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95" r:id="rId3"/>
    <p:sldId id="305" r:id="rId4"/>
    <p:sldId id="299" r:id="rId5"/>
    <p:sldId id="313" r:id="rId6"/>
    <p:sldId id="300" r:id="rId7"/>
    <p:sldId id="301" r:id="rId8"/>
    <p:sldId id="312" r:id="rId9"/>
    <p:sldId id="306" r:id="rId10"/>
    <p:sldId id="319" r:id="rId11"/>
    <p:sldId id="320" r:id="rId12"/>
    <p:sldId id="302" r:id="rId13"/>
    <p:sldId id="309" r:id="rId14"/>
    <p:sldId id="307" r:id="rId15"/>
    <p:sldId id="310" r:id="rId16"/>
    <p:sldId id="314" r:id="rId17"/>
    <p:sldId id="315" r:id="rId18"/>
    <p:sldId id="311" r:id="rId19"/>
    <p:sldId id="321" r:id="rId20"/>
    <p:sldId id="316" r:id="rId21"/>
    <p:sldId id="317" r:id="rId22"/>
    <p:sldId id="308" r:id="rId23"/>
    <p:sldId id="303" r:id="rId24"/>
    <p:sldId id="318" r:id="rId25"/>
    <p:sldId id="304" r:id="rId26"/>
    <p:sldId id="322"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1104" y="108"/>
      </p:cViewPr>
      <p:guideLst>
        <p:guide orient="horz" pos="2160"/>
        <p:guide pos="3840"/>
      </p:guideLst>
    </p:cSldViewPr>
  </p:slideViewPr>
  <p:notesTextViewPr>
    <p:cViewPr>
      <p:scale>
        <a:sx n="1" d="1"/>
        <a:sy n="1" d="1"/>
      </p:scale>
      <p:origin x="0" y="0"/>
    </p:cViewPr>
  </p:notesTextViewPr>
  <p:sorterViewPr>
    <p:cViewPr>
      <p:scale>
        <a:sx n="125" d="100"/>
        <a:sy n="12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bg2">
                <a:lumMod val="50000"/>
              </a:schemeClr>
            </a:solidFill>
          </c:spPr>
          <c:dPt>
            <c:idx val="0"/>
            <c:bubble3D val="0"/>
            <c:spPr>
              <a:solidFill>
                <a:srgbClr val="C00000"/>
              </a:solidFill>
              <a:ln w="19050">
                <a:noFill/>
              </a:ln>
              <a:effectLst/>
            </c:spPr>
            <c:extLst>
              <c:ext xmlns:c16="http://schemas.microsoft.com/office/drawing/2014/chart" uri="{C3380CC4-5D6E-409C-BE32-E72D297353CC}">
                <c16:uniqueId val="{00000001-5F57-43BF-889A-6A9C77F2582A}"/>
              </c:ext>
            </c:extLst>
          </c:dPt>
          <c:dPt>
            <c:idx val="1"/>
            <c:bubble3D val="0"/>
            <c:spPr>
              <a:solidFill>
                <a:schemeClr val="bg2">
                  <a:lumMod val="50000"/>
                </a:schemeClr>
              </a:solidFill>
              <a:ln w="19050">
                <a:noFill/>
              </a:ln>
              <a:effectLst/>
            </c:spPr>
            <c:extLst>
              <c:ext xmlns:c16="http://schemas.microsoft.com/office/drawing/2014/chart" uri="{C3380CC4-5D6E-409C-BE32-E72D297353CC}">
                <c16:uniqueId val="{00000003-5F57-43BF-889A-6A9C77F2582A}"/>
              </c:ext>
            </c:extLst>
          </c:dPt>
          <c:dPt>
            <c:idx val="2"/>
            <c:bubble3D val="0"/>
            <c:spPr>
              <a:solidFill>
                <a:schemeClr val="bg2">
                  <a:lumMod val="50000"/>
                </a:schemeClr>
              </a:solidFill>
              <a:ln w="19050">
                <a:solidFill>
                  <a:schemeClr val="lt1"/>
                </a:solidFill>
              </a:ln>
              <a:effectLst/>
            </c:spPr>
            <c:extLst>
              <c:ext xmlns:c16="http://schemas.microsoft.com/office/drawing/2014/chart" uri="{C3380CC4-5D6E-409C-BE32-E72D297353CC}">
                <c16:uniqueId val="{00000005-5F57-43BF-889A-6A9C77F2582A}"/>
              </c:ext>
            </c:extLst>
          </c:dPt>
          <c:dPt>
            <c:idx val="3"/>
            <c:bubble3D val="0"/>
            <c:spPr>
              <a:solidFill>
                <a:schemeClr val="bg2">
                  <a:lumMod val="50000"/>
                </a:schemeClr>
              </a:solidFill>
              <a:ln w="19050">
                <a:solidFill>
                  <a:schemeClr val="lt1"/>
                </a:solidFill>
              </a:ln>
              <a:effectLst/>
            </c:spPr>
            <c:extLst>
              <c:ext xmlns:c16="http://schemas.microsoft.com/office/drawing/2014/chart" uri="{C3380CC4-5D6E-409C-BE32-E72D297353CC}">
                <c16:uniqueId val="{00000007-5F57-43BF-889A-6A9C77F2582A}"/>
              </c:ext>
            </c:extLst>
          </c:dPt>
          <c:cat>
            <c:strRef>
              <c:f>Sheet1!$A$2:$A$5</c:f>
              <c:strCache>
                <c:ptCount val="2"/>
                <c:pt idx="0">
                  <c:v>1st Qtr</c:v>
                </c:pt>
                <c:pt idx="1">
                  <c:v>2nd Qtr</c:v>
                </c:pt>
              </c:strCache>
            </c:strRef>
          </c:cat>
          <c:val>
            <c:numRef>
              <c:f>Sheet1!$B$2:$B$5</c:f>
              <c:numCache>
                <c:formatCode>General</c:formatCode>
                <c:ptCount val="4"/>
                <c:pt idx="0">
                  <c:v>75</c:v>
                </c:pt>
                <c:pt idx="1">
                  <c:v>25</c:v>
                </c:pt>
              </c:numCache>
            </c:numRef>
          </c:val>
          <c:extLst>
            <c:ext xmlns:c16="http://schemas.microsoft.com/office/drawing/2014/chart" uri="{C3380CC4-5D6E-409C-BE32-E72D297353CC}">
              <c16:uniqueId val="{00000008-5F57-43BF-889A-6A9C77F2582A}"/>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rgbClr val="C00000"/>
              </a:solidFill>
              <a:ln w="19050">
                <a:noFill/>
              </a:ln>
              <a:effectLst/>
            </c:spPr>
            <c:extLst>
              <c:ext xmlns:c16="http://schemas.microsoft.com/office/drawing/2014/chart" uri="{C3380CC4-5D6E-409C-BE32-E72D297353CC}">
                <c16:uniqueId val="{00000001-AAC0-426F-B727-BC54DD2ECC51}"/>
              </c:ext>
            </c:extLst>
          </c:dPt>
          <c:dPt>
            <c:idx val="1"/>
            <c:bubble3D val="0"/>
            <c:spPr>
              <a:solidFill>
                <a:schemeClr val="bg2">
                  <a:lumMod val="50000"/>
                </a:schemeClr>
              </a:solidFill>
              <a:ln w="19050">
                <a:noFill/>
              </a:ln>
              <a:effectLst/>
            </c:spPr>
            <c:extLst>
              <c:ext xmlns:c16="http://schemas.microsoft.com/office/drawing/2014/chart" uri="{C3380CC4-5D6E-409C-BE32-E72D297353CC}">
                <c16:uniqueId val="{00000003-AAC0-426F-B727-BC54DD2ECC51}"/>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AAC0-426F-B727-BC54DD2ECC51}"/>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AAC0-426F-B727-BC54DD2ECC51}"/>
              </c:ext>
            </c:extLst>
          </c:dPt>
          <c:cat>
            <c:strRef>
              <c:f>Sheet1!$A$2:$A$5</c:f>
              <c:strCache>
                <c:ptCount val="2"/>
                <c:pt idx="0">
                  <c:v>1st Qtr</c:v>
                </c:pt>
                <c:pt idx="1">
                  <c:v>2nd Qtr</c:v>
                </c:pt>
              </c:strCache>
            </c:strRef>
          </c:cat>
          <c:val>
            <c:numRef>
              <c:f>Sheet1!$B$2:$B$5</c:f>
              <c:numCache>
                <c:formatCode>General</c:formatCode>
                <c:ptCount val="4"/>
                <c:pt idx="0">
                  <c:v>90</c:v>
                </c:pt>
                <c:pt idx="1">
                  <c:v>10</c:v>
                </c:pt>
              </c:numCache>
            </c:numRef>
          </c:val>
          <c:extLst>
            <c:ext xmlns:c16="http://schemas.microsoft.com/office/drawing/2014/chart" uri="{C3380CC4-5D6E-409C-BE32-E72D297353CC}">
              <c16:uniqueId val="{00000008-AAC0-426F-B727-BC54DD2ECC51}"/>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rgbClr val="C00000"/>
              </a:solidFill>
              <a:ln w="19050">
                <a:noFill/>
              </a:ln>
              <a:effectLst/>
            </c:spPr>
            <c:extLst>
              <c:ext xmlns:c16="http://schemas.microsoft.com/office/drawing/2014/chart" uri="{C3380CC4-5D6E-409C-BE32-E72D297353CC}">
                <c16:uniqueId val="{00000001-D93B-4C95-BE12-B8F849F53FF4}"/>
              </c:ext>
            </c:extLst>
          </c:dPt>
          <c:dPt>
            <c:idx val="1"/>
            <c:bubble3D val="0"/>
            <c:spPr>
              <a:solidFill>
                <a:schemeClr val="bg2">
                  <a:lumMod val="50000"/>
                </a:schemeClr>
              </a:solidFill>
              <a:ln w="19050">
                <a:noFill/>
              </a:ln>
              <a:effectLst/>
            </c:spPr>
            <c:extLst>
              <c:ext xmlns:c16="http://schemas.microsoft.com/office/drawing/2014/chart" uri="{C3380CC4-5D6E-409C-BE32-E72D297353CC}">
                <c16:uniqueId val="{00000003-D93B-4C95-BE12-B8F849F53FF4}"/>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D93B-4C95-BE12-B8F849F53FF4}"/>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D93B-4C95-BE12-B8F849F53FF4}"/>
              </c:ext>
            </c:extLst>
          </c:dPt>
          <c:cat>
            <c:strRef>
              <c:f>Sheet1!$A$2:$A$5</c:f>
              <c:strCache>
                <c:ptCount val="2"/>
                <c:pt idx="0">
                  <c:v>1st Qtr</c:v>
                </c:pt>
                <c:pt idx="1">
                  <c:v>2nd Qtr</c:v>
                </c:pt>
              </c:strCache>
            </c:strRef>
          </c:cat>
          <c:val>
            <c:numRef>
              <c:f>Sheet1!$B$2:$B$5</c:f>
              <c:numCache>
                <c:formatCode>General</c:formatCode>
                <c:ptCount val="4"/>
                <c:pt idx="0">
                  <c:v>15</c:v>
                </c:pt>
                <c:pt idx="1">
                  <c:v>85</c:v>
                </c:pt>
              </c:numCache>
            </c:numRef>
          </c:val>
          <c:extLst>
            <c:ext xmlns:c16="http://schemas.microsoft.com/office/drawing/2014/chart" uri="{C3380CC4-5D6E-409C-BE32-E72D297353CC}">
              <c16:uniqueId val="{00000008-D93B-4C95-BE12-B8F849F53FF4}"/>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rgbClr val="C00000"/>
              </a:solidFill>
              <a:ln w="19050">
                <a:noFill/>
              </a:ln>
              <a:effectLst/>
            </c:spPr>
            <c:extLst>
              <c:ext xmlns:c16="http://schemas.microsoft.com/office/drawing/2014/chart" uri="{C3380CC4-5D6E-409C-BE32-E72D297353CC}">
                <c16:uniqueId val="{00000001-CF18-4FEB-87D6-02F116749863}"/>
              </c:ext>
            </c:extLst>
          </c:dPt>
          <c:dPt>
            <c:idx val="1"/>
            <c:bubble3D val="0"/>
            <c:spPr>
              <a:solidFill>
                <a:schemeClr val="bg2">
                  <a:lumMod val="50000"/>
                </a:schemeClr>
              </a:solidFill>
              <a:ln w="19050">
                <a:noFill/>
              </a:ln>
              <a:effectLst/>
            </c:spPr>
            <c:extLst>
              <c:ext xmlns:c16="http://schemas.microsoft.com/office/drawing/2014/chart" uri="{C3380CC4-5D6E-409C-BE32-E72D297353CC}">
                <c16:uniqueId val="{00000003-CF18-4FEB-87D6-02F116749863}"/>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CF18-4FEB-87D6-02F116749863}"/>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CF18-4FEB-87D6-02F116749863}"/>
              </c:ext>
            </c:extLst>
          </c:dPt>
          <c:cat>
            <c:strRef>
              <c:f>Sheet1!$A$2:$A$5</c:f>
              <c:strCache>
                <c:ptCount val="2"/>
                <c:pt idx="0">
                  <c:v>1st Qtr</c:v>
                </c:pt>
                <c:pt idx="1">
                  <c:v>2nd Qtr</c:v>
                </c:pt>
              </c:strCache>
            </c:strRef>
          </c:cat>
          <c:val>
            <c:numRef>
              <c:f>Sheet1!$B$2:$B$5</c:f>
              <c:numCache>
                <c:formatCode>General</c:formatCode>
                <c:ptCount val="4"/>
                <c:pt idx="0">
                  <c:v>69</c:v>
                </c:pt>
                <c:pt idx="1">
                  <c:v>31</c:v>
                </c:pt>
              </c:numCache>
            </c:numRef>
          </c:val>
          <c:extLst>
            <c:ext xmlns:c16="http://schemas.microsoft.com/office/drawing/2014/chart" uri="{C3380CC4-5D6E-409C-BE32-E72D297353CC}">
              <c16:uniqueId val="{00000008-CF18-4FEB-87D6-02F116749863}"/>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3AFC66-29F0-4D25-BB2B-0A8B25E755C2}" type="datetimeFigureOut">
              <a:rPr lang="zh-CN" altLang="en-US" smtClean="0"/>
              <a:t>2017/6/25 Sunday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915769-7CAC-45A0-B99B-D20B55E8E954}" type="slidenum">
              <a:rPr lang="zh-CN" altLang="en-US" smtClean="0"/>
              <a:t>‹#›</a:t>
            </a:fld>
            <a:endParaRPr lang="zh-CN" altLang="en-US"/>
          </a:p>
        </p:txBody>
      </p:sp>
    </p:spTree>
    <p:extLst>
      <p:ext uri="{BB962C8B-B14F-4D97-AF65-F5344CB8AC3E}">
        <p14:creationId xmlns:p14="http://schemas.microsoft.com/office/powerpoint/2010/main" val="721315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915769-7CAC-45A0-B99B-D20B55E8E954}" type="slidenum">
              <a:rPr lang="zh-CN" altLang="en-US" smtClean="0"/>
              <a:t>1</a:t>
            </a:fld>
            <a:endParaRPr lang="zh-CN" altLang="en-US"/>
          </a:p>
        </p:txBody>
      </p:sp>
    </p:spTree>
    <p:extLst>
      <p:ext uri="{BB962C8B-B14F-4D97-AF65-F5344CB8AC3E}">
        <p14:creationId xmlns:p14="http://schemas.microsoft.com/office/powerpoint/2010/main" val="11494404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915769-7CAC-45A0-B99B-D20B55E8E954}" type="slidenum">
              <a:rPr lang="zh-CN" altLang="en-US" smtClean="0"/>
              <a:t>10</a:t>
            </a:fld>
            <a:endParaRPr lang="zh-CN" altLang="en-US"/>
          </a:p>
        </p:txBody>
      </p:sp>
    </p:spTree>
    <p:extLst>
      <p:ext uri="{BB962C8B-B14F-4D97-AF65-F5344CB8AC3E}">
        <p14:creationId xmlns:p14="http://schemas.microsoft.com/office/powerpoint/2010/main" val="26110202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915769-7CAC-45A0-B99B-D20B55E8E954}" type="slidenum">
              <a:rPr lang="zh-CN" altLang="en-US" smtClean="0"/>
              <a:t>11</a:t>
            </a:fld>
            <a:endParaRPr lang="zh-CN" altLang="en-US"/>
          </a:p>
        </p:txBody>
      </p:sp>
    </p:spTree>
    <p:extLst>
      <p:ext uri="{BB962C8B-B14F-4D97-AF65-F5344CB8AC3E}">
        <p14:creationId xmlns:p14="http://schemas.microsoft.com/office/powerpoint/2010/main" val="41178848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915769-7CAC-45A0-B99B-D20B55E8E954}" type="slidenum">
              <a:rPr lang="zh-CN" altLang="en-US" smtClean="0"/>
              <a:t>12</a:t>
            </a:fld>
            <a:endParaRPr lang="zh-CN" altLang="en-US"/>
          </a:p>
        </p:txBody>
      </p:sp>
    </p:spTree>
    <p:extLst>
      <p:ext uri="{BB962C8B-B14F-4D97-AF65-F5344CB8AC3E}">
        <p14:creationId xmlns:p14="http://schemas.microsoft.com/office/powerpoint/2010/main" val="10460471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915769-7CAC-45A0-B99B-D20B55E8E954}" type="slidenum">
              <a:rPr lang="zh-CN" altLang="en-US" smtClean="0"/>
              <a:t>13</a:t>
            </a:fld>
            <a:endParaRPr lang="zh-CN" altLang="en-US"/>
          </a:p>
        </p:txBody>
      </p:sp>
    </p:spTree>
    <p:extLst>
      <p:ext uri="{BB962C8B-B14F-4D97-AF65-F5344CB8AC3E}">
        <p14:creationId xmlns:p14="http://schemas.microsoft.com/office/powerpoint/2010/main" val="3548184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915769-7CAC-45A0-B99B-D20B55E8E954}" type="slidenum">
              <a:rPr lang="zh-CN" altLang="en-US" smtClean="0"/>
              <a:t>14</a:t>
            </a:fld>
            <a:endParaRPr lang="zh-CN" altLang="en-US"/>
          </a:p>
        </p:txBody>
      </p:sp>
    </p:spTree>
    <p:extLst>
      <p:ext uri="{BB962C8B-B14F-4D97-AF65-F5344CB8AC3E}">
        <p14:creationId xmlns:p14="http://schemas.microsoft.com/office/powerpoint/2010/main" val="1185122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915769-7CAC-45A0-B99B-D20B55E8E954}" type="slidenum">
              <a:rPr lang="zh-CN" altLang="en-US" smtClean="0"/>
              <a:t>15</a:t>
            </a:fld>
            <a:endParaRPr lang="zh-CN" altLang="en-US"/>
          </a:p>
        </p:txBody>
      </p:sp>
    </p:spTree>
    <p:extLst>
      <p:ext uri="{BB962C8B-B14F-4D97-AF65-F5344CB8AC3E}">
        <p14:creationId xmlns:p14="http://schemas.microsoft.com/office/powerpoint/2010/main" val="19617005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915769-7CAC-45A0-B99B-D20B55E8E954}" type="slidenum">
              <a:rPr lang="zh-CN" altLang="en-US" smtClean="0"/>
              <a:t>16</a:t>
            </a:fld>
            <a:endParaRPr lang="zh-CN" altLang="en-US"/>
          </a:p>
        </p:txBody>
      </p:sp>
    </p:spTree>
    <p:extLst>
      <p:ext uri="{BB962C8B-B14F-4D97-AF65-F5344CB8AC3E}">
        <p14:creationId xmlns:p14="http://schemas.microsoft.com/office/powerpoint/2010/main" val="42464143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915769-7CAC-45A0-B99B-D20B55E8E954}" type="slidenum">
              <a:rPr lang="zh-CN" altLang="en-US" smtClean="0"/>
              <a:t>17</a:t>
            </a:fld>
            <a:endParaRPr lang="zh-CN" altLang="en-US"/>
          </a:p>
        </p:txBody>
      </p:sp>
    </p:spTree>
    <p:extLst>
      <p:ext uri="{BB962C8B-B14F-4D97-AF65-F5344CB8AC3E}">
        <p14:creationId xmlns:p14="http://schemas.microsoft.com/office/powerpoint/2010/main" val="6876648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915769-7CAC-45A0-B99B-D20B55E8E954}" type="slidenum">
              <a:rPr lang="zh-CN" altLang="en-US" smtClean="0"/>
              <a:t>18</a:t>
            </a:fld>
            <a:endParaRPr lang="zh-CN" altLang="en-US"/>
          </a:p>
        </p:txBody>
      </p:sp>
    </p:spTree>
    <p:extLst>
      <p:ext uri="{BB962C8B-B14F-4D97-AF65-F5344CB8AC3E}">
        <p14:creationId xmlns:p14="http://schemas.microsoft.com/office/powerpoint/2010/main" val="39293821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915769-7CAC-45A0-B99B-D20B55E8E954}" type="slidenum">
              <a:rPr lang="zh-CN" altLang="en-US" smtClean="0"/>
              <a:t>19</a:t>
            </a:fld>
            <a:endParaRPr lang="zh-CN" altLang="en-US"/>
          </a:p>
        </p:txBody>
      </p:sp>
    </p:spTree>
    <p:extLst>
      <p:ext uri="{BB962C8B-B14F-4D97-AF65-F5344CB8AC3E}">
        <p14:creationId xmlns:p14="http://schemas.microsoft.com/office/powerpoint/2010/main" val="6948638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915769-7CAC-45A0-B99B-D20B55E8E954}" type="slidenum">
              <a:rPr lang="zh-CN" altLang="en-US" smtClean="0"/>
              <a:t>2</a:t>
            </a:fld>
            <a:endParaRPr lang="zh-CN" altLang="en-US"/>
          </a:p>
        </p:txBody>
      </p:sp>
    </p:spTree>
    <p:extLst>
      <p:ext uri="{BB962C8B-B14F-4D97-AF65-F5344CB8AC3E}">
        <p14:creationId xmlns:p14="http://schemas.microsoft.com/office/powerpoint/2010/main" val="28591895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915769-7CAC-45A0-B99B-D20B55E8E954}" type="slidenum">
              <a:rPr lang="zh-CN" altLang="en-US" smtClean="0"/>
              <a:t>20</a:t>
            </a:fld>
            <a:endParaRPr lang="zh-CN" altLang="en-US"/>
          </a:p>
        </p:txBody>
      </p:sp>
    </p:spTree>
    <p:extLst>
      <p:ext uri="{BB962C8B-B14F-4D97-AF65-F5344CB8AC3E}">
        <p14:creationId xmlns:p14="http://schemas.microsoft.com/office/powerpoint/2010/main" val="25270664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915769-7CAC-45A0-B99B-D20B55E8E954}" type="slidenum">
              <a:rPr lang="zh-CN" altLang="en-US" smtClean="0"/>
              <a:t>21</a:t>
            </a:fld>
            <a:endParaRPr lang="zh-CN" altLang="en-US"/>
          </a:p>
        </p:txBody>
      </p:sp>
    </p:spTree>
    <p:extLst>
      <p:ext uri="{BB962C8B-B14F-4D97-AF65-F5344CB8AC3E}">
        <p14:creationId xmlns:p14="http://schemas.microsoft.com/office/powerpoint/2010/main" val="18942415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915769-7CAC-45A0-B99B-D20B55E8E954}" type="slidenum">
              <a:rPr lang="zh-CN" altLang="en-US" smtClean="0"/>
              <a:t>22</a:t>
            </a:fld>
            <a:endParaRPr lang="zh-CN" altLang="en-US"/>
          </a:p>
        </p:txBody>
      </p:sp>
    </p:spTree>
    <p:extLst>
      <p:ext uri="{BB962C8B-B14F-4D97-AF65-F5344CB8AC3E}">
        <p14:creationId xmlns:p14="http://schemas.microsoft.com/office/powerpoint/2010/main" val="36109371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915769-7CAC-45A0-B99B-D20B55E8E954}" type="slidenum">
              <a:rPr lang="zh-CN" altLang="en-US" smtClean="0"/>
              <a:t>23</a:t>
            </a:fld>
            <a:endParaRPr lang="zh-CN" altLang="en-US"/>
          </a:p>
        </p:txBody>
      </p:sp>
    </p:spTree>
    <p:extLst>
      <p:ext uri="{BB962C8B-B14F-4D97-AF65-F5344CB8AC3E}">
        <p14:creationId xmlns:p14="http://schemas.microsoft.com/office/powerpoint/2010/main" val="1682761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915769-7CAC-45A0-B99B-D20B55E8E954}" type="slidenum">
              <a:rPr lang="zh-CN" altLang="en-US" smtClean="0"/>
              <a:t>24</a:t>
            </a:fld>
            <a:endParaRPr lang="zh-CN" altLang="en-US"/>
          </a:p>
        </p:txBody>
      </p:sp>
    </p:spTree>
    <p:extLst>
      <p:ext uri="{BB962C8B-B14F-4D97-AF65-F5344CB8AC3E}">
        <p14:creationId xmlns:p14="http://schemas.microsoft.com/office/powerpoint/2010/main" val="37390195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915769-7CAC-45A0-B99B-D20B55E8E954}" type="slidenum">
              <a:rPr lang="zh-CN" altLang="en-US" smtClean="0"/>
              <a:t>25</a:t>
            </a:fld>
            <a:endParaRPr lang="zh-CN" altLang="en-US"/>
          </a:p>
        </p:txBody>
      </p:sp>
    </p:spTree>
    <p:extLst>
      <p:ext uri="{BB962C8B-B14F-4D97-AF65-F5344CB8AC3E}">
        <p14:creationId xmlns:p14="http://schemas.microsoft.com/office/powerpoint/2010/main" val="25057478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915769-7CAC-45A0-B99B-D20B55E8E954}" type="slidenum">
              <a:rPr lang="zh-CN" altLang="en-US" smtClean="0"/>
              <a:t>26</a:t>
            </a:fld>
            <a:endParaRPr lang="zh-CN" altLang="en-US"/>
          </a:p>
        </p:txBody>
      </p:sp>
    </p:spTree>
    <p:extLst>
      <p:ext uri="{BB962C8B-B14F-4D97-AF65-F5344CB8AC3E}">
        <p14:creationId xmlns:p14="http://schemas.microsoft.com/office/powerpoint/2010/main" val="28278109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915769-7CAC-45A0-B99B-D20B55E8E954}" type="slidenum">
              <a:rPr lang="zh-CN" altLang="en-US" smtClean="0"/>
              <a:t>3</a:t>
            </a:fld>
            <a:endParaRPr lang="zh-CN" altLang="en-US"/>
          </a:p>
        </p:txBody>
      </p:sp>
    </p:spTree>
    <p:extLst>
      <p:ext uri="{BB962C8B-B14F-4D97-AF65-F5344CB8AC3E}">
        <p14:creationId xmlns:p14="http://schemas.microsoft.com/office/powerpoint/2010/main" val="28490822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915769-7CAC-45A0-B99B-D20B55E8E954}" type="slidenum">
              <a:rPr lang="zh-CN" altLang="en-US" smtClean="0"/>
              <a:t>4</a:t>
            </a:fld>
            <a:endParaRPr lang="zh-CN" altLang="en-US"/>
          </a:p>
        </p:txBody>
      </p:sp>
    </p:spTree>
    <p:extLst>
      <p:ext uri="{BB962C8B-B14F-4D97-AF65-F5344CB8AC3E}">
        <p14:creationId xmlns:p14="http://schemas.microsoft.com/office/powerpoint/2010/main" val="29054720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915769-7CAC-45A0-B99B-D20B55E8E954}" type="slidenum">
              <a:rPr lang="zh-CN" altLang="en-US" smtClean="0"/>
              <a:t>5</a:t>
            </a:fld>
            <a:endParaRPr lang="zh-CN" altLang="en-US"/>
          </a:p>
        </p:txBody>
      </p:sp>
    </p:spTree>
    <p:extLst>
      <p:ext uri="{BB962C8B-B14F-4D97-AF65-F5344CB8AC3E}">
        <p14:creationId xmlns:p14="http://schemas.microsoft.com/office/powerpoint/2010/main" val="26694673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915769-7CAC-45A0-B99B-D20B55E8E954}" type="slidenum">
              <a:rPr lang="zh-CN" altLang="en-US" smtClean="0"/>
              <a:t>6</a:t>
            </a:fld>
            <a:endParaRPr lang="zh-CN" altLang="en-US"/>
          </a:p>
        </p:txBody>
      </p:sp>
    </p:spTree>
    <p:extLst>
      <p:ext uri="{BB962C8B-B14F-4D97-AF65-F5344CB8AC3E}">
        <p14:creationId xmlns:p14="http://schemas.microsoft.com/office/powerpoint/2010/main" val="30885784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915769-7CAC-45A0-B99B-D20B55E8E954}" type="slidenum">
              <a:rPr lang="zh-CN" altLang="en-US" smtClean="0"/>
              <a:t>7</a:t>
            </a:fld>
            <a:endParaRPr lang="zh-CN" altLang="en-US"/>
          </a:p>
        </p:txBody>
      </p:sp>
    </p:spTree>
    <p:extLst>
      <p:ext uri="{BB962C8B-B14F-4D97-AF65-F5344CB8AC3E}">
        <p14:creationId xmlns:p14="http://schemas.microsoft.com/office/powerpoint/2010/main" val="16474088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915769-7CAC-45A0-B99B-D20B55E8E954}" type="slidenum">
              <a:rPr lang="zh-CN" altLang="en-US" smtClean="0"/>
              <a:t>8</a:t>
            </a:fld>
            <a:endParaRPr lang="zh-CN" altLang="en-US"/>
          </a:p>
        </p:txBody>
      </p:sp>
    </p:spTree>
    <p:extLst>
      <p:ext uri="{BB962C8B-B14F-4D97-AF65-F5344CB8AC3E}">
        <p14:creationId xmlns:p14="http://schemas.microsoft.com/office/powerpoint/2010/main" val="28083198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915769-7CAC-45A0-B99B-D20B55E8E954}" type="slidenum">
              <a:rPr lang="zh-CN" altLang="en-US" smtClean="0"/>
              <a:t>9</a:t>
            </a:fld>
            <a:endParaRPr lang="zh-CN" altLang="en-US"/>
          </a:p>
        </p:txBody>
      </p:sp>
    </p:spTree>
    <p:extLst>
      <p:ext uri="{BB962C8B-B14F-4D97-AF65-F5344CB8AC3E}">
        <p14:creationId xmlns:p14="http://schemas.microsoft.com/office/powerpoint/2010/main" val="42274467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094205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D29866F-40FA-43F4-B3E6-BD89B8736DF9}" type="datetimeFigureOut">
              <a:rPr lang="zh-CN" altLang="en-US" smtClean="0"/>
              <a:t>2017/6/25 Sunday</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EE4159DF-185F-429D-AB8B-CFF161428480}" type="slidenum">
              <a:rPr lang="zh-CN" altLang="en-US" smtClean="0"/>
              <a:t>‹#›</a:t>
            </a:fld>
            <a:endParaRPr lang="zh-CN" altLang="en-US"/>
          </a:p>
        </p:txBody>
      </p:sp>
    </p:spTree>
    <p:extLst>
      <p:ext uri="{BB962C8B-B14F-4D97-AF65-F5344CB8AC3E}">
        <p14:creationId xmlns:p14="http://schemas.microsoft.com/office/powerpoint/2010/main" val="13484678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D29866F-40FA-43F4-B3E6-BD89B8736DF9}" type="datetimeFigureOut">
              <a:rPr lang="zh-CN" altLang="en-US" smtClean="0"/>
              <a:t>2017/6/25 Sunday</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EE4159DF-185F-429D-AB8B-CFF161428480}" type="slidenum">
              <a:rPr lang="zh-CN" altLang="en-US" smtClean="0"/>
              <a:t>‹#›</a:t>
            </a:fld>
            <a:endParaRPr lang="zh-CN" altLang="en-US"/>
          </a:p>
        </p:txBody>
      </p:sp>
    </p:spTree>
    <p:extLst>
      <p:ext uri="{BB962C8B-B14F-4D97-AF65-F5344CB8AC3E}">
        <p14:creationId xmlns:p14="http://schemas.microsoft.com/office/powerpoint/2010/main" val="18461180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D29866F-40FA-43F4-B3E6-BD89B8736DF9}" type="datetimeFigureOut">
              <a:rPr lang="zh-CN" altLang="en-US" smtClean="0"/>
              <a:t>2017/6/25 Sunday</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EE4159DF-185F-429D-AB8B-CFF161428480}" type="slidenum">
              <a:rPr lang="zh-CN" altLang="en-US" smtClean="0"/>
              <a:t>‹#›</a:t>
            </a:fld>
            <a:endParaRPr lang="zh-CN" altLang="en-US"/>
          </a:p>
        </p:txBody>
      </p:sp>
    </p:spTree>
    <p:extLst>
      <p:ext uri="{BB962C8B-B14F-4D97-AF65-F5344CB8AC3E}">
        <p14:creationId xmlns:p14="http://schemas.microsoft.com/office/powerpoint/2010/main" val="29935618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D29866F-40FA-43F4-B3E6-BD89B8736DF9}" type="datetimeFigureOut">
              <a:rPr lang="zh-CN" altLang="en-US" smtClean="0"/>
              <a:t>2017/6/25 Sunday</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EE4159DF-185F-429D-AB8B-CFF161428480}" type="slidenum">
              <a:rPr lang="zh-CN" altLang="en-US" smtClean="0"/>
              <a:t>‹#›</a:t>
            </a:fld>
            <a:endParaRPr lang="zh-CN" altLang="en-US"/>
          </a:p>
        </p:txBody>
      </p:sp>
    </p:spTree>
    <p:extLst>
      <p:ext uri="{BB962C8B-B14F-4D97-AF65-F5344CB8AC3E}">
        <p14:creationId xmlns:p14="http://schemas.microsoft.com/office/powerpoint/2010/main" val="12157644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8D29866F-40FA-43F4-B3E6-BD89B8736DF9}" type="datetimeFigureOut">
              <a:rPr lang="zh-CN" altLang="en-US" smtClean="0"/>
              <a:t>2017/6/25 Sunday</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EE4159DF-185F-429D-AB8B-CFF161428480}" type="slidenum">
              <a:rPr lang="zh-CN" altLang="en-US" smtClean="0"/>
              <a:t>‹#›</a:t>
            </a:fld>
            <a:endParaRPr lang="zh-CN" altLang="en-US"/>
          </a:p>
        </p:txBody>
      </p:sp>
    </p:spTree>
    <p:extLst>
      <p:ext uri="{BB962C8B-B14F-4D97-AF65-F5344CB8AC3E}">
        <p14:creationId xmlns:p14="http://schemas.microsoft.com/office/powerpoint/2010/main" val="686189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8D29866F-40FA-43F4-B3E6-BD89B8736DF9}" type="datetimeFigureOut">
              <a:rPr lang="zh-CN" altLang="en-US" smtClean="0"/>
              <a:t>2017/6/25 Sunday</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EE4159DF-185F-429D-AB8B-CFF161428480}" type="slidenum">
              <a:rPr lang="zh-CN" altLang="en-US" smtClean="0"/>
              <a:t>‹#›</a:t>
            </a:fld>
            <a:endParaRPr lang="zh-CN" altLang="en-US"/>
          </a:p>
        </p:txBody>
      </p:sp>
    </p:spTree>
    <p:extLst>
      <p:ext uri="{BB962C8B-B14F-4D97-AF65-F5344CB8AC3E}">
        <p14:creationId xmlns:p14="http://schemas.microsoft.com/office/powerpoint/2010/main" val="35022327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8D29866F-40FA-43F4-B3E6-BD89B8736DF9}" type="datetimeFigureOut">
              <a:rPr lang="zh-CN" altLang="en-US" smtClean="0"/>
              <a:t>2017/6/25 Sunday</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EE4159DF-185F-429D-AB8B-CFF161428480}" type="slidenum">
              <a:rPr lang="zh-CN" altLang="en-US" smtClean="0"/>
              <a:t>‹#›</a:t>
            </a:fld>
            <a:endParaRPr lang="zh-CN" altLang="en-US"/>
          </a:p>
        </p:txBody>
      </p:sp>
    </p:spTree>
    <p:extLst>
      <p:ext uri="{BB962C8B-B14F-4D97-AF65-F5344CB8AC3E}">
        <p14:creationId xmlns:p14="http://schemas.microsoft.com/office/powerpoint/2010/main" val="3884599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8D29866F-40FA-43F4-B3E6-BD89B8736DF9}" type="datetimeFigureOut">
              <a:rPr lang="zh-CN" altLang="en-US" smtClean="0"/>
              <a:t>2017/6/25 Sunday</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EE4159DF-185F-429D-AB8B-CFF161428480}" type="slidenum">
              <a:rPr lang="zh-CN" altLang="en-US" smtClean="0"/>
              <a:t>‹#›</a:t>
            </a:fld>
            <a:endParaRPr lang="zh-CN" altLang="en-US"/>
          </a:p>
        </p:txBody>
      </p:sp>
    </p:spTree>
    <p:extLst>
      <p:ext uri="{BB962C8B-B14F-4D97-AF65-F5344CB8AC3E}">
        <p14:creationId xmlns:p14="http://schemas.microsoft.com/office/powerpoint/2010/main" val="21197002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8D29866F-40FA-43F4-B3E6-BD89B8736DF9}" type="datetimeFigureOut">
              <a:rPr lang="zh-CN" altLang="en-US" smtClean="0"/>
              <a:t>2017/6/25 Sunday</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EE4159DF-185F-429D-AB8B-CFF161428480}" type="slidenum">
              <a:rPr lang="zh-CN" altLang="en-US" smtClean="0"/>
              <a:t>‹#›</a:t>
            </a:fld>
            <a:endParaRPr lang="zh-CN" altLang="en-US"/>
          </a:p>
        </p:txBody>
      </p:sp>
    </p:spTree>
    <p:extLst>
      <p:ext uri="{BB962C8B-B14F-4D97-AF65-F5344CB8AC3E}">
        <p14:creationId xmlns:p14="http://schemas.microsoft.com/office/powerpoint/2010/main" val="27202644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8D29866F-40FA-43F4-B3E6-BD89B8736DF9}" type="datetimeFigureOut">
              <a:rPr lang="zh-CN" altLang="en-US" smtClean="0"/>
              <a:t>2017/6/25 Sunday</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EE4159DF-185F-429D-AB8B-CFF161428480}" type="slidenum">
              <a:rPr lang="zh-CN" altLang="en-US" smtClean="0"/>
              <a:t>‹#›</a:t>
            </a:fld>
            <a:endParaRPr lang="zh-CN" altLang="en-US"/>
          </a:p>
        </p:txBody>
      </p:sp>
    </p:spTree>
    <p:extLst>
      <p:ext uri="{BB962C8B-B14F-4D97-AF65-F5344CB8AC3E}">
        <p14:creationId xmlns:p14="http://schemas.microsoft.com/office/powerpoint/2010/main" val="19650390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13">
            <a:extLst>
              <a:ext uri="{28A0092B-C50C-407E-A947-70E740481C1C}">
                <a14:useLocalDpi xmlns:a14="http://schemas.microsoft.com/office/drawing/2010/main" val="0"/>
              </a:ext>
            </a:extLst>
          </a:blip>
          <a:srcRect l="16443" r="12525"/>
          <a:stretch/>
        </p:blipFill>
        <p:spPr>
          <a:xfrm>
            <a:off x="0" y="0"/>
            <a:ext cx="12192000" cy="6858000"/>
          </a:xfrm>
          <a:prstGeom prst="rect">
            <a:avLst/>
          </a:prstGeom>
        </p:spPr>
      </p:pic>
    </p:spTree>
    <p:extLst>
      <p:ext uri="{BB962C8B-B14F-4D97-AF65-F5344CB8AC3E}">
        <p14:creationId xmlns:p14="http://schemas.microsoft.com/office/powerpoint/2010/main" val="17306861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18.png"/><Relationship Id="rId4" Type="http://schemas.microsoft.com/office/2007/relationships/hdphoto" Target="../media/hdphoto2.wdp"/></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png"/><Relationship Id="rId5" Type="http://schemas.microsoft.com/office/2007/relationships/hdphoto" Target="../media/hdphoto1.wdp"/><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2.jpg"/></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microsoft.com/office/2007/relationships/hdphoto" Target="../media/hdphoto4.wdp"/></Relationships>
</file>

<file path=ppt/slides/_rels/slide2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4.jpg"/></Relationships>
</file>

<file path=ppt/slides/_rels/slide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5">
            <a:extLst>
              <a:ext uri="{28A0092B-C50C-407E-A947-70E740481C1C}">
                <a14:useLocalDpi xmlns:a14="http://schemas.microsoft.com/office/drawing/2010/main" val="0"/>
              </a:ext>
            </a:extLst>
          </a:blip>
          <a:srcRect l="16443" r="12525"/>
          <a:stretch/>
        </p:blipFill>
        <p:spPr>
          <a:xfrm>
            <a:off x="0" y="0"/>
            <a:ext cx="12192000" cy="6858000"/>
          </a:xfrm>
          <a:prstGeom prst="rect">
            <a:avLst/>
          </a:prstGeom>
        </p:spPr>
      </p:pic>
      <p:sp>
        <p:nvSpPr>
          <p:cNvPr id="11" name="TextBox 37"/>
          <p:cNvSpPr>
            <a:spLocks noChangeArrowheads="1"/>
          </p:cNvSpPr>
          <p:nvPr/>
        </p:nvSpPr>
        <p:spPr bwMode="auto">
          <a:xfrm>
            <a:off x="5069651" y="2381713"/>
            <a:ext cx="6637397" cy="1159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None/>
            </a:pPr>
            <a:r>
              <a:rPr lang="zh-CN" altLang="en-US" sz="7200" b="1" dirty="0">
                <a:solidFill>
                  <a:srgbClr val="C00000"/>
                </a:solidFill>
                <a:latin typeface="Arial" panose="020B0604020202020204" pitchFamily="34" charset="0"/>
                <a:ea typeface="微软雅黑" panose="020B0503020204020204" pitchFamily="34" charset="-122"/>
                <a:cs typeface="Arial" panose="020B0604020202020204" pitchFamily="34" charset="0"/>
              </a:rPr>
              <a:t>撸起袖子加油干</a:t>
            </a:r>
          </a:p>
        </p:txBody>
      </p:sp>
      <p:sp>
        <p:nvSpPr>
          <p:cNvPr id="12" name="TextBox 38"/>
          <p:cNvSpPr>
            <a:spLocks noChangeArrowheads="1"/>
          </p:cNvSpPr>
          <p:nvPr/>
        </p:nvSpPr>
        <p:spPr bwMode="auto">
          <a:xfrm>
            <a:off x="5600017" y="3705747"/>
            <a:ext cx="5576663" cy="37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7" tIns="34289" rIns="68577" bIns="34289">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buNone/>
            </a:pPr>
            <a:r>
              <a:rPr lang="en-US" altLang="zh-CN" sz="2000" spc="113" dirty="0">
                <a:solidFill>
                  <a:srgbClr val="C00000"/>
                </a:solidFill>
                <a:latin typeface="微软雅黑" panose="020B0503020204020204" pitchFamily="34" charset="-122"/>
                <a:ea typeface="微软雅黑" panose="020B0503020204020204" pitchFamily="34" charset="-122"/>
              </a:rPr>
              <a:t>[</a:t>
            </a:r>
            <a:r>
              <a:rPr lang="zh-CN" altLang="en-US" sz="2000" spc="113" dirty="0">
                <a:solidFill>
                  <a:srgbClr val="C00000"/>
                </a:solidFill>
                <a:latin typeface="微软雅黑" panose="020B0503020204020204" pitchFamily="34" charset="-122"/>
                <a:ea typeface="微软雅黑" panose="020B0503020204020204" pitchFamily="34" charset="-122"/>
              </a:rPr>
              <a:t>工作汇报</a:t>
            </a:r>
            <a:r>
              <a:rPr lang="en-US" altLang="zh-CN" sz="2000" spc="113" dirty="0">
                <a:solidFill>
                  <a:srgbClr val="C00000"/>
                </a:solidFill>
                <a:latin typeface="微软雅黑" panose="020B0503020204020204" pitchFamily="34" charset="-122"/>
                <a:ea typeface="微软雅黑" panose="020B0503020204020204" pitchFamily="34" charset="-122"/>
              </a:rPr>
              <a:t>] [</a:t>
            </a:r>
            <a:r>
              <a:rPr lang="zh-CN" altLang="en-US" sz="2000" spc="113" dirty="0">
                <a:solidFill>
                  <a:srgbClr val="C00000"/>
                </a:solidFill>
                <a:latin typeface="微软雅黑" panose="020B0503020204020204" pitchFamily="34" charset="-122"/>
                <a:ea typeface="微软雅黑" panose="020B0503020204020204" pitchFamily="34" charset="-122"/>
              </a:rPr>
              <a:t>商务路演</a:t>
            </a:r>
            <a:r>
              <a:rPr lang="en-US" altLang="zh-CN" sz="2000" spc="113" dirty="0">
                <a:solidFill>
                  <a:srgbClr val="C00000"/>
                </a:solidFill>
                <a:latin typeface="微软雅黑" panose="020B0503020204020204" pitchFamily="34" charset="-122"/>
                <a:ea typeface="微软雅黑" panose="020B0503020204020204" pitchFamily="34" charset="-122"/>
              </a:rPr>
              <a:t>] [</a:t>
            </a:r>
            <a:r>
              <a:rPr lang="zh-CN" altLang="en-US" sz="2000" spc="113" dirty="0">
                <a:solidFill>
                  <a:srgbClr val="C00000"/>
                </a:solidFill>
                <a:latin typeface="微软雅黑" panose="020B0503020204020204" pitchFamily="34" charset="-122"/>
                <a:ea typeface="微软雅黑" panose="020B0503020204020204" pitchFamily="34" charset="-122"/>
              </a:rPr>
              <a:t>新年计划</a:t>
            </a:r>
            <a:r>
              <a:rPr lang="en-US" altLang="zh-CN" sz="2000" spc="113" dirty="0">
                <a:solidFill>
                  <a:srgbClr val="C00000"/>
                </a:solidFill>
                <a:latin typeface="微软雅黑" panose="020B0503020204020204" pitchFamily="34" charset="-122"/>
                <a:ea typeface="微软雅黑" panose="020B0503020204020204" pitchFamily="34" charset="-122"/>
              </a:rPr>
              <a:t>] [PPT</a:t>
            </a:r>
            <a:r>
              <a:rPr lang="zh-CN" altLang="en-US" sz="2000" spc="113" dirty="0">
                <a:solidFill>
                  <a:srgbClr val="C00000"/>
                </a:solidFill>
                <a:latin typeface="微软雅黑" panose="020B0503020204020204" pitchFamily="34" charset="-122"/>
                <a:ea typeface="微软雅黑" panose="020B0503020204020204" pitchFamily="34" charset="-122"/>
              </a:rPr>
              <a:t>演示</a:t>
            </a:r>
            <a:r>
              <a:rPr lang="en-US" altLang="zh-CN" sz="2000" spc="113" dirty="0">
                <a:solidFill>
                  <a:srgbClr val="C00000"/>
                </a:solidFill>
                <a:latin typeface="微软雅黑" panose="020B0503020204020204" pitchFamily="34" charset="-122"/>
                <a:ea typeface="微软雅黑" panose="020B0503020204020204" pitchFamily="34" charset="-122"/>
              </a:rPr>
              <a:t>]</a:t>
            </a:r>
          </a:p>
        </p:txBody>
      </p:sp>
      <p:pic>
        <p:nvPicPr>
          <p:cNvPr id="6" name="图片 5"/>
          <p:cNvPicPr>
            <a:picLocks noChangeAspect="1"/>
          </p:cNvPicPr>
          <p:nvPr/>
        </p:nvPicPr>
        <p:blipFill rotWithShape="1">
          <a:blip r:embed="rId6" cstate="print">
            <a:extLst>
              <a:ext uri="{28A0092B-C50C-407E-A947-70E740481C1C}">
                <a14:useLocalDpi xmlns:a14="http://schemas.microsoft.com/office/drawing/2010/main" val="0"/>
              </a:ext>
            </a:extLst>
          </a:blip>
          <a:srcRect r="2412"/>
          <a:stretch/>
        </p:blipFill>
        <p:spPr>
          <a:xfrm>
            <a:off x="0" y="4787801"/>
            <a:ext cx="12192000" cy="2070199"/>
          </a:xfrm>
          <a:prstGeom prst="rect">
            <a:avLst/>
          </a:prstGeom>
        </p:spPr>
      </p:pic>
      <p:sp>
        <p:nvSpPr>
          <p:cNvPr id="7" name="矩形 47"/>
          <p:cNvSpPr>
            <a:spLocks noChangeArrowheads="1"/>
          </p:cNvSpPr>
          <p:nvPr/>
        </p:nvSpPr>
        <p:spPr bwMode="auto">
          <a:xfrm>
            <a:off x="5726899" y="4224460"/>
            <a:ext cx="5448300" cy="72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30000"/>
              </a:lnSpc>
              <a:spcBef>
                <a:spcPct val="0"/>
              </a:spcBef>
              <a:buNone/>
            </a:pPr>
            <a:r>
              <a:rPr lang="zh-CN" altLang="en-US" sz="1050" dirty="0">
                <a:solidFill>
                  <a:schemeClr val="tx1">
                    <a:lumMod val="85000"/>
                    <a:lumOff val="15000"/>
                  </a:schemeClr>
                </a:solidFill>
                <a:latin typeface="微软雅黑" pitchFamily="34" charset="-122"/>
                <a:ea typeface="微软雅黑" pitchFamily="34" charset="-122"/>
                <a:sym typeface="方正兰亭黑_GBK" pitchFamily="2" charset="-122"/>
              </a:rPr>
              <a:t>点击此处添加标题，点击此处添加标题，点击此处添加标题，点击此处添加标题，点击此处添加标题，点击此处添加标题，点击此处添加标题，点击此处添加标题。</a:t>
            </a:r>
            <a:endParaRPr lang="en-US" altLang="zh-CN" sz="1050" dirty="0">
              <a:solidFill>
                <a:schemeClr val="tx1">
                  <a:lumMod val="85000"/>
                  <a:lumOff val="15000"/>
                </a:schemeClr>
              </a:solidFill>
              <a:latin typeface="微软雅黑" pitchFamily="34" charset="-122"/>
              <a:ea typeface="微软雅黑" pitchFamily="34" charset="-122"/>
              <a:sym typeface="方正兰亭黑_GBK" pitchFamily="2" charset="-122"/>
            </a:endParaRPr>
          </a:p>
          <a:p>
            <a:pPr eaLnBrk="1" hangingPunct="1">
              <a:lnSpc>
                <a:spcPct val="130000"/>
              </a:lnSpc>
              <a:spcBef>
                <a:spcPct val="0"/>
              </a:spcBef>
              <a:buNone/>
            </a:pPr>
            <a:r>
              <a:rPr lang="zh-CN" altLang="en-US" sz="1050" dirty="0">
                <a:solidFill>
                  <a:schemeClr val="tx1">
                    <a:lumMod val="85000"/>
                    <a:lumOff val="15000"/>
                  </a:schemeClr>
                </a:solidFill>
                <a:latin typeface="微软雅黑" pitchFamily="34" charset="-122"/>
                <a:ea typeface="微软雅黑" pitchFamily="34" charset="-122"/>
                <a:sym typeface="方正兰亭黑_GBK" pitchFamily="2" charset="-122"/>
              </a:rPr>
              <a:t>。</a:t>
            </a:r>
          </a:p>
        </p:txBody>
      </p:sp>
      <p:pic>
        <p:nvPicPr>
          <p:cNvPr id="3" name="图片 2"/>
          <p:cNvPicPr>
            <a:picLocks noChangeAspect="1"/>
          </p:cNvPicPr>
          <p:nvPr/>
        </p:nvPicPr>
        <p:blipFill rotWithShape="1">
          <a:blip r:embed="rId7" cstate="print">
            <a:extLst>
              <a:ext uri="{28A0092B-C50C-407E-A947-70E740481C1C}">
                <a14:useLocalDpi xmlns:a14="http://schemas.microsoft.com/office/drawing/2010/main" val="0"/>
              </a:ext>
            </a:extLst>
          </a:blip>
          <a:srcRect l="24007" r="16739"/>
          <a:stretch/>
        </p:blipFill>
        <p:spPr>
          <a:xfrm>
            <a:off x="261258" y="534543"/>
            <a:ext cx="4323442" cy="6342408"/>
          </a:xfrm>
          <a:prstGeom prst="rect">
            <a:avLst/>
          </a:prstGeom>
        </p:spPr>
      </p:pic>
      <p:pic>
        <p:nvPicPr>
          <p:cNvPr id="5" name="班得瑞乐团 - childhood memory - bandari 童年">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0" y="-1002937"/>
            <a:ext cx="609600" cy="609600"/>
          </a:xfrm>
          <a:prstGeom prst="rect">
            <a:avLst/>
          </a:prstGeom>
        </p:spPr>
      </p:pic>
    </p:spTree>
    <p:extLst>
      <p:ext uri="{BB962C8B-B14F-4D97-AF65-F5344CB8AC3E}">
        <p14:creationId xmlns:p14="http://schemas.microsoft.com/office/powerpoint/2010/main" val="3119000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16" presetClass="entr" presetSubtype="37"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arn(outVertical)">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1" repeatCount="indefinite" fill="hold" display="0">
                  <p:stCondLst>
                    <p:cond delay="indefinite"/>
                  </p:stCondLst>
                  <p:endCondLst>
                    <p:cond evt="onStopAudio" delay="0">
                      <p:tgtEl>
                        <p:sldTgt/>
                      </p:tgtEl>
                    </p:cond>
                  </p:endCondLst>
                </p:cTn>
                <p:tgtEl>
                  <p:spTgt spid="5"/>
                </p:tgtEl>
              </p:cMediaNode>
            </p:audio>
          </p:childTnLst>
        </p:cTn>
      </p:par>
    </p:tnLst>
    <p:bldLst>
      <p:bldP spid="11" grpId="0"/>
      <p:bldP spid="12"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668492" y="2310977"/>
            <a:ext cx="4101357" cy="298169"/>
            <a:chOff x="3838575" y="2892218"/>
            <a:chExt cx="1940605" cy="0"/>
          </a:xfrm>
        </p:grpSpPr>
        <p:cxnSp>
          <p:nvCxnSpPr>
            <p:cNvPr id="3" name="直接连接符 2"/>
            <p:cNvCxnSpPr/>
            <p:nvPr/>
          </p:nvCxnSpPr>
          <p:spPr>
            <a:xfrm>
              <a:off x="3838575" y="2892218"/>
              <a:ext cx="1515605" cy="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5288265" y="2892218"/>
              <a:ext cx="490915" cy="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8" name="椭圆 7"/>
          <p:cNvSpPr/>
          <p:nvPr/>
        </p:nvSpPr>
        <p:spPr>
          <a:xfrm>
            <a:off x="1728217" y="1782543"/>
            <a:ext cx="3327194" cy="3327194"/>
          </a:xfrm>
          <a:prstGeom prst="ellipse">
            <a:avLst/>
          </a:prstGeom>
          <a:gradFill>
            <a:gsLst>
              <a:gs pos="0">
                <a:schemeClr val="bg1"/>
              </a:gs>
              <a:gs pos="100000">
                <a:srgbClr val="C00000"/>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nvGrpSpPr>
          <p:cNvPr id="9" name="组合 8"/>
          <p:cNvGrpSpPr/>
          <p:nvPr/>
        </p:nvGrpSpPr>
        <p:grpSpPr>
          <a:xfrm>
            <a:off x="3926160" y="1497262"/>
            <a:ext cx="831871" cy="831871"/>
            <a:chOff x="304800" y="673100"/>
            <a:chExt cx="4000500" cy="4000500"/>
          </a:xfrm>
          <a:effectLst>
            <a:outerShdw blurRad="317500" dist="1905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333" b="1">
                <a:solidFill>
                  <a:srgbClr val="C00000"/>
                </a:solidFill>
                <a:latin typeface="+mj-ea"/>
                <a:ea typeface="+mj-ea"/>
              </a:endParaRPr>
            </a:p>
          </p:txBody>
        </p:sp>
        <p:sp>
          <p:nvSpPr>
            <p:cNvPr id="11" name="椭圆 1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333" b="1" dirty="0">
                  <a:solidFill>
                    <a:srgbClr val="C00000"/>
                  </a:solidFill>
                  <a:latin typeface="+mj-ea"/>
                  <a:ea typeface="+mj-ea"/>
                </a:rPr>
                <a:t>1</a:t>
              </a:r>
              <a:endParaRPr lang="zh-CN" altLang="en-US" sz="3333" b="1" dirty="0">
                <a:solidFill>
                  <a:srgbClr val="C00000"/>
                </a:solidFill>
                <a:latin typeface="+mj-ea"/>
                <a:ea typeface="+mj-ea"/>
              </a:endParaRPr>
            </a:p>
          </p:txBody>
        </p:sp>
      </p:grpSp>
      <p:grpSp>
        <p:nvGrpSpPr>
          <p:cNvPr id="12" name="组合 11"/>
          <p:cNvGrpSpPr/>
          <p:nvPr/>
        </p:nvGrpSpPr>
        <p:grpSpPr>
          <a:xfrm>
            <a:off x="4652891" y="2883782"/>
            <a:ext cx="831871" cy="831871"/>
            <a:chOff x="304800" y="673100"/>
            <a:chExt cx="4000500" cy="4000500"/>
          </a:xfrm>
          <a:effectLst>
            <a:outerShdw blurRad="317500" dist="1905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333" b="1">
                <a:solidFill>
                  <a:srgbClr val="C00000"/>
                </a:solidFill>
                <a:latin typeface="+mj-ea"/>
                <a:ea typeface="+mj-ea"/>
              </a:endParaRPr>
            </a:p>
          </p:txBody>
        </p:sp>
        <p:sp>
          <p:nvSpPr>
            <p:cNvPr id="14" name="椭圆 1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333" b="1" dirty="0">
                  <a:solidFill>
                    <a:srgbClr val="C00000"/>
                  </a:solidFill>
                  <a:latin typeface="+mj-ea"/>
                  <a:ea typeface="+mj-ea"/>
                </a:rPr>
                <a:t>2</a:t>
              </a:r>
              <a:endParaRPr lang="zh-CN" altLang="en-US" sz="3333" b="1" dirty="0">
                <a:solidFill>
                  <a:srgbClr val="C00000"/>
                </a:solidFill>
                <a:latin typeface="+mj-ea"/>
                <a:ea typeface="+mj-ea"/>
              </a:endParaRPr>
            </a:p>
          </p:txBody>
        </p:sp>
      </p:grpSp>
      <p:grpSp>
        <p:nvGrpSpPr>
          <p:cNvPr id="15" name="组合 14"/>
          <p:cNvGrpSpPr/>
          <p:nvPr/>
        </p:nvGrpSpPr>
        <p:grpSpPr>
          <a:xfrm>
            <a:off x="3926160" y="4339046"/>
            <a:ext cx="831871" cy="831871"/>
            <a:chOff x="304800" y="673100"/>
            <a:chExt cx="4000500" cy="4000500"/>
          </a:xfrm>
          <a:effectLst>
            <a:outerShdw blurRad="317500" dist="1905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333" b="1">
                <a:solidFill>
                  <a:srgbClr val="C00000"/>
                </a:solidFill>
                <a:latin typeface="+mj-ea"/>
                <a:ea typeface="+mj-ea"/>
              </a:endParaRPr>
            </a:p>
          </p:txBody>
        </p:sp>
        <p:sp>
          <p:nvSpPr>
            <p:cNvPr id="17" name="椭圆 1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333" b="1" dirty="0">
                  <a:solidFill>
                    <a:srgbClr val="C00000"/>
                  </a:solidFill>
                  <a:latin typeface="+mj-ea"/>
                  <a:ea typeface="+mj-ea"/>
                </a:rPr>
                <a:t>3</a:t>
              </a:r>
              <a:endParaRPr lang="zh-CN" altLang="en-US" sz="3333" b="1" dirty="0">
                <a:solidFill>
                  <a:srgbClr val="C00000"/>
                </a:solidFill>
                <a:latin typeface="+mj-ea"/>
                <a:ea typeface="+mj-ea"/>
              </a:endParaRPr>
            </a:p>
          </p:txBody>
        </p:sp>
      </p:grpSp>
      <p:sp>
        <p:nvSpPr>
          <p:cNvPr id="19" name="TextBox 21"/>
          <p:cNvSpPr txBox="1"/>
          <p:nvPr/>
        </p:nvSpPr>
        <p:spPr>
          <a:xfrm>
            <a:off x="5668492" y="1541536"/>
            <a:ext cx="3917627" cy="512961"/>
          </a:xfrm>
          <a:prstGeom prst="rect">
            <a:avLst/>
          </a:prstGeom>
          <a:noFill/>
        </p:spPr>
        <p:txBody>
          <a:bodyPr wrap="square" lIns="0" tIns="0" rIns="0" bIns="0" rtlCol="0">
            <a:spAutoFit/>
          </a:bodyPr>
          <a:lstStyle/>
          <a:p>
            <a:pPr algn="just">
              <a:lnSpc>
                <a:spcPts val="2000"/>
              </a:lnSpc>
            </a:pPr>
            <a:r>
              <a:rPr lang="zh-CN" altLang="en-US" sz="1333" dirty="0">
                <a:latin typeface="+mj-ea"/>
                <a:ea typeface="+mj-ea"/>
              </a:rPr>
              <a:t>点击输入简要文字内容，文字内容需概括精炼，不用多余的文字修饰，言简意赅的说明分项内容</a:t>
            </a:r>
            <a:r>
              <a:rPr lang="en-US" altLang="zh-CN" sz="1333" dirty="0">
                <a:latin typeface="+mj-ea"/>
                <a:ea typeface="+mj-ea"/>
              </a:rPr>
              <a:t>……</a:t>
            </a:r>
            <a:r>
              <a:rPr lang="zh-CN" altLang="en-US" sz="1333" dirty="0">
                <a:latin typeface="+mj-ea"/>
                <a:ea typeface="+mj-ea"/>
              </a:rPr>
              <a:t>。</a:t>
            </a:r>
            <a:endParaRPr lang="en-US" altLang="zh-CN" sz="1333" dirty="0">
              <a:latin typeface="+mj-ea"/>
              <a:ea typeface="+mj-ea"/>
            </a:endParaRPr>
          </a:p>
        </p:txBody>
      </p:sp>
      <p:sp>
        <p:nvSpPr>
          <p:cNvPr id="20" name="TextBox 22"/>
          <p:cNvSpPr txBox="1"/>
          <p:nvPr/>
        </p:nvSpPr>
        <p:spPr>
          <a:xfrm>
            <a:off x="6145237" y="2929660"/>
            <a:ext cx="3917627" cy="512961"/>
          </a:xfrm>
          <a:prstGeom prst="rect">
            <a:avLst/>
          </a:prstGeom>
          <a:noFill/>
        </p:spPr>
        <p:txBody>
          <a:bodyPr wrap="square" lIns="0" tIns="0" rIns="0" bIns="0" rtlCol="0">
            <a:spAutoFit/>
          </a:bodyPr>
          <a:lstStyle/>
          <a:p>
            <a:pPr algn="just">
              <a:lnSpc>
                <a:spcPts val="2000"/>
              </a:lnSpc>
            </a:pPr>
            <a:r>
              <a:rPr lang="zh-CN" altLang="en-US" sz="1333" dirty="0">
                <a:latin typeface="+mj-ea"/>
                <a:ea typeface="+mj-ea"/>
              </a:rPr>
              <a:t>点击输入简要文字内容，文字内容需概括精炼，不用多余的文字修饰，言简意赅的说明分项内容</a:t>
            </a:r>
            <a:r>
              <a:rPr lang="en-US" altLang="zh-CN" sz="1333" dirty="0">
                <a:latin typeface="+mj-ea"/>
                <a:ea typeface="+mj-ea"/>
              </a:rPr>
              <a:t>……</a:t>
            </a:r>
            <a:r>
              <a:rPr lang="zh-CN" altLang="en-US" sz="1333" dirty="0">
                <a:latin typeface="+mj-ea"/>
                <a:ea typeface="+mj-ea"/>
              </a:rPr>
              <a:t>。</a:t>
            </a:r>
            <a:endParaRPr lang="en-US" altLang="zh-CN" sz="1333" dirty="0">
              <a:latin typeface="+mj-ea"/>
              <a:ea typeface="+mj-ea"/>
            </a:endParaRPr>
          </a:p>
        </p:txBody>
      </p:sp>
      <p:sp>
        <p:nvSpPr>
          <p:cNvPr id="21" name="TextBox 23"/>
          <p:cNvSpPr txBox="1"/>
          <p:nvPr/>
        </p:nvSpPr>
        <p:spPr>
          <a:xfrm>
            <a:off x="5668493" y="4407433"/>
            <a:ext cx="3917627" cy="512961"/>
          </a:xfrm>
          <a:prstGeom prst="rect">
            <a:avLst/>
          </a:prstGeom>
          <a:noFill/>
        </p:spPr>
        <p:txBody>
          <a:bodyPr wrap="square" lIns="0" tIns="0" rIns="0" bIns="0" rtlCol="0">
            <a:spAutoFit/>
          </a:bodyPr>
          <a:lstStyle/>
          <a:p>
            <a:pPr algn="just">
              <a:lnSpc>
                <a:spcPts val="2000"/>
              </a:lnSpc>
            </a:pPr>
            <a:r>
              <a:rPr lang="zh-CN" altLang="en-US" sz="1333" dirty="0">
                <a:latin typeface="+mj-ea"/>
                <a:ea typeface="+mj-ea"/>
              </a:rPr>
              <a:t>点击输入简要文字内容，文字内容需概括精炼，不用多余的文字修饰，言简意赅的说明分项内容</a:t>
            </a:r>
            <a:r>
              <a:rPr lang="en-US" altLang="zh-CN" sz="1333" dirty="0">
                <a:latin typeface="+mj-ea"/>
                <a:ea typeface="+mj-ea"/>
              </a:rPr>
              <a:t>……</a:t>
            </a:r>
            <a:r>
              <a:rPr lang="zh-CN" altLang="en-US" sz="1333" dirty="0">
                <a:latin typeface="+mj-ea"/>
                <a:ea typeface="+mj-ea"/>
              </a:rPr>
              <a:t>。</a:t>
            </a:r>
            <a:endParaRPr lang="en-US" altLang="zh-CN" sz="1333" dirty="0">
              <a:latin typeface="+mj-ea"/>
              <a:ea typeface="+mj-ea"/>
            </a:endParaRPr>
          </a:p>
        </p:txBody>
      </p:sp>
      <p:sp>
        <p:nvSpPr>
          <p:cNvPr id="5" name="椭圆 4"/>
          <p:cNvSpPr/>
          <p:nvPr/>
        </p:nvSpPr>
        <p:spPr>
          <a:xfrm>
            <a:off x="2543429" y="2682463"/>
            <a:ext cx="1406816" cy="1406816"/>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sp>
        <p:nvSpPr>
          <p:cNvPr id="18" name="TextBox 20"/>
          <p:cNvSpPr txBox="1"/>
          <p:nvPr/>
        </p:nvSpPr>
        <p:spPr>
          <a:xfrm>
            <a:off x="2796905" y="3173845"/>
            <a:ext cx="822341" cy="328231"/>
          </a:xfrm>
          <a:prstGeom prst="rect">
            <a:avLst/>
          </a:prstGeom>
          <a:noFill/>
        </p:spPr>
        <p:txBody>
          <a:bodyPr wrap="none" lIns="0" tIns="0" rIns="0" bIns="0" rtlCol="0">
            <a:spAutoFit/>
          </a:bodyPr>
          <a:lstStyle/>
          <a:p>
            <a:pPr algn="ctr"/>
            <a:r>
              <a:rPr lang="zh-CN" altLang="en-US" sz="2133" b="1" dirty="0">
                <a:solidFill>
                  <a:schemeClr val="bg1"/>
                </a:solidFill>
                <a:latin typeface="+mj-ea"/>
                <a:ea typeface="+mj-ea"/>
              </a:rPr>
              <a:t>关键词</a:t>
            </a:r>
          </a:p>
        </p:txBody>
      </p:sp>
      <p:grpSp>
        <p:nvGrpSpPr>
          <p:cNvPr id="23" name="组合 22"/>
          <p:cNvGrpSpPr/>
          <p:nvPr/>
        </p:nvGrpSpPr>
        <p:grpSpPr>
          <a:xfrm>
            <a:off x="5961507" y="3697497"/>
            <a:ext cx="4101357" cy="298169"/>
            <a:chOff x="3838575" y="2892218"/>
            <a:chExt cx="1940605" cy="0"/>
          </a:xfrm>
        </p:grpSpPr>
        <p:cxnSp>
          <p:nvCxnSpPr>
            <p:cNvPr id="24" name="直接连接符 23"/>
            <p:cNvCxnSpPr/>
            <p:nvPr/>
          </p:nvCxnSpPr>
          <p:spPr>
            <a:xfrm>
              <a:off x="3838575" y="2892218"/>
              <a:ext cx="1515605" cy="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288265" y="2892218"/>
              <a:ext cx="490915" cy="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a:off x="5466606" y="5109737"/>
            <a:ext cx="4101357" cy="298169"/>
            <a:chOff x="3838575" y="2892218"/>
            <a:chExt cx="1940605" cy="0"/>
          </a:xfrm>
        </p:grpSpPr>
        <p:cxnSp>
          <p:nvCxnSpPr>
            <p:cNvPr id="27" name="直接连接符 26"/>
            <p:cNvCxnSpPr/>
            <p:nvPr/>
          </p:nvCxnSpPr>
          <p:spPr>
            <a:xfrm>
              <a:off x="3838575" y="2892218"/>
              <a:ext cx="1515605" cy="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5288265" y="2892218"/>
              <a:ext cx="490915" cy="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7586810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4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44000">
                                          <p:cBhvr additive="base">
                                            <p:cTn id="7" dur="500" fill="hold"/>
                                            <p:tgtEl>
                                              <p:spTgt spid="5"/>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par>
                              <p:cTn id="19" fill="hold">
                                <p:stCondLst>
                                  <p:cond delay="1500"/>
                                </p:stCondLst>
                                <p:childTnLst>
                                  <p:par>
                                    <p:cTn id="20" presetID="52" presetClass="entr" presetSubtype="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Scale>
                                          <p:cBhvr>
                                            <p:cTn id="22" dur="5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500" decel="50000" fill="hold">
                                              <p:stCondLst>
                                                <p:cond delay="0"/>
                                              </p:stCondLst>
                                            </p:cTn>
                                            <p:tgtEl>
                                              <p:spTgt spid="9"/>
                                            </p:tgtEl>
                                            <p:attrNameLst>
                                              <p:attrName>ppt_x</p:attrName>
                                              <p:attrName>ppt_y</p:attrName>
                                            </p:attrNameLst>
                                          </p:cBhvr>
                                        </p:animMotion>
                                        <p:animEffect transition="in" filter="fade">
                                          <p:cBhvr>
                                            <p:cTn id="24" dur="500"/>
                                            <p:tgtEl>
                                              <p:spTgt spid="9"/>
                                            </p:tgtEl>
                                          </p:cBhvr>
                                        </p:animEffect>
                                      </p:childTnLst>
                                    </p:cTn>
                                  </p:par>
                                </p:childTnLst>
                              </p:cTn>
                            </p:par>
                            <p:par>
                              <p:cTn id="25" fill="hold">
                                <p:stCondLst>
                                  <p:cond delay="2000"/>
                                </p:stCondLst>
                                <p:childTnLst>
                                  <p:par>
                                    <p:cTn id="26" presetID="52"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Scale>
                                          <p:cBhvr>
                                            <p:cTn id="28" dur="5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500" decel="50000" fill="hold">
                                              <p:stCondLst>
                                                <p:cond delay="0"/>
                                              </p:stCondLst>
                                            </p:cTn>
                                            <p:tgtEl>
                                              <p:spTgt spid="12"/>
                                            </p:tgtEl>
                                            <p:attrNameLst>
                                              <p:attrName>ppt_x</p:attrName>
                                              <p:attrName>ppt_y</p:attrName>
                                            </p:attrNameLst>
                                          </p:cBhvr>
                                        </p:animMotion>
                                        <p:animEffect transition="in" filter="fade">
                                          <p:cBhvr>
                                            <p:cTn id="30" dur="500"/>
                                            <p:tgtEl>
                                              <p:spTgt spid="12"/>
                                            </p:tgtEl>
                                          </p:cBhvr>
                                        </p:animEffect>
                                      </p:childTnLst>
                                    </p:cTn>
                                  </p:par>
                                </p:childTnLst>
                              </p:cTn>
                            </p:par>
                            <p:par>
                              <p:cTn id="31" fill="hold">
                                <p:stCondLst>
                                  <p:cond delay="2500"/>
                                </p:stCondLst>
                                <p:childTnLst>
                                  <p:par>
                                    <p:cTn id="32" presetID="52" presetClass="entr" presetSubtype="0"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Scale>
                                          <p:cBhvr>
                                            <p:cTn id="34" dur="5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500" decel="50000" fill="hold">
                                              <p:stCondLst>
                                                <p:cond delay="0"/>
                                              </p:stCondLst>
                                            </p:cTn>
                                            <p:tgtEl>
                                              <p:spTgt spid="15"/>
                                            </p:tgtEl>
                                            <p:attrNameLst>
                                              <p:attrName>ppt_x</p:attrName>
                                              <p:attrName>ppt_y</p:attrName>
                                            </p:attrNameLst>
                                          </p:cBhvr>
                                        </p:animMotion>
                                        <p:animEffect transition="in" filter="fade">
                                          <p:cBhvr>
                                            <p:cTn id="36" dur="500"/>
                                            <p:tgtEl>
                                              <p:spTgt spid="15"/>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left)">
                                          <p:cBhvr>
                                            <p:cTn id="40" dur="500"/>
                                            <p:tgtEl>
                                              <p:spTgt spid="19"/>
                                            </p:tgtEl>
                                          </p:cBhvr>
                                        </p:animEffect>
                                      </p:childTnLst>
                                    </p:cTn>
                                  </p:par>
                                  <p:par>
                                    <p:cTn id="41" presetID="22" presetClass="entr" presetSubtype="8" fill="hold" grpId="0" nodeType="withEffect">
                                      <p:stCondLst>
                                        <p:cond delay="20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par>
                                    <p:cTn id="44" presetID="22" presetClass="entr" presetSubtype="8" fill="hold" grpId="0" nodeType="withEffect">
                                      <p:stCondLst>
                                        <p:cond delay="400"/>
                                      </p:stCondLst>
                                      <p:childTnLst>
                                        <p:set>
                                          <p:cBhvr>
                                            <p:cTn id="45" dur="1" fill="hold">
                                              <p:stCondLst>
                                                <p:cond delay="0"/>
                                              </p:stCondLst>
                                            </p:cTn>
                                            <p:tgtEl>
                                              <p:spTgt spid="21"/>
                                            </p:tgtEl>
                                            <p:attrNameLst>
                                              <p:attrName>style.visibility</p:attrName>
                                            </p:attrNameLst>
                                          </p:cBhvr>
                                          <p:to>
                                            <p:strVal val="visible"/>
                                          </p:to>
                                        </p:set>
                                        <p:animEffect transition="in" filter="wipe(left)">
                                          <p:cBhvr>
                                            <p:cTn id="46" dur="500"/>
                                            <p:tgtEl>
                                              <p:spTgt spid="21"/>
                                            </p:tgtEl>
                                          </p:cBhvr>
                                        </p:animEffect>
                                      </p:childTnLst>
                                    </p:cTn>
                                  </p:par>
                                </p:childTnLst>
                              </p:cTn>
                            </p:par>
                            <p:par>
                              <p:cTn id="47" fill="hold">
                                <p:stCondLst>
                                  <p:cond delay="3900"/>
                                </p:stCondLst>
                                <p:childTnLst>
                                  <p:par>
                                    <p:cTn id="48" presetID="22" presetClass="entr" presetSubtype="8" fill="hold"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left)">
                                          <p:cBhvr>
                                            <p:cTn id="50" dur="500"/>
                                            <p:tgtEl>
                                              <p:spTgt spid="23"/>
                                            </p:tgtEl>
                                          </p:cBhvr>
                                        </p:animEffect>
                                      </p:childTnLst>
                                    </p:cTn>
                                  </p:par>
                                </p:childTnLst>
                              </p:cTn>
                            </p:par>
                            <p:par>
                              <p:cTn id="51" fill="hold">
                                <p:stCondLst>
                                  <p:cond delay="4400"/>
                                </p:stCondLst>
                                <p:childTnLst>
                                  <p:par>
                                    <p:cTn id="52" presetID="22" presetClass="entr" presetSubtype="8" fill="hold" nodeType="after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wipe(left)">
                                          <p:cBhvr>
                                            <p:cTn id="5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5" grpId="0" animBg="1"/>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par>
                              <p:cTn id="19" fill="hold">
                                <p:stCondLst>
                                  <p:cond delay="1500"/>
                                </p:stCondLst>
                                <p:childTnLst>
                                  <p:par>
                                    <p:cTn id="20" presetID="52" presetClass="entr" presetSubtype="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Scale>
                                          <p:cBhvr>
                                            <p:cTn id="22" dur="5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500" decel="50000" fill="hold">
                                              <p:stCondLst>
                                                <p:cond delay="0"/>
                                              </p:stCondLst>
                                            </p:cTn>
                                            <p:tgtEl>
                                              <p:spTgt spid="9"/>
                                            </p:tgtEl>
                                            <p:attrNameLst>
                                              <p:attrName>ppt_x</p:attrName>
                                              <p:attrName>ppt_y</p:attrName>
                                            </p:attrNameLst>
                                          </p:cBhvr>
                                        </p:animMotion>
                                        <p:animEffect transition="in" filter="fade">
                                          <p:cBhvr>
                                            <p:cTn id="24" dur="500"/>
                                            <p:tgtEl>
                                              <p:spTgt spid="9"/>
                                            </p:tgtEl>
                                          </p:cBhvr>
                                        </p:animEffect>
                                      </p:childTnLst>
                                    </p:cTn>
                                  </p:par>
                                </p:childTnLst>
                              </p:cTn>
                            </p:par>
                            <p:par>
                              <p:cTn id="25" fill="hold">
                                <p:stCondLst>
                                  <p:cond delay="2000"/>
                                </p:stCondLst>
                                <p:childTnLst>
                                  <p:par>
                                    <p:cTn id="26" presetID="52"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Scale>
                                          <p:cBhvr>
                                            <p:cTn id="28" dur="5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500" decel="50000" fill="hold">
                                              <p:stCondLst>
                                                <p:cond delay="0"/>
                                              </p:stCondLst>
                                            </p:cTn>
                                            <p:tgtEl>
                                              <p:spTgt spid="12"/>
                                            </p:tgtEl>
                                            <p:attrNameLst>
                                              <p:attrName>ppt_x</p:attrName>
                                              <p:attrName>ppt_y</p:attrName>
                                            </p:attrNameLst>
                                          </p:cBhvr>
                                        </p:animMotion>
                                        <p:animEffect transition="in" filter="fade">
                                          <p:cBhvr>
                                            <p:cTn id="30" dur="500"/>
                                            <p:tgtEl>
                                              <p:spTgt spid="12"/>
                                            </p:tgtEl>
                                          </p:cBhvr>
                                        </p:animEffect>
                                      </p:childTnLst>
                                    </p:cTn>
                                  </p:par>
                                </p:childTnLst>
                              </p:cTn>
                            </p:par>
                            <p:par>
                              <p:cTn id="31" fill="hold">
                                <p:stCondLst>
                                  <p:cond delay="2500"/>
                                </p:stCondLst>
                                <p:childTnLst>
                                  <p:par>
                                    <p:cTn id="32" presetID="52" presetClass="entr" presetSubtype="0"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Scale>
                                          <p:cBhvr>
                                            <p:cTn id="34" dur="5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500" decel="50000" fill="hold">
                                              <p:stCondLst>
                                                <p:cond delay="0"/>
                                              </p:stCondLst>
                                            </p:cTn>
                                            <p:tgtEl>
                                              <p:spTgt spid="15"/>
                                            </p:tgtEl>
                                            <p:attrNameLst>
                                              <p:attrName>ppt_x</p:attrName>
                                              <p:attrName>ppt_y</p:attrName>
                                            </p:attrNameLst>
                                          </p:cBhvr>
                                        </p:animMotion>
                                        <p:animEffect transition="in" filter="fade">
                                          <p:cBhvr>
                                            <p:cTn id="36" dur="500"/>
                                            <p:tgtEl>
                                              <p:spTgt spid="15"/>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left)">
                                          <p:cBhvr>
                                            <p:cTn id="40" dur="500"/>
                                            <p:tgtEl>
                                              <p:spTgt spid="19"/>
                                            </p:tgtEl>
                                          </p:cBhvr>
                                        </p:animEffect>
                                      </p:childTnLst>
                                    </p:cTn>
                                  </p:par>
                                  <p:par>
                                    <p:cTn id="41" presetID="22" presetClass="entr" presetSubtype="8" fill="hold" grpId="0" nodeType="withEffect">
                                      <p:stCondLst>
                                        <p:cond delay="20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par>
                                    <p:cTn id="44" presetID="22" presetClass="entr" presetSubtype="8" fill="hold" grpId="0" nodeType="withEffect">
                                      <p:stCondLst>
                                        <p:cond delay="400"/>
                                      </p:stCondLst>
                                      <p:childTnLst>
                                        <p:set>
                                          <p:cBhvr>
                                            <p:cTn id="45" dur="1" fill="hold">
                                              <p:stCondLst>
                                                <p:cond delay="0"/>
                                              </p:stCondLst>
                                            </p:cTn>
                                            <p:tgtEl>
                                              <p:spTgt spid="21"/>
                                            </p:tgtEl>
                                            <p:attrNameLst>
                                              <p:attrName>style.visibility</p:attrName>
                                            </p:attrNameLst>
                                          </p:cBhvr>
                                          <p:to>
                                            <p:strVal val="visible"/>
                                          </p:to>
                                        </p:set>
                                        <p:animEffect transition="in" filter="wipe(left)">
                                          <p:cBhvr>
                                            <p:cTn id="46" dur="500"/>
                                            <p:tgtEl>
                                              <p:spTgt spid="21"/>
                                            </p:tgtEl>
                                          </p:cBhvr>
                                        </p:animEffect>
                                      </p:childTnLst>
                                    </p:cTn>
                                  </p:par>
                                </p:childTnLst>
                              </p:cTn>
                            </p:par>
                            <p:par>
                              <p:cTn id="47" fill="hold">
                                <p:stCondLst>
                                  <p:cond delay="3900"/>
                                </p:stCondLst>
                                <p:childTnLst>
                                  <p:par>
                                    <p:cTn id="48" presetID="22" presetClass="entr" presetSubtype="8" fill="hold"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left)">
                                          <p:cBhvr>
                                            <p:cTn id="50" dur="500"/>
                                            <p:tgtEl>
                                              <p:spTgt spid="23"/>
                                            </p:tgtEl>
                                          </p:cBhvr>
                                        </p:animEffect>
                                      </p:childTnLst>
                                    </p:cTn>
                                  </p:par>
                                </p:childTnLst>
                              </p:cTn>
                            </p:par>
                            <p:par>
                              <p:cTn id="51" fill="hold">
                                <p:stCondLst>
                                  <p:cond delay="4400"/>
                                </p:stCondLst>
                                <p:childTnLst>
                                  <p:par>
                                    <p:cTn id="52" presetID="22" presetClass="entr" presetSubtype="8" fill="hold" nodeType="after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wipe(left)">
                                          <p:cBhvr>
                                            <p:cTn id="5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5" grpId="0" animBg="1"/>
          <p:bldP spid="18"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369630" y="990029"/>
            <a:ext cx="3192969" cy="3192969"/>
            <a:chOff x="304800" y="673100"/>
            <a:chExt cx="4000500" cy="4000500"/>
          </a:xfrm>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4" name="椭圆 3"/>
            <p:cNvSpPr/>
            <p:nvPr/>
          </p:nvSpPr>
          <p:spPr>
            <a:xfrm>
              <a:off x="392112" y="760412"/>
              <a:ext cx="3825874" cy="3825874"/>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5" name="组合 4"/>
          <p:cNvGrpSpPr/>
          <p:nvPr/>
        </p:nvGrpSpPr>
        <p:grpSpPr>
          <a:xfrm>
            <a:off x="2714748" y="4413609"/>
            <a:ext cx="2415564" cy="574028"/>
            <a:chOff x="4304043" y="1286668"/>
            <a:chExt cx="3837944" cy="2757793"/>
          </a:xfrm>
          <a:effectLst>
            <a:outerShdw blurRad="381000" dist="254000" dir="8100000" algn="tr" rotWithShape="0">
              <a:prstClr val="black">
                <a:alpha val="40000"/>
              </a:prstClr>
            </a:outerShdw>
          </a:effectLst>
        </p:grpSpPr>
        <p:sp>
          <p:nvSpPr>
            <p:cNvPr id="6" name="圆角矩形 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tx1"/>
                </a:solidFill>
                <a:latin typeface="+mj-ea"/>
                <a:ea typeface="+mj-ea"/>
              </a:endParaRPr>
            </a:p>
          </p:txBody>
        </p:sp>
        <p:sp>
          <p:nvSpPr>
            <p:cNvPr id="7" name="圆角矩形 6"/>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C00000"/>
                  </a:solidFill>
                  <a:latin typeface="+mj-ea"/>
                  <a:ea typeface="+mj-ea"/>
                </a:rPr>
                <a:t>输入文字标题</a:t>
              </a:r>
            </a:p>
          </p:txBody>
        </p:sp>
      </p:grpSp>
      <p:sp>
        <p:nvSpPr>
          <p:cNvPr id="9" name="Rectangle 9"/>
          <p:cNvSpPr/>
          <p:nvPr/>
        </p:nvSpPr>
        <p:spPr>
          <a:xfrm>
            <a:off x="6105986" y="2126427"/>
            <a:ext cx="4943014" cy="1831271"/>
          </a:xfrm>
          <a:prstGeom prst="rect">
            <a:avLst/>
          </a:prstGeom>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单击此处添加标题文字</a:t>
            </a:r>
            <a:endParaRPr lang="en-US" altLang="zh-CN" sz="2800" b="1" dirty="0">
              <a:solidFill>
                <a:srgbClr val="C00000"/>
              </a:solidFill>
              <a:latin typeface="微软雅黑" panose="020B0503020204020204" pitchFamily="34" charset="-122"/>
              <a:ea typeface="微软雅黑" panose="020B0503020204020204" pitchFamily="34" charset="-122"/>
            </a:endParaRPr>
          </a:p>
          <a:p>
            <a:endParaRPr lang="en-US" altLang="zh-CN" sz="500" dirty="0">
              <a:solidFill>
                <a:srgbClr val="000000"/>
              </a:solidFill>
              <a:latin typeface="微软雅黑" panose="020B0503020204020204" pitchFamily="34" charset="-122"/>
              <a:ea typeface="微软雅黑" panose="020B0503020204020204" pitchFamily="34" charset="-122"/>
            </a:endParaRPr>
          </a:p>
          <a:p>
            <a:r>
              <a:rPr lang="zh-CN" altLang="en-US" sz="1600" dirty="0">
                <a:solidFill>
                  <a:srgbClr val="000000"/>
                </a:solidFill>
                <a:latin typeface="微软雅黑" panose="020B0503020204020204" pitchFamily="34" charset="-122"/>
                <a:ea typeface="微软雅黑" panose="020B0503020204020204" pitchFamily="34" charset="-122"/>
              </a:rPr>
              <a:t>开创未来，实现中华民族伟大复兴的中国梦，走的是和平发展的道路。</a:t>
            </a:r>
            <a:r>
              <a:rPr lang="en-US" altLang="zh-CN" sz="1600" dirty="0">
                <a:solidFill>
                  <a:srgbClr val="000000"/>
                </a:solidFill>
                <a:latin typeface="微软雅黑" panose="020B0503020204020204" pitchFamily="34" charset="-122"/>
                <a:ea typeface="微软雅黑" panose="020B0503020204020204" pitchFamily="34" charset="-122"/>
              </a:rPr>
              <a:t>《</a:t>
            </a:r>
            <a:r>
              <a:rPr lang="zh-CN" altLang="en-US" sz="1600" dirty="0">
                <a:solidFill>
                  <a:srgbClr val="000000"/>
                </a:solidFill>
                <a:latin typeface="微软雅黑" panose="020B0503020204020204" pitchFamily="34" charset="-122"/>
                <a:ea typeface="微软雅黑" panose="020B0503020204020204" pitchFamily="34" charset="-122"/>
              </a:rPr>
              <a:t>香港商报</a:t>
            </a:r>
            <a:r>
              <a:rPr lang="en-US" altLang="zh-CN" sz="1600" dirty="0">
                <a:solidFill>
                  <a:srgbClr val="000000"/>
                </a:solidFill>
                <a:latin typeface="微软雅黑" panose="020B0503020204020204" pitchFamily="34" charset="-122"/>
                <a:ea typeface="微软雅黑" panose="020B0503020204020204" pitchFamily="34" charset="-122"/>
              </a:rPr>
              <a:t>》</a:t>
            </a:r>
            <a:r>
              <a:rPr lang="zh-CN" altLang="en-US" sz="1600" dirty="0">
                <a:solidFill>
                  <a:srgbClr val="000000"/>
                </a:solidFill>
                <a:latin typeface="微软雅黑" panose="020B0503020204020204" pitchFamily="34" charset="-122"/>
                <a:ea typeface="微软雅黑" panose="020B0503020204020204" pitchFamily="34" charset="-122"/>
              </a:rPr>
              <a:t>指出，习近平重申中国永远不称霸、永远不搞扩张、永远不会把自身曾经经历过的悲惨遭遇强加给其他民族。这是中国向全世界的庄严承诺。</a:t>
            </a:r>
            <a:endParaRPr lang="zh-CN" altLang="en-US"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53603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500"/>
                                        <p:tgtEl>
                                          <p:spTgt spid="2"/>
                                        </p:tgtEl>
                                      </p:cBhvr>
                                    </p:animEffect>
                                    <p:anim calcmode="lin" valueType="num">
                                      <p:cBhvr>
                                        <p:cTn id="8" dur="1500" fill="hold"/>
                                        <p:tgtEl>
                                          <p:spTgt spid="2"/>
                                        </p:tgtEl>
                                        <p:attrNameLst>
                                          <p:attrName>ppt_x</p:attrName>
                                        </p:attrNameLst>
                                      </p:cBhvr>
                                      <p:tavLst>
                                        <p:tav tm="0">
                                          <p:val>
                                            <p:strVal val="#ppt_x"/>
                                          </p:val>
                                        </p:tav>
                                        <p:tav tm="100000">
                                          <p:val>
                                            <p:strVal val="#ppt_x"/>
                                          </p:val>
                                        </p:tav>
                                      </p:tavLst>
                                    </p:anim>
                                    <p:anim calcmode="lin" valueType="num">
                                      <p:cBhvr>
                                        <p:cTn id="9" dur="1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64196" y="1917051"/>
            <a:ext cx="3686981" cy="1376724"/>
            <a:chOff x="837127" y="1819830"/>
            <a:chExt cx="5035639" cy="1880315"/>
          </a:xfrm>
        </p:grpSpPr>
        <p:sp>
          <p:nvSpPr>
            <p:cNvPr id="3" name="文本框 5"/>
            <p:cNvSpPr txBox="1"/>
            <p:nvPr/>
          </p:nvSpPr>
          <p:spPr>
            <a:xfrm>
              <a:off x="2987899" y="2612786"/>
              <a:ext cx="2724059" cy="705155"/>
            </a:xfrm>
            <a:prstGeom prst="rect">
              <a:avLst/>
            </a:prstGeom>
          </p:spPr>
          <p:txBody>
            <a:bodyPr vert="horz" lIns="91440" tIns="45720" rIns="91440" bIns="45720"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a:lnSpc>
                  <a:spcPct val="110000"/>
                </a:lnSpc>
              </a:pPr>
              <a:r>
                <a:rPr lang="zh-CN" altLang="en-US" sz="11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en-US" altLang="zh-CN" sz="1100" dirty="0">
                <a:solidFill>
                  <a:schemeClr val="tx1">
                    <a:lumMod val="75000"/>
                    <a:lumOff val="25000"/>
                  </a:schemeClr>
                </a:solidFill>
                <a:latin typeface="微软雅黑" pitchFamily="34" charset="-122"/>
                <a:ea typeface="微软雅黑" pitchFamily="34" charset="-122"/>
                <a:sym typeface="微软雅黑" pitchFamily="34" charset="-122"/>
              </a:endParaRPr>
            </a:p>
            <a:p>
              <a:pPr>
                <a:lnSpc>
                  <a:spcPct val="110000"/>
                </a:lnSpc>
              </a:pPr>
              <a:endParaRPr lang="zh-CN" altLang="en-US" sz="1100" dirty="0">
                <a:latin typeface="微软雅黑" panose="020B0503020204020204" pitchFamily="34" charset="-122"/>
                <a:ea typeface="微软雅黑" panose="020B0503020204020204" pitchFamily="34" charset="-122"/>
              </a:endParaRPr>
            </a:p>
          </p:txBody>
        </p:sp>
        <p:sp>
          <p:nvSpPr>
            <p:cNvPr id="4" name="文本框 6"/>
            <p:cNvSpPr txBox="1"/>
            <p:nvPr/>
          </p:nvSpPr>
          <p:spPr>
            <a:xfrm>
              <a:off x="3000778" y="2124329"/>
              <a:ext cx="1303109" cy="441375"/>
            </a:xfrm>
            <a:prstGeom prst="rect">
              <a:avLst/>
            </a:prstGeom>
            <a:noFill/>
          </p:spPr>
          <p:txBody>
            <a:bodyPr wrap="none" rtlCol="0">
              <a:spAutoFit/>
            </a:bodyPr>
            <a:lstStyle/>
            <a:p>
              <a:r>
                <a:rPr lang="zh-CN" altLang="en-US" sz="1500" b="1" dirty="0">
                  <a:solidFill>
                    <a:schemeClr val="tx1">
                      <a:lumMod val="65000"/>
                      <a:lumOff val="35000"/>
                    </a:schemeClr>
                  </a:solidFill>
                  <a:latin typeface="微软雅黑" panose="020B0503020204020204" pitchFamily="34" charset="-122"/>
                  <a:ea typeface="微软雅黑" panose="020B0503020204020204" pitchFamily="34" charset="-122"/>
                </a:rPr>
                <a:t>参与人员</a:t>
              </a:r>
            </a:p>
          </p:txBody>
        </p:sp>
        <p:grpSp>
          <p:nvGrpSpPr>
            <p:cNvPr id="5" name="组合 4"/>
            <p:cNvGrpSpPr/>
            <p:nvPr/>
          </p:nvGrpSpPr>
          <p:grpSpPr>
            <a:xfrm>
              <a:off x="837127" y="1819830"/>
              <a:ext cx="5035639" cy="1880315"/>
              <a:chOff x="837127" y="1819830"/>
              <a:chExt cx="5035639" cy="1880315"/>
            </a:xfrm>
          </p:grpSpPr>
          <p:sp>
            <p:nvSpPr>
              <p:cNvPr id="6" name="矩形 5"/>
              <p:cNvSpPr/>
              <p:nvPr/>
            </p:nvSpPr>
            <p:spPr>
              <a:xfrm>
                <a:off x="837127" y="1819830"/>
                <a:ext cx="5035639" cy="188031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2768957" y="2009793"/>
                <a:ext cx="0" cy="1500388"/>
              </a:xfrm>
              <a:prstGeom prst="line">
                <a:avLst/>
              </a:prstGeom>
              <a:noFill/>
              <a:ln w="28575">
                <a:gradFill>
                  <a:gsLst>
                    <a:gs pos="0">
                      <a:schemeClr val="tx1">
                        <a:lumMod val="75000"/>
                        <a:lumOff val="25000"/>
                        <a:alpha val="5000"/>
                      </a:schemeClr>
                    </a:gs>
                    <a:gs pos="69000">
                      <a:srgbClr val="404040"/>
                    </a:gs>
                    <a:gs pos="29000">
                      <a:schemeClr val="tx1">
                        <a:lumMod val="75000"/>
                        <a:lumOff val="25000"/>
                      </a:schemeClr>
                    </a:gs>
                    <a:gs pos="100000">
                      <a:schemeClr val="tx1">
                        <a:lumMod val="75000"/>
                        <a:lumOff val="25000"/>
                        <a:alpha val="6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grpSp>
      </p:grpSp>
      <p:grpSp>
        <p:nvGrpSpPr>
          <p:cNvPr id="8" name="组合 7"/>
          <p:cNvGrpSpPr/>
          <p:nvPr/>
        </p:nvGrpSpPr>
        <p:grpSpPr>
          <a:xfrm>
            <a:off x="6137794" y="1917051"/>
            <a:ext cx="3686981" cy="1376724"/>
            <a:chOff x="6400800" y="1819830"/>
            <a:chExt cx="5035639" cy="1880315"/>
          </a:xfrm>
        </p:grpSpPr>
        <p:sp>
          <p:nvSpPr>
            <p:cNvPr id="9" name="文本框 8"/>
            <p:cNvSpPr txBox="1"/>
            <p:nvPr/>
          </p:nvSpPr>
          <p:spPr>
            <a:xfrm>
              <a:off x="8564451" y="2612786"/>
              <a:ext cx="2716124" cy="897395"/>
            </a:xfrm>
            <a:prstGeom prst="rect">
              <a:avLst/>
            </a:prstGeom>
          </p:spPr>
          <p:txBody>
            <a:bodyPr vert="horz" lIns="91440" tIns="45720" rIns="91440" bIns="45720"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a:lnSpc>
                  <a:spcPct val="110000"/>
                </a:lnSpc>
              </a:pPr>
              <a:r>
                <a:rPr lang="zh-CN" altLang="en-US" sz="11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en-US" altLang="zh-CN" sz="1100" dirty="0">
                <a:solidFill>
                  <a:schemeClr val="tx1">
                    <a:lumMod val="75000"/>
                    <a:lumOff val="25000"/>
                  </a:schemeClr>
                </a:solidFill>
                <a:latin typeface="微软雅黑" pitchFamily="34" charset="-122"/>
                <a:ea typeface="微软雅黑" pitchFamily="34" charset="-122"/>
                <a:sym typeface="微软雅黑" pitchFamily="34" charset="-122"/>
              </a:endParaRPr>
            </a:p>
            <a:p>
              <a:pPr>
                <a:lnSpc>
                  <a:spcPct val="110000"/>
                </a:lnSpc>
              </a:pPr>
              <a:endParaRPr lang="zh-CN" altLang="en-US" sz="1100" dirty="0">
                <a:latin typeface="微软雅黑" panose="020B0503020204020204" pitchFamily="34" charset="-122"/>
                <a:ea typeface="微软雅黑" panose="020B0503020204020204" pitchFamily="34" charset="-122"/>
              </a:endParaRPr>
            </a:p>
          </p:txBody>
        </p:sp>
        <p:sp>
          <p:nvSpPr>
            <p:cNvPr id="10" name="文本框 9"/>
            <p:cNvSpPr txBox="1"/>
            <p:nvPr/>
          </p:nvSpPr>
          <p:spPr>
            <a:xfrm>
              <a:off x="8577329" y="2124329"/>
              <a:ext cx="1303109" cy="441375"/>
            </a:xfrm>
            <a:prstGeom prst="rect">
              <a:avLst/>
            </a:prstGeom>
            <a:noFill/>
          </p:spPr>
          <p:txBody>
            <a:bodyPr wrap="none" rtlCol="0">
              <a:spAutoFit/>
            </a:bodyPr>
            <a:lstStyle/>
            <a:p>
              <a:r>
                <a:rPr lang="zh-CN" altLang="en-US" sz="1500" b="1" dirty="0">
                  <a:solidFill>
                    <a:schemeClr val="tx1">
                      <a:lumMod val="65000"/>
                      <a:lumOff val="35000"/>
                    </a:schemeClr>
                  </a:solidFill>
                  <a:latin typeface="微软雅黑" panose="020B0503020204020204" pitchFamily="34" charset="-122"/>
                  <a:ea typeface="微软雅黑" panose="020B0503020204020204" pitchFamily="34" charset="-122"/>
                </a:rPr>
                <a:t>项目概要</a:t>
              </a:r>
            </a:p>
          </p:txBody>
        </p:sp>
        <p:grpSp>
          <p:nvGrpSpPr>
            <p:cNvPr id="11" name="组合 10"/>
            <p:cNvGrpSpPr/>
            <p:nvPr/>
          </p:nvGrpSpPr>
          <p:grpSpPr>
            <a:xfrm>
              <a:off x="6400800" y="1819830"/>
              <a:ext cx="5035639" cy="1880315"/>
              <a:chOff x="6400800" y="1819830"/>
              <a:chExt cx="5035639" cy="1880315"/>
            </a:xfrm>
          </p:grpSpPr>
          <p:sp>
            <p:nvSpPr>
              <p:cNvPr id="12" name="矩形 11"/>
              <p:cNvSpPr/>
              <p:nvPr/>
            </p:nvSpPr>
            <p:spPr>
              <a:xfrm>
                <a:off x="6400800" y="1819830"/>
                <a:ext cx="5035639" cy="188031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3" name="直接连接符 12"/>
              <p:cNvCxnSpPr/>
              <p:nvPr/>
            </p:nvCxnSpPr>
            <p:spPr>
              <a:xfrm>
                <a:off x="8345509" y="2009793"/>
                <a:ext cx="0" cy="1500388"/>
              </a:xfrm>
              <a:prstGeom prst="line">
                <a:avLst/>
              </a:prstGeom>
              <a:noFill/>
              <a:ln w="28575">
                <a:gradFill>
                  <a:gsLst>
                    <a:gs pos="0">
                      <a:schemeClr val="tx1">
                        <a:lumMod val="75000"/>
                        <a:lumOff val="25000"/>
                        <a:alpha val="5000"/>
                      </a:schemeClr>
                    </a:gs>
                    <a:gs pos="69000">
                      <a:srgbClr val="404040"/>
                    </a:gs>
                    <a:gs pos="29000">
                      <a:schemeClr val="tx1">
                        <a:lumMod val="75000"/>
                        <a:lumOff val="25000"/>
                      </a:schemeClr>
                    </a:gs>
                    <a:gs pos="100000">
                      <a:schemeClr val="tx1">
                        <a:lumMod val="75000"/>
                        <a:lumOff val="25000"/>
                        <a:alpha val="6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grpSp>
      </p:grpSp>
      <p:grpSp>
        <p:nvGrpSpPr>
          <p:cNvPr id="14" name="组合 13"/>
          <p:cNvGrpSpPr/>
          <p:nvPr/>
        </p:nvGrpSpPr>
        <p:grpSpPr>
          <a:xfrm>
            <a:off x="2064196" y="3540740"/>
            <a:ext cx="3686981" cy="1376724"/>
            <a:chOff x="837127" y="4089896"/>
            <a:chExt cx="5035639" cy="1880315"/>
          </a:xfrm>
        </p:grpSpPr>
        <p:sp>
          <p:nvSpPr>
            <p:cNvPr id="15" name="文本框 18"/>
            <p:cNvSpPr txBox="1"/>
            <p:nvPr/>
          </p:nvSpPr>
          <p:spPr>
            <a:xfrm>
              <a:off x="2987899" y="4882852"/>
              <a:ext cx="2724059" cy="897395"/>
            </a:xfrm>
            <a:prstGeom prst="rect">
              <a:avLst/>
            </a:prstGeom>
          </p:spPr>
          <p:txBody>
            <a:bodyPr vert="horz" lIns="91440" tIns="45720" rIns="91440" bIns="45720"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a:lnSpc>
                  <a:spcPct val="110000"/>
                </a:lnSpc>
              </a:pPr>
              <a:r>
                <a:rPr lang="zh-CN" altLang="en-US" sz="11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en-US" altLang="zh-CN" sz="1100" dirty="0">
                <a:solidFill>
                  <a:schemeClr val="tx1">
                    <a:lumMod val="75000"/>
                    <a:lumOff val="25000"/>
                  </a:schemeClr>
                </a:solidFill>
                <a:latin typeface="微软雅黑" pitchFamily="34" charset="-122"/>
                <a:ea typeface="微软雅黑" pitchFamily="34" charset="-122"/>
                <a:sym typeface="微软雅黑" pitchFamily="34" charset="-122"/>
              </a:endParaRPr>
            </a:p>
            <a:p>
              <a:pPr>
                <a:lnSpc>
                  <a:spcPct val="110000"/>
                </a:lnSpc>
              </a:pPr>
              <a:endParaRPr lang="zh-CN" altLang="en-US" sz="1100" dirty="0">
                <a:latin typeface="微软雅黑" panose="020B0503020204020204" pitchFamily="34" charset="-122"/>
                <a:ea typeface="微软雅黑" panose="020B0503020204020204" pitchFamily="34" charset="-122"/>
              </a:endParaRPr>
            </a:p>
          </p:txBody>
        </p:sp>
        <p:sp>
          <p:nvSpPr>
            <p:cNvPr id="16" name="文本框 19"/>
            <p:cNvSpPr txBox="1"/>
            <p:nvPr/>
          </p:nvSpPr>
          <p:spPr>
            <a:xfrm>
              <a:off x="3000778" y="4394395"/>
              <a:ext cx="1303109" cy="441375"/>
            </a:xfrm>
            <a:prstGeom prst="rect">
              <a:avLst/>
            </a:prstGeom>
            <a:noFill/>
          </p:spPr>
          <p:txBody>
            <a:bodyPr wrap="none" rtlCol="0">
              <a:spAutoFit/>
            </a:bodyPr>
            <a:lstStyle/>
            <a:p>
              <a:r>
                <a:rPr lang="zh-CN" altLang="en-US" sz="1500" b="1" dirty="0">
                  <a:solidFill>
                    <a:schemeClr val="tx1">
                      <a:lumMod val="65000"/>
                      <a:lumOff val="35000"/>
                    </a:schemeClr>
                  </a:solidFill>
                  <a:latin typeface="微软雅黑" panose="020B0503020204020204" pitchFamily="34" charset="-122"/>
                  <a:ea typeface="微软雅黑" panose="020B0503020204020204" pitchFamily="34" charset="-122"/>
                </a:rPr>
                <a:t>成本控制</a:t>
              </a:r>
            </a:p>
          </p:txBody>
        </p:sp>
        <p:grpSp>
          <p:nvGrpSpPr>
            <p:cNvPr id="17" name="组合 16"/>
            <p:cNvGrpSpPr/>
            <p:nvPr/>
          </p:nvGrpSpPr>
          <p:grpSpPr>
            <a:xfrm>
              <a:off x="837127" y="4089896"/>
              <a:ext cx="5035639" cy="1880315"/>
              <a:chOff x="837127" y="4089896"/>
              <a:chExt cx="5035639" cy="1880315"/>
            </a:xfrm>
          </p:grpSpPr>
          <p:sp>
            <p:nvSpPr>
              <p:cNvPr id="18" name="矩形 17"/>
              <p:cNvSpPr/>
              <p:nvPr/>
            </p:nvSpPr>
            <p:spPr>
              <a:xfrm>
                <a:off x="837127" y="4089896"/>
                <a:ext cx="5035639" cy="188031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2768957" y="4279859"/>
                <a:ext cx="0" cy="1500388"/>
              </a:xfrm>
              <a:prstGeom prst="line">
                <a:avLst/>
              </a:prstGeom>
              <a:noFill/>
              <a:ln w="28575">
                <a:gradFill>
                  <a:gsLst>
                    <a:gs pos="0">
                      <a:schemeClr val="tx1">
                        <a:lumMod val="75000"/>
                        <a:lumOff val="25000"/>
                        <a:alpha val="5000"/>
                      </a:schemeClr>
                    </a:gs>
                    <a:gs pos="69000">
                      <a:srgbClr val="404040"/>
                    </a:gs>
                    <a:gs pos="29000">
                      <a:schemeClr val="tx1">
                        <a:lumMod val="75000"/>
                        <a:lumOff val="25000"/>
                      </a:schemeClr>
                    </a:gs>
                    <a:gs pos="100000">
                      <a:schemeClr val="tx1">
                        <a:lumMod val="75000"/>
                        <a:lumOff val="25000"/>
                        <a:alpha val="6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grpSp>
      </p:grpSp>
      <p:grpSp>
        <p:nvGrpSpPr>
          <p:cNvPr id="20" name="组合 19"/>
          <p:cNvGrpSpPr/>
          <p:nvPr/>
        </p:nvGrpSpPr>
        <p:grpSpPr>
          <a:xfrm>
            <a:off x="6137794" y="3540740"/>
            <a:ext cx="3686981" cy="1376724"/>
            <a:chOff x="6400800" y="4089896"/>
            <a:chExt cx="5035639" cy="1880315"/>
          </a:xfrm>
        </p:grpSpPr>
        <p:sp>
          <p:nvSpPr>
            <p:cNvPr id="21" name="文本框 24"/>
            <p:cNvSpPr txBox="1"/>
            <p:nvPr/>
          </p:nvSpPr>
          <p:spPr>
            <a:xfrm>
              <a:off x="8564451" y="4882851"/>
              <a:ext cx="2716124" cy="849100"/>
            </a:xfrm>
            <a:prstGeom prst="rect">
              <a:avLst/>
            </a:prstGeom>
          </p:spPr>
          <p:txBody>
            <a:bodyPr vert="horz" lIns="91440" tIns="45720" rIns="91440" bIns="45720"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a:lnSpc>
                  <a:spcPct val="110000"/>
                </a:lnSpc>
              </a:pPr>
              <a:r>
                <a:rPr lang="zh-CN" altLang="en-US" sz="11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en-US" altLang="zh-CN" sz="1100" dirty="0">
                <a:solidFill>
                  <a:schemeClr val="tx1">
                    <a:lumMod val="75000"/>
                    <a:lumOff val="25000"/>
                  </a:schemeClr>
                </a:solidFill>
                <a:latin typeface="微软雅黑" pitchFamily="34" charset="-122"/>
                <a:ea typeface="微软雅黑" pitchFamily="34" charset="-122"/>
                <a:sym typeface="微软雅黑" pitchFamily="34" charset="-122"/>
              </a:endParaRPr>
            </a:p>
            <a:p>
              <a:pPr>
                <a:lnSpc>
                  <a:spcPct val="110000"/>
                </a:lnSpc>
              </a:pP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文本框 25"/>
            <p:cNvSpPr txBox="1"/>
            <p:nvPr/>
          </p:nvSpPr>
          <p:spPr>
            <a:xfrm>
              <a:off x="8577329" y="4394395"/>
              <a:ext cx="1303109" cy="441375"/>
            </a:xfrm>
            <a:prstGeom prst="rect">
              <a:avLst/>
            </a:prstGeom>
            <a:noFill/>
          </p:spPr>
          <p:txBody>
            <a:bodyPr wrap="none" rtlCol="0">
              <a:spAutoFit/>
            </a:bodyPr>
            <a:lstStyle/>
            <a:p>
              <a:r>
                <a:rPr lang="zh-CN" altLang="en-US" sz="1500" b="1" dirty="0">
                  <a:solidFill>
                    <a:schemeClr val="tx1">
                      <a:lumMod val="65000"/>
                      <a:lumOff val="35000"/>
                    </a:schemeClr>
                  </a:solidFill>
                  <a:latin typeface="微软雅黑" panose="020B0503020204020204" pitchFamily="34" charset="-122"/>
                  <a:ea typeface="微软雅黑" panose="020B0503020204020204" pitchFamily="34" charset="-122"/>
                </a:rPr>
                <a:t>项目考核</a:t>
              </a:r>
            </a:p>
          </p:txBody>
        </p:sp>
        <p:grpSp>
          <p:nvGrpSpPr>
            <p:cNvPr id="23" name="组合 22"/>
            <p:cNvGrpSpPr/>
            <p:nvPr/>
          </p:nvGrpSpPr>
          <p:grpSpPr>
            <a:xfrm>
              <a:off x="6400800" y="4089896"/>
              <a:ext cx="5035639" cy="1880315"/>
              <a:chOff x="6400800" y="4089896"/>
              <a:chExt cx="5035639" cy="1880315"/>
            </a:xfrm>
          </p:grpSpPr>
          <p:sp>
            <p:nvSpPr>
              <p:cNvPr id="24" name="矩形 23"/>
              <p:cNvSpPr/>
              <p:nvPr/>
            </p:nvSpPr>
            <p:spPr>
              <a:xfrm>
                <a:off x="6400800" y="4089896"/>
                <a:ext cx="5035639" cy="188031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cxnSp>
            <p:nvCxnSpPr>
              <p:cNvPr id="25" name="直接连接符 24"/>
              <p:cNvCxnSpPr/>
              <p:nvPr/>
            </p:nvCxnSpPr>
            <p:spPr>
              <a:xfrm>
                <a:off x="8345509" y="4279859"/>
                <a:ext cx="0" cy="1500388"/>
              </a:xfrm>
              <a:prstGeom prst="line">
                <a:avLst/>
              </a:prstGeom>
              <a:noFill/>
              <a:ln w="28575">
                <a:gradFill>
                  <a:gsLst>
                    <a:gs pos="0">
                      <a:schemeClr val="tx1">
                        <a:lumMod val="75000"/>
                        <a:lumOff val="25000"/>
                        <a:alpha val="5000"/>
                      </a:schemeClr>
                    </a:gs>
                    <a:gs pos="69000">
                      <a:srgbClr val="404040"/>
                    </a:gs>
                    <a:gs pos="29000">
                      <a:schemeClr val="tx1">
                        <a:lumMod val="75000"/>
                        <a:lumOff val="25000"/>
                      </a:schemeClr>
                    </a:gs>
                    <a:gs pos="100000">
                      <a:schemeClr val="tx1">
                        <a:lumMod val="75000"/>
                        <a:lumOff val="25000"/>
                        <a:alpha val="6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grpSp>
      </p:grpSp>
      <p:grpSp>
        <p:nvGrpSpPr>
          <p:cNvPr id="26" name="组合 25"/>
          <p:cNvGrpSpPr/>
          <p:nvPr/>
        </p:nvGrpSpPr>
        <p:grpSpPr>
          <a:xfrm>
            <a:off x="2281077" y="2091499"/>
            <a:ext cx="1027828" cy="1027828"/>
            <a:chOff x="916734" y="1090014"/>
            <a:chExt cx="1027828" cy="1027828"/>
          </a:xfrm>
        </p:grpSpPr>
        <p:sp>
          <p:nvSpPr>
            <p:cNvPr id="27" name="椭圆 26"/>
            <p:cNvSpPr/>
            <p:nvPr/>
          </p:nvSpPr>
          <p:spPr>
            <a:xfrm>
              <a:off x="916734" y="1090014"/>
              <a:ext cx="1027828" cy="1027828"/>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Freeform 56"/>
            <p:cNvSpPr>
              <a:spLocks/>
            </p:cNvSpPr>
            <p:nvPr/>
          </p:nvSpPr>
          <p:spPr bwMode="auto">
            <a:xfrm>
              <a:off x="1195335" y="1375922"/>
              <a:ext cx="489485" cy="437150"/>
            </a:xfrm>
            <a:custGeom>
              <a:avLst/>
              <a:gdLst>
                <a:gd name="T0" fmla="*/ 13 w 90"/>
                <a:gd name="T1" fmla="*/ 17 h 90"/>
                <a:gd name="T2" fmla="*/ 26 w 90"/>
                <a:gd name="T3" fmla="*/ 29 h 90"/>
                <a:gd name="T4" fmla="*/ 67 w 90"/>
                <a:gd name="T5" fmla="*/ 39 h 90"/>
                <a:gd name="T6" fmla="*/ 69 w 90"/>
                <a:gd name="T7" fmla="*/ 35 h 90"/>
                <a:gd name="T8" fmla="*/ 60 w 90"/>
                <a:gd name="T9" fmla="*/ 19 h 90"/>
                <a:gd name="T10" fmla="*/ 57 w 90"/>
                <a:gd name="T11" fmla="*/ 20 h 90"/>
                <a:gd name="T12" fmla="*/ 47 w 90"/>
                <a:gd name="T13" fmla="*/ 10 h 90"/>
                <a:gd name="T14" fmla="*/ 57 w 90"/>
                <a:gd name="T15" fmla="*/ 0 h 90"/>
                <a:gd name="T16" fmla="*/ 67 w 90"/>
                <a:gd name="T17" fmla="*/ 10 h 90"/>
                <a:gd name="T18" fmla="*/ 65 w 90"/>
                <a:gd name="T19" fmla="*/ 16 h 90"/>
                <a:gd name="T20" fmla="*/ 75 w 90"/>
                <a:gd name="T21" fmla="*/ 32 h 90"/>
                <a:gd name="T22" fmla="*/ 78 w 90"/>
                <a:gd name="T23" fmla="*/ 31 h 90"/>
                <a:gd name="T24" fmla="*/ 90 w 90"/>
                <a:gd name="T25" fmla="*/ 43 h 90"/>
                <a:gd name="T26" fmla="*/ 78 w 90"/>
                <a:gd name="T27" fmla="*/ 56 h 90"/>
                <a:gd name="T28" fmla="*/ 66 w 90"/>
                <a:gd name="T29" fmla="*/ 46 h 90"/>
                <a:gd name="T30" fmla="*/ 25 w 90"/>
                <a:gd name="T31" fmla="*/ 36 h 90"/>
                <a:gd name="T32" fmla="*/ 20 w 90"/>
                <a:gd name="T33" fmla="*/ 40 h 90"/>
                <a:gd name="T34" fmla="*/ 27 w 90"/>
                <a:gd name="T35" fmla="*/ 60 h 90"/>
                <a:gd name="T36" fmla="*/ 29 w 90"/>
                <a:gd name="T37" fmla="*/ 59 h 90"/>
                <a:gd name="T38" fmla="*/ 44 w 90"/>
                <a:gd name="T39" fmla="*/ 75 h 90"/>
                <a:gd name="T40" fmla="*/ 29 w 90"/>
                <a:gd name="T41" fmla="*/ 90 h 90"/>
                <a:gd name="T42" fmla="*/ 14 w 90"/>
                <a:gd name="T43" fmla="*/ 75 h 90"/>
                <a:gd name="T44" fmla="*/ 21 w 90"/>
                <a:gd name="T45" fmla="*/ 62 h 90"/>
                <a:gd name="T46" fmla="*/ 14 w 90"/>
                <a:gd name="T47" fmla="*/ 42 h 90"/>
                <a:gd name="T48" fmla="*/ 13 w 90"/>
                <a:gd name="T49" fmla="*/ 42 h 90"/>
                <a:gd name="T50" fmla="*/ 0 w 90"/>
                <a:gd name="T51" fmla="*/ 29 h 90"/>
                <a:gd name="T52" fmla="*/ 13 w 90"/>
                <a:gd name="T53" fmla="*/ 1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0" h="90">
                  <a:moveTo>
                    <a:pt x="13" y="17"/>
                  </a:moveTo>
                  <a:cubicBezTo>
                    <a:pt x="20" y="17"/>
                    <a:pt x="26" y="22"/>
                    <a:pt x="26" y="29"/>
                  </a:cubicBezTo>
                  <a:cubicBezTo>
                    <a:pt x="67" y="39"/>
                    <a:pt x="67" y="39"/>
                    <a:pt x="67" y="39"/>
                  </a:cubicBezTo>
                  <a:cubicBezTo>
                    <a:pt x="67" y="38"/>
                    <a:pt x="68" y="36"/>
                    <a:pt x="69" y="35"/>
                  </a:cubicBezTo>
                  <a:cubicBezTo>
                    <a:pt x="60" y="19"/>
                    <a:pt x="60" y="19"/>
                    <a:pt x="60" y="19"/>
                  </a:cubicBezTo>
                  <a:cubicBezTo>
                    <a:pt x="59" y="20"/>
                    <a:pt x="58" y="20"/>
                    <a:pt x="57" y="20"/>
                  </a:cubicBezTo>
                  <a:cubicBezTo>
                    <a:pt x="52" y="20"/>
                    <a:pt x="47" y="15"/>
                    <a:pt x="47" y="10"/>
                  </a:cubicBezTo>
                  <a:cubicBezTo>
                    <a:pt x="47" y="5"/>
                    <a:pt x="52" y="0"/>
                    <a:pt x="57" y="0"/>
                  </a:cubicBezTo>
                  <a:cubicBezTo>
                    <a:pt x="62" y="0"/>
                    <a:pt x="67" y="5"/>
                    <a:pt x="67" y="10"/>
                  </a:cubicBezTo>
                  <a:cubicBezTo>
                    <a:pt x="67" y="12"/>
                    <a:pt x="66" y="14"/>
                    <a:pt x="65" y="16"/>
                  </a:cubicBezTo>
                  <a:cubicBezTo>
                    <a:pt x="75" y="32"/>
                    <a:pt x="75" y="32"/>
                    <a:pt x="75" y="32"/>
                  </a:cubicBezTo>
                  <a:cubicBezTo>
                    <a:pt x="76" y="31"/>
                    <a:pt x="77" y="31"/>
                    <a:pt x="78" y="31"/>
                  </a:cubicBezTo>
                  <a:cubicBezTo>
                    <a:pt x="85" y="31"/>
                    <a:pt x="90" y="37"/>
                    <a:pt x="90" y="43"/>
                  </a:cubicBezTo>
                  <a:cubicBezTo>
                    <a:pt x="90" y="50"/>
                    <a:pt x="85" y="56"/>
                    <a:pt x="78" y="56"/>
                  </a:cubicBezTo>
                  <a:cubicBezTo>
                    <a:pt x="72" y="56"/>
                    <a:pt x="68" y="52"/>
                    <a:pt x="66" y="46"/>
                  </a:cubicBezTo>
                  <a:cubicBezTo>
                    <a:pt x="25" y="36"/>
                    <a:pt x="25" y="36"/>
                    <a:pt x="25" y="36"/>
                  </a:cubicBezTo>
                  <a:cubicBezTo>
                    <a:pt x="24" y="37"/>
                    <a:pt x="22" y="39"/>
                    <a:pt x="20" y="40"/>
                  </a:cubicBezTo>
                  <a:cubicBezTo>
                    <a:pt x="27" y="60"/>
                    <a:pt x="27" y="60"/>
                    <a:pt x="27" y="60"/>
                  </a:cubicBezTo>
                  <a:cubicBezTo>
                    <a:pt x="28" y="59"/>
                    <a:pt x="28" y="59"/>
                    <a:pt x="29" y="59"/>
                  </a:cubicBezTo>
                  <a:cubicBezTo>
                    <a:pt x="37" y="59"/>
                    <a:pt x="44" y="66"/>
                    <a:pt x="44" y="75"/>
                  </a:cubicBezTo>
                  <a:cubicBezTo>
                    <a:pt x="44" y="83"/>
                    <a:pt x="37" y="90"/>
                    <a:pt x="29" y="90"/>
                  </a:cubicBezTo>
                  <a:cubicBezTo>
                    <a:pt x="20" y="90"/>
                    <a:pt x="14" y="83"/>
                    <a:pt x="14" y="75"/>
                  </a:cubicBezTo>
                  <a:cubicBezTo>
                    <a:pt x="14" y="69"/>
                    <a:pt x="17" y="64"/>
                    <a:pt x="21" y="62"/>
                  </a:cubicBezTo>
                  <a:cubicBezTo>
                    <a:pt x="14" y="42"/>
                    <a:pt x="14" y="42"/>
                    <a:pt x="14" y="42"/>
                  </a:cubicBezTo>
                  <a:cubicBezTo>
                    <a:pt x="14" y="42"/>
                    <a:pt x="14" y="42"/>
                    <a:pt x="13" y="42"/>
                  </a:cubicBezTo>
                  <a:cubicBezTo>
                    <a:pt x="6" y="42"/>
                    <a:pt x="0" y="36"/>
                    <a:pt x="0" y="29"/>
                  </a:cubicBezTo>
                  <a:cubicBezTo>
                    <a:pt x="0" y="22"/>
                    <a:pt x="6" y="17"/>
                    <a:pt x="13" y="17"/>
                  </a:cubicBezTo>
                  <a:close/>
                </a:path>
              </a:pathLst>
            </a:custGeom>
            <a:solidFill>
              <a:schemeClr val="bg1">
                <a:lumMod val="95000"/>
              </a:schemeClr>
            </a:solidFill>
            <a:ln>
              <a:noFill/>
            </a:ln>
            <a:extLst/>
          </p:spPr>
          <p:txBody>
            <a:bodyPr vert="horz" wrap="square" lIns="102860" tIns="51429" rIns="102860" bIns="51429" numCol="1" anchor="t" anchorCtr="0" compatLnSpc="1">
              <a:prstTxWarp prst="textNoShape">
                <a:avLst/>
              </a:prstTxWarp>
            </a:bodyPr>
            <a:lstStyle/>
            <a:p>
              <a:pPr defTabSz="771400"/>
              <a:endParaRPr lang="zh-CN" altLang="en-US">
                <a:solidFill>
                  <a:prstClr val="black"/>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6364105" y="2091499"/>
            <a:ext cx="1027828" cy="1027828"/>
            <a:chOff x="4999762" y="1090014"/>
            <a:chExt cx="1027828" cy="1027828"/>
          </a:xfrm>
        </p:grpSpPr>
        <p:sp>
          <p:nvSpPr>
            <p:cNvPr id="30" name="椭圆 29"/>
            <p:cNvSpPr/>
            <p:nvPr/>
          </p:nvSpPr>
          <p:spPr>
            <a:xfrm>
              <a:off x="4999762" y="1090014"/>
              <a:ext cx="1027828" cy="1027828"/>
            </a:xfrm>
            <a:prstGeom prst="ellipse">
              <a:avLst/>
            </a:prstGeom>
            <a:solidFill>
              <a:srgbClr val="2318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31" name="图片 30"/>
            <p:cNvPicPr>
              <a:picLocks noChangeAspect="1"/>
            </p:cNvPicPr>
            <p:nvPr/>
          </p:nvPicPr>
          <p:blipFill>
            <a:blip r:embed="rId3">
              <a:extLst>
                <a:ext uri="{BEBA8EAE-BF5A-486C-A8C5-ECC9F3942E4B}">
                  <a14:imgProps xmlns:a14="http://schemas.microsoft.com/office/drawing/2010/main">
                    <a14:imgLayer r:embed="rId4">
                      <a14:imgEffect>
                        <a14:brightnessContrast bright="100000" contrast="36000"/>
                      </a14:imgEffect>
                    </a14:imgLayer>
                  </a14:imgProps>
                </a:ext>
                <a:ext uri="{28A0092B-C50C-407E-A947-70E740481C1C}">
                  <a14:useLocalDpi xmlns:a14="http://schemas.microsoft.com/office/drawing/2010/main" val="0"/>
                </a:ext>
              </a:extLst>
            </a:blip>
            <a:stretch>
              <a:fillRect/>
            </a:stretch>
          </p:blipFill>
          <p:spPr>
            <a:xfrm>
              <a:off x="5071120" y="1138513"/>
              <a:ext cx="903970" cy="792369"/>
            </a:xfrm>
            <a:prstGeom prst="rect">
              <a:avLst/>
            </a:prstGeom>
          </p:spPr>
        </p:pic>
      </p:grpSp>
      <p:grpSp>
        <p:nvGrpSpPr>
          <p:cNvPr id="32" name="组合 31"/>
          <p:cNvGrpSpPr/>
          <p:nvPr/>
        </p:nvGrpSpPr>
        <p:grpSpPr>
          <a:xfrm>
            <a:off x="2281077" y="3715188"/>
            <a:ext cx="1027828" cy="1027828"/>
            <a:chOff x="916734" y="2713703"/>
            <a:chExt cx="1027828" cy="1027828"/>
          </a:xfrm>
        </p:grpSpPr>
        <p:sp>
          <p:nvSpPr>
            <p:cNvPr id="33" name="椭圆 32"/>
            <p:cNvSpPr/>
            <p:nvPr/>
          </p:nvSpPr>
          <p:spPr>
            <a:xfrm>
              <a:off x="916734" y="2713703"/>
              <a:ext cx="1027828" cy="1027828"/>
            </a:xfrm>
            <a:prstGeom prst="ellipse">
              <a:avLst/>
            </a:prstGeom>
            <a:solidFill>
              <a:srgbClr val="2318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34" name="图片 33"/>
            <p:cNvPicPr>
              <a:picLocks noChangeAspect="1"/>
            </p:cNvPicPr>
            <p:nvPr/>
          </p:nvPicPr>
          <p:blipFill>
            <a:blip r:embed="rId5">
              <a:extLst>
                <a:ext uri="{BEBA8EAE-BF5A-486C-A8C5-ECC9F3942E4B}">
                  <a14:imgProps xmlns:a14="http://schemas.microsoft.com/office/drawing/2010/main">
                    <a14:imgLayer r:embed="rId6">
                      <a14:imgEffect>
                        <a14:brightnessContrast bright="100000" contrast="14000"/>
                      </a14:imgEffect>
                    </a14:imgLayer>
                  </a14:imgProps>
                </a:ext>
                <a:ext uri="{28A0092B-C50C-407E-A947-70E740481C1C}">
                  <a14:useLocalDpi xmlns:a14="http://schemas.microsoft.com/office/drawing/2010/main" val="0"/>
                </a:ext>
              </a:extLst>
            </a:blip>
            <a:stretch>
              <a:fillRect/>
            </a:stretch>
          </p:blipFill>
          <p:spPr>
            <a:xfrm>
              <a:off x="1009421" y="2862705"/>
              <a:ext cx="814167" cy="710962"/>
            </a:xfrm>
            <a:prstGeom prst="rect">
              <a:avLst/>
            </a:prstGeom>
          </p:spPr>
        </p:pic>
      </p:grpSp>
      <p:grpSp>
        <p:nvGrpSpPr>
          <p:cNvPr id="35" name="组合 34"/>
          <p:cNvGrpSpPr/>
          <p:nvPr/>
        </p:nvGrpSpPr>
        <p:grpSpPr>
          <a:xfrm>
            <a:off x="6364105" y="3715188"/>
            <a:ext cx="1027828" cy="1027828"/>
            <a:chOff x="4999762" y="2713703"/>
            <a:chExt cx="1027828" cy="1027828"/>
          </a:xfrm>
        </p:grpSpPr>
        <p:sp>
          <p:nvSpPr>
            <p:cNvPr id="36" name="椭圆 35"/>
            <p:cNvSpPr/>
            <p:nvPr/>
          </p:nvSpPr>
          <p:spPr>
            <a:xfrm>
              <a:off x="4999762" y="2713703"/>
              <a:ext cx="1027828" cy="1027828"/>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7" name="Freeform 17"/>
            <p:cNvSpPr>
              <a:spLocks noEditPoints="1"/>
            </p:cNvSpPr>
            <p:nvPr/>
          </p:nvSpPr>
          <p:spPr bwMode="auto">
            <a:xfrm>
              <a:off x="5299457" y="2979400"/>
              <a:ext cx="416509" cy="485653"/>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chemeClr val="bg1">
                <a:lumMod val="95000"/>
              </a:schemeClr>
            </a:solidFill>
            <a:ln w="9525">
              <a:noFill/>
              <a:round/>
              <a:headEnd/>
              <a:tailE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64225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1+#ppt_w/2"/>
                                          </p:val>
                                        </p:tav>
                                        <p:tav tm="100000">
                                          <p:val>
                                            <p:strVal val="#ppt_x"/>
                                          </p:val>
                                        </p:tav>
                                      </p:tavLst>
                                    </p:anim>
                                    <p:anim calcmode="lin" valueType="num">
                                      <p:cBhvr additive="base">
                                        <p:cTn id="16" dur="5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1+#ppt_w/2"/>
                                          </p:val>
                                        </p:tav>
                                        <p:tav tm="100000">
                                          <p:val>
                                            <p:strVal val="#ppt_x"/>
                                          </p:val>
                                        </p:tav>
                                      </p:tavLst>
                                    </p:anim>
                                    <p:anim calcmode="lin" valueType="num">
                                      <p:cBhvr additive="base">
                                        <p:cTn id="20" dur="500" fill="hold"/>
                                        <p:tgtEl>
                                          <p:spTgt spid="29"/>
                                        </p:tgtEl>
                                        <p:attrNameLst>
                                          <p:attrName>ppt_y</p:attrName>
                                        </p:attrNameLst>
                                      </p:cBhvr>
                                      <p:tavLst>
                                        <p:tav tm="0">
                                          <p:val>
                                            <p:strVal val="0-#ppt_h/2"/>
                                          </p:val>
                                        </p:tav>
                                        <p:tav tm="100000">
                                          <p:val>
                                            <p:strVal val="#ppt_y"/>
                                          </p:val>
                                        </p:tav>
                                      </p:tavLst>
                                    </p:anim>
                                  </p:childTnLst>
                                </p:cTn>
                              </p:par>
                              <p:par>
                                <p:cTn id="21" presetID="2" presetClass="entr" presetSubtype="12"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0-#ppt_w/2"/>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12" fill="hold"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500" fill="hold"/>
                                        <p:tgtEl>
                                          <p:spTgt spid="32"/>
                                        </p:tgtEl>
                                        <p:attrNameLst>
                                          <p:attrName>ppt_x</p:attrName>
                                        </p:attrNameLst>
                                      </p:cBhvr>
                                      <p:tavLst>
                                        <p:tav tm="0">
                                          <p:val>
                                            <p:strVal val="0-#ppt_w/2"/>
                                          </p:val>
                                        </p:tav>
                                        <p:tav tm="100000">
                                          <p:val>
                                            <p:strVal val="#ppt_x"/>
                                          </p:val>
                                        </p:tav>
                                      </p:tavLst>
                                    </p:anim>
                                    <p:anim calcmode="lin" valueType="num">
                                      <p:cBhvr additive="base">
                                        <p:cTn id="28" dur="500" fill="hold"/>
                                        <p:tgtEl>
                                          <p:spTgt spid="32"/>
                                        </p:tgtEl>
                                        <p:attrNameLst>
                                          <p:attrName>ppt_y</p:attrName>
                                        </p:attrNameLst>
                                      </p:cBhvr>
                                      <p:tavLst>
                                        <p:tav tm="0">
                                          <p:val>
                                            <p:strVal val="1+#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1+#ppt_w/2"/>
                                          </p:val>
                                        </p:tav>
                                        <p:tav tm="100000">
                                          <p:val>
                                            <p:strVal val="#ppt_x"/>
                                          </p:val>
                                        </p:tav>
                                      </p:tavLst>
                                    </p:anim>
                                    <p:anim calcmode="lin" valueType="num">
                                      <p:cBhvr additive="base">
                                        <p:cTn id="32" dur="500" fill="hold"/>
                                        <p:tgtEl>
                                          <p:spTgt spid="20"/>
                                        </p:tgtEl>
                                        <p:attrNameLst>
                                          <p:attrName>ppt_y</p:attrName>
                                        </p:attrNameLst>
                                      </p:cBhvr>
                                      <p:tavLst>
                                        <p:tav tm="0">
                                          <p:val>
                                            <p:strVal val="1+#ppt_h/2"/>
                                          </p:val>
                                        </p:tav>
                                        <p:tav tm="100000">
                                          <p:val>
                                            <p:strVal val="#ppt_y"/>
                                          </p:val>
                                        </p:tav>
                                      </p:tavLst>
                                    </p:anim>
                                  </p:childTnLst>
                                </p:cTn>
                              </p:par>
                              <p:par>
                                <p:cTn id="33" presetID="2" presetClass="entr" presetSubtype="6" fill="hold" nodeType="with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500" fill="hold"/>
                                        <p:tgtEl>
                                          <p:spTgt spid="35"/>
                                        </p:tgtEl>
                                        <p:attrNameLst>
                                          <p:attrName>ppt_x</p:attrName>
                                        </p:attrNameLst>
                                      </p:cBhvr>
                                      <p:tavLst>
                                        <p:tav tm="0">
                                          <p:val>
                                            <p:strVal val="1+#ppt_w/2"/>
                                          </p:val>
                                        </p:tav>
                                        <p:tav tm="100000">
                                          <p:val>
                                            <p:strVal val="#ppt_x"/>
                                          </p:val>
                                        </p:tav>
                                      </p:tavLst>
                                    </p:anim>
                                    <p:anim calcmode="lin" valueType="num">
                                      <p:cBhvr additive="base">
                                        <p:cTn id="36" dur="500" fill="hold"/>
                                        <p:tgtEl>
                                          <p:spTgt spid="35"/>
                                        </p:tgtEl>
                                        <p:attrNameLst>
                                          <p:attrName>ppt_y</p:attrName>
                                        </p:attrNameLst>
                                      </p:cBhvr>
                                      <p:tavLst>
                                        <p:tav tm="0">
                                          <p:val>
                                            <p:strVal val="1+#ppt_h/2"/>
                                          </p:val>
                                        </p:tav>
                                        <p:tav tm="100000">
                                          <p:val>
                                            <p:strVal val="#ppt_y"/>
                                          </p:val>
                                        </p:tav>
                                      </p:tavLst>
                                    </p:anim>
                                  </p:childTnLst>
                                </p:cTn>
                              </p:par>
                            </p:childTnLst>
                          </p:cTn>
                        </p:par>
                        <p:par>
                          <p:cTn id="37" fill="hold">
                            <p:stCondLst>
                              <p:cond delay="500"/>
                            </p:stCondLst>
                            <p:childTnLst>
                              <p:par>
                                <p:cTn id="38" presetID="26" presetClass="emph" presetSubtype="0" fill="hold" nodeType="afterEffect">
                                  <p:stCondLst>
                                    <p:cond delay="500"/>
                                  </p:stCondLst>
                                  <p:childTnLst>
                                    <p:animEffect transition="out" filter="fade">
                                      <p:cBhvr>
                                        <p:cTn id="39" dur="500" tmFilter="0, 0; .2, .5; .8, .5; 1, 0"/>
                                        <p:tgtEl>
                                          <p:spTgt spid="26"/>
                                        </p:tgtEl>
                                      </p:cBhvr>
                                    </p:animEffect>
                                    <p:animScale>
                                      <p:cBhvr>
                                        <p:cTn id="40" dur="250" autoRev="1" fill="hold"/>
                                        <p:tgtEl>
                                          <p:spTgt spid="26"/>
                                        </p:tgtEl>
                                      </p:cBhvr>
                                      <p:by x="105000" y="105000"/>
                                    </p:animScale>
                                  </p:childTnLst>
                                </p:cTn>
                              </p:par>
                            </p:childTnLst>
                          </p:cTn>
                        </p:par>
                        <p:par>
                          <p:cTn id="41" fill="hold">
                            <p:stCondLst>
                              <p:cond delay="1500"/>
                            </p:stCondLst>
                            <p:childTnLst>
                              <p:par>
                                <p:cTn id="42" presetID="26" presetClass="emph" presetSubtype="0" fill="hold" nodeType="afterEffect">
                                  <p:stCondLst>
                                    <p:cond delay="0"/>
                                  </p:stCondLst>
                                  <p:childTnLst>
                                    <p:animEffect transition="out" filter="fade">
                                      <p:cBhvr>
                                        <p:cTn id="43" dur="500" tmFilter="0, 0; .2, .5; .8, .5; 1, 0"/>
                                        <p:tgtEl>
                                          <p:spTgt spid="29"/>
                                        </p:tgtEl>
                                      </p:cBhvr>
                                    </p:animEffect>
                                    <p:animScale>
                                      <p:cBhvr>
                                        <p:cTn id="44" dur="250" autoRev="1" fill="hold"/>
                                        <p:tgtEl>
                                          <p:spTgt spid="29"/>
                                        </p:tgtEl>
                                      </p:cBhvr>
                                      <p:by x="105000" y="105000"/>
                                    </p:animScale>
                                  </p:childTnLst>
                                </p:cTn>
                              </p:par>
                            </p:childTnLst>
                          </p:cTn>
                        </p:par>
                        <p:par>
                          <p:cTn id="45" fill="hold">
                            <p:stCondLst>
                              <p:cond delay="2000"/>
                            </p:stCondLst>
                            <p:childTnLst>
                              <p:par>
                                <p:cTn id="46" presetID="26" presetClass="emph" presetSubtype="0" fill="hold" nodeType="afterEffect">
                                  <p:stCondLst>
                                    <p:cond delay="0"/>
                                  </p:stCondLst>
                                  <p:childTnLst>
                                    <p:animEffect transition="out" filter="fade">
                                      <p:cBhvr>
                                        <p:cTn id="47" dur="500" tmFilter="0, 0; .2, .5; .8, .5; 1, 0"/>
                                        <p:tgtEl>
                                          <p:spTgt spid="32"/>
                                        </p:tgtEl>
                                      </p:cBhvr>
                                    </p:animEffect>
                                    <p:animScale>
                                      <p:cBhvr>
                                        <p:cTn id="48" dur="250" autoRev="1" fill="hold"/>
                                        <p:tgtEl>
                                          <p:spTgt spid="32"/>
                                        </p:tgtEl>
                                      </p:cBhvr>
                                      <p:by x="105000" y="105000"/>
                                    </p:animScale>
                                  </p:childTnLst>
                                </p:cTn>
                              </p:par>
                            </p:childTnLst>
                          </p:cTn>
                        </p:par>
                        <p:par>
                          <p:cTn id="49" fill="hold">
                            <p:stCondLst>
                              <p:cond delay="2500"/>
                            </p:stCondLst>
                            <p:childTnLst>
                              <p:par>
                                <p:cTn id="50" presetID="26" presetClass="emph" presetSubtype="0" fill="hold" nodeType="afterEffect">
                                  <p:stCondLst>
                                    <p:cond delay="0"/>
                                  </p:stCondLst>
                                  <p:childTnLst>
                                    <p:animEffect transition="out" filter="fade">
                                      <p:cBhvr>
                                        <p:cTn id="51" dur="500" tmFilter="0, 0; .2, .5; .8, .5; 1, 0"/>
                                        <p:tgtEl>
                                          <p:spTgt spid="35"/>
                                        </p:tgtEl>
                                      </p:cBhvr>
                                    </p:animEffect>
                                    <p:animScale>
                                      <p:cBhvr>
                                        <p:cTn id="52" dur="250" autoRev="1" fill="hold"/>
                                        <p:tgtEl>
                                          <p:spTgt spid="3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3"/>
          <p:cNvSpPr>
            <a:spLocks noChangeArrowheads="1"/>
          </p:cNvSpPr>
          <p:nvPr/>
        </p:nvSpPr>
        <p:spPr bwMode="auto">
          <a:xfrm>
            <a:off x="5574167" y="4652282"/>
            <a:ext cx="288925" cy="554038"/>
          </a:xfrm>
          <a:custGeom>
            <a:avLst/>
            <a:gdLst>
              <a:gd name="T0" fmla="*/ 96678 w 288032"/>
              <a:gd name="T1" fmla="*/ 0 h 553620"/>
              <a:gd name="T2" fmla="*/ 194042 w 288032"/>
              <a:gd name="T3" fmla="*/ 0 h 553620"/>
              <a:gd name="T4" fmla="*/ 290720 w 288032"/>
              <a:gd name="T5" fmla="*/ 554875 h 553620"/>
              <a:gd name="T6" fmla="*/ 0 w 288032"/>
              <a:gd name="T7" fmla="*/ 554875 h 553620"/>
              <a:gd name="T8" fmla="*/ 0 60000 65536"/>
              <a:gd name="T9" fmla="*/ 0 60000 65536"/>
              <a:gd name="T10" fmla="*/ 0 60000 65536"/>
              <a:gd name="T11" fmla="*/ 0 60000 65536"/>
              <a:gd name="T12" fmla="*/ 0 w 288032"/>
              <a:gd name="T13" fmla="*/ 0 h 553620"/>
              <a:gd name="T14" fmla="*/ 288032 w 288032"/>
              <a:gd name="T15" fmla="*/ 553620 h 553620"/>
            </a:gdLst>
            <a:ahLst/>
            <a:cxnLst>
              <a:cxn ang="T8">
                <a:pos x="T0" y="T1"/>
              </a:cxn>
              <a:cxn ang="T9">
                <a:pos x="T2" y="T3"/>
              </a:cxn>
              <a:cxn ang="T10">
                <a:pos x="T4" y="T5"/>
              </a:cxn>
              <a:cxn ang="T11">
                <a:pos x="T6" y="T7"/>
              </a:cxn>
            </a:cxnLst>
            <a:rect l="T12" t="T13" r="T14" b="T15"/>
            <a:pathLst>
              <a:path w="288032" h="553620">
                <a:moveTo>
                  <a:pt x="95784" y="0"/>
                </a:moveTo>
                <a:lnTo>
                  <a:pt x="192248" y="0"/>
                </a:lnTo>
                <a:lnTo>
                  <a:pt x="288032" y="553620"/>
                </a:lnTo>
                <a:lnTo>
                  <a:pt x="0" y="553620"/>
                </a:lnTo>
                <a:lnTo>
                  <a:pt x="95784" y="0"/>
                </a:lnTo>
                <a:close/>
              </a:path>
            </a:pathLst>
          </a:custGeom>
          <a:solidFill>
            <a:srgbClr val="C00000"/>
          </a:solidFill>
          <a:ln>
            <a:noFill/>
          </a:ln>
          <a:extLst/>
        </p:spPr>
        <p:txBody>
          <a:bodyPr anchor="ctr"/>
          <a:lstStyle/>
          <a:p>
            <a:endParaRPr lang="zh-CN" altLang="en-US"/>
          </a:p>
        </p:txBody>
      </p:sp>
      <p:grpSp>
        <p:nvGrpSpPr>
          <p:cNvPr id="4" name="Group 6"/>
          <p:cNvGrpSpPr>
            <a:grpSpLocks/>
          </p:cNvGrpSpPr>
          <p:nvPr/>
        </p:nvGrpSpPr>
        <p:grpSpPr bwMode="auto">
          <a:xfrm rot="-744809">
            <a:off x="2478542" y="4337957"/>
            <a:ext cx="6480175" cy="288925"/>
            <a:chOff x="0" y="0"/>
            <a:chExt cx="6480000" cy="288000"/>
          </a:xfrm>
          <a:solidFill>
            <a:srgbClr val="C00000"/>
          </a:solidFill>
        </p:grpSpPr>
        <p:sp>
          <p:nvSpPr>
            <p:cNvPr id="5" name="矩形 7"/>
            <p:cNvSpPr>
              <a:spLocks noChangeArrowheads="1"/>
            </p:cNvSpPr>
            <p:nvPr/>
          </p:nvSpPr>
          <p:spPr bwMode="auto">
            <a:xfrm>
              <a:off x="0" y="71992"/>
              <a:ext cx="6480000" cy="1440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800">
                <a:solidFill>
                  <a:srgbClr val="FFFFFF"/>
                </a:solidFill>
                <a:sym typeface="微软雅黑" pitchFamily="34" charset="-122"/>
              </a:endParaRPr>
            </a:p>
          </p:txBody>
        </p:sp>
        <p:sp>
          <p:nvSpPr>
            <p:cNvPr id="6" name="椭圆 8"/>
            <p:cNvSpPr>
              <a:spLocks noChangeArrowheads="1"/>
            </p:cNvSpPr>
            <p:nvPr/>
          </p:nvSpPr>
          <p:spPr bwMode="auto">
            <a:xfrm>
              <a:off x="3095984" y="0"/>
              <a:ext cx="288000" cy="288000"/>
            </a:xfrm>
            <a:prstGeom prst="ellipse">
              <a:avLst/>
            </a:prstGeom>
            <a:solidFill>
              <a:schemeClr val="bg1"/>
            </a:solidFill>
            <a:ln w="38100">
              <a:solidFill>
                <a:srgbClr val="C00000"/>
              </a:solidFill>
              <a:miter lim="800000"/>
              <a:headEnd/>
              <a:tailEnd/>
            </a:ln>
          </p:spPr>
          <p:txBody>
            <a:bodyPr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800">
                <a:solidFill>
                  <a:srgbClr val="FFFFFF"/>
                </a:solidFill>
                <a:sym typeface="微软雅黑" pitchFamily="34" charset="-122"/>
              </a:endParaRPr>
            </a:p>
          </p:txBody>
        </p:sp>
      </p:grpSp>
      <p:sp>
        <p:nvSpPr>
          <p:cNvPr id="7" name="TextBox 15"/>
          <p:cNvSpPr>
            <a:spLocks noChangeArrowheads="1"/>
          </p:cNvSpPr>
          <p:nvPr/>
        </p:nvSpPr>
        <p:spPr bwMode="auto">
          <a:xfrm rot="-709074">
            <a:off x="2330904" y="3991882"/>
            <a:ext cx="1560513"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en-US" altLang="zh-CN" sz="6600" dirty="0">
                <a:solidFill>
                  <a:srgbClr val="C00000"/>
                </a:solidFill>
                <a:latin typeface="Impact" pitchFamily="34" charset="0"/>
                <a:sym typeface="Impact" pitchFamily="34" charset="0"/>
              </a:rPr>
              <a:t>999</a:t>
            </a:r>
            <a:endParaRPr lang="zh-CN" altLang="en-US" sz="6600" dirty="0">
              <a:solidFill>
                <a:srgbClr val="C00000"/>
              </a:solidFill>
              <a:latin typeface="Impact" pitchFamily="34" charset="0"/>
              <a:sym typeface="Impact" pitchFamily="34" charset="0"/>
            </a:endParaRPr>
          </a:p>
        </p:txBody>
      </p:sp>
      <p:sp>
        <p:nvSpPr>
          <p:cNvPr id="8" name="TextBox 45"/>
          <p:cNvSpPr>
            <a:spLocks noChangeArrowheads="1"/>
          </p:cNvSpPr>
          <p:nvPr/>
        </p:nvSpPr>
        <p:spPr bwMode="auto">
          <a:xfrm rot="-709074">
            <a:off x="7347404" y="2926670"/>
            <a:ext cx="154622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en-US" altLang="zh-CN" sz="6600" dirty="0">
                <a:solidFill>
                  <a:srgbClr val="C00000"/>
                </a:solidFill>
                <a:latin typeface="Impact" pitchFamily="34" charset="0"/>
                <a:sym typeface="Impact" pitchFamily="34" charset="0"/>
              </a:rPr>
              <a:t>000</a:t>
            </a:r>
            <a:endParaRPr lang="zh-CN" altLang="en-US" sz="6600" dirty="0">
              <a:solidFill>
                <a:srgbClr val="C00000"/>
              </a:solidFill>
              <a:latin typeface="Impact" pitchFamily="34" charset="0"/>
              <a:sym typeface="Impact" pitchFamily="34" charset="0"/>
            </a:endParaRPr>
          </a:p>
        </p:txBody>
      </p:sp>
      <p:grpSp>
        <p:nvGrpSpPr>
          <p:cNvPr id="9" name="Group 11"/>
          <p:cNvGrpSpPr>
            <a:grpSpLocks/>
          </p:cNvGrpSpPr>
          <p:nvPr/>
        </p:nvGrpSpPr>
        <p:grpSpPr bwMode="auto">
          <a:xfrm>
            <a:off x="2234067" y="2537182"/>
            <a:ext cx="2593975" cy="1305475"/>
            <a:chOff x="0" y="-46604"/>
            <a:chExt cx="2594714" cy="1305901"/>
          </a:xfrm>
        </p:grpSpPr>
        <p:sp>
          <p:nvSpPr>
            <p:cNvPr id="10" name="矩形 46"/>
            <p:cNvSpPr>
              <a:spLocks noChangeArrowheads="1"/>
            </p:cNvSpPr>
            <p:nvPr/>
          </p:nvSpPr>
          <p:spPr bwMode="auto">
            <a:xfrm>
              <a:off x="0" y="-46604"/>
              <a:ext cx="190456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600" b="1" dirty="0">
                  <a:solidFill>
                    <a:srgbClr val="C00000"/>
                  </a:solidFill>
                  <a:sym typeface="微软雅黑" pitchFamily="34" charset="-122"/>
                </a:rPr>
                <a:t>添加主题</a:t>
              </a:r>
              <a:endParaRPr lang="zh-CN" altLang="en-US" sz="1800" dirty="0">
                <a:solidFill>
                  <a:srgbClr val="C00000"/>
                </a:solidFill>
                <a:latin typeface="Arial" charset="0"/>
                <a:ea typeface="宋体" pitchFamily="2" charset="-122"/>
              </a:endParaRPr>
            </a:p>
          </p:txBody>
        </p:sp>
        <p:sp>
          <p:nvSpPr>
            <p:cNvPr id="11" name="矩形 47"/>
            <p:cNvSpPr>
              <a:spLocks noChangeArrowheads="1"/>
            </p:cNvSpPr>
            <p:nvPr/>
          </p:nvSpPr>
          <p:spPr bwMode="auto">
            <a:xfrm>
              <a:off x="0" y="264679"/>
              <a:ext cx="2594714" cy="884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buFont typeface="Arial" charset="0"/>
                <a:buNone/>
              </a:pPr>
              <a:r>
                <a:rPr lang="zh-CN" altLang="en-US" sz="1100" dirty="0">
                  <a:solidFill>
                    <a:schemeClr val="tx1">
                      <a:lumMod val="75000"/>
                      <a:lumOff val="25000"/>
                    </a:schemeClr>
                  </a:solidFill>
                  <a:latin typeface="微软雅黑" pitchFamily="34" charset="-122"/>
                  <a:ea typeface="微软雅黑" pitchFamily="34" charset="-122"/>
                  <a:sym typeface="微软雅黑" pitchFamily="34" charset="-122"/>
                </a:rPr>
                <a:t>在此录入上述图片的描述说明，在此录入上述图片的描述说明，在此录入上述图片的描述说明，在此录入上述图片的描述说明。</a:t>
              </a:r>
            </a:p>
          </p:txBody>
        </p:sp>
        <p:sp>
          <p:nvSpPr>
            <p:cNvPr id="12" name="等腰三角形 1"/>
            <p:cNvSpPr>
              <a:spLocks noChangeAspect="1" noChangeArrowheads="1"/>
            </p:cNvSpPr>
            <p:nvPr/>
          </p:nvSpPr>
          <p:spPr bwMode="auto">
            <a:xfrm flipV="1">
              <a:off x="862280" y="1104124"/>
              <a:ext cx="180000" cy="155173"/>
            </a:xfrm>
            <a:prstGeom prst="triangle">
              <a:avLst>
                <a:gd name="adj" fmla="val 50000"/>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800">
                <a:solidFill>
                  <a:schemeClr val="accent1"/>
                </a:solidFill>
                <a:sym typeface="微软雅黑" pitchFamily="34" charset="-122"/>
              </a:endParaRPr>
            </a:p>
          </p:txBody>
        </p:sp>
      </p:grpSp>
      <p:grpSp>
        <p:nvGrpSpPr>
          <p:cNvPr id="13" name="Group 15"/>
          <p:cNvGrpSpPr>
            <a:grpSpLocks/>
          </p:cNvGrpSpPr>
          <p:nvPr/>
        </p:nvGrpSpPr>
        <p:grpSpPr bwMode="auto">
          <a:xfrm>
            <a:off x="7012442" y="1566167"/>
            <a:ext cx="2593975" cy="1295415"/>
            <a:chOff x="0" y="-31764"/>
            <a:chExt cx="2594714" cy="1295374"/>
          </a:xfrm>
        </p:grpSpPr>
        <p:sp>
          <p:nvSpPr>
            <p:cNvPr id="14" name="矩形 48"/>
            <p:cNvSpPr>
              <a:spLocks noChangeArrowheads="1"/>
            </p:cNvSpPr>
            <p:nvPr/>
          </p:nvSpPr>
          <p:spPr bwMode="auto">
            <a:xfrm>
              <a:off x="0" y="-31764"/>
              <a:ext cx="190456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600" b="1" dirty="0">
                  <a:solidFill>
                    <a:srgbClr val="C00000"/>
                  </a:solidFill>
                  <a:sym typeface="微软雅黑" pitchFamily="34" charset="-122"/>
                </a:rPr>
                <a:t>添加主题</a:t>
              </a:r>
              <a:endParaRPr lang="zh-CN" altLang="en-US" sz="1800" dirty="0">
                <a:solidFill>
                  <a:srgbClr val="C00000"/>
                </a:solidFill>
                <a:latin typeface="Arial" charset="0"/>
                <a:ea typeface="宋体" pitchFamily="2" charset="-122"/>
              </a:endParaRPr>
            </a:p>
          </p:txBody>
        </p:sp>
        <p:sp>
          <p:nvSpPr>
            <p:cNvPr id="15" name="矩形 49"/>
            <p:cNvSpPr>
              <a:spLocks noChangeArrowheads="1"/>
            </p:cNvSpPr>
            <p:nvPr/>
          </p:nvSpPr>
          <p:spPr bwMode="auto">
            <a:xfrm>
              <a:off x="0" y="264679"/>
              <a:ext cx="2594714" cy="701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20000"/>
                </a:lnSpc>
                <a:buFont typeface="Arial" charset="0"/>
                <a:buNone/>
              </a:pPr>
              <a:r>
                <a:rPr lang="zh-CN" altLang="en-US" sz="1100" dirty="0">
                  <a:solidFill>
                    <a:schemeClr val="tx1">
                      <a:lumMod val="75000"/>
                      <a:lumOff val="25000"/>
                    </a:schemeClr>
                  </a:solidFill>
                  <a:latin typeface="微软雅黑" pitchFamily="34" charset="-122"/>
                  <a:ea typeface="微软雅黑" pitchFamily="34" charset="-122"/>
                  <a:sym typeface="微软雅黑" pitchFamily="34" charset="-122"/>
                </a:rPr>
                <a:t>在此录入上述图片的描述说明，在此录入上述图片的描述说明，在此录入上述图片的描述说明。</a:t>
              </a:r>
            </a:p>
          </p:txBody>
        </p:sp>
        <p:sp>
          <p:nvSpPr>
            <p:cNvPr id="16" name="等腰三角形 18"/>
            <p:cNvSpPr>
              <a:spLocks noChangeAspect="1" noChangeArrowheads="1"/>
            </p:cNvSpPr>
            <p:nvPr/>
          </p:nvSpPr>
          <p:spPr bwMode="auto">
            <a:xfrm flipV="1">
              <a:off x="862280" y="1108437"/>
              <a:ext cx="180000" cy="155173"/>
            </a:xfrm>
            <a:prstGeom prst="triangle">
              <a:avLst>
                <a:gd name="adj" fmla="val 50000"/>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800">
                <a:solidFill>
                  <a:schemeClr val="accent1"/>
                </a:solidFill>
                <a:sym typeface="微软雅黑" pitchFamily="34" charset="-122"/>
              </a:endParaRPr>
            </a:p>
          </p:txBody>
        </p:sp>
      </p:grpSp>
      <p:sp>
        <p:nvSpPr>
          <p:cNvPr id="17" name="矩形 52"/>
          <p:cNvSpPr>
            <a:spLocks noChangeArrowheads="1"/>
          </p:cNvSpPr>
          <p:nvPr/>
        </p:nvSpPr>
        <p:spPr bwMode="auto">
          <a:xfrm>
            <a:off x="0" y="5206320"/>
            <a:ext cx="12192000" cy="1651680"/>
          </a:xfrm>
          <a:prstGeom prst="rect">
            <a:avLst/>
          </a:prstGeom>
          <a:solidFill>
            <a:srgbClr val="C00000"/>
          </a:solidFill>
          <a:ln>
            <a:noFill/>
          </a:ln>
          <a:extLst/>
        </p:spPr>
        <p:txBody>
          <a:bodyPr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800">
              <a:solidFill>
                <a:srgbClr val="FFFFFF"/>
              </a:solidFill>
              <a:sym typeface="微软雅黑" pitchFamily="34" charset="-122"/>
            </a:endParaRPr>
          </a:p>
        </p:txBody>
      </p:sp>
      <p:grpSp>
        <p:nvGrpSpPr>
          <p:cNvPr id="18" name="Group 20"/>
          <p:cNvGrpSpPr>
            <a:grpSpLocks/>
          </p:cNvGrpSpPr>
          <p:nvPr/>
        </p:nvGrpSpPr>
        <p:grpSpPr bwMode="auto">
          <a:xfrm>
            <a:off x="1830841" y="5294225"/>
            <a:ext cx="7775576" cy="1013514"/>
            <a:chOff x="-1475016" y="0"/>
            <a:chExt cx="7776778" cy="1013454"/>
          </a:xfrm>
        </p:grpSpPr>
        <p:sp>
          <p:nvSpPr>
            <p:cNvPr id="19" name="矩形 53"/>
            <p:cNvSpPr>
              <a:spLocks noChangeArrowheads="1"/>
            </p:cNvSpPr>
            <p:nvPr/>
          </p:nvSpPr>
          <p:spPr bwMode="auto">
            <a:xfrm>
              <a:off x="580279" y="0"/>
              <a:ext cx="3666189" cy="338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600" b="1" dirty="0">
                  <a:solidFill>
                    <a:schemeClr val="bg1"/>
                  </a:solidFill>
                  <a:sym typeface="微软雅黑" pitchFamily="34" charset="-122"/>
                </a:rPr>
                <a:t>点击添加主题</a:t>
              </a:r>
            </a:p>
          </p:txBody>
        </p:sp>
        <p:sp>
          <p:nvSpPr>
            <p:cNvPr id="20" name="矩形 54"/>
            <p:cNvSpPr>
              <a:spLocks noChangeArrowheads="1"/>
            </p:cNvSpPr>
            <p:nvPr/>
          </p:nvSpPr>
          <p:spPr bwMode="auto">
            <a:xfrm>
              <a:off x="-1475016" y="256369"/>
              <a:ext cx="7776778" cy="757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lnSpc>
                  <a:spcPct val="120000"/>
                </a:lnSpc>
                <a:spcBef>
                  <a:spcPct val="0"/>
                </a:spcBef>
                <a:buNone/>
              </a:pPr>
              <a:r>
                <a:rPr lang="zh-CN" altLang="en-US" sz="1200" dirty="0">
                  <a:solidFill>
                    <a:schemeClr val="bg1"/>
                  </a:solidFill>
                  <a:sym typeface="微软雅黑" pitchFamily="34" charset="-122"/>
                </a:rPr>
                <a:t>内容概述，总结陈词，关键词在此录入上述图片的描述说明，在此录入上述图片的描述说明，在此录入上述图片的描述说明，在此录入上述图片的描述说明。</a:t>
              </a:r>
            </a:p>
            <a:p>
              <a:pPr algn="ctr" eaLnBrk="1" hangingPunct="1">
                <a:lnSpc>
                  <a:spcPct val="120000"/>
                </a:lnSpc>
                <a:spcBef>
                  <a:spcPct val="0"/>
                </a:spcBef>
                <a:buFont typeface="Arial" charset="0"/>
                <a:buNone/>
              </a:pPr>
              <a:endParaRPr lang="zh-CN" altLang="en-US" sz="1200" dirty="0">
                <a:solidFill>
                  <a:schemeClr val="bg1"/>
                </a:solidFill>
                <a:sym typeface="微软雅黑" pitchFamily="34" charset="-122"/>
              </a:endParaRPr>
            </a:p>
          </p:txBody>
        </p:sp>
      </p:grpSp>
    </p:spTree>
    <p:extLst>
      <p:ext uri="{BB962C8B-B14F-4D97-AF65-F5344CB8AC3E}">
        <p14:creationId xmlns:p14="http://schemas.microsoft.com/office/powerpoint/2010/main" val="28910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000"/>
                            </p:stCondLst>
                            <p:childTnLst>
                              <p:par>
                                <p:cTn id="15" presetID="8" presetClass="emph" presetSubtype="0" fill="hold" nodeType="afterEffect">
                                  <p:stCondLst>
                                    <p:cond delay="0"/>
                                  </p:stCondLst>
                                  <p:childTnLst>
                                    <p:animRot by="1440000">
                                      <p:cBhvr>
                                        <p:cTn id="16" dur="1000" fill="hold"/>
                                        <p:tgtEl>
                                          <p:spTgt spid="4"/>
                                        </p:tgtEl>
                                        <p:attrNameLst>
                                          <p:attrName>r</p:attrName>
                                        </p:attrNameLst>
                                      </p:cBhvr>
                                    </p:animRot>
                                  </p:childTnLst>
                                </p:cTn>
                              </p:par>
                            </p:childTnLst>
                          </p:cTn>
                        </p:par>
                        <p:par>
                          <p:cTn id="17" fill="hold">
                            <p:stCondLst>
                              <p:cond delay="2000"/>
                            </p:stCondLst>
                            <p:childTnLst>
                              <p:par>
                                <p:cTn id="18" presetID="8" presetClass="emph" presetSubtype="0" fill="hold" nodeType="afterEffect">
                                  <p:stCondLst>
                                    <p:cond delay="0"/>
                                  </p:stCondLst>
                                  <p:childTnLst>
                                    <p:animRot by="-1440000">
                                      <p:cBhvr>
                                        <p:cTn id="19" dur="1000" fill="hold"/>
                                        <p:tgtEl>
                                          <p:spTgt spid="4"/>
                                        </p:tgtEl>
                                        <p:attrNameLst>
                                          <p:attrName>r</p:attrName>
                                        </p:attrNameLst>
                                      </p:cBhvr>
                                    </p:animRot>
                                  </p:childTnLst>
                                </p:cTn>
                              </p:par>
                            </p:childTnLst>
                          </p:cTn>
                        </p:par>
                        <p:par>
                          <p:cTn id="20" fill="hold">
                            <p:stCondLst>
                              <p:cond delay="3000"/>
                            </p:stCondLst>
                            <p:childTnLst>
                              <p:par>
                                <p:cTn id="21" presetID="22" presetClass="entr" presetSubtype="1"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750"/>
                                        <p:tgtEl>
                                          <p:spTgt spid="9"/>
                                        </p:tgtEl>
                                      </p:cBhvr>
                                    </p:animEffect>
                                  </p:childTnLst>
                                </p:cTn>
                              </p:par>
                            </p:childTnLst>
                          </p:cTn>
                        </p:par>
                        <p:par>
                          <p:cTn id="24" fill="hold">
                            <p:stCondLst>
                              <p:cond delay="3750"/>
                            </p:stCondLst>
                            <p:childTnLst>
                              <p:par>
                                <p:cTn id="25" presetID="12" presetClass="entr" presetSubtype="1"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750"/>
                                        <p:tgtEl>
                                          <p:spTgt spid="7"/>
                                        </p:tgtEl>
                                        <p:attrNameLst>
                                          <p:attrName>ppt_y</p:attrName>
                                        </p:attrNameLst>
                                      </p:cBhvr>
                                      <p:tavLst>
                                        <p:tav tm="0">
                                          <p:val>
                                            <p:strVal val="#ppt_y-#ppt_h*1.125000"/>
                                          </p:val>
                                        </p:tav>
                                        <p:tav tm="100000">
                                          <p:val>
                                            <p:strVal val="#ppt_y"/>
                                          </p:val>
                                        </p:tav>
                                      </p:tavLst>
                                    </p:anim>
                                    <p:animEffect transition="in" filter="wipe(down)">
                                      <p:cBhvr>
                                        <p:cTn id="28" dur="750"/>
                                        <p:tgtEl>
                                          <p:spTgt spid="7"/>
                                        </p:tgtEl>
                                      </p:cBhvr>
                                    </p:animEffect>
                                  </p:childTnLst>
                                </p:cTn>
                              </p:par>
                            </p:childTnLst>
                          </p:cTn>
                        </p:par>
                        <p:par>
                          <p:cTn id="29" fill="hold">
                            <p:stCondLst>
                              <p:cond delay="4500"/>
                            </p:stCondLst>
                            <p:childTnLst>
                              <p:par>
                                <p:cTn id="30" presetID="22" presetClass="entr" presetSubtype="1"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up)">
                                      <p:cBhvr>
                                        <p:cTn id="32" dur="750"/>
                                        <p:tgtEl>
                                          <p:spTgt spid="13"/>
                                        </p:tgtEl>
                                      </p:cBhvr>
                                    </p:animEffect>
                                  </p:childTnLst>
                                </p:cTn>
                              </p:par>
                            </p:childTnLst>
                          </p:cTn>
                        </p:par>
                        <p:par>
                          <p:cTn id="33" fill="hold">
                            <p:stCondLst>
                              <p:cond delay="5250"/>
                            </p:stCondLst>
                            <p:childTnLst>
                              <p:par>
                                <p:cTn id="34" presetID="12" presetClass="entr" presetSubtype="1"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750"/>
                                        <p:tgtEl>
                                          <p:spTgt spid="8"/>
                                        </p:tgtEl>
                                        <p:attrNameLst>
                                          <p:attrName>ppt_y</p:attrName>
                                        </p:attrNameLst>
                                      </p:cBhvr>
                                      <p:tavLst>
                                        <p:tav tm="0">
                                          <p:val>
                                            <p:strVal val="#ppt_y-#ppt_h*1.125000"/>
                                          </p:val>
                                        </p:tav>
                                        <p:tav tm="100000">
                                          <p:val>
                                            <p:strVal val="#ppt_y"/>
                                          </p:val>
                                        </p:tav>
                                      </p:tavLst>
                                    </p:anim>
                                    <p:animEffect transition="in" filter="wipe(down)">
                                      <p:cBhvr>
                                        <p:cTn id="37" dur="750"/>
                                        <p:tgtEl>
                                          <p:spTgt spid="8"/>
                                        </p:tgtEl>
                                      </p:cBhvr>
                                    </p:animEffect>
                                  </p:childTnLst>
                                </p:cTn>
                              </p:par>
                            </p:childTnLst>
                          </p:cTn>
                        </p:par>
                        <p:par>
                          <p:cTn id="38" fill="hold">
                            <p:stCondLst>
                              <p:cond delay="6000"/>
                            </p:stCondLst>
                            <p:childTnLst>
                              <p:par>
                                <p:cTn id="39" presetID="16" presetClass="entr" presetSubtype="37" fill="hold"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barn(outVertical)">
                                      <p:cBhvr>
                                        <p:cTn id="41"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24007" r="16739"/>
          <a:stretch/>
        </p:blipFill>
        <p:spPr>
          <a:xfrm>
            <a:off x="725715" y="2173721"/>
            <a:ext cx="3193142" cy="4684279"/>
          </a:xfrm>
          <a:prstGeom prst="rect">
            <a:avLst/>
          </a:prstGeom>
        </p:spPr>
      </p:pic>
      <p:grpSp>
        <p:nvGrpSpPr>
          <p:cNvPr id="5" name="组合 4"/>
          <p:cNvGrpSpPr>
            <a:grpSpLocks/>
          </p:cNvGrpSpPr>
          <p:nvPr/>
        </p:nvGrpSpPr>
        <p:grpSpPr bwMode="auto">
          <a:xfrm rot="10800000">
            <a:off x="5218082" y="1331104"/>
            <a:ext cx="2489003" cy="2145220"/>
            <a:chOff x="2447764" y="1124744"/>
            <a:chExt cx="2232248" cy="1924352"/>
          </a:xfrm>
        </p:grpSpPr>
        <p:sp>
          <p:nvSpPr>
            <p:cNvPr id="6" name="六边形 5"/>
            <p:cNvSpPr/>
            <p:nvPr/>
          </p:nvSpPr>
          <p:spPr>
            <a:xfrm>
              <a:off x="2447765" y="1124448"/>
              <a:ext cx="2232248" cy="1924648"/>
            </a:xfrm>
            <a:prstGeom prst="hexagon">
              <a:avLst>
                <a:gd name="adj" fmla="val 28044"/>
                <a:gd name="vf" fmla="val 115470"/>
              </a:avLst>
            </a:prstGeom>
            <a:gradFill flip="none" rotWithShape="1">
              <a:gsLst>
                <a:gs pos="0">
                  <a:srgbClr val="E50012">
                    <a:shade val="30000"/>
                    <a:satMod val="115000"/>
                  </a:srgbClr>
                </a:gs>
                <a:gs pos="50000">
                  <a:srgbClr val="E50012">
                    <a:shade val="67500"/>
                    <a:satMod val="115000"/>
                  </a:srgbClr>
                </a:gs>
                <a:gs pos="100000">
                  <a:srgbClr val="E50012">
                    <a:shade val="100000"/>
                    <a:satMod val="115000"/>
                  </a:srgbClr>
                </a:gs>
              </a:gsLst>
              <a:path path="circle">
                <a:fillToRect l="100000" t="100000"/>
              </a:path>
              <a:tileRect r="-100000" b="-10000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椭圆​​ 38"/>
            <p:cNvSpPr/>
            <p:nvPr/>
          </p:nvSpPr>
          <p:spPr>
            <a:xfrm>
              <a:off x="2696411" y="1220958"/>
              <a:ext cx="1734956" cy="1731626"/>
            </a:xfrm>
            <a:prstGeom prst="ellipse">
              <a:avLst/>
            </a:prstGeom>
            <a:solidFill>
              <a:schemeClr val="bg1">
                <a:lumMod val="95000"/>
              </a:schemeClr>
            </a:solidFill>
            <a:ln w="28575">
              <a:solidFill>
                <a:schemeClr val="bg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sp>
        <p:nvSpPr>
          <p:cNvPr id="8" name="矩形 7"/>
          <p:cNvSpPr/>
          <p:nvPr/>
        </p:nvSpPr>
        <p:spPr>
          <a:xfrm>
            <a:off x="4870923" y="3557163"/>
            <a:ext cx="3262432" cy="707886"/>
          </a:xfrm>
          <a:prstGeom prst="rect">
            <a:avLst/>
          </a:prstGeom>
        </p:spPr>
        <p:txBody>
          <a:bodyPr wrap="none">
            <a:spAutoFit/>
          </a:bodyPr>
          <a:lstStyle/>
          <a:p>
            <a:pPr algn="ctr">
              <a:spcAft>
                <a:spcPts val="0"/>
              </a:spcAft>
              <a:defRPr/>
            </a:pPr>
            <a:r>
              <a:rPr lang="zh-CN" altLang="en-US" sz="4000" kern="100"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添加您的标题</a:t>
            </a:r>
            <a:endParaRPr lang="zh-CN" altLang="zh-CN" sz="4000" kern="100"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矩形 8"/>
          <p:cNvSpPr/>
          <p:nvPr/>
        </p:nvSpPr>
        <p:spPr>
          <a:xfrm>
            <a:off x="5505938" y="1619049"/>
            <a:ext cx="1923900" cy="1569660"/>
          </a:xfrm>
          <a:prstGeom prst="rect">
            <a:avLst/>
          </a:prstGeom>
        </p:spPr>
        <p:txBody>
          <a:bodyPr wrap="square">
            <a:spAutoFit/>
          </a:bodyPr>
          <a:lstStyle/>
          <a:p>
            <a:pPr algn="ctr">
              <a:defRPr/>
            </a:pPr>
            <a:r>
              <a:rPr lang="en-US" altLang="zh-CN" sz="9600" dirty="0">
                <a:solidFill>
                  <a:srgbClr val="C00000"/>
                </a:solidFill>
                <a:latin typeface="方正大黑简体" panose="03000509000000000000" pitchFamily="65" charset="-122"/>
                <a:ea typeface="方正大黑简体" panose="03000509000000000000" pitchFamily="65" charset="-122"/>
                <a:cs typeface="Arial Unicode MS" panose="020B0604020202020204" pitchFamily="34" charset="-122"/>
              </a:rPr>
              <a:t>03</a:t>
            </a:r>
            <a:endParaRPr lang="zh-CN" altLang="en-US" sz="9600" dirty="0">
              <a:solidFill>
                <a:srgbClr val="C00000"/>
              </a:solidFill>
              <a:latin typeface="方正大黑简体" panose="03000509000000000000" pitchFamily="65" charset="-122"/>
              <a:ea typeface="方正大黑简体" panose="03000509000000000000" pitchFamily="65" charset="-122"/>
              <a:cs typeface="Arial Unicode MS" panose="020B0604020202020204" pitchFamily="34" charset="-122"/>
            </a:endParaRPr>
          </a:p>
        </p:txBody>
      </p:sp>
      <p:sp>
        <p:nvSpPr>
          <p:cNvPr id="10" name="矩形 9"/>
          <p:cNvSpPr/>
          <p:nvPr/>
        </p:nvSpPr>
        <p:spPr>
          <a:xfrm>
            <a:off x="4870923" y="4270652"/>
            <a:ext cx="3262432" cy="707886"/>
          </a:xfrm>
          <a:prstGeom prst="rect">
            <a:avLst/>
          </a:prstGeom>
        </p:spPr>
        <p:txBody>
          <a:bodyPr wrap="square">
            <a:spAutoFit/>
          </a:bodyPr>
          <a:lstStyle/>
          <a:p>
            <a:pPr>
              <a:lnSpc>
                <a:spcPts val="2368"/>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a:t>
            </a:r>
            <a:endParaRPr lang="en-US" altLang="zh-CN" sz="1100" dirty="0">
              <a:solidFill>
                <a:schemeClr val="tx1">
                  <a:lumMod val="75000"/>
                  <a:lumOff val="25000"/>
                </a:schemeClr>
              </a:solidFill>
              <a:latin typeface="Arial" charset="0"/>
            </a:endParaRPr>
          </a:p>
        </p:txBody>
      </p:sp>
      <p:pic>
        <p:nvPicPr>
          <p:cNvPr id="11" name="图片 10"/>
          <p:cNvPicPr>
            <a:picLocks noChangeAspect="1"/>
          </p:cNvPicPr>
          <p:nvPr/>
        </p:nvPicPr>
        <p:blipFill rotWithShape="1">
          <a:blip r:embed="rId4" cstate="print">
            <a:extLst>
              <a:ext uri="{28A0092B-C50C-407E-A947-70E740481C1C}">
                <a14:useLocalDpi xmlns:a14="http://schemas.microsoft.com/office/drawing/2010/main" val="0"/>
              </a:ext>
            </a:extLst>
          </a:blip>
          <a:srcRect l="5627" r="9491" b="35530"/>
          <a:stretch/>
        </p:blipFill>
        <p:spPr>
          <a:xfrm>
            <a:off x="8244114" y="4711534"/>
            <a:ext cx="3947886" cy="2146466"/>
          </a:xfrm>
          <a:prstGeom prst="rect">
            <a:avLst/>
          </a:prstGeom>
        </p:spPr>
      </p:pic>
    </p:spTree>
    <p:extLst>
      <p:ext uri="{BB962C8B-B14F-4D97-AF65-F5344CB8AC3E}">
        <p14:creationId xmlns:p14="http://schemas.microsoft.com/office/powerpoint/2010/main" val="3733776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 presetClass="entr" presetSubtype="8" fill="hold" nodeType="withEffect">
                                  <p:stCondLst>
                                    <p:cond delay="25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0-#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par>
                          <p:cTn id="12" fill="hold">
                            <p:stCondLst>
                              <p:cond delay="75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childTnLst>
                          </p:cTn>
                        </p:par>
                        <p:par>
                          <p:cTn id="16" fill="hold">
                            <p:stCondLst>
                              <p:cond delay="125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750"/>
                            </p:stCondLst>
                            <p:childTnLst>
                              <p:par>
                                <p:cTn id="21" presetID="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a:grpSpLocks/>
          </p:cNvGrpSpPr>
          <p:nvPr/>
        </p:nvGrpSpPr>
        <p:grpSpPr bwMode="auto">
          <a:xfrm>
            <a:off x="4044842" y="1348140"/>
            <a:ext cx="3665262" cy="4021137"/>
            <a:chOff x="-39212" y="0"/>
            <a:chExt cx="3966146" cy="4352253"/>
          </a:xfrm>
        </p:grpSpPr>
        <p:sp>
          <p:nvSpPr>
            <p:cNvPr id="3" name="等腰三角形 4"/>
            <p:cNvSpPr>
              <a:spLocks noChangeArrowheads="1"/>
            </p:cNvSpPr>
            <p:nvPr/>
          </p:nvSpPr>
          <p:spPr bwMode="auto">
            <a:xfrm rot="-4373613">
              <a:off x="-268014" y="268014"/>
              <a:ext cx="3886200" cy="3350172"/>
            </a:xfrm>
            <a:prstGeom prst="triangle">
              <a:avLst>
                <a:gd name="adj" fmla="val 50000"/>
              </a:avLst>
            </a:prstGeom>
            <a:noFill/>
            <a:ln w="19050">
              <a:solidFill>
                <a:srgbClr val="7F7F7F"/>
              </a:solidFill>
              <a:miter lim="800000"/>
              <a:headEnd/>
              <a:tailEnd/>
            </a:ln>
          </p:spPr>
          <p:txBody>
            <a:bodyPr anchor="ctr"/>
            <a:lstStyle/>
            <a:p>
              <a:pPr algn="ctr" eaLnBrk="1" hangingPunct="1"/>
              <a:endParaRPr lang="zh-CN" altLang="en-US">
                <a:solidFill>
                  <a:srgbClr val="FFFFFF"/>
                </a:solidFill>
              </a:endParaRPr>
            </a:p>
          </p:txBody>
        </p:sp>
        <p:sp>
          <p:nvSpPr>
            <p:cNvPr id="4" name="等腰三角形 5"/>
            <p:cNvSpPr>
              <a:spLocks noChangeArrowheads="1"/>
            </p:cNvSpPr>
            <p:nvPr/>
          </p:nvSpPr>
          <p:spPr bwMode="auto">
            <a:xfrm rot="16200000">
              <a:off x="-313501" y="420771"/>
              <a:ext cx="3977171" cy="3428594"/>
            </a:xfrm>
            <a:prstGeom prst="triangle">
              <a:avLst>
                <a:gd name="adj" fmla="val 50000"/>
              </a:avLst>
            </a:prstGeom>
            <a:blipFill dpi="0" rotWithShape="0">
              <a:blip r:embed="rId3"/>
              <a:srcRect/>
              <a:stretch>
                <a:fillRect/>
              </a:stretch>
            </a:blipFill>
            <a:ln w="9525">
              <a:noFill/>
              <a:miter lim="800000"/>
              <a:headEnd/>
              <a:tailEnd/>
            </a:ln>
          </p:spPr>
          <p:txBody>
            <a:bodyPr anchor="ctr"/>
            <a:lstStyle/>
            <a:p>
              <a:pPr algn="ctr" eaLnBrk="1" hangingPunct="1"/>
              <a:endParaRPr lang="zh-CN" altLang="en-US">
                <a:solidFill>
                  <a:srgbClr val="FFFFFF"/>
                </a:solidFill>
              </a:endParaRPr>
            </a:p>
          </p:txBody>
        </p:sp>
        <p:sp>
          <p:nvSpPr>
            <p:cNvPr id="5" name="椭圆 6"/>
            <p:cNvSpPr>
              <a:spLocks noChangeArrowheads="1"/>
            </p:cNvSpPr>
            <p:nvPr/>
          </p:nvSpPr>
          <p:spPr bwMode="auto">
            <a:xfrm>
              <a:off x="25197" y="1363044"/>
              <a:ext cx="228600" cy="228600"/>
            </a:xfrm>
            <a:prstGeom prst="ellipse">
              <a:avLst/>
            </a:prstGeom>
            <a:solidFill>
              <a:srgbClr val="7F7F7F"/>
            </a:solidFill>
            <a:ln w="9525">
              <a:noFill/>
              <a:round/>
              <a:headEnd/>
              <a:tailEnd/>
            </a:ln>
          </p:spPr>
          <p:txBody>
            <a:bodyPr anchor="ctr"/>
            <a:lstStyle/>
            <a:p>
              <a:pPr algn="ctr" eaLnBrk="1" hangingPunct="1"/>
              <a:endParaRPr lang="zh-CN" altLang="en-US">
                <a:solidFill>
                  <a:srgbClr val="FFFFFF"/>
                </a:solidFill>
              </a:endParaRPr>
            </a:p>
          </p:txBody>
        </p:sp>
        <p:sp>
          <p:nvSpPr>
            <p:cNvPr id="6" name="椭圆 7"/>
            <p:cNvSpPr>
              <a:spLocks noChangeArrowheads="1"/>
            </p:cNvSpPr>
            <p:nvPr/>
          </p:nvSpPr>
          <p:spPr bwMode="auto">
            <a:xfrm>
              <a:off x="2577897" y="4123653"/>
              <a:ext cx="228600" cy="228600"/>
            </a:xfrm>
            <a:prstGeom prst="ellipse">
              <a:avLst/>
            </a:prstGeom>
            <a:solidFill>
              <a:srgbClr val="7F7F7F"/>
            </a:solidFill>
            <a:ln w="9525">
              <a:noFill/>
              <a:round/>
              <a:headEnd/>
              <a:tailEnd/>
            </a:ln>
          </p:spPr>
          <p:txBody>
            <a:bodyPr anchor="ctr"/>
            <a:lstStyle/>
            <a:p>
              <a:pPr algn="ctr" eaLnBrk="1" hangingPunct="1"/>
              <a:endParaRPr lang="zh-CN" altLang="en-US">
                <a:solidFill>
                  <a:srgbClr val="FFFFFF"/>
                </a:solidFill>
              </a:endParaRPr>
            </a:p>
          </p:txBody>
        </p:sp>
        <p:sp>
          <p:nvSpPr>
            <p:cNvPr id="7" name="椭圆 8"/>
            <p:cNvSpPr>
              <a:spLocks noChangeArrowheads="1"/>
            </p:cNvSpPr>
            <p:nvPr/>
          </p:nvSpPr>
          <p:spPr bwMode="auto">
            <a:xfrm>
              <a:off x="3698334" y="500199"/>
              <a:ext cx="228600" cy="228600"/>
            </a:xfrm>
            <a:prstGeom prst="ellipse">
              <a:avLst/>
            </a:prstGeom>
            <a:solidFill>
              <a:srgbClr val="7F7F7F"/>
            </a:solidFill>
            <a:ln w="9525">
              <a:noFill/>
              <a:round/>
              <a:headEnd/>
              <a:tailEnd/>
            </a:ln>
          </p:spPr>
          <p:txBody>
            <a:bodyPr anchor="ctr"/>
            <a:lstStyle/>
            <a:p>
              <a:pPr algn="ctr" eaLnBrk="1" hangingPunct="1"/>
              <a:endParaRPr lang="zh-CN" altLang="en-US">
                <a:solidFill>
                  <a:srgbClr val="FFFFFF"/>
                </a:solidFill>
              </a:endParaRPr>
            </a:p>
          </p:txBody>
        </p:sp>
      </p:grpSp>
      <p:sp>
        <p:nvSpPr>
          <p:cNvPr id="8" name="文本框 7"/>
          <p:cNvSpPr txBox="1"/>
          <p:nvPr/>
        </p:nvSpPr>
        <p:spPr>
          <a:xfrm>
            <a:off x="8272141" y="1692966"/>
            <a:ext cx="1988685" cy="657052"/>
          </a:xfrm>
          <a:prstGeom prst="rect">
            <a:avLst/>
          </a:prstGeom>
        </p:spPr>
        <p:txBody>
          <a:bodyPr vert="horz" lIns="91440" tIns="45720" rIns="91440" bIns="45720"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a:lnSpc>
                <a:spcPct val="110000"/>
              </a:lnSpc>
            </a:pPr>
            <a:r>
              <a:rPr lang="zh-CN" altLang="en-US" sz="11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en-US" altLang="zh-CN" sz="1100" dirty="0">
              <a:solidFill>
                <a:schemeClr val="tx1">
                  <a:lumMod val="75000"/>
                  <a:lumOff val="25000"/>
                </a:schemeClr>
              </a:solidFill>
              <a:latin typeface="微软雅黑" pitchFamily="34" charset="-122"/>
              <a:ea typeface="微软雅黑" pitchFamily="34" charset="-122"/>
              <a:sym typeface="微软雅黑" pitchFamily="34" charset="-122"/>
            </a:endParaRPr>
          </a:p>
          <a:p>
            <a:pPr>
              <a:lnSpc>
                <a:spcPct val="110000"/>
              </a:lnSpc>
            </a:pPr>
            <a:endParaRPr lang="zh-CN" altLang="en-US" sz="1100" dirty="0">
              <a:latin typeface="微软雅黑" panose="020B0503020204020204" pitchFamily="34" charset="-122"/>
              <a:ea typeface="微软雅黑" panose="020B0503020204020204" pitchFamily="34" charset="-122"/>
            </a:endParaRPr>
          </a:p>
        </p:txBody>
      </p:sp>
      <p:sp>
        <p:nvSpPr>
          <p:cNvPr id="9" name="文本框 8"/>
          <p:cNvSpPr txBox="1"/>
          <p:nvPr/>
        </p:nvSpPr>
        <p:spPr>
          <a:xfrm>
            <a:off x="7604475" y="4764487"/>
            <a:ext cx="1988685" cy="657052"/>
          </a:xfrm>
          <a:prstGeom prst="rect">
            <a:avLst/>
          </a:prstGeom>
        </p:spPr>
        <p:txBody>
          <a:bodyPr vert="horz" lIns="91440" tIns="45720" rIns="91440" bIns="45720"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a:lnSpc>
                <a:spcPct val="110000"/>
              </a:lnSpc>
            </a:pPr>
            <a:r>
              <a:rPr lang="zh-CN" altLang="en-US" sz="11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en-US" altLang="zh-CN" sz="1100" dirty="0">
              <a:solidFill>
                <a:schemeClr val="tx1">
                  <a:lumMod val="75000"/>
                  <a:lumOff val="25000"/>
                </a:schemeClr>
              </a:solidFill>
              <a:latin typeface="微软雅黑" pitchFamily="34" charset="-122"/>
              <a:ea typeface="微软雅黑" pitchFamily="34" charset="-122"/>
              <a:sym typeface="微软雅黑" pitchFamily="34" charset="-122"/>
            </a:endParaRPr>
          </a:p>
          <a:p>
            <a:pPr>
              <a:lnSpc>
                <a:spcPct val="110000"/>
              </a:lnSpc>
            </a:pPr>
            <a:endParaRPr lang="zh-CN" altLang="en-US" sz="1100" dirty="0">
              <a:latin typeface="微软雅黑" panose="020B0503020204020204" pitchFamily="34" charset="-122"/>
              <a:ea typeface="微软雅黑" panose="020B0503020204020204" pitchFamily="34" charset="-122"/>
            </a:endParaRPr>
          </a:p>
        </p:txBody>
      </p:sp>
      <p:sp>
        <p:nvSpPr>
          <p:cNvPr id="10" name="文本框 9"/>
          <p:cNvSpPr txBox="1"/>
          <p:nvPr/>
        </p:nvSpPr>
        <p:spPr>
          <a:xfrm>
            <a:off x="1776979" y="2368333"/>
            <a:ext cx="1988685" cy="657052"/>
          </a:xfrm>
          <a:prstGeom prst="rect">
            <a:avLst/>
          </a:prstGeom>
        </p:spPr>
        <p:txBody>
          <a:bodyPr vert="horz" lIns="91440" tIns="45720" rIns="91440" bIns="45720"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a:lnSpc>
                <a:spcPct val="110000"/>
              </a:lnSpc>
            </a:pPr>
            <a:r>
              <a:rPr lang="zh-CN" altLang="en-US" sz="11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en-US" altLang="zh-CN" sz="1100" dirty="0">
              <a:solidFill>
                <a:schemeClr val="tx1">
                  <a:lumMod val="75000"/>
                  <a:lumOff val="25000"/>
                </a:schemeClr>
              </a:solidFill>
              <a:latin typeface="微软雅黑" pitchFamily="34" charset="-122"/>
              <a:ea typeface="微软雅黑" pitchFamily="34" charset="-122"/>
              <a:sym typeface="微软雅黑" pitchFamily="34" charset="-122"/>
            </a:endParaRPr>
          </a:p>
          <a:p>
            <a:pPr>
              <a:lnSpc>
                <a:spcPct val="110000"/>
              </a:lnSpc>
            </a:pPr>
            <a:endParaRPr lang="zh-CN" altLang="en-US" sz="11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98154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4"/>
          <p:cNvGrpSpPr>
            <a:grpSpLocks/>
          </p:cNvGrpSpPr>
          <p:nvPr/>
        </p:nvGrpSpPr>
        <p:grpSpPr bwMode="auto">
          <a:xfrm>
            <a:off x="3473450" y="1085850"/>
            <a:ext cx="5246688" cy="4657725"/>
            <a:chOff x="0" y="0"/>
            <a:chExt cx="3446804" cy="3060000"/>
          </a:xfrm>
        </p:grpSpPr>
        <p:grpSp>
          <p:nvGrpSpPr>
            <p:cNvPr id="4" name="组合 8"/>
            <p:cNvGrpSpPr>
              <a:grpSpLocks/>
            </p:cNvGrpSpPr>
            <p:nvPr/>
          </p:nvGrpSpPr>
          <p:grpSpPr bwMode="auto">
            <a:xfrm>
              <a:off x="556669" y="720000"/>
              <a:ext cx="2340000" cy="2340000"/>
              <a:chOff x="0" y="0"/>
              <a:chExt cx="2340000" cy="2340000"/>
            </a:xfrm>
          </p:grpSpPr>
          <p:grpSp>
            <p:nvGrpSpPr>
              <p:cNvPr id="17" name="组合 21"/>
              <p:cNvGrpSpPr>
                <a:grpSpLocks/>
              </p:cNvGrpSpPr>
              <p:nvPr/>
            </p:nvGrpSpPr>
            <p:grpSpPr bwMode="auto">
              <a:xfrm>
                <a:off x="0" y="0"/>
                <a:ext cx="2340000" cy="2340000"/>
                <a:chOff x="0" y="0"/>
                <a:chExt cx="2340000" cy="2340000"/>
              </a:xfrm>
            </p:grpSpPr>
            <p:sp>
              <p:nvSpPr>
                <p:cNvPr id="19" name="椭圆 23"/>
                <p:cNvSpPr>
                  <a:spLocks noChangeArrowheads="1"/>
                </p:cNvSpPr>
                <p:nvPr/>
              </p:nvSpPr>
              <p:spPr bwMode="auto">
                <a:xfrm>
                  <a:off x="0" y="0"/>
                  <a:ext cx="2340000" cy="2340000"/>
                </a:xfrm>
                <a:prstGeom prst="ellipse">
                  <a:avLst/>
                </a:prstGeom>
                <a:solidFill>
                  <a:srgbClr val="DEEBF7"/>
                </a:solidFill>
                <a:ln w="9525">
                  <a:noFill/>
                  <a:round/>
                  <a:headEnd/>
                  <a:tailEnd/>
                </a:ln>
              </p:spPr>
              <p:txBody>
                <a:bodyPr anchor="ctr"/>
                <a:lstStyle/>
                <a:p>
                  <a:pPr algn="ctr" eaLnBrk="1" hangingPunct="1"/>
                  <a:endParaRPr lang="zh-CN" altLang="en-US">
                    <a:solidFill>
                      <a:srgbClr val="FFFFFF"/>
                    </a:solidFill>
                    <a:ea typeface="微软雅黑" pitchFamily="34" charset="-122"/>
                  </a:endParaRPr>
                </a:p>
              </p:txBody>
            </p:sp>
            <p:sp>
              <p:nvSpPr>
                <p:cNvPr id="20" name="椭圆 24"/>
                <p:cNvSpPr>
                  <a:spLocks noChangeArrowheads="1"/>
                </p:cNvSpPr>
                <p:nvPr/>
              </p:nvSpPr>
              <p:spPr bwMode="auto">
                <a:xfrm>
                  <a:off x="270000" y="270000"/>
                  <a:ext cx="1800000" cy="1800000"/>
                </a:xfrm>
                <a:prstGeom prst="ellipse">
                  <a:avLst/>
                </a:prstGeom>
                <a:solidFill>
                  <a:srgbClr val="C00000"/>
                </a:solidFill>
                <a:ln w="9525">
                  <a:noFill/>
                  <a:round/>
                  <a:headEnd/>
                  <a:tailEnd/>
                </a:ln>
              </p:spPr>
              <p:txBody>
                <a:bodyPr anchor="ctr"/>
                <a:lstStyle/>
                <a:p>
                  <a:pPr algn="ctr" eaLnBrk="1" hangingPunct="1"/>
                  <a:endParaRPr lang="zh-CN" altLang="en-US">
                    <a:solidFill>
                      <a:srgbClr val="FFFFFF"/>
                    </a:solidFill>
                    <a:ea typeface="微软雅黑" pitchFamily="34" charset="-122"/>
                  </a:endParaRPr>
                </a:p>
              </p:txBody>
            </p:sp>
            <p:sp>
              <p:nvSpPr>
                <p:cNvPr id="21" name="椭圆 25"/>
                <p:cNvSpPr>
                  <a:spLocks noChangeArrowheads="1"/>
                </p:cNvSpPr>
                <p:nvPr/>
              </p:nvSpPr>
              <p:spPr bwMode="auto">
                <a:xfrm>
                  <a:off x="540000" y="540000"/>
                  <a:ext cx="1260000" cy="1260000"/>
                </a:xfrm>
                <a:prstGeom prst="ellipse">
                  <a:avLst/>
                </a:prstGeom>
                <a:solidFill>
                  <a:srgbClr val="DEEBF7"/>
                </a:solidFill>
                <a:ln w="9525">
                  <a:noFill/>
                  <a:round/>
                  <a:headEnd/>
                  <a:tailEnd/>
                </a:ln>
              </p:spPr>
              <p:txBody>
                <a:bodyPr anchor="ctr"/>
                <a:lstStyle/>
                <a:p>
                  <a:pPr algn="ctr" eaLnBrk="1" hangingPunct="1"/>
                  <a:endParaRPr lang="zh-CN" altLang="en-US">
                    <a:solidFill>
                      <a:srgbClr val="FFFFFF"/>
                    </a:solidFill>
                    <a:ea typeface="微软雅黑" pitchFamily="34" charset="-122"/>
                  </a:endParaRPr>
                </a:p>
              </p:txBody>
            </p:sp>
          </p:grpSp>
          <p:sp>
            <p:nvSpPr>
              <p:cNvPr id="18" name="TextBox 9"/>
              <p:cNvSpPr txBox="1">
                <a:spLocks noChangeArrowheads="1"/>
              </p:cNvSpPr>
              <p:nvPr/>
            </p:nvSpPr>
            <p:spPr bwMode="auto">
              <a:xfrm>
                <a:off x="727086" y="790992"/>
                <a:ext cx="963676" cy="667160"/>
              </a:xfrm>
              <a:prstGeom prst="rect">
                <a:avLst/>
              </a:prstGeom>
              <a:noFill/>
              <a:ln w="9525">
                <a:noFill/>
                <a:miter lim="800000"/>
                <a:headEnd/>
                <a:tailEnd/>
              </a:ln>
            </p:spPr>
            <p:txBody>
              <a:bodyPr wrap="none">
                <a:spAutoFit/>
              </a:bodyPr>
              <a:lstStyle/>
              <a:p>
                <a:pPr algn="ctr" eaLnBrk="1" hangingPunct="1">
                  <a:lnSpc>
                    <a:spcPct val="150000"/>
                  </a:lnSpc>
                </a:pPr>
                <a:r>
                  <a:rPr lang="zh-CN" altLang="en-US" sz="2000">
                    <a:solidFill>
                      <a:srgbClr val="000000"/>
                    </a:solidFill>
                    <a:latin typeface="微软雅黑" pitchFamily="34" charset="-122"/>
                    <a:ea typeface="微软雅黑" pitchFamily="34" charset="-122"/>
                  </a:rPr>
                  <a:t>请在此处</a:t>
                </a:r>
                <a:endParaRPr lang="en-US" sz="2000">
                  <a:solidFill>
                    <a:srgbClr val="000000"/>
                  </a:solidFill>
                  <a:latin typeface="微软雅黑" pitchFamily="34" charset="-122"/>
                  <a:ea typeface="微软雅黑" pitchFamily="34" charset="-122"/>
                </a:endParaRPr>
              </a:p>
              <a:p>
                <a:pPr algn="ctr" eaLnBrk="1" hangingPunct="1">
                  <a:lnSpc>
                    <a:spcPct val="150000"/>
                  </a:lnSpc>
                </a:pPr>
                <a:r>
                  <a:rPr lang="zh-CN" altLang="en-US" sz="2000">
                    <a:solidFill>
                      <a:srgbClr val="000000"/>
                    </a:solidFill>
                    <a:latin typeface="微软雅黑" pitchFamily="34" charset="-122"/>
                    <a:ea typeface="微软雅黑" pitchFamily="34" charset="-122"/>
                  </a:rPr>
                  <a:t>添加关键字</a:t>
                </a:r>
              </a:p>
            </p:txBody>
          </p:sp>
        </p:grpSp>
        <p:grpSp>
          <p:nvGrpSpPr>
            <p:cNvPr id="5" name="组合 9"/>
            <p:cNvGrpSpPr>
              <a:grpSpLocks/>
            </p:cNvGrpSpPr>
            <p:nvPr/>
          </p:nvGrpSpPr>
          <p:grpSpPr bwMode="auto">
            <a:xfrm>
              <a:off x="1213657" y="0"/>
              <a:ext cx="1026024" cy="1260000"/>
              <a:chOff x="0" y="0"/>
              <a:chExt cx="1026024" cy="1260000"/>
            </a:xfrm>
          </p:grpSpPr>
          <p:sp>
            <p:nvSpPr>
              <p:cNvPr id="14" name="下箭头 18"/>
              <p:cNvSpPr>
                <a:spLocks noChangeArrowheads="1"/>
              </p:cNvSpPr>
              <p:nvPr/>
            </p:nvSpPr>
            <p:spPr bwMode="auto">
              <a:xfrm>
                <a:off x="0" y="0"/>
                <a:ext cx="1026024" cy="1260000"/>
              </a:xfrm>
              <a:prstGeom prst="downArrow">
                <a:avLst>
                  <a:gd name="adj1" fmla="val 53130"/>
                  <a:gd name="adj2" fmla="val 49997"/>
                </a:avLst>
              </a:prstGeom>
              <a:solidFill>
                <a:srgbClr val="C00000"/>
              </a:solidFill>
              <a:ln w="9525">
                <a:noFill/>
                <a:miter lim="800000"/>
                <a:headEnd/>
                <a:tailEnd/>
              </a:ln>
            </p:spPr>
            <p:txBody>
              <a:bodyPr anchor="ctr"/>
              <a:lstStyle/>
              <a:p>
                <a:pPr algn="ctr" eaLnBrk="1" hangingPunct="1"/>
                <a:endParaRPr lang="zh-CN" altLang="en-US">
                  <a:solidFill>
                    <a:srgbClr val="FFFFFF"/>
                  </a:solidFill>
                  <a:ea typeface="微软雅黑" pitchFamily="34" charset="-122"/>
                </a:endParaRPr>
              </a:p>
            </p:txBody>
          </p:sp>
          <p:sp>
            <p:nvSpPr>
              <p:cNvPr id="15" name="矩形 19"/>
              <p:cNvSpPr>
                <a:spLocks noChangeArrowheads="1"/>
              </p:cNvSpPr>
              <p:nvPr/>
            </p:nvSpPr>
            <p:spPr bwMode="auto">
              <a:xfrm>
                <a:off x="243990" y="181"/>
                <a:ext cx="540000" cy="108000"/>
              </a:xfrm>
              <a:prstGeom prst="rect">
                <a:avLst/>
              </a:prstGeom>
              <a:solidFill>
                <a:srgbClr val="FF0000"/>
              </a:solidFill>
              <a:ln w="9525">
                <a:noFill/>
                <a:miter lim="800000"/>
                <a:headEnd/>
                <a:tailEnd/>
              </a:ln>
            </p:spPr>
            <p:txBody>
              <a:bodyPr anchor="ctr"/>
              <a:lstStyle/>
              <a:p>
                <a:pPr algn="ctr" eaLnBrk="1" hangingPunct="1"/>
                <a:endParaRPr lang="zh-CN" altLang="en-US">
                  <a:solidFill>
                    <a:srgbClr val="FFFFFF"/>
                  </a:solidFill>
                  <a:ea typeface="微软雅黑" pitchFamily="34" charset="-122"/>
                </a:endParaRPr>
              </a:p>
            </p:txBody>
          </p:sp>
          <p:sp>
            <p:nvSpPr>
              <p:cNvPr id="16" name="TextBox 6"/>
              <p:cNvSpPr txBox="1">
                <a:spLocks noChangeArrowheads="1"/>
              </p:cNvSpPr>
              <p:nvPr/>
            </p:nvSpPr>
            <p:spPr bwMode="auto">
              <a:xfrm>
                <a:off x="343904" y="299145"/>
                <a:ext cx="338214" cy="505424"/>
              </a:xfrm>
              <a:prstGeom prst="rect">
                <a:avLst/>
              </a:prstGeom>
              <a:noFill/>
              <a:ln w="9525">
                <a:noFill/>
                <a:miter lim="800000"/>
                <a:headEnd/>
                <a:tailEnd/>
              </a:ln>
            </p:spPr>
            <p:txBody>
              <a:bodyPr wrap="none">
                <a:spAutoFit/>
              </a:bodyPr>
              <a:lstStyle/>
              <a:p>
                <a:pPr algn="ctr" eaLnBrk="1" hangingPunct="1"/>
                <a:r>
                  <a:rPr lang="en-US" altLang="zh-CN" sz="4400">
                    <a:solidFill>
                      <a:srgbClr val="FFC000"/>
                    </a:solidFill>
                    <a:latin typeface="微软雅黑" pitchFamily="34" charset="-122"/>
                    <a:ea typeface="微软雅黑" pitchFamily="34" charset="-122"/>
                  </a:rPr>
                  <a:t>1</a:t>
                </a:r>
                <a:endParaRPr lang="zh-CN" altLang="en-US" sz="4400">
                  <a:solidFill>
                    <a:srgbClr val="FFC000"/>
                  </a:solidFill>
                  <a:latin typeface="微软雅黑" pitchFamily="34" charset="-122"/>
                  <a:ea typeface="微软雅黑" pitchFamily="34" charset="-122"/>
                </a:endParaRPr>
              </a:p>
            </p:txBody>
          </p:sp>
        </p:grpSp>
        <p:grpSp>
          <p:nvGrpSpPr>
            <p:cNvPr id="6" name="组合 10"/>
            <p:cNvGrpSpPr>
              <a:grpSpLocks/>
            </p:cNvGrpSpPr>
            <p:nvPr/>
          </p:nvGrpSpPr>
          <p:grpSpPr bwMode="auto">
            <a:xfrm rot="7200000">
              <a:off x="2303792" y="1915916"/>
              <a:ext cx="1026024" cy="1260000"/>
              <a:chOff x="0" y="0"/>
              <a:chExt cx="1026024" cy="1260000"/>
            </a:xfrm>
          </p:grpSpPr>
          <p:sp>
            <p:nvSpPr>
              <p:cNvPr id="11" name="下箭头 15"/>
              <p:cNvSpPr>
                <a:spLocks noChangeArrowheads="1"/>
              </p:cNvSpPr>
              <p:nvPr/>
            </p:nvSpPr>
            <p:spPr bwMode="auto">
              <a:xfrm>
                <a:off x="0" y="0"/>
                <a:ext cx="1026024" cy="1260000"/>
              </a:xfrm>
              <a:prstGeom prst="downArrow">
                <a:avLst>
                  <a:gd name="adj1" fmla="val 53130"/>
                  <a:gd name="adj2" fmla="val 49997"/>
                </a:avLst>
              </a:prstGeom>
              <a:solidFill>
                <a:srgbClr val="C00000"/>
              </a:solidFill>
              <a:ln w="9525">
                <a:noFill/>
                <a:miter lim="800000"/>
                <a:headEnd/>
                <a:tailEnd/>
              </a:ln>
            </p:spPr>
            <p:txBody>
              <a:bodyPr anchor="ctr"/>
              <a:lstStyle/>
              <a:p>
                <a:pPr algn="ctr" eaLnBrk="1" hangingPunct="1"/>
                <a:endParaRPr lang="zh-CN" altLang="en-US">
                  <a:solidFill>
                    <a:srgbClr val="FFFFFF"/>
                  </a:solidFill>
                  <a:ea typeface="微软雅黑" pitchFamily="34" charset="-122"/>
                </a:endParaRPr>
              </a:p>
            </p:txBody>
          </p:sp>
          <p:sp>
            <p:nvSpPr>
              <p:cNvPr id="12" name="矩形 16"/>
              <p:cNvSpPr>
                <a:spLocks noChangeArrowheads="1"/>
              </p:cNvSpPr>
              <p:nvPr/>
            </p:nvSpPr>
            <p:spPr bwMode="auto">
              <a:xfrm>
                <a:off x="243990" y="181"/>
                <a:ext cx="540000" cy="108000"/>
              </a:xfrm>
              <a:prstGeom prst="rect">
                <a:avLst/>
              </a:prstGeom>
              <a:solidFill>
                <a:srgbClr val="FF0000"/>
              </a:solidFill>
              <a:ln w="9525">
                <a:noFill/>
                <a:miter lim="800000"/>
                <a:headEnd/>
                <a:tailEnd/>
              </a:ln>
            </p:spPr>
            <p:txBody>
              <a:bodyPr anchor="ctr"/>
              <a:lstStyle/>
              <a:p>
                <a:pPr algn="ctr" eaLnBrk="1" hangingPunct="1"/>
                <a:endParaRPr lang="zh-CN" altLang="en-US">
                  <a:solidFill>
                    <a:srgbClr val="FFFFFF"/>
                  </a:solidFill>
                  <a:ea typeface="微软雅黑" pitchFamily="34" charset="-122"/>
                </a:endParaRPr>
              </a:p>
            </p:txBody>
          </p:sp>
          <p:sp>
            <p:nvSpPr>
              <p:cNvPr id="13" name="TextBox 41"/>
              <p:cNvSpPr txBox="1">
                <a:spLocks noChangeArrowheads="1"/>
              </p:cNvSpPr>
              <p:nvPr/>
            </p:nvSpPr>
            <p:spPr bwMode="auto">
              <a:xfrm rot="10800000">
                <a:off x="325815" y="358727"/>
                <a:ext cx="338214" cy="505424"/>
              </a:xfrm>
              <a:prstGeom prst="rect">
                <a:avLst/>
              </a:prstGeom>
              <a:noFill/>
              <a:ln w="9525">
                <a:noFill/>
                <a:miter lim="800000"/>
                <a:headEnd/>
                <a:tailEnd/>
              </a:ln>
            </p:spPr>
            <p:txBody>
              <a:bodyPr wrap="none">
                <a:spAutoFit/>
              </a:bodyPr>
              <a:lstStyle/>
              <a:p>
                <a:pPr algn="ctr" eaLnBrk="1" hangingPunct="1"/>
                <a:r>
                  <a:rPr lang="en-US" altLang="zh-CN" sz="4400">
                    <a:solidFill>
                      <a:srgbClr val="FFC000"/>
                    </a:solidFill>
                    <a:latin typeface="微软雅黑" pitchFamily="34" charset="-122"/>
                    <a:ea typeface="微软雅黑" pitchFamily="34" charset="-122"/>
                  </a:rPr>
                  <a:t>2</a:t>
                </a:r>
                <a:endParaRPr lang="zh-CN" altLang="en-US" sz="4400">
                  <a:solidFill>
                    <a:srgbClr val="FFC000"/>
                  </a:solidFill>
                  <a:latin typeface="微软雅黑" pitchFamily="34" charset="-122"/>
                  <a:ea typeface="微软雅黑" pitchFamily="34" charset="-122"/>
                </a:endParaRPr>
              </a:p>
            </p:txBody>
          </p:sp>
        </p:grpSp>
        <p:grpSp>
          <p:nvGrpSpPr>
            <p:cNvPr id="7" name="组合 11"/>
            <p:cNvGrpSpPr>
              <a:grpSpLocks/>
            </p:cNvGrpSpPr>
            <p:nvPr/>
          </p:nvGrpSpPr>
          <p:grpSpPr bwMode="auto">
            <a:xfrm rot="14400000" flipH="1">
              <a:off x="116988" y="1915916"/>
              <a:ext cx="1026024" cy="1260000"/>
              <a:chOff x="0" y="0"/>
              <a:chExt cx="1026024" cy="1260000"/>
            </a:xfrm>
          </p:grpSpPr>
          <p:sp>
            <p:nvSpPr>
              <p:cNvPr id="8" name="下箭头 12"/>
              <p:cNvSpPr>
                <a:spLocks noChangeArrowheads="1"/>
              </p:cNvSpPr>
              <p:nvPr/>
            </p:nvSpPr>
            <p:spPr bwMode="auto">
              <a:xfrm>
                <a:off x="0" y="0"/>
                <a:ext cx="1026024" cy="1260000"/>
              </a:xfrm>
              <a:prstGeom prst="downArrow">
                <a:avLst>
                  <a:gd name="adj1" fmla="val 53130"/>
                  <a:gd name="adj2" fmla="val 49997"/>
                </a:avLst>
              </a:prstGeom>
              <a:solidFill>
                <a:srgbClr val="C00000"/>
              </a:solidFill>
              <a:ln w="9525">
                <a:noFill/>
                <a:miter lim="800000"/>
                <a:headEnd/>
                <a:tailEnd/>
              </a:ln>
            </p:spPr>
            <p:txBody>
              <a:bodyPr anchor="ctr"/>
              <a:lstStyle/>
              <a:p>
                <a:pPr algn="ctr" eaLnBrk="1" hangingPunct="1"/>
                <a:endParaRPr lang="zh-CN" altLang="en-US">
                  <a:solidFill>
                    <a:srgbClr val="FFFFFF"/>
                  </a:solidFill>
                  <a:ea typeface="微软雅黑" pitchFamily="34" charset="-122"/>
                </a:endParaRPr>
              </a:p>
            </p:txBody>
          </p:sp>
          <p:sp>
            <p:nvSpPr>
              <p:cNvPr id="9" name="矩形 13"/>
              <p:cNvSpPr>
                <a:spLocks noChangeArrowheads="1"/>
              </p:cNvSpPr>
              <p:nvPr/>
            </p:nvSpPr>
            <p:spPr bwMode="auto">
              <a:xfrm>
                <a:off x="243990" y="181"/>
                <a:ext cx="540000" cy="108000"/>
              </a:xfrm>
              <a:prstGeom prst="rect">
                <a:avLst/>
              </a:prstGeom>
              <a:solidFill>
                <a:srgbClr val="FF0000"/>
              </a:solidFill>
              <a:ln w="9525">
                <a:noFill/>
                <a:miter lim="800000"/>
                <a:headEnd/>
                <a:tailEnd/>
              </a:ln>
            </p:spPr>
            <p:txBody>
              <a:bodyPr anchor="ctr"/>
              <a:lstStyle/>
              <a:p>
                <a:pPr algn="ctr" eaLnBrk="1" hangingPunct="1"/>
                <a:endParaRPr lang="zh-CN" altLang="en-US">
                  <a:solidFill>
                    <a:srgbClr val="FFFFFF"/>
                  </a:solidFill>
                  <a:ea typeface="微软雅黑" pitchFamily="34" charset="-122"/>
                </a:endParaRPr>
              </a:p>
            </p:txBody>
          </p:sp>
          <p:sp>
            <p:nvSpPr>
              <p:cNvPr id="10" name="TextBox 45"/>
              <p:cNvSpPr txBox="1">
                <a:spLocks noChangeArrowheads="1"/>
              </p:cNvSpPr>
              <p:nvPr/>
            </p:nvSpPr>
            <p:spPr bwMode="auto">
              <a:xfrm rot="-10799874">
                <a:off x="332702" y="325995"/>
                <a:ext cx="338214" cy="505424"/>
              </a:xfrm>
              <a:prstGeom prst="rect">
                <a:avLst/>
              </a:prstGeom>
              <a:noFill/>
              <a:ln w="9525">
                <a:noFill/>
                <a:miter lim="800000"/>
                <a:headEnd/>
                <a:tailEnd/>
              </a:ln>
            </p:spPr>
            <p:txBody>
              <a:bodyPr wrap="none">
                <a:spAutoFit/>
              </a:bodyPr>
              <a:lstStyle/>
              <a:p>
                <a:pPr algn="ctr" eaLnBrk="1" hangingPunct="1"/>
                <a:r>
                  <a:rPr lang="en-US" altLang="zh-CN" sz="4400">
                    <a:solidFill>
                      <a:srgbClr val="FFC000"/>
                    </a:solidFill>
                    <a:latin typeface="微软雅黑" pitchFamily="34" charset="-122"/>
                    <a:ea typeface="微软雅黑" pitchFamily="34" charset="-122"/>
                  </a:rPr>
                  <a:t>3</a:t>
                </a:r>
                <a:endParaRPr lang="zh-CN" altLang="en-US" sz="4400">
                  <a:solidFill>
                    <a:srgbClr val="FFC000"/>
                  </a:solidFill>
                  <a:latin typeface="微软雅黑" pitchFamily="34" charset="-122"/>
                  <a:ea typeface="微软雅黑" pitchFamily="34" charset="-122"/>
                </a:endParaRPr>
              </a:p>
            </p:txBody>
          </p:sp>
        </p:grpSp>
      </p:grpSp>
      <p:sp>
        <p:nvSpPr>
          <p:cNvPr id="22" name="文本框 26"/>
          <p:cNvSpPr txBox="1">
            <a:spLocks noChangeArrowheads="1"/>
          </p:cNvSpPr>
          <p:nvPr/>
        </p:nvSpPr>
        <p:spPr bwMode="auto">
          <a:xfrm>
            <a:off x="7202488" y="1006475"/>
            <a:ext cx="2262187" cy="369888"/>
          </a:xfrm>
          <a:prstGeom prst="rect">
            <a:avLst/>
          </a:prstGeom>
          <a:noFill/>
          <a:ln w="9525">
            <a:noFill/>
            <a:miter lim="800000"/>
            <a:headEnd/>
            <a:tailEnd/>
          </a:ln>
        </p:spPr>
        <p:txBody>
          <a:bodyPr wrap="none">
            <a:spAutoFit/>
          </a:bodyPr>
          <a:lstStyle/>
          <a:p>
            <a:pPr eaLnBrk="1" hangingPunct="1"/>
            <a:r>
              <a:rPr lang="zh-CN" altLang="en-US">
                <a:solidFill>
                  <a:srgbClr val="1F4E79"/>
                </a:solidFill>
                <a:ea typeface="微软雅黑" pitchFamily="34" charset="-122"/>
              </a:rPr>
              <a:t>请在此处添加小标题</a:t>
            </a:r>
          </a:p>
        </p:txBody>
      </p:sp>
      <p:sp>
        <p:nvSpPr>
          <p:cNvPr id="23" name="文本框 27"/>
          <p:cNvSpPr txBox="1">
            <a:spLocks noChangeArrowheads="1"/>
          </p:cNvSpPr>
          <p:nvPr/>
        </p:nvSpPr>
        <p:spPr bwMode="auto">
          <a:xfrm>
            <a:off x="7202488" y="1365250"/>
            <a:ext cx="3559175" cy="889000"/>
          </a:xfrm>
          <a:prstGeom prst="rect">
            <a:avLst/>
          </a:prstGeom>
          <a:noFill/>
          <a:ln w="9525">
            <a:noFill/>
            <a:miter lim="800000"/>
            <a:headEnd/>
            <a:tailEnd/>
          </a:ln>
        </p:spPr>
        <p:txBody>
          <a:bodyPr>
            <a:spAutoFit/>
          </a:bodyPr>
          <a:lstStyle/>
          <a:p>
            <a:pPr eaLnBrk="1" hangingPunct="1">
              <a:lnSpc>
                <a:spcPct val="150000"/>
              </a:lnSpc>
            </a:pPr>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a:t>
            </a:r>
            <a:endParaRPr lang="zh-CN" altLang="en-US" sz="1200">
              <a:latin typeface="宋体" pitchFamily="2" charset="-122"/>
            </a:endParaRPr>
          </a:p>
        </p:txBody>
      </p:sp>
      <p:sp>
        <p:nvSpPr>
          <p:cNvPr id="24" name="文本框 28"/>
          <p:cNvSpPr txBox="1">
            <a:spLocks noChangeArrowheads="1"/>
          </p:cNvSpPr>
          <p:nvPr/>
        </p:nvSpPr>
        <p:spPr bwMode="auto">
          <a:xfrm>
            <a:off x="8991600" y="4400550"/>
            <a:ext cx="2262188" cy="369888"/>
          </a:xfrm>
          <a:prstGeom prst="rect">
            <a:avLst/>
          </a:prstGeom>
          <a:noFill/>
          <a:ln w="9525">
            <a:noFill/>
            <a:miter lim="800000"/>
            <a:headEnd/>
            <a:tailEnd/>
          </a:ln>
        </p:spPr>
        <p:txBody>
          <a:bodyPr wrap="none">
            <a:spAutoFit/>
          </a:bodyPr>
          <a:lstStyle/>
          <a:p>
            <a:pPr eaLnBrk="1" hangingPunct="1"/>
            <a:r>
              <a:rPr lang="zh-CN" altLang="en-US">
                <a:solidFill>
                  <a:srgbClr val="1F4E79"/>
                </a:solidFill>
                <a:ea typeface="微软雅黑" pitchFamily="34" charset="-122"/>
              </a:rPr>
              <a:t>请在此处添加小标题</a:t>
            </a:r>
          </a:p>
        </p:txBody>
      </p:sp>
      <p:sp>
        <p:nvSpPr>
          <p:cNvPr id="25" name="文本框 29"/>
          <p:cNvSpPr txBox="1">
            <a:spLocks noChangeArrowheads="1"/>
          </p:cNvSpPr>
          <p:nvPr/>
        </p:nvSpPr>
        <p:spPr bwMode="auto">
          <a:xfrm>
            <a:off x="8993188" y="4760913"/>
            <a:ext cx="2720975" cy="922337"/>
          </a:xfrm>
          <a:prstGeom prst="rect">
            <a:avLst/>
          </a:prstGeom>
          <a:noFill/>
          <a:ln w="9525">
            <a:noFill/>
            <a:miter lim="800000"/>
            <a:headEnd/>
            <a:tailEnd/>
          </a:ln>
        </p:spPr>
        <p:txBody>
          <a:bodyPr>
            <a:spAutoFit/>
          </a:bodyPr>
          <a:lstStyle/>
          <a:p>
            <a:pPr eaLnBrk="1" hangingPunct="1">
              <a:lnSpc>
                <a:spcPct val="150000"/>
              </a:lnSpc>
            </a:pPr>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a:t>
            </a:r>
            <a:endParaRPr lang="zh-CN" altLang="en-US" sz="1200">
              <a:latin typeface="宋体" pitchFamily="2" charset="-122"/>
            </a:endParaRPr>
          </a:p>
        </p:txBody>
      </p:sp>
      <p:sp>
        <p:nvSpPr>
          <p:cNvPr id="26" name="文本框 30"/>
          <p:cNvSpPr txBox="1">
            <a:spLocks noChangeArrowheads="1"/>
          </p:cNvSpPr>
          <p:nvPr/>
        </p:nvSpPr>
        <p:spPr bwMode="auto">
          <a:xfrm>
            <a:off x="901700" y="4516438"/>
            <a:ext cx="2262188" cy="369887"/>
          </a:xfrm>
          <a:prstGeom prst="rect">
            <a:avLst/>
          </a:prstGeom>
          <a:noFill/>
          <a:ln w="9525">
            <a:noFill/>
            <a:miter lim="800000"/>
            <a:headEnd/>
            <a:tailEnd/>
          </a:ln>
        </p:spPr>
        <p:txBody>
          <a:bodyPr wrap="none">
            <a:spAutoFit/>
          </a:bodyPr>
          <a:lstStyle/>
          <a:p>
            <a:pPr algn="r" eaLnBrk="1" hangingPunct="1"/>
            <a:r>
              <a:rPr lang="zh-CN" altLang="en-US">
                <a:solidFill>
                  <a:srgbClr val="1F4E79"/>
                </a:solidFill>
                <a:ea typeface="微软雅黑" pitchFamily="34" charset="-122"/>
              </a:rPr>
              <a:t>请在此处添加小标题</a:t>
            </a:r>
          </a:p>
        </p:txBody>
      </p:sp>
      <p:sp>
        <p:nvSpPr>
          <p:cNvPr id="27" name="文本框 31"/>
          <p:cNvSpPr txBox="1">
            <a:spLocks noChangeArrowheads="1"/>
          </p:cNvSpPr>
          <p:nvPr/>
        </p:nvSpPr>
        <p:spPr bwMode="auto">
          <a:xfrm>
            <a:off x="544513" y="4886325"/>
            <a:ext cx="2720975" cy="922338"/>
          </a:xfrm>
          <a:prstGeom prst="rect">
            <a:avLst/>
          </a:prstGeom>
          <a:noFill/>
          <a:ln w="9525">
            <a:noFill/>
            <a:miter lim="800000"/>
            <a:headEnd/>
            <a:tailEnd/>
          </a:ln>
        </p:spPr>
        <p:txBody>
          <a:bodyPr>
            <a:spAutoFit/>
          </a:bodyPr>
          <a:lstStyle/>
          <a:p>
            <a:pPr eaLnBrk="1" hangingPunct="1">
              <a:lnSpc>
                <a:spcPct val="150000"/>
              </a:lnSpc>
            </a:pPr>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a:t>
            </a:r>
            <a:endParaRPr lang="zh-CN" altLang="en-US" sz="1200">
              <a:latin typeface="宋体" pitchFamily="2" charset="-122"/>
            </a:endParaRPr>
          </a:p>
        </p:txBody>
      </p:sp>
    </p:spTree>
    <p:extLst>
      <p:ext uri="{BB962C8B-B14F-4D97-AF65-F5344CB8AC3E}">
        <p14:creationId xmlns:p14="http://schemas.microsoft.com/office/powerpoint/2010/main" val="4268007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anim calcmode="lin" valueType="num">
                                      <p:cBhvr>
                                        <p:cTn id="20" dur="1000" fill="hold"/>
                                        <p:tgtEl>
                                          <p:spTgt spid="23"/>
                                        </p:tgtEl>
                                        <p:attrNameLst>
                                          <p:attrName>ppt_x</p:attrName>
                                        </p:attrNameLst>
                                      </p:cBhvr>
                                      <p:tavLst>
                                        <p:tav tm="0">
                                          <p:val>
                                            <p:strVal val="#ppt_x"/>
                                          </p:val>
                                        </p:tav>
                                        <p:tav tm="100000">
                                          <p:val>
                                            <p:strVal val="#ppt_x"/>
                                          </p:val>
                                        </p:tav>
                                      </p:tavLst>
                                    </p:anim>
                                    <p:anim calcmode="lin" valueType="num">
                                      <p:cBhvr>
                                        <p:cTn id="21" dur="1000" fill="hold"/>
                                        <p:tgtEl>
                                          <p:spTgt spid="2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1000"/>
                                        <p:tgtEl>
                                          <p:spTgt spid="24"/>
                                        </p:tgtEl>
                                      </p:cBhvr>
                                    </p:animEffect>
                                    <p:anim calcmode="lin" valueType="num">
                                      <p:cBhvr>
                                        <p:cTn id="26" dur="1000" fill="hold"/>
                                        <p:tgtEl>
                                          <p:spTgt spid="24"/>
                                        </p:tgtEl>
                                        <p:attrNameLst>
                                          <p:attrName>ppt_x</p:attrName>
                                        </p:attrNameLst>
                                      </p:cBhvr>
                                      <p:tavLst>
                                        <p:tav tm="0">
                                          <p:val>
                                            <p:strVal val="#ppt_x"/>
                                          </p:val>
                                        </p:tav>
                                        <p:tav tm="100000">
                                          <p:val>
                                            <p:strVal val="#ppt_x"/>
                                          </p:val>
                                        </p:tav>
                                      </p:tavLst>
                                    </p:anim>
                                    <p:anim calcmode="lin" valueType="num">
                                      <p:cBhvr>
                                        <p:cTn id="27" dur="1000" fill="hold"/>
                                        <p:tgtEl>
                                          <p:spTgt spid="24"/>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1000"/>
                                        <p:tgtEl>
                                          <p:spTgt spid="25"/>
                                        </p:tgtEl>
                                      </p:cBhvr>
                                    </p:animEffect>
                                    <p:anim calcmode="lin" valueType="num">
                                      <p:cBhvr>
                                        <p:cTn id="32" dur="1000" fill="hold"/>
                                        <p:tgtEl>
                                          <p:spTgt spid="25"/>
                                        </p:tgtEl>
                                        <p:attrNameLst>
                                          <p:attrName>ppt_x</p:attrName>
                                        </p:attrNameLst>
                                      </p:cBhvr>
                                      <p:tavLst>
                                        <p:tav tm="0">
                                          <p:val>
                                            <p:strVal val="#ppt_x"/>
                                          </p:val>
                                        </p:tav>
                                        <p:tav tm="100000">
                                          <p:val>
                                            <p:strVal val="#ppt_x"/>
                                          </p:val>
                                        </p:tav>
                                      </p:tavLst>
                                    </p:anim>
                                    <p:anim calcmode="lin" valueType="num">
                                      <p:cBhvr>
                                        <p:cTn id="33" dur="1000" fill="hold"/>
                                        <p:tgtEl>
                                          <p:spTgt spid="25"/>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1000"/>
                                        <p:tgtEl>
                                          <p:spTgt spid="26"/>
                                        </p:tgtEl>
                                      </p:cBhvr>
                                    </p:animEffect>
                                    <p:anim calcmode="lin" valueType="num">
                                      <p:cBhvr>
                                        <p:cTn id="38" dur="1000" fill="hold"/>
                                        <p:tgtEl>
                                          <p:spTgt spid="26"/>
                                        </p:tgtEl>
                                        <p:attrNameLst>
                                          <p:attrName>ppt_x</p:attrName>
                                        </p:attrNameLst>
                                      </p:cBhvr>
                                      <p:tavLst>
                                        <p:tav tm="0">
                                          <p:val>
                                            <p:strVal val="#ppt_x"/>
                                          </p:val>
                                        </p:tav>
                                        <p:tav tm="100000">
                                          <p:val>
                                            <p:strVal val="#ppt_x"/>
                                          </p:val>
                                        </p:tav>
                                      </p:tavLst>
                                    </p:anim>
                                    <p:anim calcmode="lin" valueType="num">
                                      <p:cBhvr>
                                        <p:cTn id="39" dur="1000" fill="hold"/>
                                        <p:tgtEl>
                                          <p:spTgt spid="26"/>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1000"/>
                                        <p:tgtEl>
                                          <p:spTgt spid="27"/>
                                        </p:tgtEl>
                                      </p:cBhvr>
                                    </p:animEffect>
                                    <p:anim calcmode="lin" valueType="num">
                                      <p:cBhvr>
                                        <p:cTn id="44" dur="1000" fill="hold"/>
                                        <p:tgtEl>
                                          <p:spTgt spid="27"/>
                                        </p:tgtEl>
                                        <p:attrNameLst>
                                          <p:attrName>ppt_x</p:attrName>
                                        </p:attrNameLst>
                                      </p:cBhvr>
                                      <p:tavLst>
                                        <p:tav tm="0">
                                          <p:val>
                                            <p:strVal val="#ppt_x"/>
                                          </p:val>
                                        </p:tav>
                                        <p:tav tm="100000">
                                          <p:val>
                                            <p:strVal val="#ppt_x"/>
                                          </p:val>
                                        </p:tav>
                                      </p:tavLst>
                                    </p:anim>
                                    <p:anim calcmode="lin" valueType="num">
                                      <p:cBhvr>
                                        <p:cTn id="4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占位符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5887" y="1119276"/>
            <a:ext cx="4751388" cy="4309973"/>
          </a:xfrm>
          <a:prstGeom prst="diamond">
            <a:avLst/>
          </a:prstGeom>
        </p:spPr>
      </p:pic>
    </p:spTree>
    <p:extLst>
      <p:ext uri="{BB962C8B-B14F-4D97-AF65-F5344CB8AC3E}">
        <p14:creationId xmlns:p14="http://schemas.microsoft.com/office/powerpoint/2010/main" val="3685520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b="12778"/>
          <a:stretch/>
        </p:blipFill>
        <p:spPr>
          <a:xfrm>
            <a:off x="0" y="0"/>
            <a:ext cx="12192000" cy="6858000"/>
          </a:xfrm>
          <a:prstGeom prst="rect">
            <a:avLst/>
          </a:prstGeom>
        </p:spPr>
      </p:pic>
      <p:sp>
        <p:nvSpPr>
          <p:cNvPr id="3" name="矩形 3"/>
          <p:cNvSpPr>
            <a:spLocks noChangeArrowheads="1"/>
          </p:cNvSpPr>
          <p:nvPr/>
        </p:nvSpPr>
        <p:spPr bwMode="auto">
          <a:xfrm>
            <a:off x="0" y="1990725"/>
            <a:ext cx="7000875" cy="2514600"/>
          </a:xfrm>
          <a:prstGeom prst="rect">
            <a:avLst/>
          </a:prstGeom>
          <a:solidFill>
            <a:srgbClr val="C00000"/>
          </a:solidFill>
          <a:ln w="9525">
            <a:noFill/>
            <a:miter lim="800000"/>
            <a:headEnd/>
            <a:tailEnd/>
          </a:ln>
        </p:spPr>
        <p:txBody>
          <a:bodyPr anchor="ctr"/>
          <a:lstStyle/>
          <a:p>
            <a:pPr algn="ctr" eaLnBrk="1" hangingPunct="1"/>
            <a:endParaRPr lang="zh-CN" altLang="en-US">
              <a:solidFill>
                <a:srgbClr val="FFFFFF"/>
              </a:solidFill>
            </a:endParaRPr>
          </a:p>
        </p:txBody>
      </p:sp>
      <p:sp>
        <p:nvSpPr>
          <p:cNvPr id="4" name="文本框 4"/>
          <p:cNvSpPr txBox="1">
            <a:spLocks noChangeArrowheads="1"/>
          </p:cNvSpPr>
          <p:nvPr/>
        </p:nvSpPr>
        <p:spPr bwMode="auto">
          <a:xfrm>
            <a:off x="2486025" y="2454275"/>
            <a:ext cx="3895725" cy="831850"/>
          </a:xfrm>
          <a:prstGeom prst="rect">
            <a:avLst/>
          </a:prstGeom>
          <a:noFill/>
          <a:ln w="9525">
            <a:noFill/>
            <a:miter lim="800000"/>
            <a:headEnd/>
            <a:tailEnd/>
          </a:ln>
        </p:spPr>
        <p:txBody>
          <a:bodyPr>
            <a:spAutoFit/>
          </a:bodyPr>
          <a:lstStyle/>
          <a:p>
            <a:pPr eaLnBrk="1" hangingPunct="1"/>
            <a:r>
              <a:rPr lang="zh-CN" altLang="en-US" sz="4800" b="1">
                <a:solidFill>
                  <a:schemeClr val="bg1"/>
                </a:solidFill>
                <a:latin typeface="微软雅黑" pitchFamily="34" charset="-122"/>
                <a:ea typeface="微软雅黑" pitchFamily="34" charset="-122"/>
              </a:rPr>
              <a:t>成功项目展示</a:t>
            </a:r>
          </a:p>
        </p:txBody>
      </p:sp>
      <p:cxnSp>
        <p:nvCxnSpPr>
          <p:cNvPr id="5" name="直接连接符 6"/>
          <p:cNvCxnSpPr>
            <a:cxnSpLocks noChangeShapeType="1"/>
          </p:cNvCxnSpPr>
          <p:nvPr/>
        </p:nvCxnSpPr>
        <p:spPr bwMode="auto">
          <a:xfrm>
            <a:off x="2562225" y="3286125"/>
            <a:ext cx="3705225" cy="0"/>
          </a:xfrm>
          <a:prstGeom prst="line">
            <a:avLst/>
          </a:prstGeom>
          <a:noFill/>
          <a:ln w="6350">
            <a:solidFill>
              <a:schemeClr val="bg1"/>
            </a:solidFill>
            <a:round/>
            <a:headEnd/>
            <a:tailEnd/>
          </a:ln>
        </p:spPr>
      </p:cxnSp>
      <p:sp>
        <p:nvSpPr>
          <p:cNvPr id="6" name="文本框 7"/>
          <p:cNvSpPr txBox="1">
            <a:spLocks noChangeArrowheads="1"/>
          </p:cNvSpPr>
          <p:nvPr/>
        </p:nvSpPr>
        <p:spPr bwMode="auto">
          <a:xfrm>
            <a:off x="2562225" y="3367088"/>
            <a:ext cx="3819525" cy="738187"/>
          </a:xfrm>
          <a:prstGeom prst="rect">
            <a:avLst/>
          </a:prstGeom>
          <a:noFill/>
          <a:ln w="9525">
            <a:noFill/>
            <a:miter lim="800000"/>
            <a:headEnd/>
            <a:tailEnd/>
          </a:ln>
        </p:spPr>
        <p:txBody>
          <a:bodyPr>
            <a:spAutoFit/>
          </a:bodyPr>
          <a:lstStyle/>
          <a:p>
            <a:pPr eaLnBrk="1" hangingPunct="1"/>
            <a:r>
              <a:rPr lang="zh-CN" altLang="en-US" sz="1400">
                <a:solidFill>
                  <a:schemeClr val="bg1"/>
                </a:solidFill>
                <a:latin typeface="微软雅黑" pitchFamily="34" charset="-122"/>
                <a:ea typeface="微软雅黑" pitchFamily="34" charset="-122"/>
              </a:rPr>
              <a:t>单击此处添加本章节的简要内容。本模板精心设计，超值回馈，每一页堪比专业定制级别。模板所有素材均可自由编辑替换移动</a:t>
            </a:r>
          </a:p>
        </p:txBody>
      </p:sp>
    </p:spTree>
    <p:extLst>
      <p:ext uri="{BB962C8B-B14F-4D97-AF65-F5344CB8AC3E}">
        <p14:creationId xmlns:p14="http://schemas.microsoft.com/office/powerpoint/2010/main" val="2880703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箭头连接符 1"/>
          <p:cNvCxnSpPr/>
          <p:nvPr/>
        </p:nvCxnSpPr>
        <p:spPr>
          <a:xfrm flipV="1">
            <a:off x="1780604" y="1027584"/>
            <a:ext cx="1" cy="4478345"/>
          </a:xfrm>
          <a:prstGeom prst="straightConnector1">
            <a:avLst/>
          </a:prstGeom>
          <a:solidFill>
            <a:schemeClr val="accent1"/>
          </a:solidFill>
          <a:ln w="9525" cap="flat" cmpd="sng" algn="ctr">
            <a:solidFill>
              <a:srgbClr val="C00000"/>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 name="直接箭头连接符 2"/>
          <p:cNvCxnSpPr/>
          <p:nvPr/>
        </p:nvCxnSpPr>
        <p:spPr>
          <a:xfrm>
            <a:off x="1781264" y="5505929"/>
            <a:ext cx="8959008" cy="772"/>
          </a:xfrm>
          <a:prstGeom prst="straightConnector1">
            <a:avLst/>
          </a:prstGeom>
          <a:solidFill>
            <a:schemeClr val="accent1"/>
          </a:solidFill>
          <a:ln w="9525" cap="flat" cmpd="sng" algn="ctr">
            <a:solidFill>
              <a:srgbClr val="C00000"/>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4" name="组合 3"/>
          <p:cNvGrpSpPr/>
          <p:nvPr/>
        </p:nvGrpSpPr>
        <p:grpSpPr>
          <a:xfrm>
            <a:off x="2067002" y="4220503"/>
            <a:ext cx="1850961" cy="786009"/>
            <a:chOff x="2582250" y="5541358"/>
            <a:chExt cx="2076669" cy="882316"/>
          </a:xfrm>
        </p:grpSpPr>
        <p:grpSp>
          <p:nvGrpSpPr>
            <p:cNvPr id="5" name="组合 4"/>
            <p:cNvGrpSpPr/>
            <p:nvPr/>
          </p:nvGrpSpPr>
          <p:grpSpPr>
            <a:xfrm>
              <a:off x="2582250" y="5541358"/>
              <a:ext cx="2076669" cy="882316"/>
              <a:chOff x="2582250" y="5541358"/>
              <a:chExt cx="2076669" cy="882316"/>
            </a:xfrm>
          </p:grpSpPr>
          <p:sp>
            <p:nvSpPr>
              <p:cNvPr id="7" name="圆角矩形 6"/>
              <p:cNvSpPr/>
              <p:nvPr/>
            </p:nvSpPr>
            <p:spPr bwMode="auto">
              <a:xfrm>
                <a:off x="2582250" y="5541358"/>
                <a:ext cx="2076669" cy="882316"/>
              </a:xfrm>
              <a:prstGeom prst="roundRect">
                <a:avLst>
                  <a:gd name="adj" fmla="val 10568"/>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121920" tIns="60960" rIns="121920" bIns="60960" numCol="1" anchor="t" anchorCtr="0" compatLnSpc="1">
                <a:prstTxWarp prst="textNoShape">
                  <a:avLst/>
                </a:prstTxWarp>
              </a:bodyPr>
              <a:lstStyle/>
              <a:p>
                <a:endParaRPr lang="zh-CN" altLang="en-US">
                  <a:solidFill>
                    <a:schemeClr val="tx1"/>
                  </a:solidFill>
                  <a:latin typeface="+mj-ea"/>
                  <a:ea typeface="+mj-ea"/>
                </a:endParaRPr>
              </a:p>
            </p:txBody>
          </p:sp>
          <p:sp>
            <p:nvSpPr>
              <p:cNvPr id="8" name="圆角矩形 7"/>
              <p:cNvSpPr/>
              <p:nvPr/>
            </p:nvSpPr>
            <p:spPr bwMode="auto">
              <a:xfrm>
                <a:off x="2619599" y="5573837"/>
                <a:ext cx="2007879" cy="829084"/>
              </a:xfrm>
              <a:prstGeom prst="roundRect">
                <a:avLst>
                  <a:gd name="adj" fmla="val 10568"/>
                </a:avLst>
              </a:prstGeom>
              <a:solidFill>
                <a:srgbClr val="C00000"/>
              </a:solidFill>
              <a:ln w="7938" cap="flat">
                <a:noFill/>
                <a:prstDash val="solid"/>
                <a:miter lim="800000"/>
                <a:headEnd/>
                <a:tailEnd/>
              </a:ln>
              <a:effectLst/>
            </p:spPr>
            <p:txBody>
              <a:bodyPr vert="horz" wrap="square" lIns="121920" tIns="60960" rIns="121920" bIns="60960" numCol="1" anchor="t" anchorCtr="0" compatLnSpc="1">
                <a:prstTxWarp prst="textNoShape">
                  <a:avLst/>
                </a:prstTxWarp>
              </a:bodyPr>
              <a:lstStyle/>
              <a:p>
                <a:endParaRPr lang="zh-CN" altLang="en-US">
                  <a:latin typeface="+mj-ea"/>
                  <a:ea typeface="+mj-ea"/>
                </a:endParaRPr>
              </a:p>
            </p:txBody>
          </p:sp>
        </p:grpSp>
        <p:sp>
          <p:nvSpPr>
            <p:cNvPr id="6" name="矩形 5"/>
            <p:cNvSpPr>
              <a:spLocks noChangeArrowheads="1"/>
            </p:cNvSpPr>
            <p:nvPr/>
          </p:nvSpPr>
          <p:spPr bwMode="auto">
            <a:xfrm>
              <a:off x="2810880" y="5754766"/>
              <a:ext cx="1633649" cy="483800"/>
            </a:xfrm>
            <a:prstGeom prst="rect">
              <a:avLst/>
            </a:prstGeom>
            <a:noFill/>
            <a:ln w="7" cap="flat">
              <a:noFill/>
              <a:prstDash val="solid"/>
              <a:miter lim="800000"/>
              <a:headEnd/>
              <a:tailEnd/>
            </a:ln>
          </p:spPr>
          <p:txBody>
            <a:bodyPr vert="horz" wrap="square" lIns="121920" tIns="60960" rIns="121920" bIns="60960" numCol="1" anchor="t" anchorCtr="0" compatLnSpc="1">
              <a:prstTxWarp prst="textNoShape">
                <a:avLst/>
              </a:prstTxWarp>
            </a:bodyPr>
            <a:lstStyle/>
            <a:p>
              <a:pPr algn="ctr"/>
              <a:r>
                <a:rPr lang="zh-CN" altLang="en-US" sz="1867" dirty="0">
                  <a:solidFill>
                    <a:srgbClr val="F8F8F8"/>
                  </a:solidFill>
                  <a:latin typeface="+mj-ea"/>
                  <a:ea typeface="+mj-ea"/>
                </a:rPr>
                <a:t>一月份</a:t>
              </a:r>
            </a:p>
          </p:txBody>
        </p:sp>
      </p:grpSp>
      <p:sp>
        <p:nvSpPr>
          <p:cNvPr id="9" name="矩形 87"/>
          <p:cNvSpPr>
            <a:spLocks noChangeArrowheads="1"/>
          </p:cNvSpPr>
          <p:nvPr/>
        </p:nvSpPr>
        <p:spPr bwMode="auto">
          <a:xfrm>
            <a:off x="2209875" y="2117227"/>
            <a:ext cx="1571567" cy="1703478"/>
          </a:xfrm>
          <a:prstGeom prst="rect">
            <a:avLst/>
          </a:prstGeom>
          <a:noFill/>
          <a:ln w="9525">
            <a:noFill/>
            <a:miter lim="800000"/>
            <a:headEnd/>
            <a:tailEnd/>
          </a:ln>
        </p:spPr>
        <p:txBody>
          <a:bodyPr wrap="square" lIns="121917" tIns="60959" rIns="121917" bIns="60959">
            <a:spAutoFit/>
          </a:bodyPr>
          <a:lstStyle/>
          <a:p>
            <a:pPr algn="ctr" eaLnBrk="0" fontAlgn="ctr" hangingPunct="0">
              <a:buClr>
                <a:srgbClr val="FF0000"/>
              </a:buClr>
              <a:buSzPct val="70000"/>
            </a:pPr>
            <a:r>
              <a:rPr lang="zh-CN" altLang="en-US" sz="1467" dirty="0">
                <a:solidFill>
                  <a:schemeClr val="tx1">
                    <a:lumMod val="85000"/>
                    <a:lumOff val="15000"/>
                  </a:schemeClr>
                </a:solidFill>
                <a:latin typeface="微软雅黑" pitchFamily="34" charset="-122"/>
                <a:ea typeface="微软雅黑" pitchFamily="34" charset="-122"/>
              </a:rPr>
              <a:t>点击添加文本</a:t>
            </a:r>
            <a:br>
              <a:rPr lang="en-US" altLang="zh-CN" sz="1467" dirty="0">
                <a:solidFill>
                  <a:schemeClr val="tx1">
                    <a:lumMod val="85000"/>
                    <a:lumOff val="15000"/>
                  </a:schemeClr>
                </a:solidFill>
                <a:latin typeface="微软雅黑" pitchFamily="34" charset="-122"/>
                <a:ea typeface="微软雅黑" pitchFamily="34" charset="-122"/>
              </a:rPr>
            </a:br>
            <a:r>
              <a:rPr lang="zh-CN" altLang="en-US" sz="1467" dirty="0">
                <a:solidFill>
                  <a:schemeClr val="tx1">
                    <a:lumMod val="85000"/>
                    <a:lumOff val="15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467" dirty="0">
                <a:solidFill>
                  <a:schemeClr val="tx1">
                    <a:lumMod val="85000"/>
                    <a:lumOff val="15000"/>
                  </a:schemeClr>
                </a:solidFill>
                <a:latin typeface="微软雅黑" pitchFamily="34" charset="-122"/>
                <a:ea typeface="微软雅黑" pitchFamily="34" charset="-122"/>
              </a:rPr>
              <a:t>点击添加文本</a:t>
            </a:r>
            <a:br>
              <a:rPr lang="en-US" altLang="zh-CN" sz="1467" dirty="0">
                <a:solidFill>
                  <a:schemeClr val="tx1">
                    <a:lumMod val="85000"/>
                    <a:lumOff val="15000"/>
                  </a:schemeClr>
                </a:solidFill>
                <a:latin typeface="微软雅黑" pitchFamily="34" charset="-122"/>
                <a:ea typeface="微软雅黑" pitchFamily="34" charset="-122"/>
              </a:rPr>
            </a:br>
            <a:br>
              <a:rPr lang="en-US" altLang="zh-CN" sz="1467" dirty="0">
                <a:solidFill>
                  <a:schemeClr val="tx1">
                    <a:lumMod val="85000"/>
                    <a:lumOff val="15000"/>
                  </a:schemeClr>
                </a:solidFill>
                <a:latin typeface="微软雅黑" pitchFamily="34" charset="-122"/>
                <a:ea typeface="微软雅黑" pitchFamily="34" charset="-122"/>
              </a:rPr>
            </a:br>
            <a:r>
              <a:rPr lang="zh-CN" altLang="en-US" sz="1467" dirty="0">
                <a:solidFill>
                  <a:schemeClr val="tx1">
                    <a:lumMod val="85000"/>
                    <a:lumOff val="15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467" dirty="0">
                <a:solidFill>
                  <a:schemeClr val="tx1">
                    <a:lumMod val="85000"/>
                    <a:lumOff val="15000"/>
                  </a:schemeClr>
                </a:solidFill>
                <a:latin typeface="微软雅黑" pitchFamily="34" charset="-122"/>
                <a:ea typeface="微软雅黑" pitchFamily="34" charset="-122"/>
              </a:rPr>
              <a:t>点击添加文本</a:t>
            </a:r>
            <a:br>
              <a:rPr lang="en-US" altLang="zh-CN" sz="1467" dirty="0">
                <a:solidFill>
                  <a:schemeClr val="tx1">
                    <a:lumMod val="85000"/>
                    <a:lumOff val="15000"/>
                  </a:schemeClr>
                </a:solidFill>
                <a:latin typeface="微软雅黑" pitchFamily="34" charset="-122"/>
                <a:ea typeface="微软雅黑" pitchFamily="34" charset="-122"/>
              </a:rPr>
            </a:br>
            <a:r>
              <a:rPr lang="zh-CN" altLang="en-US" sz="1467" dirty="0">
                <a:solidFill>
                  <a:schemeClr val="tx1">
                    <a:lumMod val="85000"/>
                    <a:lumOff val="15000"/>
                  </a:schemeClr>
                </a:solidFill>
                <a:latin typeface="微软雅黑" pitchFamily="34" charset="-122"/>
                <a:ea typeface="微软雅黑" pitchFamily="34" charset="-122"/>
              </a:rPr>
              <a:t>点击添加文本</a:t>
            </a:r>
          </a:p>
        </p:txBody>
      </p:sp>
      <p:grpSp>
        <p:nvGrpSpPr>
          <p:cNvPr id="10" name="组合 9"/>
          <p:cNvGrpSpPr/>
          <p:nvPr/>
        </p:nvGrpSpPr>
        <p:grpSpPr>
          <a:xfrm>
            <a:off x="4322108" y="3367091"/>
            <a:ext cx="1850961" cy="786009"/>
            <a:chOff x="5112345" y="4583380"/>
            <a:chExt cx="2076669" cy="882316"/>
          </a:xfrm>
        </p:grpSpPr>
        <p:grpSp>
          <p:nvGrpSpPr>
            <p:cNvPr id="11" name="组合 10"/>
            <p:cNvGrpSpPr/>
            <p:nvPr/>
          </p:nvGrpSpPr>
          <p:grpSpPr>
            <a:xfrm>
              <a:off x="5112345" y="4583380"/>
              <a:ext cx="2076669" cy="882316"/>
              <a:chOff x="2582250" y="5541358"/>
              <a:chExt cx="2076669" cy="882316"/>
            </a:xfrm>
          </p:grpSpPr>
          <p:sp>
            <p:nvSpPr>
              <p:cNvPr id="13" name="圆角矩形 12"/>
              <p:cNvSpPr/>
              <p:nvPr/>
            </p:nvSpPr>
            <p:spPr bwMode="auto">
              <a:xfrm>
                <a:off x="2582250" y="5541358"/>
                <a:ext cx="2076669" cy="882316"/>
              </a:xfrm>
              <a:prstGeom prst="roundRect">
                <a:avLst>
                  <a:gd name="adj" fmla="val 10568"/>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121920" tIns="60960" rIns="121920" bIns="60960" numCol="1" anchor="t" anchorCtr="0" compatLnSpc="1">
                <a:prstTxWarp prst="textNoShape">
                  <a:avLst/>
                </a:prstTxWarp>
              </a:bodyPr>
              <a:lstStyle/>
              <a:p>
                <a:endParaRPr lang="zh-CN" altLang="en-US">
                  <a:solidFill>
                    <a:schemeClr val="tx1"/>
                  </a:solidFill>
                  <a:latin typeface="+mj-ea"/>
                  <a:ea typeface="+mj-ea"/>
                </a:endParaRPr>
              </a:p>
            </p:txBody>
          </p:sp>
          <p:sp>
            <p:nvSpPr>
              <p:cNvPr id="14" name="圆角矩形 13"/>
              <p:cNvSpPr/>
              <p:nvPr/>
            </p:nvSpPr>
            <p:spPr bwMode="auto">
              <a:xfrm>
                <a:off x="2633836" y="5589883"/>
                <a:ext cx="1973461" cy="785266"/>
              </a:xfrm>
              <a:prstGeom prst="roundRect">
                <a:avLst>
                  <a:gd name="adj" fmla="val 10568"/>
                </a:avLst>
              </a:prstGeom>
              <a:solidFill>
                <a:srgbClr val="C00000"/>
              </a:solidFill>
              <a:ln w="7938" cap="flat">
                <a:noFill/>
                <a:prstDash val="solid"/>
                <a:miter lim="800000"/>
                <a:headEnd/>
                <a:tailEnd/>
              </a:ln>
              <a:effectLst/>
            </p:spPr>
            <p:txBody>
              <a:bodyPr vert="horz" wrap="square" lIns="121920" tIns="60960" rIns="121920" bIns="60960" numCol="1" anchor="t" anchorCtr="0" compatLnSpc="1">
                <a:prstTxWarp prst="textNoShape">
                  <a:avLst/>
                </a:prstTxWarp>
              </a:bodyPr>
              <a:lstStyle/>
              <a:p>
                <a:endParaRPr lang="zh-CN" altLang="en-US">
                  <a:latin typeface="+mj-ea"/>
                  <a:ea typeface="+mj-ea"/>
                </a:endParaRPr>
              </a:p>
            </p:txBody>
          </p:sp>
        </p:grpSp>
        <p:sp>
          <p:nvSpPr>
            <p:cNvPr id="12" name="矩形 11"/>
            <p:cNvSpPr>
              <a:spLocks noChangeArrowheads="1"/>
            </p:cNvSpPr>
            <p:nvPr/>
          </p:nvSpPr>
          <p:spPr bwMode="auto">
            <a:xfrm>
              <a:off x="5295532" y="4806812"/>
              <a:ext cx="1633649" cy="483800"/>
            </a:xfrm>
            <a:prstGeom prst="rect">
              <a:avLst/>
            </a:prstGeom>
            <a:noFill/>
            <a:ln w="7" cap="flat">
              <a:noFill/>
              <a:prstDash val="solid"/>
              <a:miter lim="800000"/>
              <a:headEnd/>
              <a:tailEnd/>
            </a:ln>
          </p:spPr>
          <p:txBody>
            <a:bodyPr vert="horz" wrap="square" lIns="121920" tIns="60960" rIns="121920" bIns="60960" numCol="1" anchor="t" anchorCtr="0" compatLnSpc="1">
              <a:prstTxWarp prst="textNoShape">
                <a:avLst/>
              </a:prstTxWarp>
            </a:bodyPr>
            <a:lstStyle/>
            <a:p>
              <a:pPr algn="ctr"/>
              <a:r>
                <a:rPr lang="zh-CN" altLang="en-US" sz="1867" dirty="0">
                  <a:solidFill>
                    <a:srgbClr val="F8F8F8"/>
                  </a:solidFill>
                  <a:latin typeface="+mj-ea"/>
                  <a:ea typeface="+mj-ea"/>
                </a:rPr>
                <a:t>二月份</a:t>
              </a:r>
              <a:endParaRPr lang="en-US" altLang="zh-CN" sz="1867" dirty="0">
                <a:solidFill>
                  <a:srgbClr val="F8F8F8"/>
                </a:solidFill>
                <a:latin typeface="+mj-ea"/>
                <a:ea typeface="+mj-ea"/>
              </a:endParaRPr>
            </a:p>
          </p:txBody>
        </p:sp>
      </p:grpSp>
      <p:sp>
        <p:nvSpPr>
          <p:cNvPr id="15" name="矩形 87"/>
          <p:cNvSpPr>
            <a:spLocks noChangeArrowheads="1"/>
          </p:cNvSpPr>
          <p:nvPr/>
        </p:nvSpPr>
        <p:spPr bwMode="auto">
          <a:xfrm>
            <a:off x="4424475" y="1290828"/>
            <a:ext cx="1571567" cy="1703478"/>
          </a:xfrm>
          <a:prstGeom prst="rect">
            <a:avLst/>
          </a:prstGeom>
          <a:noFill/>
          <a:ln w="9525">
            <a:noFill/>
            <a:miter lim="800000"/>
            <a:headEnd/>
            <a:tailEnd/>
          </a:ln>
        </p:spPr>
        <p:txBody>
          <a:bodyPr wrap="square" lIns="121917" tIns="60959" rIns="121917" bIns="60959">
            <a:spAutoFit/>
          </a:bodyPr>
          <a:lstStyle/>
          <a:p>
            <a:pPr algn="ctr" eaLnBrk="0" fontAlgn="ctr" hangingPunct="0">
              <a:buClr>
                <a:srgbClr val="FF0000"/>
              </a:buClr>
              <a:buSzPct val="70000"/>
            </a:pPr>
            <a:r>
              <a:rPr lang="zh-CN" altLang="en-US" sz="1467" dirty="0">
                <a:solidFill>
                  <a:schemeClr val="tx1">
                    <a:lumMod val="85000"/>
                    <a:lumOff val="15000"/>
                  </a:schemeClr>
                </a:solidFill>
                <a:latin typeface="微软雅黑" pitchFamily="34" charset="-122"/>
                <a:ea typeface="微软雅黑" pitchFamily="34" charset="-122"/>
              </a:rPr>
              <a:t>点击添加文本</a:t>
            </a:r>
            <a:br>
              <a:rPr lang="en-US" altLang="zh-CN" sz="1467" dirty="0">
                <a:solidFill>
                  <a:schemeClr val="tx1">
                    <a:lumMod val="85000"/>
                    <a:lumOff val="15000"/>
                  </a:schemeClr>
                </a:solidFill>
                <a:latin typeface="微软雅黑" pitchFamily="34" charset="-122"/>
                <a:ea typeface="微软雅黑" pitchFamily="34" charset="-122"/>
              </a:rPr>
            </a:br>
            <a:r>
              <a:rPr lang="zh-CN" altLang="en-US" sz="1467" dirty="0">
                <a:solidFill>
                  <a:schemeClr val="tx1">
                    <a:lumMod val="85000"/>
                    <a:lumOff val="15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467" dirty="0">
                <a:solidFill>
                  <a:schemeClr val="tx1">
                    <a:lumMod val="85000"/>
                    <a:lumOff val="15000"/>
                  </a:schemeClr>
                </a:solidFill>
                <a:latin typeface="微软雅黑" pitchFamily="34" charset="-122"/>
                <a:ea typeface="微软雅黑" pitchFamily="34" charset="-122"/>
              </a:rPr>
              <a:t>点击添加文本</a:t>
            </a:r>
            <a:br>
              <a:rPr lang="en-US" altLang="zh-CN" sz="1467" dirty="0">
                <a:solidFill>
                  <a:schemeClr val="tx1">
                    <a:lumMod val="85000"/>
                    <a:lumOff val="15000"/>
                  </a:schemeClr>
                </a:solidFill>
                <a:latin typeface="微软雅黑" pitchFamily="34" charset="-122"/>
                <a:ea typeface="微软雅黑" pitchFamily="34" charset="-122"/>
              </a:rPr>
            </a:br>
            <a:br>
              <a:rPr lang="en-US" altLang="zh-CN" sz="1467" dirty="0">
                <a:solidFill>
                  <a:schemeClr val="tx1">
                    <a:lumMod val="85000"/>
                    <a:lumOff val="15000"/>
                  </a:schemeClr>
                </a:solidFill>
                <a:latin typeface="微软雅黑" pitchFamily="34" charset="-122"/>
                <a:ea typeface="微软雅黑" pitchFamily="34" charset="-122"/>
              </a:rPr>
            </a:br>
            <a:r>
              <a:rPr lang="zh-CN" altLang="en-US" sz="1467" dirty="0">
                <a:solidFill>
                  <a:schemeClr val="tx1">
                    <a:lumMod val="85000"/>
                    <a:lumOff val="15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467" dirty="0">
                <a:solidFill>
                  <a:schemeClr val="tx1">
                    <a:lumMod val="85000"/>
                    <a:lumOff val="15000"/>
                  </a:schemeClr>
                </a:solidFill>
                <a:latin typeface="微软雅黑" pitchFamily="34" charset="-122"/>
                <a:ea typeface="微软雅黑" pitchFamily="34" charset="-122"/>
              </a:rPr>
              <a:t>点击添加文本</a:t>
            </a:r>
            <a:br>
              <a:rPr lang="en-US" altLang="zh-CN" sz="1467" dirty="0">
                <a:solidFill>
                  <a:schemeClr val="tx1">
                    <a:lumMod val="85000"/>
                    <a:lumOff val="15000"/>
                  </a:schemeClr>
                </a:solidFill>
                <a:latin typeface="微软雅黑" pitchFamily="34" charset="-122"/>
                <a:ea typeface="微软雅黑" pitchFamily="34" charset="-122"/>
              </a:rPr>
            </a:br>
            <a:r>
              <a:rPr lang="zh-CN" altLang="en-US" sz="1467" dirty="0">
                <a:solidFill>
                  <a:schemeClr val="tx1">
                    <a:lumMod val="85000"/>
                    <a:lumOff val="15000"/>
                  </a:schemeClr>
                </a:solidFill>
                <a:latin typeface="微软雅黑" pitchFamily="34" charset="-122"/>
                <a:ea typeface="微软雅黑" pitchFamily="34" charset="-122"/>
              </a:rPr>
              <a:t>点击添加文本</a:t>
            </a:r>
          </a:p>
        </p:txBody>
      </p:sp>
      <p:cxnSp>
        <p:nvCxnSpPr>
          <p:cNvPr id="16" name="直接连接符 15"/>
          <p:cNvCxnSpPr/>
          <p:nvPr/>
        </p:nvCxnSpPr>
        <p:spPr>
          <a:xfrm flipH="1">
            <a:off x="4187827" y="1027585"/>
            <a:ext cx="1588" cy="4407663"/>
          </a:xfrm>
          <a:prstGeom prst="line">
            <a:avLst/>
          </a:prstGeom>
          <a:solidFill>
            <a:schemeClr val="accent1"/>
          </a:solidFill>
          <a:ln w="9525" cap="flat" cmpd="sng" algn="ctr">
            <a:solidFill>
              <a:srgbClr val="C0000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7" name="组合 16"/>
          <p:cNvGrpSpPr/>
          <p:nvPr/>
        </p:nvGrpSpPr>
        <p:grpSpPr>
          <a:xfrm>
            <a:off x="6450409" y="2555884"/>
            <a:ext cx="1850961" cy="786009"/>
            <a:chOff x="7500172" y="3672780"/>
            <a:chExt cx="2076669" cy="882316"/>
          </a:xfrm>
        </p:grpSpPr>
        <p:grpSp>
          <p:nvGrpSpPr>
            <p:cNvPr id="18" name="组合 17"/>
            <p:cNvGrpSpPr/>
            <p:nvPr/>
          </p:nvGrpSpPr>
          <p:grpSpPr>
            <a:xfrm>
              <a:off x="7500172" y="3672780"/>
              <a:ext cx="2076669" cy="882316"/>
              <a:chOff x="2582250" y="5541358"/>
              <a:chExt cx="2076669" cy="882316"/>
            </a:xfrm>
          </p:grpSpPr>
          <p:sp>
            <p:nvSpPr>
              <p:cNvPr id="20" name="圆角矩形 19"/>
              <p:cNvSpPr/>
              <p:nvPr/>
            </p:nvSpPr>
            <p:spPr bwMode="auto">
              <a:xfrm>
                <a:off x="2582250" y="5541358"/>
                <a:ext cx="2076669" cy="882316"/>
              </a:xfrm>
              <a:prstGeom prst="roundRect">
                <a:avLst>
                  <a:gd name="adj" fmla="val 10568"/>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121920" tIns="60960" rIns="121920" bIns="60960" numCol="1" anchor="t" anchorCtr="0" compatLnSpc="1">
                <a:prstTxWarp prst="textNoShape">
                  <a:avLst/>
                </a:prstTxWarp>
              </a:bodyPr>
              <a:lstStyle/>
              <a:p>
                <a:endParaRPr lang="zh-CN" altLang="en-US">
                  <a:solidFill>
                    <a:schemeClr val="tx1"/>
                  </a:solidFill>
                  <a:latin typeface="+mj-ea"/>
                  <a:ea typeface="+mj-ea"/>
                </a:endParaRPr>
              </a:p>
            </p:txBody>
          </p:sp>
          <p:sp>
            <p:nvSpPr>
              <p:cNvPr id="21" name="圆角矩形 20"/>
              <p:cNvSpPr/>
              <p:nvPr/>
            </p:nvSpPr>
            <p:spPr bwMode="auto">
              <a:xfrm>
                <a:off x="2612537" y="5596586"/>
                <a:ext cx="2022005" cy="775497"/>
              </a:xfrm>
              <a:prstGeom prst="roundRect">
                <a:avLst>
                  <a:gd name="adj" fmla="val 10568"/>
                </a:avLst>
              </a:prstGeom>
              <a:solidFill>
                <a:srgbClr val="C00000"/>
              </a:solidFill>
              <a:ln w="7938" cap="flat">
                <a:noFill/>
                <a:prstDash val="solid"/>
                <a:miter lim="800000"/>
                <a:headEnd/>
                <a:tailEnd/>
              </a:ln>
              <a:effectLst/>
            </p:spPr>
            <p:txBody>
              <a:bodyPr vert="horz" wrap="square" lIns="121920" tIns="60960" rIns="121920" bIns="60960" numCol="1" anchor="t" anchorCtr="0" compatLnSpc="1">
                <a:prstTxWarp prst="textNoShape">
                  <a:avLst/>
                </a:prstTxWarp>
              </a:bodyPr>
              <a:lstStyle/>
              <a:p>
                <a:endParaRPr lang="zh-CN" altLang="en-US">
                  <a:latin typeface="+mj-ea"/>
                  <a:ea typeface="+mj-ea"/>
                </a:endParaRPr>
              </a:p>
            </p:txBody>
          </p:sp>
        </p:grpSp>
        <p:sp>
          <p:nvSpPr>
            <p:cNvPr id="19" name="矩形 18"/>
            <p:cNvSpPr>
              <a:spLocks noChangeArrowheads="1"/>
            </p:cNvSpPr>
            <p:nvPr/>
          </p:nvSpPr>
          <p:spPr bwMode="auto">
            <a:xfrm>
              <a:off x="7648408" y="3924496"/>
              <a:ext cx="1633649" cy="483800"/>
            </a:xfrm>
            <a:prstGeom prst="rect">
              <a:avLst/>
            </a:prstGeom>
            <a:noFill/>
            <a:ln w="7" cap="flat">
              <a:noFill/>
              <a:prstDash val="solid"/>
              <a:miter lim="800000"/>
              <a:headEnd/>
              <a:tailEnd/>
            </a:ln>
          </p:spPr>
          <p:txBody>
            <a:bodyPr vert="horz" wrap="square" lIns="121920" tIns="60960" rIns="121920" bIns="60960" numCol="1" anchor="t" anchorCtr="0" compatLnSpc="1">
              <a:prstTxWarp prst="textNoShape">
                <a:avLst/>
              </a:prstTxWarp>
            </a:bodyPr>
            <a:lstStyle/>
            <a:p>
              <a:pPr algn="ctr"/>
              <a:r>
                <a:rPr lang="zh-CN" altLang="en-US" sz="1867" dirty="0">
                  <a:solidFill>
                    <a:srgbClr val="F8F8F8"/>
                  </a:solidFill>
                  <a:latin typeface="+mj-ea"/>
                  <a:ea typeface="+mj-ea"/>
                </a:rPr>
                <a:t>三月份</a:t>
              </a:r>
            </a:p>
          </p:txBody>
        </p:sp>
      </p:grpSp>
      <p:cxnSp>
        <p:nvCxnSpPr>
          <p:cNvPr id="22" name="直接连接符 21"/>
          <p:cNvCxnSpPr/>
          <p:nvPr/>
        </p:nvCxnSpPr>
        <p:spPr>
          <a:xfrm flipH="1">
            <a:off x="6305730" y="1027585"/>
            <a:ext cx="1588" cy="4407663"/>
          </a:xfrm>
          <a:prstGeom prst="line">
            <a:avLst/>
          </a:prstGeom>
          <a:solidFill>
            <a:schemeClr val="accent1"/>
          </a:solidFill>
          <a:ln w="9525" cap="flat" cmpd="sng" algn="ctr">
            <a:solidFill>
              <a:srgbClr val="C0000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矩形 87"/>
          <p:cNvSpPr>
            <a:spLocks noChangeArrowheads="1"/>
          </p:cNvSpPr>
          <p:nvPr/>
        </p:nvSpPr>
        <p:spPr bwMode="auto">
          <a:xfrm>
            <a:off x="6521623" y="3403426"/>
            <a:ext cx="1571567" cy="1703478"/>
          </a:xfrm>
          <a:prstGeom prst="rect">
            <a:avLst/>
          </a:prstGeom>
          <a:noFill/>
          <a:ln w="9525">
            <a:noFill/>
            <a:miter lim="800000"/>
            <a:headEnd/>
            <a:tailEnd/>
          </a:ln>
        </p:spPr>
        <p:txBody>
          <a:bodyPr wrap="square" lIns="121917" tIns="60959" rIns="121917" bIns="60959">
            <a:spAutoFit/>
          </a:bodyPr>
          <a:lstStyle/>
          <a:p>
            <a:pPr algn="ctr" eaLnBrk="0" fontAlgn="ctr" hangingPunct="0">
              <a:buClr>
                <a:srgbClr val="FF0000"/>
              </a:buClr>
              <a:buSzPct val="70000"/>
            </a:pPr>
            <a:r>
              <a:rPr lang="zh-CN" altLang="en-US" sz="1467" dirty="0">
                <a:solidFill>
                  <a:schemeClr val="tx1">
                    <a:lumMod val="85000"/>
                    <a:lumOff val="15000"/>
                  </a:schemeClr>
                </a:solidFill>
                <a:latin typeface="微软雅黑" pitchFamily="34" charset="-122"/>
                <a:ea typeface="微软雅黑" pitchFamily="34" charset="-122"/>
              </a:rPr>
              <a:t>点击添加文本</a:t>
            </a:r>
            <a:br>
              <a:rPr lang="en-US" altLang="zh-CN" sz="1467" dirty="0">
                <a:solidFill>
                  <a:schemeClr val="tx1">
                    <a:lumMod val="85000"/>
                    <a:lumOff val="15000"/>
                  </a:schemeClr>
                </a:solidFill>
                <a:latin typeface="微软雅黑" pitchFamily="34" charset="-122"/>
                <a:ea typeface="微软雅黑" pitchFamily="34" charset="-122"/>
              </a:rPr>
            </a:br>
            <a:r>
              <a:rPr lang="zh-CN" altLang="en-US" sz="1467" dirty="0">
                <a:solidFill>
                  <a:schemeClr val="tx1">
                    <a:lumMod val="85000"/>
                    <a:lumOff val="15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467" dirty="0">
                <a:solidFill>
                  <a:schemeClr val="tx1">
                    <a:lumMod val="85000"/>
                    <a:lumOff val="15000"/>
                  </a:schemeClr>
                </a:solidFill>
                <a:latin typeface="微软雅黑" pitchFamily="34" charset="-122"/>
                <a:ea typeface="微软雅黑" pitchFamily="34" charset="-122"/>
              </a:rPr>
              <a:t>点击添加文本</a:t>
            </a:r>
            <a:br>
              <a:rPr lang="en-US" altLang="zh-CN" sz="1467" dirty="0">
                <a:solidFill>
                  <a:schemeClr val="tx1">
                    <a:lumMod val="85000"/>
                    <a:lumOff val="15000"/>
                  </a:schemeClr>
                </a:solidFill>
                <a:latin typeface="微软雅黑" pitchFamily="34" charset="-122"/>
                <a:ea typeface="微软雅黑" pitchFamily="34" charset="-122"/>
              </a:rPr>
            </a:br>
            <a:br>
              <a:rPr lang="en-US" altLang="zh-CN" sz="1467" dirty="0">
                <a:solidFill>
                  <a:schemeClr val="tx1">
                    <a:lumMod val="85000"/>
                    <a:lumOff val="15000"/>
                  </a:schemeClr>
                </a:solidFill>
                <a:latin typeface="微软雅黑" pitchFamily="34" charset="-122"/>
                <a:ea typeface="微软雅黑" pitchFamily="34" charset="-122"/>
              </a:rPr>
            </a:br>
            <a:r>
              <a:rPr lang="zh-CN" altLang="en-US" sz="1467" dirty="0">
                <a:solidFill>
                  <a:schemeClr val="tx1">
                    <a:lumMod val="85000"/>
                    <a:lumOff val="15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467" dirty="0">
                <a:solidFill>
                  <a:schemeClr val="tx1">
                    <a:lumMod val="85000"/>
                    <a:lumOff val="15000"/>
                  </a:schemeClr>
                </a:solidFill>
                <a:latin typeface="微软雅黑" pitchFamily="34" charset="-122"/>
                <a:ea typeface="微软雅黑" pitchFamily="34" charset="-122"/>
              </a:rPr>
              <a:t>点击添加文本</a:t>
            </a:r>
            <a:br>
              <a:rPr lang="en-US" altLang="zh-CN" sz="1467" dirty="0">
                <a:solidFill>
                  <a:schemeClr val="tx1">
                    <a:lumMod val="85000"/>
                    <a:lumOff val="15000"/>
                  </a:schemeClr>
                </a:solidFill>
                <a:latin typeface="微软雅黑" pitchFamily="34" charset="-122"/>
                <a:ea typeface="微软雅黑" pitchFamily="34" charset="-122"/>
              </a:rPr>
            </a:br>
            <a:r>
              <a:rPr lang="zh-CN" altLang="en-US" sz="1467" dirty="0">
                <a:solidFill>
                  <a:schemeClr val="tx1">
                    <a:lumMod val="85000"/>
                    <a:lumOff val="15000"/>
                  </a:schemeClr>
                </a:solidFill>
                <a:latin typeface="微软雅黑" pitchFamily="34" charset="-122"/>
                <a:ea typeface="微软雅黑" pitchFamily="34" charset="-122"/>
              </a:rPr>
              <a:t>点击添加文本</a:t>
            </a:r>
          </a:p>
        </p:txBody>
      </p:sp>
      <p:grpSp>
        <p:nvGrpSpPr>
          <p:cNvPr id="24" name="组合 23"/>
          <p:cNvGrpSpPr/>
          <p:nvPr/>
        </p:nvGrpSpPr>
        <p:grpSpPr>
          <a:xfrm>
            <a:off x="8529285" y="1705725"/>
            <a:ext cx="1850961" cy="786009"/>
            <a:chOff x="9832547" y="2718456"/>
            <a:chExt cx="2076669" cy="882316"/>
          </a:xfrm>
        </p:grpSpPr>
        <p:grpSp>
          <p:nvGrpSpPr>
            <p:cNvPr id="25" name="组合 24"/>
            <p:cNvGrpSpPr/>
            <p:nvPr/>
          </p:nvGrpSpPr>
          <p:grpSpPr>
            <a:xfrm>
              <a:off x="9832547" y="2718456"/>
              <a:ext cx="2076669" cy="882316"/>
              <a:chOff x="2582250" y="5541358"/>
              <a:chExt cx="2076669" cy="882316"/>
            </a:xfrm>
          </p:grpSpPr>
          <p:sp>
            <p:nvSpPr>
              <p:cNvPr id="27" name="圆角矩形 26"/>
              <p:cNvSpPr/>
              <p:nvPr/>
            </p:nvSpPr>
            <p:spPr bwMode="auto">
              <a:xfrm>
                <a:off x="2582250" y="5541358"/>
                <a:ext cx="2076669" cy="882316"/>
              </a:xfrm>
              <a:prstGeom prst="roundRect">
                <a:avLst>
                  <a:gd name="adj" fmla="val 10568"/>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121920" tIns="60960" rIns="121920" bIns="60960" numCol="1" anchor="t" anchorCtr="0" compatLnSpc="1">
                <a:prstTxWarp prst="textNoShape">
                  <a:avLst/>
                </a:prstTxWarp>
              </a:bodyPr>
              <a:lstStyle/>
              <a:p>
                <a:endParaRPr lang="zh-CN" altLang="en-US">
                  <a:solidFill>
                    <a:schemeClr val="tx1"/>
                  </a:solidFill>
                  <a:latin typeface="+mj-ea"/>
                  <a:ea typeface="+mj-ea"/>
                </a:endParaRPr>
              </a:p>
            </p:txBody>
          </p:sp>
          <p:sp>
            <p:nvSpPr>
              <p:cNvPr id="28" name="圆角矩形 27"/>
              <p:cNvSpPr/>
              <p:nvPr/>
            </p:nvSpPr>
            <p:spPr bwMode="auto">
              <a:xfrm>
                <a:off x="2629033" y="5602913"/>
                <a:ext cx="1989013" cy="762844"/>
              </a:xfrm>
              <a:prstGeom prst="roundRect">
                <a:avLst>
                  <a:gd name="adj" fmla="val 10568"/>
                </a:avLst>
              </a:prstGeom>
              <a:solidFill>
                <a:srgbClr val="C00000"/>
              </a:solidFill>
              <a:ln w="7938" cap="flat">
                <a:noFill/>
                <a:prstDash val="solid"/>
                <a:miter lim="800000"/>
                <a:headEnd/>
                <a:tailEnd/>
              </a:ln>
              <a:effectLst/>
            </p:spPr>
            <p:txBody>
              <a:bodyPr vert="horz" wrap="square" lIns="121920" tIns="60960" rIns="121920" bIns="60960" numCol="1" anchor="t" anchorCtr="0" compatLnSpc="1">
                <a:prstTxWarp prst="textNoShape">
                  <a:avLst/>
                </a:prstTxWarp>
              </a:bodyPr>
              <a:lstStyle/>
              <a:p>
                <a:endParaRPr lang="zh-CN" altLang="en-US">
                  <a:latin typeface="+mj-ea"/>
                  <a:ea typeface="+mj-ea"/>
                </a:endParaRPr>
              </a:p>
            </p:txBody>
          </p:sp>
        </p:grpSp>
        <p:sp>
          <p:nvSpPr>
            <p:cNvPr id="26" name="矩形 25"/>
            <p:cNvSpPr>
              <a:spLocks noChangeArrowheads="1"/>
            </p:cNvSpPr>
            <p:nvPr/>
          </p:nvSpPr>
          <p:spPr bwMode="auto">
            <a:xfrm>
              <a:off x="10054058" y="2961968"/>
              <a:ext cx="1633649" cy="483800"/>
            </a:xfrm>
            <a:prstGeom prst="rect">
              <a:avLst/>
            </a:prstGeom>
            <a:noFill/>
            <a:ln w="7" cap="flat">
              <a:noFill/>
              <a:prstDash val="solid"/>
              <a:miter lim="800000"/>
              <a:headEnd/>
              <a:tailEnd/>
            </a:ln>
          </p:spPr>
          <p:txBody>
            <a:bodyPr vert="horz" wrap="square" lIns="121920" tIns="60960" rIns="121920" bIns="60960" numCol="1" anchor="t" anchorCtr="0" compatLnSpc="1">
              <a:prstTxWarp prst="textNoShape">
                <a:avLst/>
              </a:prstTxWarp>
            </a:bodyPr>
            <a:lstStyle/>
            <a:p>
              <a:pPr algn="ctr"/>
              <a:r>
                <a:rPr lang="zh-CN" altLang="en-US" sz="1867" dirty="0">
                  <a:solidFill>
                    <a:srgbClr val="F8F8F8"/>
                  </a:solidFill>
                  <a:latin typeface="+mj-ea"/>
                  <a:ea typeface="+mj-ea"/>
                </a:rPr>
                <a:t>四月份</a:t>
              </a:r>
            </a:p>
          </p:txBody>
        </p:sp>
      </p:grpSp>
      <p:sp>
        <p:nvSpPr>
          <p:cNvPr id="29" name="矩形 87"/>
          <p:cNvSpPr>
            <a:spLocks noChangeArrowheads="1"/>
          </p:cNvSpPr>
          <p:nvPr/>
        </p:nvSpPr>
        <p:spPr bwMode="auto">
          <a:xfrm>
            <a:off x="8665811" y="2545959"/>
            <a:ext cx="1571567" cy="1703478"/>
          </a:xfrm>
          <a:prstGeom prst="rect">
            <a:avLst/>
          </a:prstGeom>
          <a:noFill/>
          <a:ln w="9525">
            <a:noFill/>
            <a:miter lim="800000"/>
            <a:headEnd/>
            <a:tailEnd/>
          </a:ln>
        </p:spPr>
        <p:txBody>
          <a:bodyPr wrap="square" lIns="121917" tIns="60959" rIns="121917" bIns="60959">
            <a:spAutoFit/>
          </a:bodyPr>
          <a:lstStyle/>
          <a:p>
            <a:pPr algn="ctr" eaLnBrk="0" fontAlgn="ctr" hangingPunct="0">
              <a:buClr>
                <a:srgbClr val="FF0000"/>
              </a:buClr>
              <a:buSzPct val="70000"/>
            </a:pPr>
            <a:r>
              <a:rPr lang="zh-CN" altLang="en-US" sz="1467" dirty="0">
                <a:solidFill>
                  <a:schemeClr val="tx1">
                    <a:lumMod val="85000"/>
                    <a:lumOff val="15000"/>
                  </a:schemeClr>
                </a:solidFill>
                <a:latin typeface="微软雅黑" pitchFamily="34" charset="-122"/>
                <a:ea typeface="微软雅黑" pitchFamily="34" charset="-122"/>
              </a:rPr>
              <a:t>点击添加文本</a:t>
            </a:r>
            <a:br>
              <a:rPr lang="en-US" altLang="zh-CN" sz="1467" dirty="0">
                <a:solidFill>
                  <a:schemeClr val="tx1">
                    <a:lumMod val="85000"/>
                    <a:lumOff val="15000"/>
                  </a:schemeClr>
                </a:solidFill>
                <a:latin typeface="微软雅黑" pitchFamily="34" charset="-122"/>
                <a:ea typeface="微软雅黑" pitchFamily="34" charset="-122"/>
              </a:rPr>
            </a:br>
            <a:r>
              <a:rPr lang="zh-CN" altLang="en-US" sz="1467" dirty="0">
                <a:solidFill>
                  <a:schemeClr val="tx1">
                    <a:lumMod val="85000"/>
                    <a:lumOff val="15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467" dirty="0">
                <a:solidFill>
                  <a:schemeClr val="tx1">
                    <a:lumMod val="85000"/>
                    <a:lumOff val="15000"/>
                  </a:schemeClr>
                </a:solidFill>
                <a:latin typeface="微软雅黑" pitchFamily="34" charset="-122"/>
                <a:ea typeface="微软雅黑" pitchFamily="34" charset="-122"/>
              </a:rPr>
              <a:t>点击添加文本</a:t>
            </a:r>
            <a:br>
              <a:rPr lang="en-US" altLang="zh-CN" sz="1467" dirty="0">
                <a:solidFill>
                  <a:schemeClr val="tx1">
                    <a:lumMod val="85000"/>
                    <a:lumOff val="15000"/>
                  </a:schemeClr>
                </a:solidFill>
                <a:latin typeface="微软雅黑" pitchFamily="34" charset="-122"/>
                <a:ea typeface="微软雅黑" pitchFamily="34" charset="-122"/>
              </a:rPr>
            </a:br>
            <a:br>
              <a:rPr lang="en-US" altLang="zh-CN" sz="1467" dirty="0">
                <a:solidFill>
                  <a:schemeClr val="tx1">
                    <a:lumMod val="85000"/>
                    <a:lumOff val="15000"/>
                  </a:schemeClr>
                </a:solidFill>
                <a:latin typeface="微软雅黑" pitchFamily="34" charset="-122"/>
                <a:ea typeface="微软雅黑" pitchFamily="34" charset="-122"/>
              </a:rPr>
            </a:br>
            <a:r>
              <a:rPr lang="zh-CN" altLang="en-US" sz="1467" dirty="0">
                <a:solidFill>
                  <a:schemeClr val="tx1">
                    <a:lumMod val="85000"/>
                    <a:lumOff val="15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467" dirty="0">
                <a:solidFill>
                  <a:schemeClr val="tx1">
                    <a:lumMod val="85000"/>
                    <a:lumOff val="15000"/>
                  </a:schemeClr>
                </a:solidFill>
                <a:latin typeface="微软雅黑" pitchFamily="34" charset="-122"/>
                <a:ea typeface="微软雅黑" pitchFamily="34" charset="-122"/>
              </a:rPr>
              <a:t>点击添加文本</a:t>
            </a:r>
            <a:br>
              <a:rPr lang="en-US" altLang="zh-CN" sz="1467" dirty="0">
                <a:solidFill>
                  <a:schemeClr val="tx1">
                    <a:lumMod val="85000"/>
                    <a:lumOff val="15000"/>
                  </a:schemeClr>
                </a:solidFill>
                <a:latin typeface="微软雅黑" pitchFamily="34" charset="-122"/>
                <a:ea typeface="微软雅黑" pitchFamily="34" charset="-122"/>
              </a:rPr>
            </a:br>
            <a:r>
              <a:rPr lang="zh-CN" altLang="en-US" sz="1467" dirty="0">
                <a:solidFill>
                  <a:schemeClr val="tx1">
                    <a:lumMod val="85000"/>
                    <a:lumOff val="15000"/>
                  </a:schemeClr>
                </a:solidFill>
                <a:latin typeface="微软雅黑" pitchFamily="34" charset="-122"/>
                <a:ea typeface="微软雅黑" pitchFamily="34" charset="-122"/>
              </a:rPr>
              <a:t>点击添加文本</a:t>
            </a:r>
          </a:p>
        </p:txBody>
      </p:sp>
      <p:cxnSp>
        <p:nvCxnSpPr>
          <p:cNvPr id="30" name="直接连接符 29"/>
          <p:cNvCxnSpPr/>
          <p:nvPr/>
        </p:nvCxnSpPr>
        <p:spPr>
          <a:xfrm>
            <a:off x="8451503" y="1027585"/>
            <a:ext cx="0" cy="4407663"/>
          </a:xfrm>
          <a:prstGeom prst="line">
            <a:avLst/>
          </a:prstGeom>
          <a:solidFill>
            <a:schemeClr val="accent1"/>
          </a:solidFill>
          <a:ln w="9525" cap="flat" cmpd="sng" algn="ctr">
            <a:solidFill>
              <a:srgbClr val="C0000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TextBox 31"/>
          <p:cNvSpPr txBox="1"/>
          <p:nvPr/>
        </p:nvSpPr>
        <p:spPr>
          <a:xfrm>
            <a:off x="1258923" y="1301626"/>
            <a:ext cx="533538" cy="2480003"/>
          </a:xfrm>
          <a:prstGeom prst="rect">
            <a:avLst/>
          </a:prstGeom>
          <a:noFill/>
        </p:spPr>
        <p:txBody>
          <a:bodyPr vert="eaVert" wrap="square" lIns="121917" tIns="60959" rIns="121917" bIns="60959" rtlCol="0">
            <a:spAutoFit/>
          </a:bodyPr>
          <a:lstStyle/>
          <a:p>
            <a:r>
              <a:rPr lang="zh-CN" altLang="en-US" sz="1867" dirty="0">
                <a:solidFill>
                  <a:schemeClr val="tx1">
                    <a:lumMod val="85000"/>
                    <a:lumOff val="15000"/>
                  </a:schemeClr>
                </a:solidFill>
                <a:latin typeface="微软雅黑" pitchFamily="34" charset="-122"/>
                <a:ea typeface="微软雅黑" pitchFamily="34" charset="-122"/>
              </a:rPr>
              <a:t>添加标题文字内容</a:t>
            </a:r>
          </a:p>
        </p:txBody>
      </p:sp>
    </p:spTree>
    <p:extLst>
      <p:ext uri="{BB962C8B-B14F-4D97-AF65-F5344CB8AC3E}">
        <p14:creationId xmlns:p14="http://schemas.microsoft.com/office/powerpoint/2010/main" val="1405023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31"/>
                                        </p:tgtEl>
                                        <p:attrNameLst>
                                          <p:attrName>style.visibility</p:attrName>
                                        </p:attrNameLst>
                                      </p:cBhvr>
                                      <p:to>
                                        <p:strVal val="visible"/>
                                      </p:to>
                                    </p:set>
                                    <p:anim calcmode="lin" valueType="num">
                                      <p:cBhvr>
                                        <p:cTn id="14"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1"/>
                                        </p:tgtEl>
                                        <p:attrNameLst>
                                          <p:attrName>ppt_y</p:attrName>
                                        </p:attrNameLst>
                                      </p:cBhvr>
                                      <p:tavLst>
                                        <p:tav tm="0">
                                          <p:val>
                                            <p:strVal val="#ppt_y"/>
                                          </p:val>
                                        </p:tav>
                                        <p:tav tm="100000">
                                          <p:val>
                                            <p:strVal val="#ppt_y"/>
                                          </p:val>
                                        </p:tav>
                                      </p:tavLst>
                                    </p:anim>
                                    <p:anim calcmode="lin" valueType="num">
                                      <p:cBhvr>
                                        <p:cTn id="16"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1"/>
                                        </p:tgtEl>
                                      </p:cBhvr>
                                    </p:animEffect>
                                  </p:childTnLst>
                                </p:cTn>
                              </p:par>
                            </p:childTnLst>
                          </p:cTn>
                        </p:par>
                        <p:par>
                          <p:cTn id="19" fill="hold">
                            <p:stCondLst>
                              <p:cond delay="1350"/>
                            </p:stCondLst>
                            <p:childTnLst>
                              <p:par>
                                <p:cTn id="20" presetID="22" presetClass="entr" presetSubtype="4"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par>
                                <p:cTn id="23" presetID="22" presetClass="entr" presetSubtype="4"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down)">
                                      <p:cBhvr>
                                        <p:cTn id="25" dur="500"/>
                                        <p:tgtEl>
                                          <p:spTgt spid="22"/>
                                        </p:tgtEl>
                                      </p:cBhvr>
                                    </p:animEffect>
                                  </p:childTnLst>
                                </p:cTn>
                              </p:par>
                              <p:par>
                                <p:cTn id="26" presetID="22" presetClass="entr" presetSubtype="4" fill="hold" nodeType="with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down)">
                                      <p:cBhvr>
                                        <p:cTn id="28" dur="500"/>
                                        <p:tgtEl>
                                          <p:spTgt spid="30"/>
                                        </p:tgtEl>
                                      </p:cBhvr>
                                    </p:animEffect>
                                  </p:childTnLst>
                                </p:cTn>
                              </p:par>
                            </p:childTnLst>
                          </p:cTn>
                        </p:par>
                        <p:par>
                          <p:cTn id="29" fill="hold">
                            <p:stCondLst>
                              <p:cond delay="1850"/>
                            </p:stCondLst>
                            <p:childTnLst>
                              <p:par>
                                <p:cTn id="30" presetID="52" presetClass="entr" presetSubtype="0"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Scale>
                                      <p:cBhvr>
                                        <p:cTn id="32" dur="5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500" decel="50000" fill="hold">
                                          <p:stCondLst>
                                            <p:cond delay="0"/>
                                          </p:stCondLst>
                                        </p:cTn>
                                        <p:tgtEl>
                                          <p:spTgt spid="4"/>
                                        </p:tgtEl>
                                        <p:attrNameLst>
                                          <p:attrName>ppt_x</p:attrName>
                                          <p:attrName>ppt_y</p:attrName>
                                        </p:attrNameLst>
                                      </p:cBhvr>
                                    </p:animMotion>
                                    <p:animEffect transition="in" filter="fade">
                                      <p:cBhvr>
                                        <p:cTn id="34" dur="500"/>
                                        <p:tgtEl>
                                          <p:spTgt spid="4"/>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par>
                          <p:cTn id="38" fill="hold">
                            <p:stCondLst>
                              <p:cond delay="2350"/>
                            </p:stCondLst>
                            <p:childTnLst>
                              <p:par>
                                <p:cTn id="39" presetID="52" presetClass="entr" presetSubtype="0"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Scale>
                                      <p:cBhvr>
                                        <p:cTn id="41" dur="5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500" decel="50000" fill="hold">
                                          <p:stCondLst>
                                            <p:cond delay="0"/>
                                          </p:stCondLst>
                                        </p:cTn>
                                        <p:tgtEl>
                                          <p:spTgt spid="10"/>
                                        </p:tgtEl>
                                        <p:attrNameLst>
                                          <p:attrName>ppt_x</p:attrName>
                                          <p:attrName>ppt_y</p:attrName>
                                        </p:attrNameLst>
                                      </p:cBhvr>
                                    </p:animMotion>
                                    <p:animEffect transition="in" filter="fade">
                                      <p:cBhvr>
                                        <p:cTn id="43" dur="500"/>
                                        <p:tgtEl>
                                          <p:spTgt spid="10"/>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down)">
                                      <p:cBhvr>
                                        <p:cTn id="46" dur="500"/>
                                        <p:tgtEl>
                                          <p:spTgt spid="15"/>
                                        </p:tgtEl>
                                      </p:cBhvr>
                                    </p:animEffect>
                                  </p:childTnLst>
                                </p:cTn>
                              </p:par>
                            </p:childTnLst>
                          </p:cTn>
                        </p:par>
                        <p:par>
                          <p:cTn id="47" fill="hold">
                            <p:stCondLst>
                              <p:cond delay="2850"/>
                            </p:stCondLst>
                            <p:childTnLst>
                              <p:par>
                                <p:cTn id="48" presetID="52" presetClass="entr" presetSubtype="0" fill="hold" nodeType="afterEffect">
                                  <p:stCondLst>
                                    <p:cond delay="0"/>
                                  </p:stCondLst>
                                  <p:childTnLst>
                                    <p:set>
                                      <p:cBhvr>
                                        <p:cTn id="49" dur="1" fill="hold">
                                          <p:stCondLst>
                                            <p:cond delay="0"/>
                                          </p:stCondLst>
                                        </p:cTn>
                                        <p:tgtEl>
                                          <p:spTgt spid="17"/>
                                        </p:tgtEl>
                                        <p:attrNameLst>
                                          <p:attrName>style.visibility</p:attrName>
                                        </p:attrNameLst>
                                      </p:cBhvr>
                                      <p:to>
                                        <p:strVal val="visible"/>
                                      </p:to>
                                    </p:set>
                                    <p:animScale>
                                      <p:cBhvr>
                                        <p:cTn id="50" dur="5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500" decel="50000" fill="hold">
                                          <p:stCondLst>
                                            <p:cond delay="0"/>
                                          </p:stCondLst>
                                        </p:cTn>
                                        <p:tgtEl>
                                          <p:spTgt spid="17"/>
                                        </p:tgtEl>
                                        <p:attrNameLst>
                                          <p:attrName>ppt_x</p:attrName>
                                          <p:attrName>ppt_y</p:attrName>
                                        </p:attrNameLst>
                                      </p:cBhvr>
                                    </p:animMotion>
                                    <p:animEffect transition="in" filter="fade">
                                      <p:cBhvr>
                                        <p:cTn id="52" dur="500"/>
                                        <p:tgtEl>
                                          <p:spTgt spid="17"/>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ipe(up)">
                                      <p:cBhvr>
                                        <p:cTn id="55" dur="500"/>
                                        <p:tgtEl>
                                          <p:spTgt spid="23"/>
                                        </p:tgtEl>
                                      </p:cBhvr>
                                    </p:animEffect>
                                  </p:childTnLst>
                                </p:cTn>
                              </p:par>
                            </p:childTnLst>
                          </p:cTn>
                        </p:par>
                        <p:par>
                          <p:cTn id="56" fill="hold">
                            <p:stCondLst>
                              <p:cond delay="3350"/>
                            </p:stCondLst>
                            <p:childTnLst>
                              <p:par>
                                <p:cTn id="57" presetID="52" presetClass="entr" presetSubtype="0"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Scale>
                                      <p:cBhvr>
                                        <p:cTn id="59" dur="5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500" decel="50000" fill="hold">
                                          <p:stCondLst>
                                            <p:cond delay="0"/>
                                          </p:stCondLst>
                                        </p:cTn>
                                        <p:tgtEl>
                                          <p:spTgt spid="24"/>
                                        </p:tgtEl>
                                        <p:attrNameLst>
                                          <p:attrName>ppt_x</p:attrName>
                                          <p:attrName>ppt_y</p:attrName>
                                        </p:attrNameLst>
                                      </p:cBhvr>
                                    </p:animMotion>
                                    <p:animEffect transition="in" filter="fade">
                                      <p:cBhvr>
                                        <p:cTn id="61" dur="500"/>
                                        <p:tgtEl>
                                          <p:spTgt spid="24"/>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wipe(up)">
                                      <p:cBhvr>
                                        <p:cTn id="6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P spid="23" grpId="0"/>
      <p:bldP spid="29" grpId="0"/>
      <p:bldP spid="3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rotWithShape="1">
          <a:blip r:embed="rId3" cstate="print">
            <a:extLst>
              <a:ext uri="{28A0092B-C50C-407E-A947-70E740481C1C}">
                <a14:useLocalDpi xmlns:a14="http://schemas.microsoft.com/office/drawing/2010/main" val="0"/>
              </a:ext>
            </a:extLst>
          </a:blip>
          <a:srcRect l="24007" r="16739"/>
          <a:stretch/>
        </p:blipFill>
        <p:spPr>
          <a:xfrm>
            <a:off x="261258" y="3246927"/>
            <a:ext cx="2474486" cy="3630024"/>
          </a:xfrm>
          <a:prstGeom prst="rect">
            <a:avLst/>
          </a:prstGeom>
        </p:spPr>
      </p:pic>
      <p:pic>
        <p:nvPicPr>
          <p:cNvPr id="7" name="Picture 2" descr="C:\Users\Administrator\Desktop\微立体创业计划\001.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2698411" y="1874491"/>
            <a:ext cx="2215350" cy="2215348"/>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8" name="Picture 3" descr="C:\Users\Administrator\Desktop\微立体创业计划\00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868780" y="1592244"/>
            <a:ext cx="2511846" cy="251184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6" name="文本框 5"/>
          <p:cNvSpPr txBox="1"/>
          <p:nvPr/>
        </p:nvSpPr>
        <p:spPr>
          <a:xfrm>
            <a:off x="3431324" y="2209009"/>
            <a:ext cx="1482437" cy="1077218"/>
          </a:xfrm>
          <a:prstGeom prst="rect">
            <a:avLst/>
          </a:prstGeom>
          <a:noFill/>
        </p:spPr>
        <p:txBody>
          <a:bodyPr wrap="square" rtlCol="0">
            <a:spAutoFit/>
          </a:bodyPr>
          <a:lstStyle/>
          <a:p>
            <a:r>
              <a:rPr lang="zh-CN" altLang="en-US" sz="4400" b="1" dirty="0">
                <a:solidFill>
                  <a:srgbClr val="302F34"/>
                </a:solidFill>
                <a:latin typeface="微软雅黑" panose="020B0503020204020204" pitchFamily="34" charset="-122"/>
                <a:ea typeface="微软雅黑" panose="020B0503020204020204" pitchFamily="34" charset="-122"/>
              </a:rPr>
              <a:t>目录</a:t>
            </a:r>
            <a:endParaRPr lang="en-US" altLang="zh-CN" sz="4400" b="1" dirty="0">
              <a:solidFill>
                <a:srgbClr val="302F34"/>
              </a:solidFill>
              <a:latin typeface="微软雅黑" panose="020B0503020204020204" pitchFamily="34" charset="-122"/>
              <a:ea typeface="微软雅黑" panose="020B0503020204020204" pitchFamily="34" charset="-122"/>
            </a:endParaRPr>
          </a:p>
          <a:p>
            <a:r>
              <a:rPr lang="en-US" altLang="zh-CN" sz="2000" b="1" dirty="0">
                <a:solidFill>
                  <a:srgbClr val="C33736"/>
                </a:solidFill>
                <a:latin typeface="微软雅黑" panose="020B0503020204020204" pitchFamily="34" charset="-122"/>
                <a:ea typeface="微软雅黑" panose="020B0503020204020204" pitchFamily="34" charset="-122"/>
              </a:rPr>
              <a:t>CONTENT</a:t>
            </a:r>
            <a:endParaRPr lang="zh-CN" altLang="en-US" sz="2000" b="1" dirty="0">
              <a:solidFill>
                <a:srgbClr val="C33736"/>
              </a:solidFill>
              <a:latin typeface="微软雅黑" panose="020B0503020204020204" pitchFamily="34" charset="-122"/>
              <a:ea typeface="微软雅黑" panose="020B0503020204020204" pitchFamily="34" charset="-122"/>
            </a:endParaRPr>
          </a:p>
        </p:txBody>
      </p:sp>
      <p:grpSp>
        <p:nvGrpSpPr>
          <p:cNvPr id="9" name="组合 18"/>
          <p:cNvGrpSpPr>
            <a:grpSpLocks/>
          </p:cNvGrpSpPr>
          <p:nvPr/>
        </p:nvGrpSpPr>
        <p:grpSpPr bwMode="auto">
          <a:xfrm>
            <a:off x="5859318" y="3611963"/>
            <a:ext cx="4073525" cy="553998"/>
            <a:chOff x="4181203" y="2626579"/>
            <a:chExt cx="4074491" cy="555275"/>
          </a:xfrm>
        </p:grpSpPr>
        <p:sp>
          <p:nvSpPr>
            <p:cNvPr id="12" name="矩形 11"/>
            <p:cNvSpPr/>
            <p:nvPr/>
          </p:nvSpPr>
          <p:spPr bwMode="auto">
            <a:xfrm>
              <a:off x="4181203" y="2669540"/>
              <a:ext cx="4074491" cy="450299"/>
            </a:xfrm>
            <a:prstGeom prst="rect">
              <a:avLst/>
            </a:prstGeom>
            <a:solidFill>
              <a:srgbClr val="E50012"/>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a:defRPr/>
              </a:pPr>
              <a:endParaRPr lang="zh-CN" altLang="en-US" sz="1600" dirty="0">
                <a:latin typeface="方正大黑简体" panose="03000509000000000000" pitchFamily="65" charset="-122"/>
                <a:ea typeface="方正大黑简体" panose="03000509000000000000" pitchFamily="65" charset="-122"/>
              </a:endParaRPr>
            </a:p>
          </p:txBody>
        </p:sp>
        <p:sp>
          <p:nvSpPr>
            <p:cNvPr id="13" name="椭圆 12"/>
            <p:cNvSpPr/>
            <p:nvPr/>
          </p:nvSpPr>
          <p:spPr bwMode="auto">
            <a:xfrm>
              <a:off x="4305301" y="2712005"/>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a:defRPr/>
              </a:pPr>
              <a:endParaRPr lang="zh-CN" altLang="en-US" sz="1600" dirty="0">
                <a:latin typeface="方正大黑简体" panose="03000509000000000000" pitchFamily="65" charset="-122"/>
                <a:ea typeface="方正大黑简体" panose="03000509000000000000" pitchFamily="65" charset="-122"/>
              </a:endParaRPr>
            </a:p>
          </p:txBody>
        </p:sp>
        <p:sp>
          <p:nvSpPr>
            <p:cNvPr id="14" name="矩形 21"/>
            <p:cNvSpPr>
              <a:spLocks noChangeArrowheads="1"/>
            </p:cNvSpPr>
            <p:nvPr/>
          </p:nvSpPr>
          <p:spPr bwMode="auto">
            <a:xfrm>
              <a:off x="4216136" y="2626579"/>
              <a:ext cx="601806" cy="55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dirty="0">
                  <a:solidFill>
                    <a:srgbClr val="262626"/>
                  </a:solidFill>
                  <a:latin typeface="方正大黑简体" panose="03000509000000000000" pitchFamily="65" charset="-122"/>
                  <a:ea typeface="方正大黑简体" panose="03000509000000000000" pitchFamily="65" charset="-122"/>
                </a:rPr>
                <a:t>4</a:t>
              </a:r>
            </a:p>
          </p:txBody>
        </p:sp>
        <p:sp>
          <p:nvSpPr>
            <p:cNvPr id="15" name="TextBox 32"/>
            <p:cNvSpPr txBox="1"/>
            <p:nvPr/>
          </p:nvSpPr>
          <p:spPr bwMode="auto">
            <a:xfrm>
              <a:off x="5003058" y="2674893"/>
              <a:ext cx="2738899" cy="462729"/>
            </a:xfrm>
            <a:prstGeom prst="rect">
              <a:avLst/>
            </a:prstGeom>
            <a:noFill/>
          </p:spPr>
          <p:txBody>
            <a:bodyPr wrap="none">
              <a:spAutoFit/>
            </a:bodyPr>
            <a:lstStyle/>
            <a:p>
              <a:pPr algn="ctr">
                <a:spcAft>
                  <a:spcPts val="0"/>
                </a:spcAft>
                <a:defRPr/>
              </a:pPr>
              <a:r>
                <a:rPr lang="zh-CN" altLang="en-US" sz="2400" kern="100" dirty="0">
                  <a:solidFill>
                    <a:schemeClr val="bg1"/>
                  </a:solidFill>
                  <a:latin typeface="方正大黑简体" panose="03000509000000000000" pitchFamily="65" charset="-122"/>
                  <a:ea typeface="方正大黑简体" panose="03000509000000000000" pitchFamily="65" charset="-122"/>
                  <a:cs typeface="Times New Roman" panose="02020603050405020304" pitchFamily="18" charset="0"/>
                </a:rPr>
                <a:t>添加您的标题文字 </a:t>
              </a:r>
              <a:endParaRPr lang="zh-CN" altLang="zh-CN" sz="2400" kern="100" dirty="0">
                <a:solidFill>
                  <a:schemeClr val="bg1"/>
                </a:solidFill>
                <a:latin typeface="方正大黑简体" panose="03000509000000000000" pitchFamily="65" charset="-122"/>
                <a:ea typeface="方正大黑简体" panose="03000509000000000000" pitchFamily="65" charset="-122"/>
                <a:cs typeface="Times New Roman" panose="02020603050405020304" pitchFamily="18" charset="0"/>
              </a:endParaRPr>
            </a:p>
          </p:txBody>
        </p:sp>
      </p:grpSp>
      <p:grpSp>
        <p:nvGrpSpPr>
          <p:cNvPr id="16" name="组合 15"/>
          <p:cNvGrpSpPr>
            <a:grpSpLocks/>
          </p:cNvGrpSpPr>
          <p:nvPr/>
        </p:nvGrpSpPr>
        <p:grpSpPr bwMode="auto">
          <a:xfrm>
            <a:off x="5859318" y="3008927"/>
            <a:ext cx="4073525" cy="553998"/>
            <a:chOff x="4181203" y="2626579"/>
            <a:chExt cx="4074491" cy="555276"/>
          </a:xfrm>
        </p:grpSpPr>
        <p:sp>
          <p:nvSpPr>
            <p:cNvPr id="17" name="矩形 16"/>
            <p:cNvSpPr/>
            <p:nvPr/>
          </p:nvSpPr>
          <p:spPr bwMode="auto">
            <a:xfrm>
              <a:off x="4181203" y="2669540"/>
              <a:ext cx="4074491" cy="450299"/>
            </a:xfrm>
            <a:prstGeom prst="rect">
              <a:avLst/>
            </a:prstGeom>
            <a:solidFill>
              <a:srgbClr val="E50012"/>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a:defRPr/>
              </a:pPr>
              <a:endParaRPr lang="zh-CN" altLang="en-US" sz="1600" dirty="0">
                <a:latin typeface="方正大黑简体" panose="03000509000000000000" pitchFamily="65" charset="-122"/>
                <a:ea typeface="方正大黑简体" panose="03000509000000000000" pitchFamily="65" charset="-122"/>
              </a:endParaRPr>
            </a:p>
          </p:txBody>
        </p:sp>
        <p:sp>
          <p:nvSpPr>
            <p:cNvPr id="18" name="椭圆 17"/>
            <p:cNvSpPr/>
            <p:nvPr/>
          </p:nvSpPr>
          <p:spPr bwMode="auto">
            <a:xfrm>
              <a:off x="4305301" y="2712005"/>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a:defRPr/>
              </a:pPr>
              <a:endParaRPr lang="zh-CN" altLang="en-US" sz="1600" dirty="0">
                <a:latin typeface="方正大黑简体" panose="03000509000000000000" pitchFamily="65" charset="-122"/>
                <a:ea typeface="方正大黑简体" panose="03000509000000000000" pitchFamily="65" charset="-122"/>
              </a:endParaRPr>
            </a:p>
          </p:txBody>
        </p:sp>
        <p:sp>
          <p:nvSpPr>
            <p:cNvPr id="19" name="矩形 18"/>
            <p:cNvSpPr>
              <a:spLocks noChangeArrowheads="1"/>
            </p:cNvSpPr>
            <p:nvPr/>
          </p:nvSpPr>
          <p:spPr bwMode="auto">
            <a:xfrm>
              <a:off x="4216136" y="2626579"/>
              <a:ext cx="601806" cy="555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a:solidFill>
                    <a:srgbClr val="262626"/>
                  </a:solidFill>
                  <a:latin typeface="方正大黑简体" panose="03000509000000000000" pitchFamily="65" charset="-122"/>
                  <a:ea typeface="方正大黑简体" panose="03000509000000000000" pitchFamily="65" charset="-122"/>
                </a:rPr>
                <a:t>3</a:t>
              </a:r>
            </a:p>
          </p:txBody>
        </p:sp>
        <p:sp>
          <p:nvSpPr>
            <p:cNvPr id="20" name="TextBox 21"/>
            <p:cNvSpPr txBox="1"/>
            <p:nvPr/>
          </p:nvSpPr>
          <p:spPr bwMode="auto">
            <a:xfrm>
              <a:off x="5003057" y="2673874"/>
              <a:ext cx="2738898" cy="462730"/>
            </a:xfrm>
            <a:prstGeom prst="rect">
              <a:avLst/>
            </a:prstGeom>
            <a:noFill/>
          </p:spPr>
          <p:txBody>
            <a:bodyPr wrap="none">
              <a:spAutoFit/>
            </a:bodyPr>
            <a:lstStyle/>
            <a:p>
              <a:pPr algn="ctr">
                <a:spcAft>
                  <a:spcPts val="0"/>
                </a:spcAft>
                <a:defRPr/>
              </a:pPr>
              <a:r>
                <a:rPr lang="zh-CN" altLang="en-US" sz="2400" kern="100" dirty="0">
                  <a:solidFill>
                    <a:schemeClr val="bg1"/>
                  </a:solidFill>
                  <a:latin typeface="方正大黑简体" panose="03000509000000000000" pitchFamily="65" charset="-122"/>
                  <a:ea typeface="方正大黑简体" panose="03000509000000000000" pitchFamily="65" charset="-122"/>
                  <a:cs typeface="Times New Roman" panose="02020603050405020304" pitchFamily="18" charset="0"/>
                </a:rPr>
                <a:t>添加您的标题文字 </a:t>
              </a:r>
              <a:endParaRPr lang="zh-CN" altLang="zh-CN" sz="2400" kern="100" dirty="0">
                <a:solidFill>
                  <a:schemeClr val="bg1"/>
                </a:solidFill>
                <a:latin typeface="方正大黑简体" panose="03000509000000000000" pitchFamily="65" charset="-122"/>
                <a:ea typeface="方正大黑简体" panose="03000509000000000000" pitchFamily="65" charset="-122"/>
                <a:cs typeface="Times New Roman" panose="02020603050405020304" pitchFamily="18" charset="0"/>
              </a:endParaRPr>
            </a:p>
          </p:txBody>
        </p:sp>
      </p:grpSp>
      <p:grpSp>
        <p:nvGrpSpPr>
          <p:cNvPr id="21" name="组合 20"/>
          <p:cNvGrpSpPr>
            <a:grpSpLocks/>
          </p:cNvGrpSpPr>
          <p:nvPr/>
        </p:nvGrpSpPr>
        <p:grpSpPr bwMode="auto">
          <a:xfrm>
            <a:off x="5859318" y="2404302"/>
            <a:ext cx="4073525" cy="553998"/>
            <a:chOff x="4181203" y="2060522"/>
            <a:chExt cx="4074491" cy="553512"/>
          </a:xfrm>
        </p:grpSpPr>
        <p:sp>
          <p:nvSpPr>
            <p:cNvPr id="22" name="矩形 21"/>
            <p:cNvSpPr/>
            <p:nvPr/>
          </p:nvSpPr>
          <p:spPr bwMode="auto">
            <a:xfrm>
              <a:off x="4181203" y="2103347"/>
              <a:ext cx="4074491" cy="450454"/>
            </a:xfrm>
            <a:prstGeom prst="rect">
              <a:avLst/>
            </a:prstGeom>
            <a:solidFill>
              <a:srgbClr val="E50012"/>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a:defRPr/>
              </a:pPr>
              <a:endParaRPr lang="zh-CN" altLang="en-US" sz="1600" dirty="0">
                <a:latin typeface="方正大黑简体" panose="03000509000000000000" pitchFamily="65" charset="-122"/>
                <a:ea typeface="方正大黑简体" panose="03000509000000000000" pitchFamily="65" charset="-122"/>
              </a:endParaRPr>
            </a:p>
          </p:txBody>
        </p:sp>
        <p:sp>
          <p:nvSpPr>
            <p:cNvPr id="23" name="椭圆 22"/>
            <p:cNvSpPr/>
            <p:nvPr/>
          </p:nvSpPr>
          <p:spPr bwMode="auto">
            <a:xfrm>
              <a:off x="4305301" y="2145948"/>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a:defRPr/>
              </a:pPr>
              <a:endParaRPr lang="zh-CN" altLang="en-US" sz="1600" dirty="0">
                <a:latin typeface="方正大黑简体" panose="03000509000000000000" pitchFamily="65" charset="-122"/>
                <a:ea typeface="方正大黑简体" panose="03000509000000000000" pitchFamily="65" charset="-122"/>
              </a:endParaRPr>
            </a:p>
          </p:txBody>
        </p:sp>
        <p:sp>
          <p:nvSpPr>
            <p:cNvPr id="24" name="矩形 23"/>
            <p:cNvSpPr>
              <a:spLocks noChangeArrowheads="1"/>
            </p:cNvSpPr>
            <p:nvPr/>
          </p:nvSpPr>
          <p:spPr bwMode="auto">
            <a:xfrm>
              <a:off x="4216136" y="2060522"/>
              <a:ext cx="601806" cy="553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a:solidFill>
                    <a:srgbClr val="262626"/>
                  </a:solidFill>
                  <a:latin typeface="方正大黑简体" panose="03000509000000000000" pitchFamily="65" charset="-122"/>
                  <a:ea typeface="方正大黑简体" panose="03000509000000000000" pitchFamily="65" charset="-122"/>
                </a:rPr>
                <a:t>2</a:t>
              </a:r>
            </a:p>
          </p:txBody>
        </p:sp>
        <p:sp>
          <p:nvSpPr>
            <p:cNvPr id="25" name="TextBox 16"/>
            <p:cNvSpPr txBox="1"/>
            <p:nvPr/>
          </p:nvSpPr>
          <p:spPr bwMode="auto">
            <a:xfrm>
              <a:off x="5003058" y="2103346"/>
              <a:ext cx="2738899" cy="461260"/>
            </a:xfrm>
            <a:prstGeom prst="rect">
              <a:avLst/>
            </a:prstGeom>
            <a:noFill/>
          </p:spPr>
          <p:txBody>
            <a:bodyPr wrap="none">
              <a:spAutoFit/>
            </a:bodyPr>
            <a:lstStyle/>
            <a:p>
              <a:pPr algn="ctr">
                <a:spcAft>
                  <a:spcPts val="0"/>
                </a:spcAft>
                <a:defRPr/>
              </a:pPr>
              <a:r>
                <a:rPr lang="zh-CN" altLang="en-US" sz="2400" kern="100" dirty="0">
                  <a:solidFill>
                    <a:schemeClr val="bg1"/>
                  </a:solidFill>
                  <a:latin typeface="方正大黑简体" panose="03000509000000000000" pitchFamily="65" charset="-122"/>
                  <a:ea typeface="方正大黑简体" panose="03000509000000000000" pitchFamily="65" charset="-122"/>
                  <a:cs typeface="Times New Roman" panose="02020603050405020304" pitchFamily="18" charset="0"/>
                </a:rPr>
                <a:t>添加您的标题文字 </a:t>
              </a:r>
              <a:endParaRPr lang="zh-CN" altLang="zh-CN" sz="2400" kern="100" dirty="0">
                <a:solidFill>
                  <a:schemeClr val="bg1"/>
                </a:solidFill>
                <a:latin typeface="方正大黑简体" panose="03000509000000000000" pitchFamily="65" charset="-122"/>
                <a:ea typeface="方正大黑简体" panose="03000509000000000000" pitchFamily="65" charset="-122"/>
                <a:cs typeface="Times New Roman" panose="02020603050405020304" pitchFamily="18" charset="0"/>
              </a:endParaRPr>
            </a:p>
          </p:txBody>
        </p:sp>
      </p:grpSp>
      <p:grpSp>
        <p:nvGrpSpPr>
          <p:cNvPr id="26" name="组合 8"/>
          <p:cNvGrpSpPr>
            <a:grpSpLocks/>
          </p:cNvGrpSpPr>
          <p:nvPr/>
        </p:nvGrpSpPr>
        <p:grpSpPr bwMode="auto">
          <a:xfrm>
            <a:off x="5859318" y="1799684"/>
            <a:ext cx="4073525" cy="553998"/>
            <a:chOff x="4181203" y="1479950"/>
            <a:chExt cx="4074491" cy="553511"/>
          </a:xfrm>
        </p:grpSpPr>
        <p:sp>
          <p:nvSpPr>
            <p:cNvPr id="27" name="矩形 26"/>
            <p:cNvSpPr/>
            <p:nvPr/>
          </p:nvSpPr>
          <p:spPr bwMode="auto">
            <a:xfrm>
              <a:off x="4181203" y="1522775"/>
              <a:ext cx="4074491" cy="450454"/>
            </a:xfrm>
            <a:prstGeom prst="rect">
              <a:avLst/>
            </a:prstGeom>
            <a:solidFill>
              <a:srgbClr val="E50012"/>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a:defRPr/>
              </a:pPr>
              <a:endParaRPr lang="zh-CN" altLang="en-US" sz="1600" dirty="0">
                <a:latin typeface="方正大黑简体" panose="03000509000000000000" pitchFamily="65" charset="-122"/>
                <a:ea typeface="方正大黑简体" panose="03000509000000000000" pitchFamily="65" charset="-122"/>
              </a:endParaRPr>
            </a:p>
          </p:txBody>
        </p:sp>
        <p:sp>
          <p:nvSpPr>
            <p:cNvPr id="28" name="椭圆 27"/>
            <p:cNvSpPr/>
            <p:nvPr/>
          </p:nvSpPr>
          <p:spPr bwMode="auto">
            <a:xfrm>
              <a:off x="4305301" y="1565376"/>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a:defRPr/>
              </a:pPr>
              <a:endParaRPr lang="zh-CN" altLang="en-US" sz="1600" dirty="0">
                <a:latin typeface="方正大黑简体" panose="03000509000000000000" pitchFamily="65" charset="-122"/>
                <a:ea typeface="方正大黑简体" panose="03000509000000000000" pitchFamily="65" charset="-122"/>
              </a:endParaRPr>
            </a:p>
          </p:txBody>
        </p:sp>
        <p:sp>
          <p:nvSpPr>
            <p:cNvPr id="29" name="矩形 28"/>
            <p:cNvSpPr>
              <a:spLocks noChangeArrowheads="1"/>
            </p:cNvSpPr>
            <p:nvPr/>
          </p:nvSpPr>
          <p:spPr bwMode="auto">
            <a:xfrm>
              <a:off x="4216136" y="1479950"/>
              <a:ext cx="601806" cy="553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dirty="0">
                  <a:solidFill>
                    <a:srgbClr val="262626"/>
                  </a:solidFill>
                  <a:latin typeface="方正大黑简体" panose="03000509000000000000" pitchFamily="65" charset="-122"/>
                  <a:ea typeface="方正大黑简体" panose="03000509000000000000" pitchFamily="65" charset="-122"/>
                </a:rPr>
                <a:t>1</a:t>
              </a:r>
            </a:p>
          </p:txBody>
        </p:sp>
        <p:sp>
          <p:nvSpPr>
            <p:cNvPr id="30" name="TextBox 11"/>
            <p:cNvSpPr txBox="1"/>
            <p:nvPr/>
          </p:nvSpPr>
          <p:spPr bwMode="auto">
            <a:xfrm>
              <a:off x="5003058" y="1522767"/>
              <a:ext cx="2738899" cy="461259"/>
            </a:xfrm>
            <a:prstGeom prst="rect">
              <a:avLst/>
            </a:prstGeom>
            <a:noFill/>
          </p:spPr>
          <p:txBody>
            <a:bodyPr wrap="none">
              <a:spAutoFit/>
            </a:bodyPr>
            <a:lstStyle/>
            <a:p>
              <a:pPr algn="ctr">
                <a:spcAft>
                  <a:spcPts val="0"/>
                </a:spcAft>
                <a:defRPr/>
              </a:pPr>
              <a:r>
                <a:rPr lang="zh-CN" altLang="en-US" sz="2400" kern="100" dirty="0">
                  <a:solidFill>
                    <a:schemeClr val="bg1"/>
                  </a:solidFill>
                  <a:latin typeface="方正大黑简体" panose="03000509000000000000" pitchFamily="65" charset="-122"/>
                  <a:ea typeface="方正大黑简体" panose="03000509000000000000" pitchFamily="65" charset="-122"/>
                  <a:cs typeface="Times New Roman" panose="02020603050405020304" pitchFamily="18" charset="0"/>
                </a:rPr>
                <a:t>添加您的标题文字 </a:t>
              </a:r>
              <a:endParaRPr lang="zh-CN" altLang="zh-CN" sz="2400" kern="100" dirty="0">
                <a:solidFill>
                  <a:schemeClr val="bg1"/>
                </a:solidFill>
                <a:latin typeface="方正大黑简体" panose="03000509000000000000" pitchFamily="65" charset="-122"/>
                <a:ea typeface="方正大黑简体" panose="03000509000000000000" pitchFamily="65" charset="-122"/>
                <a:cs typeface="Times New Roman" panose="02020603050405020304" pitchFamily="18" charset="0"/>
              </a:endParaRPr>
            </a:p>
          </p:txBody>
        </p:sp>
      </p:grpSp>
      <p:pic>
        <p:nvPicPr>
          <p:cNvPr id="2" name="图片 1"/>
          <p:cNvPicPr>
            <a:picLocks noChangeAspect="1"/>
          </p:cNvPicPr>
          <p:nvPr/>
        </p:nvPicPr>
        <p:blipFill rotWithShape="1">
          <a:blip r:embed="rId7" cstate="print">
            <a:extLst>
              <a:ext uri="{28A0092B-C50C-407E-A947-70E740481C1C}">
                <a14:useLocalDpi xmlns:a14="http://schemas.microsoft.com/office/drawing/2010/main" val="0"/>
              </a:ext>
            </a:extLst>
          </a:blip>
          <a:srcRect l="15574" t="14323" r="10724" b="18622"/>
          <a:stretch/>
        </p:blipFill>
        <p:spPr>
          <a:xfrm>
            <a:off x="627979" y="820661"/>
            <a:ext cx="2293258" cy="1669142"/>
          </a:xfrm>
          <a:prstGeom prst="rect">
            <a:avLst/>
          </a:prstGeom>
        </p:spPr>
      </p:pic>
    </p:spTree>
    <p:extLst>
      <p:ext uri="{BB962C8B-B14F-4D97-AF65-F5344CB8AC3E}">
        <p14:creationId xmlns:p14="http://schemas.microsoft.com/office/powerpoint/2010/main" val="510112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1" presetClass="entr" presetSubtype="1"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heel(1)">
                                      <p:cBhvr>
                                        <p:cTn id="19" dur="2000"/>
                                        <p:tgtEl>
                                          <p:spTgt spid="6"/>
                                        </p:tgtEl>
                                      </p:cBhvr>
                                    </p:animEffect>
                                  </p:childTnLst>
                                </p:cTn>
                              </p:par>
                              <p:par>
                                <p:cTn id="20" presetID="2" presetClass="entr" presetSubtype="2" fill="hold" nodeType="withEffect">
                                  <p:stCondLst>
                                    <p:cond delay="120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300" fill="hold"/>
                                        <p:tgtEl>
                                          <p:spTgt spid="26"/>
                                        </p:tgtEl>
                                        <p:attrNameLst>
                                          <p:attrName>ppt_x</p:attrName>
                                        </p:attrNameLst>
                                      </p:cBhvr>
                                      <p:tavLst>
                                        <p:tav tm="0">
                                          <p:val>
                                            <p:strVal val="1+#ppt_w/2"/>
                                          </p:val>
                                        </p:tav>
                                        <p:tav tm="100000">
                                          <p:val>
                                            <p:strVal val="#ppt_x"/>
                                          </p:val>
                                        </p:tav>
                                      </p:tavLst>
                                    </p:anim>
                                    <p:anim calcmode="lin" valueType="num">
                                      <p:cBhvr additive="base">
                                        <p:cTn id="23" dur="300" fill="hold"/>
                                        <p:tgtEl>
                                          <p:spTgt spid="26"/>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130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300" fill="hold"/>
                                        <p:tgtEl>
                                          <p:spTgt spid="21"/>
                                        </p:tgtEl>
                                        <p:attrNameLst>
                                          <p:attrName>ppt_x</p:attrName>
                                        </p:attrNameLst>
                                      </p:cBhvr>
                                      <p:tavLst>
                                        <p:tav tm="0">
                                          <p:val>
                                            <p:strVal val="1+#ppt_w/2"/>
                                          </p:val>
                                        </p:tav>
                                        <p:tav tm="100000">
                                          <p:val>
                                            <p:strVal val="#ppt_x"/>
                                          </p:val>
                                        </p:tav>
                                      </p:tavLst>
                                    </p:anim>
                                    <p:anim calcmode="lin" valueType="num">
                                      <p:cBhvr additive="base">
                                        <p:cTn id="27" dur="300" fill="hold"/>
                                        <p:tgtEl>
                                          <p:spTgt spid="21"/>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140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300" fill="hold"/>
                                        <p:tgtEl>
                                          <p:spTgt spid="16"/>
                                        </p:tgtEl>
                                        <p:attrNameLst>
                                          <p:attrName>ppt_x</p:attrName>
                                        </p:attrNameLst>
                                      </p:cBhvr>
                                      <p:tavLst>
                                        <p:tav tm="0">
                                          <p:val>
                                            <p:strVal val="1+#ppt_w/2"/>
                                          </p:val>
                                        </p:tav>
                                        <p:tav tm="100000">
                                          <p:val>
                                            <p:strVal val="#ppt_x"/>
                                          </p:val>
                                        </p:tav>
                                      </p:tavLst>
                                    </p:anim>
                                    <p:anim calcmode="lin" valueType="num">
                                      <p:cBhvr additive="base">
                                        <p:cTn id="31" dur="300" fill="hold"/>
                                        <p:tgtEl>
                                          <p:spTgt spid="16"/>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140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300" fill="hold"/>
                                        <p:tgtEl>
                                          <p:spTgt spid="9"/>
                                        </p:tgtEl>
                                        <p:attrNameLst>
                                          <p:attrName>ppt_x</p:attrName>
                                        </p:attrNameLst>
                                      </p:cBhvr>
                                      <p:tavLst>
                                        <p:tav tm="0">
                                          <p:val>
                                            <p:strVal val="1+#ppt_w/2"/>
                                          </p:val>
                                        </p:tav>
                                        <p:tav tm="100000">
                                          <p:val>
                                            <p:strVal val="#ppt_x"/>
                                          </p:val>
                                        </p:tav>
                                      </p:tavLst>
                                    </p:anim>
                                    <p:anim calcmode="lin" valueType="num">
                                      <p:cBhvr additive="base">
                                        <p:cTn id="35" dur="3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t="47672" r="26167"/>
          <a:stretch/>
        </p:blipFill>
        <p:spPr>
          <a:xfrm>
            <a:off x="-1027632" y="4547131"/>
            <a:ext cx="8137092" cy="2310869"/>
          </a:xfrm>
          <a:prstGeom prst="rect">
            <a:avLst/>
          </a:prstGeom>
        </p:spPr>
      </p:pic>
      <p:sp>
        <p:nvSpPr>
          <p:cNvPr id="3" name="Flowchart: Alternate Process 6"/>
          <p:cNvSpPr>
            <a:spLocks noChangeAspect="1"/>
          </p:cNvSpPr>
          <p:nvPr/>
        </p:nvSpPr>
        <p:spPr>
          <a:xfrm>
            <a:off x="1286163" y="1810162"/>
            <a:ext cx="2803864" cy="3168000"/>
          </a:xfrm>
          <a:prstGeom prst="flowChartAlternateProcess">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Rectangle 9"/>
          <p:cNvSpPr/>
          <p:nvPr/>
        </p:nvSpPr>
        <p:spPr>
          <a:xfrm>
            <a:off x="4562936" y="1974027"/>
            <a:ext cx="5700602" cy="1000274"/>
          </a:xfrm>
          <a:prstGeom prst="rect">
            <a:avLst/>
          </a:prstGeom>
        </p:spPr>
        <p:txBody>
          <a:bodyPr wrap="squar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单击此处添加标题文字</a:t>
            </a:r>
            <a:endParaRPr lang="en-US" altLang="zh-CN" sz="2000" b="1" dirty="0">
              <a:solidFill>
                <a:srgbClr val="C00000"/>
              </a:solidFill>
              <a:latin typeface="微软雅黑" panose="020B0503020204020204" pitchFamily="34" charset="-122"/>
              <a:ea typeface="微软雅黑" panose="020B0503020204020204" pitchFamily="34" charset="-122"/>
            </a:endParaRPr>
          </a:p>
          <a:p>
            <a:endParaRPr lang="en-US" altLang="zh-CN" sz="300" dirty="0">
              <a:solidFill>
                <a:srgbClr val="000000"/>
              </a:solidFill>
              <a:latin typeface="微软雅黑" panose="020B0503020204020204" pitchFamily="34" charset="-122"/>
              <a:ea typeface="微软雅黑" panose="020B0503020204020204" pitchFamily="34" charset="-122"/>
            </a:endParaRPr>
          </a:p>
          <a:p>
            <a:r>
              <a:rPr lang="zh-CN" altLang="en-US" sz="1200" dirty="0">
                <a:solidFill>
                  <a:srgbClr val="000000"/>
                </a:solidFill>
                <a:latin typeface="微软雅黑" panose="020B0503020204020204" pitchFamily="34" charset="-122"/>
                <a:ea typeface="微软雅黑" panose="020B0503020204020204" pitchFamily="34" charset="-122"/>
              </a:rPr>
              <a:t>开创未来，实现中华民族伟大复兴的中国梦，走的是和平发展的道路。</a:t>
            </a:r>
            <a:r>
              <a:rPr lang="en-US" altLang="zh-CN" sz="1200" dirty="0">
                <a:solidFill>
                  <a:srgbClr val="000000"/>
                </a:solidFill>
                <a:latin typeface="微软雅黑" panose="020B0503020204020204" pitchFamily="34" charset="-122"/>
                <a:ea typeface="微软雅黑" panose="020B0503020204020204" pitchFamily="34" charset="-122"/>
              </a:rPr>
              <a:t>《</a:t>
            </a:r>
            <a:r>
              <a:rPr lang="zh-CN" altLang="en-US" sz="1200" dirty="0">
                <a:solidFill>
                  <a:srgbClr val="000000"/>
                </a:solidFill>
                <a:latin typeface="微软雅黑" panose="020B0503020204020204" pitchFamily="34" charset="-122"/>
                <a:ea typeface="微软雅黑" panose="020B0503020204020204" pitchFamily="34" charset="-122"/>
              </a:rPr>
              <a:t>香港商报</a:t>
            </a:r>
            <a:r>
              <a:rPr lang="en-US" altLang="zh-CN" sz="1200" dirty="0">
                <a:solidFill>
                  <a:srgbClr val="000000"/>
                </a:solidFill>
                <a:latin typeface="微软雅黑" panose="020B0503020204020204" pitchFamily="34" charset="-122"/>
                <a:ea typeface="微软雅黑" panose="020B0503020204020204" pitchFamily="34" charset="-122"/>
              </a:rPr>
              <a:t>》</a:t>
            </a:r>
            <a:r>
              <a:rPr lang="zh-CN" altLang="en-US" sz="1200" dirty="0">
                <a:solidFill>
                  <a:srgbClr val="000000"/>
                </a:solidFill>
                <a:latin typeface="微软雅黑" panose="020B0503020204020204" pitchFamily="34" charset="-122"/>
                <a:ea typeface="微软雅黑" panose="020B0503020204020204" pitchFamily="34" charset="-122"/>
              </a:rPr>
              <a:t>指出，习近平重申中国永远不称霸、永远不搞扩张、永远不会把自身曾经经历过的悲惨遭遇强加给其他民族。这是中国向全世界的庄严承诺。</a:t>
            </a:r>
            <a:endParaRPr lang="zh-CN" altLang="en-US" sz="1200" dirty="0">
              <a:latin typeface="微软雅黑" panose="020B0503020204020204" pitchFamily="34" charset="-122"/>
              <a:ea typeface="微软雅黑" panose="020B0503020204020204" pitchFamily="34" charset="-122"/>
            </a:endParaRPr>
          </a:p>
        </p:txBody>
      </p:sp>
      <p:sp>
        <p:nvSpPr>
          <p:cNvPr id="5" name="TextBox 10"/>
          <p:cNvSpPr txBox="1"/>
          <p:nvPr/>
        </p:nvSpPr>
        <p:spPr>
          <a:xfrm>
            <a:off x="6213608" y="3915192"/>
            <a:ext cx="725287" cy="369332"/>
          </a:xfrm>
          <a:prstGeom prst="rect">
            <a:avLst/>
          </a:prstGeom>
          <a:noFill/>
        </p:spPr>
        <p:txBody>
          <a:bodyPr wrap="square" rtlCol="0">
            <a:spAutoFit/>
          </a:bodyPr>
          <a:lstStyle/>
          <a:p>
            <a:r>
              <a:rPr lang="id-ID" b="1" dirty="0">
                <a:solidFill>
                  <a:schemeClr val="tx1">
                    <a:lumMod val="75000"/>
                    <a:lumOff val="25000"/>
                  </a:schemeClr>
                </a:solidFill>
                <a:latin typeface="Lato" panose="020F0502020204030203" pitchFamily="34" charset="0"/>
              </a:rPr>
              <a:t>59</a:t>
            </a:r>
            <a:r>
              <a:rPr lang="en-US" b="1" dirty="0">
                <a:solidFill>
                  <a:schemeClr val="tx1">
                    <a:lumMod val="75000"/>
                    <a:lumOff val="25000"/>
                  </a:schemeClr>
                </a:solidFill>
                <a:latin typeface="Lato" panose="020F0502020204030203" pitchFamily="34" charset="0"/>
              </a:rPr>
              <a:t>%</a:t>
            </a:r>
            <a:endParaRPr lang="en-CA" b="1" dirty="0">
              <a:solidFill>
                <a:schemeClr val="tx1">
                  <a:lumMod val="75000"/>
                  <a:lumOff val="25000"/>
                </a:schemeClr>
              </a:solidFill>
              <a:latin typeface="Lato" panose="020F0502020204030203" pitchFamily="34" charset="0"/>
            </a:endParaRPr>
          </a:p>
        </p:txBody>
      </p:sp>
      <p:sp>
        <p:nvSpPr>
          <p:cNvPr id="6" name="TextBox 11"/>
          <p:cNvSpPr txBox="1"/>
          <p:nvPr/>
        </p:nvSpPr>
        <p:spPr>
          <a:xfrm>
            <a:off x="4689232" y="3794704"/>
            <a:ext cx="1182628" cy="215444"/>
          </a:xfrm>
          <a:prstGeom prst="rect">
            <a:avLst/>
          </a:prstGeom>
          <a:noFill/>
        </p:spPr>
        <p:txBody>
          <a:bodyPr wrap="square" rtlCol="0">
            <a:spAutoFit/>
          </a:bodyPr>
          <a:lstStyle/>
          <a:p>
            <a:r>
              <a:rPr lang="zh-CN" altLang="en-US" sz="800" i="1" dirty="0">
                <a:solidFill>
                  <a:schemeClr val="tx1">
                    <a:lumMod val="75000"/>
                    <a:lumOff val="25000"/>
                  </a:schemeClr>
                </a:solidFill>
                <a:latin typeface="微软雅黑" panose="020B0503020204020204" pitchFamily="34" charset="-122"/>
                <a:ea typeface="微软雅黑" panose="020B0503020204020204" pitchFamily="34" charset="-122"/>
              </a:rPr>
              <a:t>添加文字</a:t>
            </a:r>
            <a:endParaRPr lang="en-US" altLang="zh-CN" sz="800" i="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TextBox 12"/>
          <p:cNvSpPr txBox="1"/>
          <p:nvPr/>
        </p:nvSpPr>
        <p:spPr>
          <a:xfrm>
            <a:off x="5974456" y="4419928"/>
            <a:ext cx="725287" cy="369332"/>
          </a:xfrm>
          <a:prstGeom prst="rect">
            <a:avLst/>
          </a:prstGeom>
          <a:noFill/>
        </p:spPr>
        <p:txBody>
          <a:bodyPr wrap="square" rtlCol="0">
            <a:spAutoFit/>
          </a:bodyPr>
          <a:lstStyle/>
          <a:p>
            <a:r>
              <a:rPr lang="id-ID" b="1" dirty="0">
                <a:solidFill>
                  <a:schemeClr val="tx1">
                    <a:lumMod val="75000"/>
                    <a:lumOff val="25000"/>
                  </a:schemeClr>
                </a:solidFill>
                <a:latin typeface="Lato" panose="020F0502020204030203" pitchFamily="34" charset="0"/>
              </a:rPr>
              <a:t>51</a:t>
            </a:r>
            <a:r>
              <a:rPr lang="en-US" b="1" dirty="0">
                <a:solidFill>
                  <a:schemeClr val="tx1">
                    <a:lumMod val="75000"/>
                    <a:lumOff val="25000"/>
                  </a:schemeClr>
                </a:solidFill>
                <a:latin typeface="Lato" panose="020F0502020204030203" pitchFamily="34" charset="0"/>
              </a:rPr>
              <a:t>%</a:t>
            </a:r>
            <a:endParaRPr lang="en-CA" b="1" dirty="0">
              <a:solidFill>
                <a:schemeClr val="tx1">
                  <a:lumMod val="75000"/>
                  <a:lumOff val="25000"/>
                </a:schemeClr>
              </a:solidFill>
              <a:latin typeface="Lato" panose="020F0502020204030203" pitchFamily="34" charset="0"/>
            </a:endParaRPr>
          </a:p>
        </p:txBody>
      </p:sp>
      <p:sp>
        <p:nvSpPr>
          <p:cNvPr id="8" name="TextBox 13"/>
          <p:cNvSpPr txBox="1"/>
          <p:nvPr/>
        </p:nvSpPr>
        <p:spPr>
          <a:xfrm>
            <a:off x="4689231" y="4299441"/>
            <a:ext cx="961281" cy="353943"/>
          </a:xfrm>
          <a:prstGeom prst="rect">
            <a:avLst/>
          </a:prstGeom>
          <a:noFill/>
        </p:spPr>
        <p:txBody>
          <a:bodyPr wrap="square" rtlCol="0">
            <a:spAutoFit/>
          </a:bodyPr>
          <a:lstStyle/>
          <a:p>
            <a:r>
              <a:rPr lang="zh-CN" altLang="en-US" sz="800" i="1" dirty="0">
                <a:solidFill>
                  <a:schemeClr val="tx1">
                    <a:lumMod val="75000"/>
                    <a:lumOff val="25000"/>
                  </a:schemeClr>
                </a:solidFill>
                <a:latin typeface="微软雅黑" panose="020B0503020204020204" pitchFamily="34" charset="-122"/>
                <a:ea typeface="微软雅黑" panose="020B0503020204020204" pitchFamily="34" charset="-122"/>
              </a:rPr>
              <a:t>添加文字</a:t>
            </a:r>
            <a:endParaRPr lang="en-US" altLang="zh-CN" sz="800" i="1"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id-ID" sz="900" b="1" i="1" dirty="0">
                <a:solidFill>
                  <a:schemeClr val="bg1">
                    <a:lumMod val="95000"/>
                  </a:schemeClr>
                </a:solidFill>
                <a:latin typeface="Lato" panose="020F0502020204030203" pitchFamily="34" charset="0"/>
              </a:rPr>
              <a:t>IGN</a:t>
            </a:r>
            <a:endParaRPr lang="en-US" sz="700" i="1" dirty="0">
              <a:solidFill>
                <a:schemeClr val="bg1">
                  <a:lumMod val="95000"/>
                </a:schemeClr>
              </a:solidFill>
              <a:latin typeface="Lato" panose="020F0502020204030203" pitchFamily="34" charset="0"/>
            </a:endParaRPr>
          </a:p>
        </p:txBody>
      </p:sp>
      <p:sp>
        <p:nvSpPr>
          <p:cNvPr id="9" name="TextBox 14"/>
          <p:cNvSpPr txBox="1"/>
          <p:nvPr/>
        </p:nvSpPr>
        <p:spPr>
          <a:xfrm>
            <a:off x="4678078" y="3304257"/>
            <a:ext cx="1276049" cy="200055"/>
          </a:xfrm>
          <a:prstGeom prst="rect">
            <a:avLst/>
          </a:prstGeom>
          <a:noFill/>
        </p:spPr>
        <p:txBody>
          <a:bodyPr wrap="square" rtlCol="0">
            <a:spAutoFit/>
          </a:bodyPr>
          <a:lstStyle/>
          <a:p>
            <a:r>
              <a:rPr lang="zh-CN" altLang="en-US" sz="700" i="1" dirty="0">
                <a:solidFill>
                  <a:schemeClr val="tx1">
                    <a:lumMod val="75000"/>
                    <a:lumOff val="25000"/>
                  </a:schemeClr>
                </a:solidFill>
                <a:latin typeface="微软雅黑" panose="020B0503020204020204" pitchFamily="34" charset="-122"/>
                <a:ea typeface="微软雅黑" panose="020B0503020204020204" pitchFamily="34" charset="-122"/>
              </a:rPr>
              <a:t>添加文字</a:t>
            </a:r>
            <a:endParaRPr lang="en-US" sz="700" i="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TextBox 15"/>
          <p:cNvSpPr txBox="1"/>
          <p:nvPr/>
        </p:nvSpPr>
        <p:spPr>
          <a:xfrm>
            <a:off x="5428731" y="3424744"/>
            <a:ext cx="725287" cy="369332"/>
          </a:xfrm>
          <a:prstGeom prst="rect">
            <a:avLst/>
          </a:prstGeom>
          <a:noFill/>
        </p:spPr>
        <p:txBody>
          <a:bodyPr wrap="square" rtlCol="0">
            <a:spAutoFit/>
          </a:bodyPr>
          <a:lstStyle/>
          <a:p>
            <a:r>
              <a:rPr lang="en-US" b="1" dirty="0">
                <a:solidFill>
                  <a:schemeClr val="tx1">
                    <a:lumMod val="75000"/>
                    <a:lumOff val="25000"/>
                  </a:schemeClr>
                </a:solidFill>
                <a:latin typeface="Lato" panose="020F0502020204030203" pitchFamily="34" charset="0"/>
              </a:rPr>
              <a:t>25%</a:t>
            </a:r>
            <a:endParaRPr lang="en-CA" b="1" dirty="0">
              <a:solidFill>
                <a:schemeClr val="tx1">
                  <a:lumMod val="75000"/>
                  <a:lumOff val="25000"/>
                </a:schemeClr>
              </a:solidFill>
              <a:latin typeface="Lato" panose="020F0502020204030203" pitchFamily="34" charset="0"/>
            </a:endParaRPr>
          </a:p>
        </p:txBody>
      </p:sp>
      <p:grpSp>
        <p:nvGrpSpPr>
          <p:cNvPr id="11" name="Group 16"/>
          <p:cNvGrpSpPr/>
          <p:nvPr/>
        </p:nvGrpSpPr>
        <p:grpSpPr>
          <a:xfrm>
            <a:off x="4729485" y="3514631"/>
            <a:ext cx="600408" cy="204874"/>
            <a:chOff x="9325855" y="1403810"/>
            <a:chExt cx="600408" cy="216024"/>
          </a:xfrm>
          <a:solidFill>
            <a:srgbClr val="C00000"/>
          </a:solidFill>
        </p:grpSpPr>
        <p:sp>
          <p:nvSpPr>
            <p:cNvPr id="12" name="Parallelogram 17"/>
            <p:cNvSpPr/>
            <p:nvPr/>
          </p:nvSpPr>
          <p:spPr>
            <a:xfrm>
              <a:off x="9325855" y="1403810"/>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13" name="Parallelogram 18"/>
            <p:cNvSpPr/>
            <p:nvPr/>
          </p:nvSpPr>
          <p:spPr>
            <a:xfrm>
              <a:off x="9436678" y="1403810"/>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14" name="Parallelogram 19"/>
            <p:cNvSpPr/>
            <p:nvPr/>
          </p:nvSpPr>
          <p:spPr>
            <a:xfrm>
              <a:off x="9547501" y="1403810"/>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15" name="Parallelogram 20"/>
            <p:cNvSpPr/>
            <p:nvPr/>
          </p:nvSpPr>
          <p:spPr>
            <a:xfrm>
              <a:off x="9658325" y="1403810"/>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16" name="Parallelogram 21"/>
            <p:cNvSpPr/>
            <p:nvPr/>
          </p:nvSpPr>
          <p:spPr>
            <a:xfrm>
              <a:off x="9769148" y="1403810"/>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grpSp>
      <p:grpSp>
        <p:nvGrpSpPr>
          <p:cNvPr id="17" name="Group 22"/>
          <p:cNvGrpSpPr/>
          <p:nvPr/>
        </p:nvGrpSpPr>
        <p:grpSpPr>
          <a:xfrm>
            <a:off x="4746225" y="4508677"/>
            <a:ext cx="1161134" cy="216199"/>
            <a:chOff x="10274238" y="1409853"/>
            <a:chExt cx="1161134" cy="216199"/>
          </a:xfrm>
          <a:solidFill>
            <a:srgbClr val="C00000"/>
          </a:solidFill>
        </p:grpSpPr>
        <p:sp>
          <p:nvSpPr>
            <p:cNvPr id="18" name="Parallelogram 23"/>
            <p:cNvSpPr/>
            <p:nvPr/>
          </p:nvSpPr>
          <p:spPr>
            <a:xfrm>
              <a:off x="1027423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19" name="Parallelogram 24"/>
            <p:cNvSpPr/>
            <p:nvPr/>
          </p:nvSpPr>
          <p:spPr>
            <a:xfrm>
              <a:off x="1038506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20" name="Parallelogram 25"/>
            <p:cNvSpPr/>
            <p:nvPr/>
          </p:nvSpPr>
          <p:spPr>
            <a:xfrm>
              <a:off x="10495884"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21" name="Parallelogram 26"/>
            <p:cNvSpPr/>
            <p:nvPr/>
          </p:nvSpPr>
          <p:spPr>
            <a:xfrm>
              <a:off x="1060670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22" name="Parallelogram 27"/>
            <p:cNvSpPr/>
            <p:nvPr/>
          </p:nvSpPr>
          <p:spPr>
            <a:xfrm>
              <a:off x="1071753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23" name="Parallelogram 28"/>
            <p:cNvSpPr/>
            <p:nvPr/>
          </p:nvSpPr>
          <p:spPr>
            <a:xfrm>
              <a:off x="10834964" y="1409853"/>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24" name="Parallelogram 29"/>
            <p:cNvSpPr/>
            <p:nvPr/>
          </p:nvSpPr>
          <p:spPr>
            <a:xfrm>
              <a:off x="10945787" y="1409853"/>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25" name="Parallelogram 30"/>
            <p:cNvSpPr/>
            <p:nvPr/>
          </p:nvSpPr>
          <p:spPr>
            <a:xfrm>
              <a:off x="11056610" y="1409853"/>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26" name="Parallelogram 31"/>
            <p:cNvSpPr/>
            <p:nvPr/>
          </p:nvSpPr>
          <p:spPr>
            <a:xfrm>
              <a:off x="11167434" y="1409853"/>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27" name="Parallelogram 32"/>
            <p:cNvSpPr/>
            <p:nvPr/>
          </p:nvSpPr>
          <p:spPr>
            <a:xfrm>
              <a:off x="11278257" y="1409853"/>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grpSp>
      <p:grpSp>
        <p:nvGrpSpPr>
          <p:cNvPr id="28" name="Group 33"/>
          <p:cNvGrpSpPr/>
          <p:nvPr/>
        </p:nvGrpSpPr>
        <p:grpSpPr>
          <a:xfrm>
            <a:off x="4750613" y="4005009"/>
            <a:ext cx="1389484" cy="216024"/>
            <a:chOff x="10035926" y="1410028"/>
            <a:chExt cx="1389484" cy="216024"/>
          </a:xfrm>
          <a:solidFill>
            <a:srgbClr val="C00000"/>
          </a:solidFill>
        </p:grpSpPr>
        <p:sp>
          <p:nvSpPr>
            <p:cNvPr id="29" name="Parallelogram 34"/>
            <p:cNvSpPr/>
            <p:nvPr/>
          </p:nvSpPr>
          <p:spPr>
            <a:xfrm>
              <a:off x="1027423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30" name="Parallelogram 35"/>
            <p:cNvSpPr/>
            <p:nvPr/>
          </p:nvSpPr>
          <p:spPr>
            <a:xfrm>
              <a:off x="1038506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31" name="Parallelogram 36"/>
            <p:cNvSpPr/>
            <p:nvPr/>
          </p:nvSpPr>
          <p:spPr>
            <a:xfrm>
              <a:off x="10495884"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32" name="Parallelogram 37"/>
            <p:cNvSpPr/>
            <p:nvPr/>
          </p:nvSpPr>
          <p:spPr>
            <a:xfrm>
              <a:off x="1060670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33" name="Parallelogram 38"/>
            <p:cNvSpPr/>
            <p:nvPr/>
          </p:nvSpPr>
          <p:spPr>
            <a:xfrm>
              <a:off x="1071753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34" name="Parallelogram 39"/>
            <p:cNvSpPr/>
            <p:nvPr/>
          </p:nvSpPr>
          <p:spPr>
            <a:xfrm>
              <a:off x="10825002"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35" name="Parallelogram 40"/>
            <p:cNvSpPr/>
            <p:nvPr/>
          </p:nvSpPr>
          <p:spPr>
            <a:xfrm>
              <a:off x="10935825"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36" name="Parallelogram 41"/>
            <p:cNvSpPr/>
            <p:nvPr/>
          </p:nvSpPr>
          <p:spPr>
            <a:xfrm>
              <a:off x="1104664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37" name="Parallelogram 42"/>
            <p:cNvSpPr/>
            <p:nvPr/>
          </p:nvSpPr>
          <p:spPr>
            <a:xfrm>
              <a:off x="11157472"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38" name="Parallelogram 43"/>
            <p:cNvSpPr/>
            <p:nvPr/>
          </p:nvSpPr>
          <p:spPr>
            <a:xfrm>
              <a:off x="11268295"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39" name="Parallelogram 44"/>
            <p:cNvSpPr/>
            <p:nvPr/>
          </p:nvSpPr>
          <p:spPr>
            <a:xfrm>
              <a:off x="10035926"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40" name="Parallelogram 45"/>
            <p:cNvSpPr/>
            <p:nvPr/>
          </p:nvSpPr>
          <p:spPr>
            <a:xfrm>
              <a:off x="10159449"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grpSp>
      <p:sp>
        <p:nvSpPr>
          <p:cNvPr id="41" name="TextBox 46"/>
          <p:cNvSpPr txBox="1"/>
          <p:nvPr/>
        </p:nvSpPr>
        <p:spPr>
          <a:xfrm>
            <a:off x="8992024" y="3421366"/>
            <a:ext cx="725287" cy="369332"/>
          </a:xfrm>
          <a:prstGeom prst="rect">
            <a:avLst/>
          </a:prstGeom>
          <a:noFill/>
        </p:spPr>
        <p:txBody>
          <a:bodyPr wrap="square" rtlCol="0">
            <a:spAutoFit/>
          </a:bodyPr>
          <a:lstStyle/>
          <a:p>
            <a:r>
              <a:rPr lang="id-ID" b="1" dirty="0">
                <a:solidFill>
                  <a:schemeClr val="tx1">
                    <a:lumMod val="75000"/>
                    <a:lumOff val="25000"/>
                  </a:schemeClr>
                </a:solidFill>
                <a:latin typeface="Lato" panose="020F0502020204030203" pitchFamily="34" charset="0"/>
              </a:rPr>
              <a:t>59</a:t>
            </a:r>
            <a:r>
              <a:rPr lang="en-US" b="1" dirty="0">
                <a:solidFill>
                  <a:schemeClr val="tx1">
                    <a:lumMod val="75000"/>
                    <a:lumOff val="25000"/>
                  </a:schemeClr>
                </a:solidFill>
                <a:latin typeface="Lato" panose="020F0502020204030203" pitchFamily="34" charset="0"/>
              </a:rPr>
              <a:t>%</a:t>
            </a:r>
            <a:endParaRPr lang="en-CA" b="1" dirty="0">
              <a:solidFill>
                <a:schemeClr val="tx1">
                  <a:lumMod val="75000"/>
                  <a:lumOff val="25000"/>
                </a:schemeClr>
              </a:solidFill>
              <a:latin typeface="Lato" panose="020F0502020204030203" pitchFamily="34" charset="0"/>
            </a:endParaRPr>
          </a:p>
        </p:txBody>
      </p:sp>
      <p:sp>
        <p:nvSpPr>
          <p:cNvPr id="42" name="TextBox 47"/>
          <p:cNvSpPr txBox="1"/>
          <p:nvPr/>
        </p:nvSpPr>
        <p:spPr>
          <a:xfrm>
            <a:off x="7495153" y="3305290"/>
            <a:ext cx="1128525" cy="215444"/>
          </a:xfrm>
          <a:prstGeom prst="rect">
            <a:avLst/>
          </a:prstGeom>
          <a:noFill/>
        </p:spPr>
        <p:txBody>
          <a:bodyPr wrap="square" rtlCol="0">
            <a:spAutoFit/>
          </a:bodyPr>
          <a:lstStyle/>
          <a:p>
            <a:r>
              <a:rPr lang="zh-CN" altLang="en-US" sz="800" i="1" dirty="0">
                <a:solidFill>
                  <a:schemeClr val="tx1">
                    <a:lumMod val="75000"/>
                    <a:lumOff val="25000"/>
                  </a:schemeClr>
                </a:solidFill>
                <a:latin typeface="微软雅黑" panose="020B0503020204020204" pitchFamily="34" charset="-122"/>
                <a:ea typeface="微软雅黑" panose="020B0503020204020204" pitchFamily="34" charset="-122"/>
              </a:rPr>
              <a:t>添加文字</a:t>
            </a:r>
            <a:endParaRPr lang="en-US" altLang="zh-CN" sz="800" i="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TextBox 48"/>
          <p:cNvSpPr txBox="1"/>
          <p:nvPr/>
        </p:nvSpPr>
        <p:spPr>
          <a:xfrm>
            <a:off x="7473637" y="3805232"/>
            <a:ext cx="1257089" cy="215444"/>
          </a:xfrm>
          <a:prstGeom prst="rect">
            <a:avLst/>
          </a:prstGeom>
          <a:noFill/>
        </p:spPr>
        <p:txBody>
          <a:bodyPr wrap="square" rtlCol="0">
            <a:spAutoFit/>
          </a:bodyPr>
          <a:lstStyle/>
          <a:p>
            <a:r>
              <a:rPr lang="zh-CN" altLang="en-US" sz="800" i="1" dirty="0">
                <a:solidFill>
                  <a:schemeClr val="tx1">
                    <a:lumMod val="75000"/>
                    <a:lumOff val="25000"/>
                  </a:schemeClr>
                </a:solidFill>
                <a:latin typeface="微软雅黑" panose="020B0503020204020204" pitchFamily="34" charset="-122"/>
                <a:ea typeface="微软雅黑" panose="020B0503020204020204" pitchFamily="34" charset="-122"/>
              </a:rPr>
              <a:t>添加文字</a:t>
            </a:r>
            <a:endParaRPr lang="en-US" altLang="zh-CN" sz="800" i="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4" name="Group 49"/>
          <p:cNvGrpSpPr/>
          <p:nvPr/>
        </p:nvGrpSpPr>
        <p:grpSpPr>
          <a:xfrm>
            <a:off x="7530543" y="3514631"/>
            <a:ext cx="1389484" cy="216024"/>
            <a:chOff x="10035926" y="1410028"/>
            <a:chExt cx="1389484" cy="216024"/>
          </a:xfrm>
          <a:solidFill>
            <a:srgbClr val="C00000"/>
          </a:solidFill>
        </p:grpSpPr>
        <p:sp>
          <p:nvSpPr>
            <p:cNvPr id="45" name="Parallelogram 50"/>
            <p:cNvSpPr/>
            <p:nvPr/>
          </p:nvSpPr>
          <p:spPr>
            <a:xfrm>
              <a:off x="1027423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46" name="Parallelogram 51"/>
            <p:cNvSpPr/>
            <p:nvPr/>
          </p:nvSpPr>
          <p:spPr>
            <a:xfrm>
              <a:off x="1038506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47" name="Parallelogram 52"/>
            <p:cNvSpPr/>
            <p:nvPr/>
          </p:nvSpPr>
          <p:spPr>
            <a:xfrm>
              <a:off x="10495884"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48" name="Parallelogram 53"/>
            <p:cNvSpPr/>
            <p:nvPr/>
          </p:nvSpPr>
          <p:spPr>
            <a:xfrm>
              <a:off x="1060670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49" name="Parallelogram 54"/>
            <p:cNvSpPr/>
            <p:nvPr/>
          </p:nvSpPr>
          <p:spPr>
            <a:xfrm>
              <a:off x="1071753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50" name="Parallelogram 55"/>
            <p:cNvSpPr/>
            <p:nvPr/>
          </p:nvSpPr>
          <p:spPr>
            <a:xfrm>
              <a:off x="10825002"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51" name="Parallelogram 56"/>
            <p:cNvSpPr/>
            <p:nvPr/>
          </p:nvSpPr>
          <p:spPr>
            <a:xfrm>
              <a:off x="10935825"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52" name="Parallelogram 57"/>
            <p:cNvSpPr/>
            <p:nvPr/>
          </p:nvSpPr>
          <p:spPr>
            <a:xfrm>
              <a:off x="1104664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53" name="Parallelogram 58"/>
            <p:cNvSpPr/>
            <p:nvPr/>
          </p:nvSpPr>
          <p:spPr>
            <a:xfrm>
              <a:off x="11157472"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54" name="Parallelogram 59"/>
            <p:cNvSpPr/>
            <p:nvPr/>
          </p:nvSpPr>
          <p:spPr>
            <a:xfrm>
              <a:off x="11268295"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55" name="Parallelogram 60"/>
            <p:cNvSpPr/>
            <p:nvPr/>
          </p:nvSpPr>
          <p:spPr>
            <a:xfrm>
              <a:off x="10035926"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56" name="Parallelogram 61"/>
            <p:cNvSpPr/>
            <p:nvPr/>
          </p:nvSpPr>
          <p:spPr>
            <a:xfrm>
              <a:off x="10159449"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grpSp>
      <p:grpSp>
        <p:nvGrpSpPr>
          <p:cNvPr id="57" name="Group 62"/>
          <p:cNvGrpSpPr/>
          <p:nvPr/>
        </p:nvGrpSpPr>
        <p:grpSpPr>
          <a:xfrm>
            <a:off x="7537598" y="4020011"/>
            <a:ext cx="1922822" cy="216024"/>
            <a:chOff x="9501974" y="1410028"/>
            <a:chExt cx="1922822" cy="216024"/>
          </a:xfrm>
          <a:solidFill>
            <a:srgbClr val="C00000"/>
          </a:solidFill>
        </p:grpSpPr>
        <p:sp>
          <p:nvSpPr>
            <p:cNvPr id="58" name="Parallelogram 63"/>
            <p:cNvSpPr/>
            <p:nvPr/>
          </p:nvSpPr>
          <p:spPr>
            <a:xfrm>
              <a:off x="1027423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59" name="Parallelogram 64"/>
            <p:cNvSpPr/>
            <p:nvPr/>
          </p:nvSpPr>
          <p:spPr>
            <a:xfrm>
              <a:off x="1038506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60" name="Parallelogram 65"/>
            <p:cNvSpPr/>
            <p:nvPr/>
          </p:nvSpPr>
          <p:spPr>
            <a:xfrm>
              <a:off x="10495884"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61" name="Parallelogram 66"/>
            <p:cNvSpPr/>
            <p:nvPr/>
          </p:nvSpPr>
          <p:spPr>
            <a:xfrm>
              <a:off x="1060670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62" name="Parallelogram 67"/>
            <p:cNvSpPr/>
            <p:nvPr/>
          </p:nvSpPr>
          <p:spPr>
            <a:xfrm>
              <a:off x="1071753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63" name="Parallelogram 68"/>
            <p:cNvSpPr/>
            <p:nvPr/>
          </p:nvSpPr>
          <p:spPr>
            <a:xfrm>
              <a:off x="1082438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64" name="Parallelogram 69"/>
            <p:cNvSpPr/>
            <p:nvPr/>
          </p:nvSpPr>
          <p:spPr>
            <a:xfrm>
              <a:off x="1093521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65" name="Parallelogram 70"/>
            <p:cNvSpPr/>
            <p:nvPr/>
          </p:nvSpPr>
          <p:spPr>
            <a:xfrm>
              <a:off x="11046034"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66" name="Parallelogram 71"/>
            <p:cNvSpPr/>
            <p:nvPr/>
          </p:nvSpPr>
          <p:spPr>
            <a:xfrm>
              <a:off x="1115685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67" name="Parallelogram 72"/>
            <p:cNvSpPr/>
            <p:nvPr/>
          </p:nvSpPr>
          <p:spPr>
            <a:xfrm>
              <a:off x="1126768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68" name="Parallelogram 73"/>
            <p:cNvSpPr/>
            <p:nvPr/>
          </p:nvSpPr>
          <p:spPr>
            <a:xfrm>
              <a:off x="972972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69" name="Parallelogram 74"/>
            <p:cNvSpPr/>
            <p:nvPr/>
          </p:nvSpPr>
          <p:spPr>
            <a:xfrm>
              <a:off x="9840544"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70" name="Parallelogram 75"/>
            <p:cNvSpPr/>
            <p:nvPr/>
          </p:nvSpPr>
          <p:spPr>
            <a:xfrm>
              <a:off x="9951367"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71" name="Parallelogram 76"/>
            <p:cNvSpPr/>
            <p:nvPr/>
          </p:nvSpPr>
          <p:spPr>
            <a:xfrm>
              <a:off x="1006219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72" name="Parallelogram 77"/>
            <p:cNvSpPr/>
            <p:nvPr/>
          </p:nvSpPr>
          <p:spPr>
            <a:xfrm>
              <a:off x="10173014"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73" name="Parallelogram 78"/>
            <p:cNvSpPr/>
            <p:nvPr/>
          </p:nvSpPr>
          <p:spPr>
            <a:xfrm>
              <a:off x="9501974"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74" name="Parallelogram 79"/>
            <p:cNvSpPr/>
            <p:nvPr/>
          </p:nvSpPr>
          <p:spPr>
            <a:xfrm>
              <a:off x="9612797"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grpSp>
      <p:sp>
        <p:nvSpPr>
          <p:cNvPr id="75" name="TextBox 80"/>
          <p:cNvSpPr txBox="1"/>
          <p:nvPr/>
        </p:nvSpPr>
        <p:spPr>
          <a:xfrm>
            <a:off x="7463105" y="4316952"/>
            <a:ext cx="881910" cy="215444"/>
          </a:xfrm>
          <a:prstGeom prst="rect">
            <a:avLst/>
          </a:prstGeom>
          <a:noFill/>
        </p:spPr>
        <p:txBody>
          <a:bodyPr wrap="square" rtlCol="0">
            <a:spAutoFit/>
          </a:bodyPr>
          <a:lstStyle/>
          <a:p>
            <a:r>
              <a:rPr lang="zh-CN" altLang="en-US" sz="800" i="1" dirty="0">
                <a:solidFill>
                  <a:schemeClr val="tx1">
                    <a:lumMod val="75000"/>
                    <a:lumOff val="25000"/>
                  </a:schemeClr>
                </a:solidFill>
                <a:latin typeface="微软雅黑" panose="020B0503020204020204" pitchFamily="34" charset="-122"/>
                <a:ea typeface="微软雅黑" panose="020B0503020204020204" pitchFamily="34" charset="-122"/>
              </a:rPr>
              <a:t>添加文字</a:t>
            </a:r>
            <a:endParaRPr lang="en-US" altLang="zh-CN" sz="800" i="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76" name="Group 81"/>
          <p:cNvGrpSpPr/>
          <p:nvPr/>
        </p:nvGrpSpPr>
        <p:grpSpPr>
          <a:xfrm>
            <a:off x="7524935" y="4529210"/>
            <a:ext cx="1151025" cy="216024"/>
            <a:chOff x="9501974" y="1410028"/>
            <a:chExt cx="1151025" cy="216024"/>
          </a:xfrm>
          <a:solidFill>
            <a:srgbClr val="C00000"/>
          </a:solidFill>
        </p:grpSpPr>
        <p:sp>
          <p:nvSpPr>
            <p:cNvPr id="77" name="Parallelogram 82"/>
            <p:cNvSpPr/>
            <p:nvPr/>
          </p:nvSpPr>
          <p:spPr>
            <a:xfrm>
              <a:off x="1027423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78" name="Parallelogram 83"/>
            <p:cNvSpPr/>
            <p:nvPr/>
          </p:nvSpPr>
          <p:spPr>
            <a:xfrm>
              <a:off x="1038506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79" name="Parallelogram 84"/>
            <p:cNvSpPr/>
            <p:nvPr/>
          </p:nvSpPr>
          <p:spPr>
            <a:xfrm>
              <a:off x="10495884"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80" name="Parallelogram 85"/>
            <p:cNvSpPr/>
            <p:nvPr/>
          </p:nvSpPr>
          <p:spPr>
            <a:xfrm>
              <a:off x="972972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81" name="Parallelogram 86"/>
            <p:cNvSpPr/>
            <p:nvPr/>
          </p:nvSpPr>
          <p:spPr>
            <a:xfrm>
              <a:off x="9840544"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82" name="Parallelogram 87"/>
            <p:cNvSpPr/>
            <p:nvPr/>
          </p:nvSpPr>
          <p:spPr>
            <a:xfrm>
              <a:off x="9951367"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83" name="Parallelogram 88"/>
            <p:cNvSpPr/>
            <p:nvPr/>
          </p:nvSpPr>
          <p:spPr>
            <a:xfrm>
              <a:off x="1006219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84" name="Parallelogram 89"/>
            <p:cNvSpPr/>
            <p:nvPr/>
          </p:nvSpPr>
          <p:spPr>
            <a:xfrm>
              <a:off x="10173014"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85" name="Parallelogram 90"/>
            <p:cNvSpPr/>
            <p:nvPr/>
          </p:nvSpPr>
          <p:spPr>
            <a:xfrm>
              <a:off x="9501974"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sp>
          <p:nvSpPr>
            <p:cNvPr id="86" name="Parallelogram 91"/>
            <p:cNvSpPr/>
            <p:nvPr/>
          </p:nvSpPr>
          <p:spPr>
            <a:xfrm>
              <a:off x="9612797"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latin typeface="Lato" panose="020F0502020204030203" pitchFamily="34" charset="0"/>
              </a:endParaRPr>
            </a:p>
          </p:txBody>
        </p:sp>
      </p:grpSp>
      <p:sp>
        <p:nvSpPr>
          <p:cNvPr id="87" name="TextBox 92"/>
          <p:cNvSpPr txBox="1"/>
          <p:nvPr/>
        </p:nvSpPr>
        <p:spPr>
          <a:xfrm>
            <a:off x="8746252" y="4442714"/>
            <a:ext cx="725287" cy="369332"/>
          </a:xfrm>
          <a:prstGeom prst="rect">
            <a:avLst/>
          </a:prstGeom>
          <a:noFill/>
        </p:spPr>
        <p:txBody>
          <a:bodyPr wrap="square" rtlCol="0">
            <a:spAutoFit/>
          </a:bodyPr>
          <a:lstStyle/>
          <a:p>
            <a:r>
              <a:rPr lang="id-ID" b="1" dirty="0">
                <a:solidFill>
                  <a:schemeClr val="tx1">
                    <a:lumMod val="75000"/>
                    <a:lumOff val="25000"/>
                  </a:schemeClr>
                </a:solidFill>
                <a:latin typeface="Lato" panose="020F0502020204030203" pitchFamily="34" charset="0"/>
              </a:rPr>
              <a:t>45</a:t>
            </a:r>
            <a:r>
              <a:rPr lang="en-US" b="1" dirty="0">
                <a:solidFill>
                  <a:schemeClr val="tx1">
                    <a:lumMod val="75000"/>
                    <a:lumOff val="25000"/>
                  </a:schemeClr>
                </a:solidFill>
                <a:latin typeface="Lato" panose="020F0502020204030203" pitchFamily="34" charset="0"/>
              </a:rPr>
              <a:t>%</a:t>
            </a:r>
            <a:endParaRPr lang="en-CA" b="1" dirty="0">
              <a:solidFill>
                <a:schemeClr val="tx1">
                  <a:lumMod val="75000"/>
                  <a:lumOff val="25000"/>
                </a:schemeClr>
              </a:solidFill>
              <a:latin typeface="Lato" panose="020F0502020204030203" pitchFamily="34" charset="0"/>
            </a:endParaRPr>
          </a:p>
        </p:txBody>
      </p:sp>
      <p:sp>
        <p:nvSpPr>
          <p:cNvPr id="88" name="TextBox 93"/>
          <p:cNvSpPr txBox="1"/>
          <p:nvPr/>
        </p:nvSpPr>
        <p:spPr>
          <a:xfrm>
            <a:off x="9530816" y="3932224"/>
            <a:ext cx="725287" cy="369332"/>
          </a:xfrm>
          <a:prstGeom prst="rect">
            <a:avLst/>
          </a:prstGeom>
          <a:noFill/>
        </p:spPr>
        <p:txBody>
          <a:bodyPr wrap="square" rtlCol="0">
            <a:spAutoFit/>
          </a:bodyPr>
          <a:lstStyle/>
          <a:p>
            <a:r>
              <a:rPr lang="id-ID" b="1" dirty="0">
                <a:solidFill>
                  <a:schemeClr val="tx1">
                    <a:lumMod val="75000"/>
                    <a:lumOff val="25000"/>
                  </a:schemeClr>
                </a:solidFill>
                <a:latin typeface="Lato" panose="020F0502020204030203" pitchFamily="34" charset="0"/>
              </a:rPr>
              <a:t>85</a:t>
            </a:r>
            <a:r>
              <a:rPr lang="en-US" b="1" dirty="0">
                <a:solidFill>
                  <a:schemeClr val="tx1">
                    <a:lumMod val="75000"/>
                    <a:lumOff val="25000"/>
                  </a:schemeClr>
                </a:solidFill>
                <a:latin typeface="Lato" panose="020F0502020204030203" pitchFamily="34" charset="0"/>
              </a:rPr>
              <a:t>%</a:t>
            </a:r>
            <a:endParaRPr lang="en-CA" b="1" dirty="0">
              <a:solidFill>
                <a:schemeClr val="tx1">
                  <a:lumMod val="75000"/>
                  <a:lumOff val="25000"/>
                </a:schemeClr>
              </a:solidFill>
              <a:latin typeface="Lato" panose="020F0502020204030203" pitchFamily="34" charset="0"/>
            </a:endParaRPr>
          </a:p>
        </p:txBody>
      </p:sp>
    </p:spTree>
    <p:extLst>
      <p:ext uri="{BB962C8B-B14F-4D97-AF65-F5344CB8AC3E}">
        <p14:creationId xmlns:p14="http://schemas.microsoft.com/office/powerpoint/2010/main" val="2144649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000"/>
                            </p:stCondLst>
                            <p:childTnLst>
                              <p:par>
                                <p:cTn id="23" presetID="2" presetClass="entr" presetSubtype="2"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1+#ppt_w/2"/>
                                          </p:val>
                                        </p:tav>
                                        <p:tav tm="100000">
                                          <p:val>
                                            <p:strVal val="#ppt_x"/>
                                          </p:val>
                                        </p:tav>
                                      </p:tavLst>
                                    </p:anim>
                                    <p:anim calcmode="lin" valueType="num">
                                      <p:cBhvr additive="base">
                                        <p:cTn id="26" dur="500" fill="hold"/>
                                        <p:tgtEl>
                                          <p:spTgt spid="10"/>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wipe(left)">
                                      <p:cBhvr>
                                        <p:cTn id="34" dur="500"/>
                                        <p:tgtEl>
                                          <p:spTgt spid="28"/>
                                        </p:tgtEl>
                                      </p:cBhvr>
                                    </p:animEffect>
                                  </p:childTnLst>
                                </p:cTn>
                              </p:par>
                            </p:childTnLst>
                          </p:cTn>
                        </p:par>
                        <p:par>
                          <p:cTn id="35" fill="hold">
                            <p:stCondLst>
                              <p:cond delay="3500"/>
                            </p:stCondLst>
                            <p:childTnLst>
                              <p:par>
                                <p:cTn id="36" presetID="2" presetClass="entr" presetSubtype="2"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500" fill="hold"/>
                                        <p:tgtEl>
                                          <p:spTgt spid="5"/>
                                        </p:tgtEl>
                                        <p:attrNameLst>
                                          <p:attrName>ppt_x</p:attrName>
                                        </p:attrNameLst>
                                      </p:cBhvr>
                                      <p:tavLst>
                                        <p:tav tm="0">
                                          <p:val>
                                            <p:strVal val="1+#ppt_w/2"/>
                                          </p:val>
                                        </p:tav>
                                        <p:tav tm="100000">
                                          <p:val>
                                            <p:strVal val="#ppt_x"/>
                                          </p:val>
                                        </p:tav>
                                      </p:tavLst>
                                    </p:anim>
                                    <p:anim calcmode="lin" valueType="num">
                                      <p:cBhvr additive="base">
                                        <p:cTn id="39" dur="500" fill="hold"/>
                                        <p:tgtEl>
                                          <p:spTgt spid="5"/>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childTnLst>
                          </p:cTn>
                        </p:par>
                        <p:par>
                          <p:cTn id="44" fill="hold">
                            <p:stCondLst>
                              <p:cond delay="4500"/>
                            </p:stCondLst>
                            <p:childTnLst>
                              <p:par>
                                <p:cTn id="45" presetID="22" presetClass="entr" presetSubtype="8"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left)">
                                      <p:cBhvr>
                                        <p:cTn id="47" dur="500"/>
                                        <p:tgtEl>
                                          <p:spTgt spid="17"/>
                                        </p:tgtEl>
                                      </p:cBhvr>
                                    </p:animEffect>
                                  </p:childTnLst>
                                </p:cTn>
                              </p:par>
                            </p:childTnLst>
                          </p:cTn>
                        </p:par>
                        <p:par>
                          <p:cTn id="48" fill="hold">
                            <p:stCondLst>
                              <p:cond delay="5000"/>
                            </p:stCondLst>
                            <p:childTnLst>
                              <p:par>
                                <p:cTn id="49" presetID="2" presetClass="entr" presetSubtype="2" fill="hold" grpId="0" nodeType="after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500" fill="hold"/>
                                        <p:tgtEl>
                                          <p:spTgt spid="7"/>
                                        </p:tgtEl>
                                        <p:attrNameLst>
                                          <p:attrName>ppt_x</p:attrName>
                                        </p:attrNameLst>
                                      </p:cBhvr>
                                      <p:tavLst>
                                        <p:tav tm="0">
                                          <p:val>
                                            <p:strVal val="1+#ppt_w/2"/>
                                          </p:val>
                                        </p:tav>
                                        <p:tav tm="100000">
                                          <p:val>
                                            <p:strVal val="#ppt_x"/>
                                          </p:val>
                                        </p:tav>
                                      </p:tavLst>
                                    </p:anim>
                                    <p:anim calcmode="lin" valueType="num">
                                      <p:cBhvr additive="base">
                                        <p:cTn id="52" dur="500" fill="hold"/>
                                        <p:tgtEl>
                                          <p:spTgt spid="7"/>
                                        </p:tgtEl>
                                        <p:attrNameLst>
                                          <p:attrName>ppt_y</p:attrName>
                                        </p:attrNameLst>
                                      </p:cBhvr>
                                      <p:tavLst>
                                        <p:tav tm="0">
                                          <p:val>
                                            <p:strVal val="#ppt_y"/>
                                          </p:val>
                                        </p:tav>
                                        <p:tav tm="100000">
                                          <p:val>
                                            <p:strVal val="#ppt_y"/>
                                          </p:val>
                                        </p:tav>
                                      </p:tavLst>
                                    </p:anim>
                                  </p:childTnLst>
                                </p:cTn>
                              </p:par>
                            </p:childTnLst>
                          </p:cTn>
                        </p:par>
                        <p:par>
                          <p:cTn id="53" fill="hold">
                            <p:stCondLst>
                              <p:cond delay="5500"/>
                            </p:stCondLst>
                            <p:childTnLst>
                              <p:par>
                                <p:cTn id="54" presetID="22" presetClass="entr" presetSubtype="8" fill="hold" grpId="0" nodeType="after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wipe(left)">
                                      <p:cBhvr>
                                        <p:cTn id="56" dur="500"/>
                                        <p:tgtEl>
                                          <p:spTgt spid="42"/>
                                        </p:tgtEl>
                                      </p:cBhvr>
                                    </p:animEffect>
                                  </p:childTnLst>
                                </p:cTn>
                              </p:par>
                            </p:childTnLst>
                          </p:cTn>
                        </p:par>
                        <p:par>
                          <p:cTn id="57" fill="hold">
                            <p:stCondLst>
                              <p:cond delay="6000"/>
                            </p:stCondLst>
                            <p:childTnLst>
                              <p:par>
                                <p:cTn id="58" presetID="22" presetClass="entr" presetSubtype="8" fill="hold" nodeType="after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wipe(left)">
                                      <p:cBhvr>
                                        <p:cTn id="60" dur="500"/>
                                        <p:tgtEl>
                                          <p:spTgt spid="44"/>
                                        </p:tgtEl>
                                      </p:cBhvr>
                                    </p:animEffect>
                                  </p:childTnLst>
                                </p:cTn>
                              </p:par>
                            </p:childTnLst>
                          </p:cTn>
                        </p:par>
                        <p:par>
                          <p:cTn id="61" fill="hold">
                            <p:stCondLst>
                              <p:cond delay="6500"/>
                            </p:stCondLst>
                            <p:childTnLst>
                              <p:par>
                                <p:cTn id="62" presetID="2" presetClass="entr" presetSubtype="2" fill="hold" grpId="0" nodeType="afterEffect">
                                  <p:stCondLst>
                                    <p:cond delay="0"/>
                                  </p:stCondLst>
                                  <p:childTnLst>
                                    <p:set>
                                      <p:cBhvr>
                                        <p:cTn id="63" dur="1" fill="hold">
                                          <p:stCondLst>
                                            <p:cond delay="0"/>
                                          </p:stCondLst>
                                        </p:cTn>
                                        <p:tgtEl>
                                          <p:spTgt spid="41"/>
                                        </p:tgtEl>
                                        <p:attrNameLst>
                                          <p:attrName>style.visibility</p:attrName>
                                        </p:attrNameLst>
                                      </p:cBhvr>
                                      <p:to>
                                        <p:strVal val="visible"/>
                                      </p:to>
                                    </p:set>
                                    <p:anim calcmode="lin" valueType="num">
                                      <p:cBhvr additive="base">
                                        <p:cTn id="64" dur="500" fill="hold"/>
                                        <p:tgtEl>
                                          <p:spTgt spid="41"/>
                                        </p:tgtEl>
                                        <p:attrNameLst>
                                          <p:attrName>ppt_x</p:attrName>
                                        </p:attrNameLst>
                                      </p:cBhvr>
                                      <p:tavLst>
                                        <p:tav tm="0">
                                          <p:val>
                                            <p:strVal val="1+#ppt_w/2"/>
                                          </p:val>
                                        </p:tav>
                                        <p:tav tm="100000">
                                          <p:val>
                                            <p:strVal val="#ppt_x"/>
                                          </p:val>
                                        </p:tav>
                                      </p:tavLst>
                                    </p:anim>
                                    <p:anim calcmode="lin" valueType="num">
                                      <p:cBhvr additive="base">
                                        <p:cTn id="65" dur="500" fill="hold"/>
                                        <p:tgtEl>
                                          <p:spTgt spid="41"/>
                                        </p:tgtEl>
                                        <p:attrNameLst>
                                          <p:attrName>ppt_y</p:attrName>
                                        </p:attrNameLst>
                                      </p:cBhvr>
                                      <p:tavLst>
                                        <p:tav tm="0">
                                          <p:val>
                                            <p:strVal val="#ppt_y"/>
                                          </p:val>
                                        </p:tav>
                                        <p:tav tm="100000">
                                          <p:val>
                                            <p:strVal val="#ppt_y"/>
                                          </p:val>
                                        </p:tav>
                                      </p:tavLst>
                                    </p:anim>
                                  </p:childTnLst>
                                </p:cTn>
                              </p:par>
                            </p:childTnLst>
                          </p:cTn>
                        </p:par>
                        <p:par>
                          <p:cTn id="66" fill="hold">
                            <p:stCondLst>
                              <p:cond delay="7000"/>
                            </p:stCondLst>
                            <p:childTnLst>
                              <p:par>
                                <p:cTn id="67" presetID="22" presetClass="entr" presetSubtype="8" fill="hold" grpId="0" nodeType="afterEffect">
                                  <p:stCondLst>
                                    <p:cond delay="0"/>
                                  </p:stCondLst>
                                  <p:childTnLst>
                                    <p:set>
                                      <p:cBhvr>
                                        <p:cTn id="68" dur="1" fill="hold">
                                          <p:stCondLst>
                                            <p:cond delay="0"/>
                                          </p:stCondLst>
                                        </p:cTn>
                                        <p:tgtEl>
                                          <p:spTgt spid="43"/>
                                        </p:tgtEl>
                                        <p:attrNameLst>
                                          <p:attrName>style.visibility</p:attrName>
                                        </p:attrNameLst>
                                      </p:cBhvr>
                                      <p:to>
                                        <p:strVal val="visible"/>
                                      </p:to>
                                    </p:set>
                                    <p:animEffect transition="in" filter="wipe(left)">
                                      <p:cBhvr>
                                        <p:cTn id="69" dur="500"/>
                                        <p:tgtEl>
                                          <p:spTgt spid="43"/>
                                        </p:tgtEl>
                                      </p:cBhvr>
                                    </p:animEffect>
                                  </p:childTnLst>
                                </p:cTn>
                              </p:par>
                            </p:childTnLst>
                          </p:cTn>
                        </p:par>
                        <p:par>
                          <p:cTn id="70" fill="hold">
                            <p:stCondLst>
                              <p:cond delay="7500"/>
                            </p:stCondLst>
                            <p:childTnLst>
                              <p:par>
                                <p:cTn id="71" presetID="22" presetClass="entr" presetSubtype="8" fill="hold" nodeType="afterEffect">
                                  <p:stCondLst>
                                    <p:cond delay="0"/>
                                  </p:stCondLst>
                                  <p:childTnLst>
                                    <p:set>
                                      <p:cBhvr>
                                        <p:cTn id="72" dur="1" fill="hold">
                                          <p:stCondLst>
                                            <p:cond delay="0"/>
                                          </p:stCondLst>
                                        </p:cTn>
                                        <p:tgtEl>
                                          <p:spTgt spid="57"/>
                                        </p:tgtEl>
                                        <p:attrNameLst>
                                          <p:attrName>style.visibility</p:attrName>
                                        </p:attrNameLst>
                                      </p:cBhvr>
                                      <p:to>
                                        <p:strVal val="visible"/>
                                      </p:to>
                                    </p:set>
                                    <p:animEffect transition="in" filter="wipe(left)">
                                      <p:cBhvr>
                                        <p:cTn id="73" dur="500"/>
                                        <p:tgtEl>
                                          <p:spTgt spid="57"/>
                                        </p:tgtEl>
                                      </p:cBhvr>
                                    </p:animEffect>
                                  </p:childTnLst>
                                </p:cTn>
                              </p:par>
                            </p:childTnLst>
                          </p:cTn>
                        </p:par>
                        <p:par>
                          <p:cTn id="74" fill="hold">
                            <p:stCondLst>
                              <p:cond delay="8000"/>
                            </p:stCondLst>
                            <p:childTnLst>
                              <p:par>
                                <p:cTn id="75" presetID="2" presetClass="entr" presetSubtype="2" fill="hold" grpId="0" nodeType="afterEffect">
                                  <p:stCondLst>
                                    <p:cond delay="0"/>
                                  </p:stCondLst>
                                  <p:childTnLst>
                                    <p:set>
                                      <p:cBhvr>
                                        <p:cTn id="76" dur="1" fill="hold">
                                          <p:stCondLst>
                                            <p:cond delay="0"/>
                                          </p:stCondLst>
                                        </p:cTn>
                                        <p:tgtEl>
                                          <p:spTgt spid="88"/>
                                        </p:tgtEl>
                                        <p:attrNameLst>
                                          <p:attrName>style.visibility</p:attrName>
                                        </p:attrNameLst>
                                      </p:cBhvr>
                                      <p:to>
                                        <p:strVal val="visible"/>
                                      </p:to>
                                    </p:set>
                                    <p:anim calcmode="lin" valueType="num">
                                      <p:cBhvr additive="base">
                                        <p:cTn id="77" dur="500" fill="hold"/>
                                        <p:tgtEl>
                                          <p:spTgt spid="88"/>
                                        </p:tgtEl>
                                        <p:attrNameLst>
                                          <p:attrName>ppt_x</p:attrName>
                                        </p:attrNameLst>
                                      </p:cBhvr>
                                      <p:tavLst>
                                        <p:tav tm="0">
                                          <p:val>
                                            <p:strVal val="1+#ppt_w/2"/>
                                          </p:val>
                                        </p:tav>
                                        <p:tav tm="100000">
                                          <p:val>
                                            <p:strVal val="#ppt_x"/>
                                          </p:val>
                                        </p:tav>
                                      </p:tavLst>
                                    </p:anim>
                                    <p:anim calcmode="lin" valueType="num">
                                      <p:cBhvr additive="base">
                                        <p:cTn id="78" dur="500" fill="hold"/>
                                        <p:tgtEl>
                                          <p:spTgt spid="88"/>
                                        </p:tgtEl>
                                        <p:attrNameLst>
                                          <p:attrName>ppt_y</p:attrName>
                                        </p:attrNameLst>
                                      </p:cBhvr>
                                      <p:tavLst>
                                        <p:tav tm="0">
                                          <p:val>
                                            <p:strVal val="#ppt_y"/>
                                          </p:val>
                                        </p:tav>
                                        <p:tav tm="100000">
                                          <p:val>
                                            <p:strVal val="#ppt_y"/>
                                          </p:val>
                                        </p:tav>
                                      </p:tavLst>
                                    </p:anim>
                                  </p:childTnLst>
                                </p:cTn>
                              </p:par>
                            </p:childTnLst>
                          </p:cTn>
                        </p:par>
                        <p:par>
                          <p:cTn id="79" fill="hold">
                            <p:stCondLst>
                              <p:cond delay="8500"/>
                            </p:stCondLst>
                            <p:childTnLst>
                              <p:par>
                                <p:cTn id="80" presetID="22" presetClass="entr" presetSubtype="8" fill="hold" grpId="0" nodeType="afterEffect">
                                  <p:stCondLst>
                                    <p:cond delay="0"/>
                                  </p:stCondLst>
                                  <p:childTnLst>
                                    <p:set>
                                      <p:cBhvr>
                                        <p:cTn id="81" dur="1" fill="hold">
                                          <p:stCondLst>
                                            <p:cond delay="0"/>
                                          </p:stCondLst>
                                        </p:cTn>
                                        <p:tgtEl>
                                          <p:spTgt spid="75"/>
                                        </p:tgtEl>
                                        <p:attrNameLst>
                                          <p:attrName>style.visibility</p:attrName>
                                        </p:attrNameLst>
                                      </p:cBhvr>
                                      <p:to>
                                        <p:strVal val="visible"/>
                                      </p:to>
                                    </p:set>
                                    <p:animEffect transition="in" filter="wipe(left)">
                                      <p:cBhvr>
                                        <p:cTn id="82" dur="500"/>
                                        <p:tgtEl>
                                          <p:spTgt spid="75"/>
                                        </p:tgtEl>
                                      </p:cBhvr>
                                    </p:animEffect>
                                  </p:childTnLst>
                                </p:cTn>
                              </p:par>
                            </p:childTnLst>
                          </p:cTn>
                        </p:par>
                        <p:par>
                          <p:cTn id="83" fill="hold">
                            <p:stCondLst>
                              <p:cond delay="9000"/>
                            </p:stCondLst>
                            <p:childTnLst>
                              <p:par>
                                <p:cTn id="84" presetID="22" presetClass="entr" presetSubtype="8" fill="hold" nodeType="afterEffect">
                                  <p:stCondLst>
                                    <p:cond delay="0"/>
                                  </p:stCondLst>
                                  <p:childTnLst>
                                    <p:set>
                                      <p:cBhvr>
                                        <p:cTn id="85" dur="1" fill="hold">
                                          <p:stCondLst>
                                            <p:cond delay="0"/>
                                          </p:stCondLst>
                                        </p:cTn>
                                        <p:tgtEl>
                                          <p:spTgt spid="76"/>
                                        </p:tgtEl>
                                        <p:attrNameLst>
                                          <p:attrName>style.visibility</p:attrName>
                                        </p:attrNameLst>
                                      </p:cBhvr>
                                      <p:to>
                                        <p:strVal val="visible"/>
                                      </p:to>
                                    </p:set>
                                    <p:animEffect transition="in" filter="wipe(left)">
                                      <p:cBhvr>
                                        <p:cTn id="86" dur="500"/>
                                        <p:tgtEl>
                                          <p:spTgt spid="76"/>
                                        </p:tgtEl>
                                      </p:cBhvr>
                                    </p:animEffect>
                                  </p:childTnLst>
                                </p:cTn>
                              </p:par>
                            </p:childTnLst>
                          </p:cTn>
                        </p:par>
                        <p:par>
                          <p:cTn id="87" fill="hold">
                            <p:stCondLst>
                              <p:cond delay="9500"/>
                            </p:stCondLst>
                            <p:childTnLst>
                              <p:par>
                                <p:cTn id="88" presetID="2" presetClass="entr" presetSubtype="2" fill="hold" grpId="0" nodeType="afterEffect">
                                  <p:stCondLst>
                                    <p:cond delay="0"/>
                                  </p:stCondLst>
                                  <p:childTnLst>
                                    <p:set>
                                      <p:cBhvr>
                                        <p:cTn id="89" dur="1" fill="hold">
                                          <p:stCondLst>
                                            <p:cond delay="0"/>
                                          </p:stCondLst>
                                        </p:cTn>
                                        <p:tgtEl>
                                          <p:spTgt spid="87"/>
                                        </p:tgtEl>
                                        <p:attrNameLst>
                                          <p:attrName>style.visibility</p:attrName>
                                        </p:attrNameLst>
                                      </p:cBhvr>
                                      <p:to>
                                        <p:strVal val="visible"/>
                                      </p:to>
                                    </p:set>
                                    <p:anim calcmode="lin" valueType="num">
                                      <p:cBhvr additive="base">
                                        <p:cTn id="90" dur="500" fill="hold"/>
                                        <p:tgtEl>
                                          <p:spTgt spid="87"/>
                                        </p:tgtEl>
                                        <p:attrNameLst>
                                          <p:attrName>ppt_x</p:attrName>
                                        </p:attrNameLst>
                                      </p:cBhvr>
                                      <p:tavLst>
                                        <p:tav tm="0">
                                          <p:val>
                                            <p:strVal val="1+#ppt_w/2"/>
                                          </p:val>
                                        </p:tav>
                                        <p:tav tm="100000">
                                          <p:val>
                                            <p:strVal val="#ppt_x"/>
                                          </p:val>
                                        </p:tav>
                                      </p:tavLst>
                                    </p:anim>
                                    <p:anim calcmode="lin" valueType="num">
                                      <p:cBhvr additive="base">
                                        <p:cTn id="91" dur="500" fill="hold"/>
                                        <p:tgtEl>
                                          <p:spTgt spid="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7" grpId="0"/>
      <p:bldP spid="8" grpId="0"/>
      <p:bldP spid="9" grpId="0"/>
      <p:bldP spid="10" grpId="0"/>
      <p:bldP spid="41" grpId="0"/>
      <p:bldP spid="42" grpId="0"/>
      <p:bldP spid="43" grpId="0"/>
      <p:bldP spid="75" grpId="0"/>
      <p:bldP spid="87" grpId="0"/>
      <p:bldP spid="8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42"/>
          <p:cNvGraphicFramePr/>
          <p:nvPr>
            <p:extLst>
              <p:ext uri="{D42A27DB-BD31-4B8C-83A1-F6EECF244321}">
                <p14:modId xmlns:p14="http://schemas.microsoft.com/office/powerpoint/2010/main" val="282200821"/>
              </p:ext>
            </p:extLst>
          </p:nvPr>
        </p:nvGraphicFramePr>
        <p:xfrm>
          <a:off x="914400" y="1741948"/>
          <a:ext cx="2297475" cy="2179133"/>
        </p:xfrm>
        <a:graphic>
          <a:graphicData uri="http://schemas.openxmlformats.org/drawingml/2006/chart">
            <c:chart xmlns:c="http://schemas.openxmlformats.org/drawingml/2006/chart" xmlns:r="http://schemas.openxmlformats.org/officeDocument/2006/relationships" r:id="rId3"/>
          </a:graphicData>
        </a:graphic>
      </p:graphicFrame>
      <p:sp>
        <p:nvSpPr>
          <p:cNvPr id="3" name="Oval 143"/>
          <p:cNvSpPr/>
          <p:nvPr/>
        </p:nvSpPr>
        <p:spPr>
          <a:xfrm>
            <a:off x="1660871" y="2429246"/>
            <a:ext cx="804535" cy="80453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349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4" name="TextBox 144"/>
          <p:cNvSpPr txBox="1"/>
          <p:nvPr/>
        </p:nvSpPr>
        <p:spPr>
          <a:xfrm>
            <a:off x="1703103" y="2600681"/>
            <a:ext cx="715260" cy="461665"/>
          </a:xfrm>
          <a:prstGeom prst="rect">
            <a:avLst/>
          </a:prstGeom>
          <a:noFill/>
        </p:spPr>
        <p:txBody>
          <a:bodyPr wrap="none" rtlCol="0">
            <a:spAutoFit/>
          </a:bodyPr>
          <a:lstStyle/>
          <a:p>
            <a:pPr algn="ctr"/>
            <a:r>
              <a:rPr lang="id-ID" sz="2400" dirty="0">
                <a:solidFill>
                  <a:srgbClr val="C00000"/>
                </a:solidFill>
              </a:rPr>
              <a:t>75%</a:t>
            </a:r>
          </a:p>
        </p:txBody>
      </p:sp>
      <p:grpSp>
        <p:nvGrpSpPr>
          <p:cNvPr id="5" name="Group 145"/>
          <p:cNvGrpSpPr/>
          <p:nvPr/>
        </p:nvGrpSpPr>
        <p:grpSpPr>
          <a:xfrm>
            <a:off x="1106316" y="3864524"/>
            <a:ext cx="1913643" cy="1055991"/>
            <a:chOff x="1196731" y="4609707"/>
            <a:chExt cx="1913642" cy="1055989"/>
          </a:xfrm>
        </p:grpSpPr>
        <p:sp>
          <p:nvSpPr>
            <p:cNvPr id="6" name="TextBox 146"/>
            <p:cNvSpPr txBox="1"/>
            <p:nvPr/>
          </p:nvSpPr>
          <p:spPr>
            <a:xfrm>
              <a:off x="1305405" y="4609707"/>
              <a:ext cx="1696297" cy="584774"/>
            </a:xfrm>
            <a:prstGeom prst="rect">
              <a:avLst/>
            </a:prstGeom>
            <a:noFill/>
          </p:spPr>
          <p:txBody>
            <a:bodyPr wrap="none" rtlCol="0">
              <a:spAutoFit/>
            </a:bodyPr>
            <a:lstStyle/>
            <a:p>
              <a:pPr algn="ctr"/>
              <a:r>
                <a:rPr lang="id-ID" sz="3200" b="1" dirty="0">
                  <a:solidFill>
                    <a:srgbClr val="C00000"/>
                  </a:solidFill>
                  <a:latin typeface="冬青黑体简体中文 W3" panose="020B0300000000000000" pitchFamily="34" charset="-122"/>
                  <a:ea typeface="冬青黑体简体中文 W3" panose="020B0300000000000000" pitchFamily="34" charset="-122"/>
                </a:rPr>
                <a:t>89,750</a:t>
              </a:r>
            </a:p>
          </p:txBody>
        </p:sp>
        <p:cxnSp>
          <p:nvCxnSpPr>
            <p:cNvPr id="7" name="Straight Connector 147"/>
            <p:cNvCxnSpPr/>
            <p:nvPr/>
          </p:nvCxnSpPr>
          <p:spPr>
            <a:xfrm>
              <a:off x="1196731" y="5250730"/>
              <a:ext cx="19136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TextBox 148"/>
            <p:cNvSpPr txBox="1"/>
            <p:nvPr/>
          </p:nvSpPr>
          <p:spPr>
            <a:xfrm>
              <a:off x="1240487" y="5327143"/>
              <a:ext cx="1826140" cy="338553"/>
            </a:xfrm>
            <a:prstGeom prst="rect">
              <a:avLst/>
            </a:prstGeom>
            <a:noFill/>
          </p:spPr>
          <p:txBody>
            <a:bodyPr wrap="none" rtlCol="0">
              <a:spAutoFit/>
            </a:bodyPr>
            <a:lstStyle/>
            <a:p>
              <a:pPr algn="ctr"/>
              <a:r>
                <a:rPr lang="zh-CN" altLang="en-US" sz="1600" dirty="0">
                  <a:solidFill>
                    <a:prstClr val="black">
                      <a:lumMod val="65000"/>
                      <a:lumOff val="35000"/>
                    </a:prstClr>
                  </a:solidFill>
                  <a:latin typeface="冬青黑体简体中文 W3" panose="020B0300000000000000" pitchFamily="34" charset="-122"/>
                  <a:ea typeface="冬青黑体简体中文 W3" panose="020B0300000000000000" pitchFamily="34" charset="-122"/>
                </a:rPr>
                <a:t>单击此处添加解释</a:t>
              </a:r>
              <a:endParaRPr lang="id-ID" sz="1600" dirty="0">
                <a:solidFill>
                  <a:prstClr val="black">
                    <a:lumMod val="65000"/>
                    <a:lumOff val="35000"/>
                  </a:prstClr>
                </a:solidFill>
                <a:latin typeface="冬青黑体简体中文 W3" panose="020B0300000000000000" pitchFamily="34" charset="-122"/>
                <a:ea typeface="冬青黑体简体中文 W3" panose="020B0300000000000000" pitchFamily="34" charset="-122"/>
              </a:endParaRPr>
            </a:p>
          </p:txBody>
        </p:sp>
      </p:grpSp>
      <p:graphicFrame>
        <p:nvGraphicFramePr>
          <p:cNvPr id="9" name="Chart 149"/>
          <p:cNvGraphicFramePr/>
          <p:nvPr>
            <p:extLst>
              <p:ext uri="{D42A27DB-BD31-4B8C-83A1-F6EECF244321}">
                <p14:modId xmlns:p14="http://schemas.microsoft.com/office/powerpoint/2010/main" val="873771220"/>
              </p:ext>
            </p:extLst>
          </p:nvPr>
        </p:nvGraphicFramePr>
        <p:xfrm>
          <a:off x="3543209" y="1741948"/>
          <a:ext cx="2297475" cy="2179133"/>
        </p:xfrm>
        <a:graphic>
          <a:graphicData uri="http://schemas.openxmlformats.org/drawingml/2006/chart">
            <c:chart xmlns:c="http://schemas.openxmlformats.org/drawingml/2006/chart" xmlns:r="http://schemas.openxmlformats.org/officeDocument/2006/relationships" r:id="rId4"/>
          </a:graphicData>
        </a:graphic>
      </p:graphicFrame>
      <p:sp>
        <p:nvSpPr>
          <p:cNvPr id="10" name="Oval 150"/>
          <p:cNvSpPr/>
          <p:nvPr/>
        </p:nvSpPr>
        <p:spPr>
          <a:xfrm>
            <a:off x="4289679" y="2429246"/>
            <a:ext cx="804535" cy="80453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349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 name="TextBox 151"/>
          <p:cNvSpPr txBox="1"/>
          <p:nvPr/>
        </p:nvSpPr>
        <p:spPr>
          <a:xfrm>
            <a:off x="4334316" y="2588738"/>
            <a:ext cx="715260" cy="461665"/>
          </a:xfrm>
          <a:prstGeom prst="rect">
            <a:avLst/>
          </a:prstGeom>
          <a:noFill/>
        </p:spPr>
        <p:txBody>
          <a:bodyPr wrap="none" rtlCol="0">
            <a:spAutoFit/>
          </a:bodyPr>
          <a:lstStyle/>
          <a:p>
            <a:pPr algn="ctr"/>
            <a:r>
              <a:rPr lang="id-ID" sz="2400" dirty="0">
                <a:solidFill>
                  <a:srgbClr val="C00000"/>
                </a:solidFill>
              </a:rPr>
              <a:t>90%</a:t>
            </a:r>
          </a:p>
        </p:txBody>
      </p:sp>
      <p:grpSp>
        <p:nvGrpSpPr>
          <p:cNvPr id="12" name="Group 152"/>
          <p:cNvGrpSpPr/>
          <p:nvPr/>
        </p:nvGrpSpPr>
        <p:grpSpPr>
          <a:xfrm>
            <a:off x="3703536" y="3864524"/>
            <a:ext cx="1976824" cy="1055991"/>
            <a:chOff x="3793950" y="4609707"/>
            <a:chExt cx="1976823" cy="1055989"/>
          </a:xfrm>
        </p:grpSpPr>
        <p:sp>
          <p:nvSpPr>
            <p:cNvPr id="13" name="TextBox 153"/>
            <p:cNvSpPr txBox="1"/>
            <p:nvPr/>
          </p:nvSpPr>
          <p:spPr>
            <a:xfrm>
              <a:off x="3793950" y="4609707"/>
              <a:ext cx="1976823" cy="584774"/>
            </a:xfrm>
            <a:prstGeom prst="rect">
              <a:avLst/>
            </a:prstGeom>
            <a:noFill/>
          </p:spPr>
          <p:txBody>
            <a:bodyPr wrap="none" rtlCol="0">
              <a:spAutoFit/>
            </a:bodyPr>
            <a:lstStyle/>
            <a:p>
              <a:pPr algn="ctr"/>
              <a:r>
                <a:rPr lang="id-ID" sz="3200" b="1" dirty="0">
                  <a:solidFill>
                    <a:srgbClr val="C00000"/>
                  </a:solidFill>
                  <a:latin typeface="冬青黑体简体中文 W3" panose="020B0300000000000000" pitchFamily="34" charset="-122"/>
                  <a:ea typeface="冬青黑体简体中文 W3" panose="020B0300000000000000" pitchFamily="34" charset="-122"/>
                </a:rPr>
                <a:t>120,890</a:t>
              </a:r>
            </a:p>
          </p:txBody>
        </p:sp>
        <p:cxnSp>
          <p:nvCxnSpPr>
            <p:cNvPr id="14" name="Straight Connector 154"/>
            <p:cNvCxnSpPr/>
            <p:nvPr/>
          </p:nvCxnSpPr>
          <p:spPr>
            <a:xfrm>
              <a:off x="3825540" y="5250730"/>
              <a:ext cx="19136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TextBox 155"/>
            <p:cNvSpPr txBox="1"/>
            <p:nvPr/>
          </p:nvSpPr>
          <p:spPr>
            <a:xfrm>
              <a:off x="3869296" y="5327143"/>
              <a:ext cx="1826140" cy="338553"/>
            </a:xfrm>
            <a:prstGeom prst="rect">
              <a:avLst/>
            </a:prstGeom>
            <a:noFill/>
          </p:spPr>
          <p:txBody>
            <a:bodyPr wrap="none" rtlCol="0">
              <a:spAutoFit/>
            </a:bodyPr>
            <a:lstStyle/>
            <a:p>
              <a:pPr algn="ctr"/>
              <a:r>
                <a:rPr lang="zh-CN" altLang="en-US" sz="1600" dirty="0">
                  <a:solidFill>
                    <a:prstClr val="black">
                      <a:lumMod val="65000"/>
                      <a:lumOff val="35000"/>
                    </a:prstClr>
                  </a:solidFill>
                  <a:latin typeface="冬青黑体简体中文 W3" panose="020B0300000000000000" pitchFamily="34" charset="-122"/>
                  <a:ea typeface="冬青黑体简体中文 W3" panose="020B0300000000000000" pitchFamily="34" charset="-122"/>
                </a:rPr>
                <a:t>单击此处添加解释</a:t>
              </a:r>
              <a:endParaRPr lang="id-ID" altLang="zh-CN" sz="1600" dirty="0">
                <a:solidFill>
                  <a:prstClr val="black">
                    <a:lumMod val="65000"/>
                    <a:lumOff val="35000"/>
                  </a:prstClr>
                </a:solidFill>
                <a:latin typeface="冬青黑体简体中文 W3" panose="020B0300000000000000" pitchFamily="34" charset="-122"/>
                <a:ea typeface="冬青黑体简体中文 W3" panose="020B0300000000000000" pitchFamily="34" charset="-122"/>
              </a:endParaRPr>
            </a:p>
          </p:txBody>
        </p:sp>
      </p:grpSp>
      <p:graphicFrame>
        <p:nvGraphicFramePr>
          <p:cNvPr id="16" name="Chart 156"/>
          <p:cNvGraphicFramePr/>
          <p:nvPr>
            <p:extLst>
              <p:ext uri="{D42A27DB-BD31-4B8C-83A1-F6EECF244321}">
                <p14:modId xmlns:p14="http://schemas.microsoft.com/office/powerpoint/2010/main" val="932750718"/>
              </p:ext>
            </p:extLst>
          </p:nvPr>
        </p:nvGraphicFramePr>
        <p:xfrm>
          <a:off x="6170486" y="1741948"/>
          <a:ext cx="2297475" cy="2179133"/>
        </p:xfrm>
        <a:graphic>
          <a:graphicData uri="http://schemas.openxmlformats.org/drawingml/2006/chart">
            <c:chart xmlns:c="http://schemas.openxmlformats.org/drawingml/2006/chart" xmlns:r="http://schemas.openxmlformats.org/officeDocument/2006/relationships" r:id="rId5"/>
          </a:graphicData>
        </a:graphic>
      </p:graphicFrame>
      <p:sp>
        <p:nvSpPr>
          <p:cNvPr id="17" name="Oval 157"/>
          <p:cNvSpPr/>
          <p:nvPr/>
        </p:nvSpPr>
        <p:spPr>
          <a:xfrm>
            <a:off x="6916958" y="2429246"/>
            <a:ext cx="804535" cy="80453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349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8" name="TextBox 158"/>
          <p:cNvSpPr txBox="1"/>
          <p:nvPr/>
        </p:nvSpPr>
        <p:spPr>
          <a:xfrm>
            <a:off x="6961593" y="2588737"/>
            <a:ext cx="715260" cy="461665"/>
          </a:xfrm>
          <a:prstGeom prst="rect">
            <a:avLst/>
          </a:prstGeom>
          <a:noFill/>
        </p:spPr>
        <p:txBody>
          <a:bodyPr wrap="none" rtlCol="0">
            <a:spAutoFit/>
          </a:bodyPr>
          <a:lstStyle/>
          <a:p>
            <a:pPr algn="ctr"/>
            <a:r>
              <a:rPr lang="id-ID" sz="2400" dirty="0">
                <a:solidFill>
                  <a:srgbClr val="C00000"/>
                </a:solidFill>
              </a:rPr>
              <a:t>15%</a:t>
            </a:r>
          </a:p>
        </p:txBody>
      </p:sp>
      <p:grpSp>
        <p:nvGrpSpPr>
          <p:cNvPr id="19" name="Group 159"/>
          <p:cNvGrpSpPr/>
          <p:nvPr/>
        </p:nvGrpSpPr>
        <p:grpSpPr>
          <a:xfrm>
            <a:off x="6362404" y="3864524"/>
            <a:ext cx="1913643" cy="1055991"/>
            <a:chOff x="6452818" y="4609707"/>
            <a:chExt cx="1913642" cy="1055989"/>
          </a:xfrm>
        </p:grpSpPr>
        <p:sp>
          <p:nvSpPr>
            <p:cNvPr id="20" name="TextBox 160"/>
            <p:cNvSpPr txBox="1"/>
            <p:nvPr/>
          </p:nvSpPr>
          <p:spPr>
            <a:xfrm>
              <a:off x="6701754" y="4609707"/>
              <a:ext cx="1415772" cy="584774"/>
            </a:xfrm>
            <a:prstGeom prst="rect">
              <a:avLst/>
            </a:prstGeom>
            <a:noFill/>
          </p:spPr>
          <p:txBody>
            <a:bodyPr wrap="none" rtlCol="0">
              <a:spAutoFit/>
            </a:bodyPr>
            <a:lstStyle/>
            <a:p>
              <a:pPr algn="ctr"/>
              <a:r>
                <a:rPr lang="id-ID" sz="3200" b="1" dirty="0">
                  <a:solidFill>
                    <a:srgbClr val="C00000"/>
                  </a:solidFill>
                  <a:latin typeface="冬青黑体简体中文 W3" panose="020B0300000000000000" pitchFamily="34" charset="-122"/>
                  <a:ea typeface="冬青黑体简体中文 W3" panose="020B0300000000000000" pitchFamily="34" charset="-122"/>
                </a:rPr>
                <a:t>2,508</a:t>
              </a:r>
            </a:p>
          </p:txBody>
        </p:sp>
        <p:cxnSp>
          <p:nvCxnSpPr>
            <p:cNvPr id="21" name="Straight Connector 161"/>
            <p:cNvCxnSpPr/>
            <p:nvPr/>
          </p:nvCxnSpPr>
          <p:spPr>
            <a:xfrm>
              <a:off x="6452818" y="5250730"/>
              <a:ext cx="19136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2" name="TextBox 199"/>
            <p:cNvSpPr txBox="1"/>
            <p:nvPr/>
          </p:nvSpPr>
          <p:spPr>
            <a:xfrm>
              <a:off x="6496575" y="5327143"/>
              <a:ext cx="1826140" cy="338553"/>
            </a:xfrm>
            <a:prstGeom prst="rect">
              <a:avLst/>
            </a:prstGeom>
            <a:noFill/>
          </p:spPr>
          <p:txBody>
            <a:bodyPr wrap="none" rtlCol="0">
              <a:spAutoFit/>
            </a:bodyPr>
            <a:lstStyle/>
            <a:p>
              <a:pPr algn="ctr"/>
              <a:r>
                <a:rPr lang="zh-CN" altLang="en-US" sz="1600" dirty="0">
                  <a:solidFill>
                    <a:prstClr val="black">
                      <a:lumMod val="65000"/>
                      <a:lumOff val="35000"/>
                    </a:prstClr>
                  </a:solidFill>
                  <a:latin typeface="冬青黑体简体中文 W3" panose="020B0300000000000000" pitchFamily="34" charset="-122"/>
                  <a:ea typeface="冬青黑体简体中文 W3" panose="020B0300000000000000" pitchFamily="34" charset="-122"/>
                </a:rPr>
                <a:t>单击此处添加解释</a:t>
              </a:r>
              <a:endParaRPr lang="id-ID" altLang="zh-CN" sz="1600" dirty="0">
                <a:solidFill>
                  <a:prstClr val="black">
                    <a:lumMod val="65000"/>
                    <a:lumOff val="35000"/>
                  </a:prstClr>
                </a:solidFill>
                <a:latin typeface="冬青黑体简体中文 W3" panose="020B0300000000000000" pitchFamily="34" charset="-122"/>
                <a:ea typeface="冬青黑体简体中文 W3" panose="020B0300000000000000" pitchFamily="34" charset="-122"/>
              </a:endParaRPr>
            </a:p>
          </p:txBody>
        </p:sp>
      </p:grpSp>
      <p:graphicFrame>
        <p:nvGraphicFramePr>
          <p:cNvPr id="23" name="Chart 240"/>
          <p:cNvGraphicFramePr/>
          <p:nvPr>
            <p:extLst>
              <p:ext uri="{D42A27DB-BD31-4B8C-83A1-F6EECF244321}">
                <p14:modId xmlns:p14="http://schemas.microsoft.com/office/powerpoint/2010/main" val="2814976024"/>
              </p:ext>
            </p:extLst>
          </p:nvPr>
        </p:nvGraphicFramePr>
        <p:xfrm>
          <a:off x="8799296" y="1741948"/>
          <a:ext cx="2297475" cy="2179133"/>
        </p:xfrm>
        <a:graphic>
          <a:graphicData uri="http://schemas.openxmlformats.org/drawingml/2006/chart">
            <c:chart xmlns:c="http://schemas.openxmlformats.org/drawingml/2006/chart" xmlns:r="http://schemas.openxmlformats.org/officeDocument/2006/relationships" r:id="rId6"/>
          </a:graphicData>
        </a:graphic>
      </p:graphicFrame>
      <p:sp>
        <p:nvSpPr>
          <p:cNvPr id="24" name="Oval 301"/>
          <p:cNvSpPr/>
          <p:nvPr/>
        </p:nvSpPr>
        <p:spPr>
          <a:xfrm>
            <a:off x="9545767" y="2429246"/>
            <a:ext cx="804535" cy="80453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349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25" name="TextBox 302"/>
          <p:cNvSpPr txBox="1"/>
          <p:nvPr/>
        </p:nvSpPr>
        <p:spPr>
          <a:xfrm>
            <a:off x="9635042" y="2600681"/>
            <a:ext cx="715260" cy="461665"/>
          </a:xfrm>
          <a:prstGeom prst="rect">
            <a:avLst/>
          </a:prstGeom>
          <a:noFill/>
        </p:spPr>
        <p:txBody>
          <a:bodyPr wrap="none" rtlCol="0">
            <a:spAutoFit/>
          </a:bodyPr>
          <a:lstStyle/>
          <a:p>
            <a:pPr algn="ctr"/>
            <a:r>
              <a:rPr lang="id-ID" sz="2400" dirty="0">
                <a:solidFill>
                  <a:srgbClr val="C00000"/>
                </a:solidFill>
              </a:rPr>
              <a:t>69%</a:t>
            </a:r>
          </a:p>
        </p:txBody>
      </p:sp>
      <p:grpSp>
        <p:nvGrpSpPr>
          <p:cNvPr id="26" name="Group 303"/>
          <p:cNvGrpSpPr/>
          <p:nvPr/>
        </p:nvGrpSpPr>
        <p:grpSpPr>
          <a:xfrm>
            <a:off x="8991212" y="3864524"/>
            <a:ext cx="1913643" cy="1055991"/>
            <a:chOff x="9081627" y="4609707"/>
            <a:chExt cx="1913642" cy="1055989"/>
          </a:xfrm>
        </p:grpSpPr>
        <p:sp>
          <p:nvSpPr>
            <p:cNvPr id="27" name="TextBox 304"/>
            <p:cNvSpPr txBox="1"/>
            <p:nvPr/>
          </p:nvSpPr>
          <p:spPr>
            <a:xfrm>
              <a:off x="9190302" y="4609707"/>
              <a:ext cx="1696297" cy="584774"/>
            </a:xfrm>
            <a:prstGeom prst="rect">
              <a:avLst/>
            </a:prstGeom>
            <a:noFill/>
          </p:spPr>
          <p:txBody>
            <a:bodyPr wrap="none" rtlCol="0">
              <a:spAutoFit/>
            </a:bodyPr>
            <a:lstStyle/>
            <a:p>
              <a:pPr algn="ctr"/>
              <a:r>
                <a:rPr lang="id-ID" sz="3200" b="1" dirty="0">
                  <a:solidFill>
                    <a:srgbClr val="C00000"/>
                  </a:solidFill>
                  <a:latin typeface="冬青黑体简体中文 W3" panose="020B0300000000000000" pitchFamily="34" charset="-122"/>
                  <a:ea typeface="冬青黑体简体中文 W3" panose="020B0300000000000000" pitchFamily="34" charset="-122"/>
                </a:rPr>
                <a:t>75,600</a:t>
              </a:r>
            </a:p>
          </p:txBody>
        </p:sp>
        <p:cxnSp>
          <p:nvCxnSpPr>
            <p:cNvPr id="28" name="Straight Connector 305"/>
            <p:cNvCxnSpPr/>
            <p:nvPr/>
          </p:nvCxnSpPr>
          <p:spPr>
            <a:xfrm>
              <a:off x="9081627" y="5250730"/>
              <a:ext cx="19136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9" name="TextBox 306"/>
            <p:cNvSpPr txBox="1"/>
            <p:nvPr/>
          </p:nvSpPr>
          <p:spPr>
            <a:xfrm>
              <a:off x="9125385" y="5327143"/>
              <a:ext cx="1826140" cy="338553"/>
            </a:xfrm>
            <a:prstGeom prst="rect">
              <a:avLst/>
            </a:prstGeom>
            <a:noFill/>
          </p:spPr>
          <p:txBody>
            <a:bodyPr wrap="none" rtlCol="0">
              <a:spAutoFit/>
            </a:bodyPr>
            <a:lstStyle/>
            <a:p>
              <a:pPr algn="ctr"/>
              <a:r>
                <a:rPr lang="zh-CN" altLang="en-US" sz="1600" dirty="0">
                  <a:solidFill>
                    <a:prstClr val="black">
                      <a:lumMod val="65000"/>
                      <a:lumOff val="35000"/>
                    </a:prstClr>
                  </a:solidFill>
                  <a:latin typeface="冬青黑体简体中文 W3" panose="020B0300000000000000" pitchFamily="34" charset="-122"/>
                  <a:ea typeface="冬青黑体简体中文 W3" panose="020B0300000000000000" pitchFamily="34" charset="-122"/>
                </a:rPr>
                <a:t>单击此处添加解释</a:t>
              </a:r>
              <a:endParaRPr lang="id-ID" altLang="zh-CN" sz="1600" dirty="0">
                <a:solidFill>
                  <a:prstClr val="black">
                    <a:lumMod val="65000"/>
                    <a:lumOff val="35000"/>
                  </a:prstClr>
                </a:solidFill>
                <a:latin typeface="冬青黑体简体中文 W3" panose="020B0300000000000000" pitchFamily="34" charset="-122"/>
                <a:ea typeface="冬青黑体简体中文 W3" panose="020B0300000000000000" pitchFamily="34" charset="-122"/>
              </a:endParaRPr>
            </a:p>
          </p:txBody>
        </p:sp>
      </p:grpSp>
    </p:spTree>
    <p:extLst>
      <p:ext uri="{BB962C8B-B14F-4D97-AF65-F5344CB8AC3E}">
        <p14:creationId xmlns:p14="http://schemas.microsoft.com/office/powerpoint/2010/main" val="2496692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500"/>
                                        <p:tgtEl>
                                          <p:spTgt spid="2"/>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2000"/>
                            </p:stCondLst>
                            <p:childTnLst>
                              <p:par>
                                <p:cTn id="18" presetID="42"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21" presetClass="entr" presetSubtype="1"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heel(1)">
                                      <p:cBhvr>
                                        <p:cTn id="26" dur="1500"/>
                                        <p:tgtEl>
                                          <p:spTgt spid="9"/>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childTnLst>
                          </p:cTn>
                        </p:par>
                        <p:par>
                          <p:cTn id="32" fill="hold">
                            <p:stCondLst>
                              <p:cond delay="4500"/>
                            </p:stCondLst>
                            <p:childTnLst>
                              <p:par>
                                <p:cTn id="33" presetID="10"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par>
                          <p:cTn id="36" fill="hold">
                            <p:stCondLst>
                              <p:cond delay="5000"/>
                            </p:stCondLst>
                            <p:childTnLst>
                              <p:par>
                                <p:cTn id="37" presetID="42" presetClass="entr" presetSubtype="0"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anim calcmode="lin" valueType="num">
                                      <p:cBhvr>
                                        <p:cTn id="40" dur="1000" fill="hold"/>
                                        <p:tgtEl>
                                          <p:spTgt spid="12"/>
                                        </p:tgtEl>
                                        <p:attrNameLst>
                                          <p:attrName>ppt_x</p:attrName>
                                        </p:attrNameLst>
                                      </p:cBhvr>
                                      <p:tavLst>
                                        <p:tav tm="0">
                                          <p:val>
                                            <p:strVal val="#ppt_x"/>
                                          </p:val>
                                        </p:tav>
                                        <p:tav tm="100000">
                                          <p:val>
                                            <p:strVal val="#ppt_x"/>
                                          </p:val>
                                        </p:tav>
                                      </p:tavLst>
                                    </p:anim>
                                    <p:anim calcmode="lin" valueType="num">
                                      <p:cBhvr>
                                        <p:cTn id="41" dur="1000" fill="hold"/>
                                        <p:tgtEl>
                                          <p:spTgt spid="12"/>
                                        </p:tgtEl>
                                        <p:attrNameLst>
                                          <p:attrName>ppt_y</p:attrName>
                                        </p:attrNameLst>
                                      </p:cBhvr>
                                      <p:tavLst>
                                        <p:tav tm="0">
                                          <p:val>
                                            <p:strVal val="#ppt_y+.1"/>
                                          </p:val>
                                        </p:tav>
                                        <p:tav tm="100000">
                                          <p:val>
                                            <p:strVal val="#ppt_y"/>
                                          </p:val>
                                        </p:tav>
                                      </p:tavLst>
                                    </p:anim>
                                  </p:childTnLst>
                                </p:cTn>
                              </p:par>
                            </p:childTnLst>
                          </p:cTn>
                        </p:par>
                        <p:par>
                          <p:cTn id="42" fill="hold">
                            <p:stCondLst>
                              <p:cond delay="6000"/>
                            </p:stCondLst>
                            <p:childTnLst>
                              <p:par>
                                <p:cTn id="43" presetID="21" presetClass="entr" presetSubtype="1"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heel(1)">
                                      <p:cBhvr>
                                        <p:cTn id="45" dur="1500"/>
                                        <p:tgtEl>
                                          <p:spTgt spid="16"/>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animEffect transition="in" filter="fade">
                                      <p:cBhvr>
                                        <p:cTn id="50" dur="500"/>
                                        <p:tgtEl>
                                          <p:spTgt spid="17"/>
                                        </p:tgtEl>
                                      </p:cBhvr>
                                    </p:animEffect>
                                  </p:childTnLst>
                                </p:cTn>
                              </p:par>
                            </p:childTnLst>
                          </p:cTn>
                        </p:par>
                        <p:par>
                          <p:cTn id="51" fill="hold">
                            <p:stCondLst>
                              <p:cond delay="7500"/>
                            </p:stCondLst>
                            <p:childTnLst>
                              <p:par>
                                <p:cTn id="52" presetID="10" presetClass="entr" presetSubtype="0"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childTnLst>
                                </p:cTn>
                              </p:par>
                            </p:childTnLst>
                          </p:cTn>
                        </p:par>
                        <p:par>
                          <p:cTn id="55" fill="hold">
                            <p:stCondLst>
                              <p:cond delay="8000"/>
                            </p:stCondLst>
                            <p:childTnLst>
                              <p:par>
                                <p:cTn id="56" presetID="42" presetClass="entr" presetSubtype="0" fill="hold"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1000"/>
                                        <p:tgtEl>
                                          <p:spTgt spid="19"/>
                                        </p:tgtEl>
                                      </p:cBhvr>
                                    </p:animEffect>
                                    <p:anim calcmode="lin" valueType="num">
                                      <p:cBhvr>
                                        <p:cTn id="59" dur="1000" fill="hold"/>
                                        <p:tgtEl>
                                          <p:spTgt spid="19"/>
                                        </p:tgtEl>
                                        <p:attrNameLst>
                                          <p:attrName>ppt_x</p:attrName>
                                        </p:attrNameLst>
                                      </p:cBhvr>
                                      <p:tavLst>
                                        <p:tav tm="0">
                                          <p:val>
                                            <p:strVal val="#ppt_x"/>
                                          </p:val>
                                        </p:tav>
                                        <p:tav tm="100000">
                                          <p:val>
                                            <p:strVal val="#ppt_x"/>
                                          </p:val>
                                        </p:tav>
                                      </p:tavLst>
                                    </p:anim>
                                    <p:anim calcmode="lin" valueType="num">
                                      <p:cBhvr>
                                        <p:cTn id="60" dur="1000" fill="hold"/>
                                        <p:tgtEl>
                                          <p:spTgt spid="19"/>
                                        </p:tgtEl>
                                        <p:attrNameLst>
                                          <p:attrName>ppt_y</p:attrName>
                                        </p:attrNameLst>
                                      </p:cBhvr>
                                      <p:tavLst>
                                        <p:tav tm="0">
                                          <p:val>
                                            <p:strVal val="#ppt_y+.1"/>
                                          </p:val>
                                        </p:tav>
                                        <p:tav tm="100000">
                                          <p:val>
                                            <p:strVal val="#ppt_y"/>
                                          </p:val>
                                        </p:tav>
                                      </p:tavLst>
                                    </p:anim>
                                  </p:childTnLst>
                                </p:cTn>
                              </p:par>
                            </p:childTnLst>
                          </p:cTn>
                        </p:par>
                        <p:par>
                          <p:cTn id="61" fill="hold">
                            <p:stCondLst>
                              <p:cond delay="9000"/>
                            </p:stCondLst>
                            <p:childTnLst>
                              <p:par>
                                <p:cTn id="62" presetID="21" presetClass="entr" presetSubtype="1"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heel(1)">
                                      <p:cBhvr>
                                        <p:cTn id="64" dur="1500"/>
                                        <p:tgtEl>
                                          <p:spTgt spid="23"/>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ppt_w</p:attrName>
                                        </p:attrNameLst>
                                      </p:cBhvr>
                                      <p:tavLst>
                                        <p:tav tm="0">
                                          <p:val>
                                            <p:fltVal val="0"/>
                                          </p:val>
                                        </p:tav>
                                        <p:tav tm="100000">
                                          <p:val>
                                            <p:strVal val="#ppt_w"/>
                                          </p:val>
                                        </p:tav>
                                      </p:tavLst>
                                    </p:anim>
                                    <p:anim calcmode="lin" valueType="num">
                                      <p:cBhvr>
                                        <p:cTn id="68" dur="500" fill="hold"/>
                                        <p:tgtEl>
                                          <p:spTgt spid="24"/>
                                        </p:tgtEl>
                                        <p:attrNameLst>
                                          <p:attrName>ppt_h</p:attrName>
                                        </p:attrNameLst>
                                      </p:cBhvr>
                                      <p:tavLst>
                                        <p:tav tm="0">
                                          <p:val>
                                            <p:fltVal val="0"/>
                                          </p:val>
                                        </p:tav>
                                        <p:tav tm="100000">
                                          <p:val>
                                            <p:strVal val="#ppt_h"/>
                                          </p:val>
                                        </p:tav>
                                      </p:tavLst>
                                    </p:anim>
                                    <p:animEffect transition="in" filter="fade">
                                      <p:cBhvr>
                                        <p:cTn id="69" dur="500"/>
                                        <p:tgtEl>
                                          <p:spTgt spid="24"/>
                                        </p:tgtEl>
                                      </p:cBhvr>
                                    </p:animEffect>
                                  </p:childTnLst>
                                </p:cTn>
                              </p:par>
                            </p:childTnLst>
                          </p:cTn>
                        </p:par>
                        <p:par>
                          <p:cTn id="70" fill="hold">
                            <p:stCondLst>
                              <p:cond delay="10500"/>
                            </p:stCondLst>
                            <p:childTnLst>
                              <p:par>
                                <p:cTn id="71" presetID="10" presetClass="entr" presetSubtype="0" fill="hold" grpId="0" nodeType="after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fade">
                                      <p:cBhvr>
                                        <p:cTn id="73" dur="500"/>
                                        <p:tgtEl>
                                          <p:spTgt spid="25"/>
                                        </p:tgtEl>
                                      </p:cBhvr>
                                    </p:animEffect>
                                  </p:childTnLst>
                                </p:cTn>
                              </p:par>
                            </p:childTnLst>
                          </p:cTn>
                        </p:par>
                        <p:par>
                          <p:cTn id="74" fill="hold">
                            <p:stCondLst>
                              <p:cond delay="11000"/>
                            </p:stCondLst>
                            <p:childTnLst>
                              <p:par>
                                <p:cTn id="75" presetID="42" presetClass="entr" presetSubtype="0" fill="hold" nodeType="after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fade">
                                      <p:cBhvr>
                                        <p:cTn id="77" dur="1000"/>
                                        <p:tgtEl>
                                          <p:spTgt spid="26"/>
                                        </p:tgtEl>
                                      </p:cBhvr>
                                    </p:animEffect>
                                    <p:anim calcmode="lin" valueType="num">
                                      <p:cBhvr>
                                        <p:cTn id="78" dur="1000" fill="hold"/>
                                        <p:tgtEl>
                                          <p:spTgt spid="26"/>
                                        </p:tgtEl>
                                        <p:attrNameLst>
                                          <p:attrName>ppt_x</p:attrName>
                                        </p:attrNameLst>
                                      </p:cBhvr>
                                      <p:tavLst>
                                        <p:tav tm="0">
                                          <p:val>
                                            <p:strVal val="#ppt_x"/>
                                          </p:val>
                                        </p:tav>
                                        <p:tav tm="100000">
                                          <p:val>
                                            <p:strVal val="#ppt_x"/>
                                          </p:val>
                                        </p:tav>
                                      </p:tavLst>
                                    </p:anim>
                                    <p:anim calcmode="lin" valueType="num">
                                      <p:cBhvr>
                                        <p:cTn id="7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animBg="1"/>
      <p:bldP spid="4" grpId="0"/>
      <p:bldGraphic spid="9" grpId="0">
        <p:bldAsOne/>
      </p:bldGraphic>
      <p:bldP spid="10" grpId="0" animBg="1"/>
      <p:bldP spid="11" grpId="0"/>
      <p:bldGraphic spid="16" grpId="0">
        <p:bldAsOne/>
      </p:bldGraphic>
      <p:bldP spid="17" grpId="0" animBg="1"/>
      <p:bldP spid="18" grpId="0"/>
      <p:bldGraphic spid="23" grpId="0">
        <p:bldAsOne/>
      </p:bldGraphic>
      <p:bldP spid="24" grpId="0" animBg="1"/>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24007" r="16739"/>
          <a:stretch/>
        </p:blipFill>
        <p:spPr>
          <a:xfrm>
            <a:off x="725715" y="2173721"/>
            <a:ext cx="3193142" cy="4684279"/>
          </a:xfrm>
          <a:prstGeom prst="rect">
            <a:avLst/>
          </a:prstGeom>
        </p:spPr>
      </p:pic>
      <p:grpSp>
        <p:nvGrpSpPr>
          <p:cNvPr id="5" name="组合 4"/>
          <p:cNvGrpSpPr>
            <a:grpSpLocks/>
          </p:cNvGrpSpPr>
          <p:nvPr/>
        </p:nvGrpSpPr>
        <p:grpSpPr bwMode="auto">
          <a:xfrm rot="10800000">
            <a:off x="5218082" y="1331104"/>
            <a:ext cx="2489003" cy="2145220"/>
            <a:chOff x="2447764" y="1124744"/>
            <a:chExt cx="2232248" cy="1924352"/>
          </a:xfrm>
        </p:grpSpPr>
        <p:sp>
          <p:nvSpPr>
            <p:cNvPr id="6" name="六边形 5"/>
            <p:cNvSpPr/>
            <p:nvPr/>
          </p:nvSpPr>
          <p:spPr>
            <a:xfrm>
              <a:off x="2447765" y="1124448"/>
              <a:ext cx="2232248" cy="1924648"/>
            </a:xfrm>
            <a:prstGeom prst="hexagon">
              <a:avLst>
                <a:gd name="adj" fmla="val 28044"/>
                <a:gd name="vf" fmla="val 115470"/>
              </a:avLst>
            </a:prstGeom>
            <a:gradFill flip="none" rotWithShape="1">
              <a:gsLst>
                <a:gs pos="0">
                  <a:srgbClr val="E50012">
                    <a:shade val="30000"/>
                    <a:satMod val="115000"/>
                  </a:srgbClr>
                </a:gs>
                <a:gs pos="50000">
                  <a:srgbClr val="E50012">
                    <a:shade val="67500"/>
                    <a:satMod val="115000"/>
                  </a:srgbClr>
                </a:gs>
                <a:gs pos="100000">
                  <a:srgbClr val="E50012">
                    <a:shade val="100000"/>
                    <a:satMod val="115000"/>
                  </a:srgbClr>
                </a:gs>
              </a:gsLst>
              <a:path path="circle">
                <a:fillToRect l="100000" t="100000"/>
              </a:path>
              <a:tileRect r="-100000" b="-10000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椭圆​​ 38"/>
            <p:cNvSpPr/>
            <p:nvPr/>
          </p:nvSpPr>
          <p:spPr>
            <a:xfrm>
              <a:off x="2696411" y="1220958"/>
              <a:ext cx="1734956" cy="1731626"/>
            </a:xfrm>
            <a:prstGeom prst="ellipse">
              <a:avLst/>
            </a:prstGeom>
            <a:solidFill>
              <a:schemeClr val="bg1">
                <a:lumMod val="95000"/>
              </a:schemeClr>
            </a:solidFill>
            <a:ln w="28575">
              <a:solidFill>
                <a:schemeClr val="bg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sp>
        <p:nvSpPr>
          <p:cNvPr id="8" name="矩形 7"/>
          <p:cNvSpPr/>
          <p:nvPr/>
        </p:nvSpPr>
        <p:spPr>
          <a:xfrm>
            <a:off x="4870923" y="3557163"/>
            <a:ext cx="3262432" cy="707886"/>
          </a:xfrm>
          <a:prstGeom prst="rect">
            <a:avLst/>
          </a:prstGeom>
        </p:spPr>
        <p:txBody>
          <a:bodyPr wrap="none">
            <a:spAutoFit/>
          </a:bodyPr>
          <a:lstStyle/>
          <a:p>
            <a:pPr algn="ctr">
              <a:spcAft>
                <a:spcPts val="0"/>
              </a:spcAft>
              <a:defRPr/>
            </a:pPr>
            <a:r>
              <a:rPr lang="zh-CN" altLang="en-US" sz="4000" kern="100"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添加您的标题</a:t>
            </a:r>
            <a:endParaRPr lang="zh-CN" altLang="zh-CN" sz="4000" kern="100"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矩形 8"/>
          <p:cNvSpPr/>
          <p:nvPr/>
        </p:nvSpPr>
        <p:spPr>
          <a:xfrm>
            <a:off x="5505938" y="1619049"/>
            <a:ext cx="1923900" cy="1569660"/>
          </a:xfrm>
          <a:prstGeom prst="rect">
            <a:avLst/>
          </a:prstGeom>
        </p:spPr>
        <p:txBody>
          <a:bodyPr wrap="square">
            <a:spAutoFit/>
          </a:bodyPr>
          <a:lstStyle/>
          <a:p>
            <a:pPr algn="ctr">
              <a:defRPr/>
            </a:pPr>
            <a:r>
              <a:rPr lang="en-US" altLang="zh-CN" sz="9600" dirty="0">
                <a:solidFill>
                  <a:srgbClr val="C00000"/>
                </a:solidFill>
                <a:latin typeface="方正大黑简体" panose="03000509000000000000" pitchFamily="65" charset="-122"/>
                <a:ea typeface="方正大黑简体" panose="03000509000000000000" pitchFamily="65" charset="-122"/>
                <a:cs typeface="Arial Unicode MS" panose="020B0604020202020204" pitchFamily="34" charset="-122"/>
              </a:rPr>
              <a:t>04</a:t>
            </a:r>
            <a:endParaRPr lang="zh-CN" altLang="en-US" sz="9600" dirty="0">
              <a:solidFill>
                <a:srgbClr val="C00000"/>
              </a:solidFill>
              <a:latin typeface="方正大黑简体" panose="03000509000000000000" pitchFamily="65" charset="-122"/>
              <a:ea typeface="方正大黑简体" panose="03000509000000000000" pitchFamily="65" charset="-122"/>
              <a:cs typeface="Arial Unicode MS" panose="020B0604020202020204" pitchFamily="34" charset="-122"/>
            </a:endParaRPr>
          </a:p>
        </p:txBody>
      </p:sp>
      <p:sp>
        <p:nvSpPr>
          <p:cNvPr id="10" name="矩形 9"/>
          <p:cNvSpPr/>
          <p:nvPr/>
        </p:nvSpPr>
        <p:spPr>
          <a:xfrm>
            <a:off x="4870923" y="4270652"/>
            <a:ext cx="3262432" cy="707886"/>
          </a:xfrm>
          <a:prstGeom prst="rect">
            <a:avLst/>
          </a:prstGeom>
        </p:spPr>
        <p:txBody>
          <a:bodyPr wrap="square">
            <a:spAutoFit/>
          </a:bodyPr>
          <a:lstStyle/>
          <a:p>
            <a:pPr>
              <a:lnSpc>
                <a:spcPts val="2368"/>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a:t>
            </a:r>
            <a:endParaRPr lang="en-US" altLang="zh-CN" sz="1100" dirty="0">
              <a:solidFill>
                <a:schemeClr val="tx1">
                  <a:lumMod val="75000"/>
                  <a:lumOff val="25000"/>
                </a:schemeClr>
              </a:solidFill>
              <a:latin typeface="Arial" charset="0"/>
            </a:endParaRPr>
          </a:p>
        </p:txBody>
      </p:sp>
      <p:pic>
        <p:nvPicPr>
          <p:cNvPr id="11" name="图片 10"/>
          <p:cNvPicPr>
            <a:picLocks noChangeAspect="1"/>
          </p:cNvPicPr>
          <p:nvPr/>
        </p:nvPicPr>
        <p:blipFill rotWithShape="1">
          <a:blip r:embed="rId4" cstate="print">
            <a:extLst>
              <a:ext uri="{28A0092B-C50C-407E-A947-70E740481C1C}">
                <a14:useLocalDpi xmlns:a14="http://schemas.microsoft.com/office/drawing/2010/main" val="0"/>
              </a:ext>
            </a:extLst>
          </a:blip>
          <a:srcRect l="5627" r="9491" b="35530"/>
          <a:stretch/>
        </p:blipFill>
        <p:spPr>
          <a:xfrm>
            <a:off x="8244114" y="4711534"/>
            <a:ext cx="3947886" cy="2146466"/>
          </a:xfrm>
          <a:prstGeom prst="rect">
            <a:avLst/>
          </a:prstGeom>
        </p:spPr>
      </p:pic>
    </p:spTree>
    <p:extLst>
      <p:ext uri="{BB962C8B-B14F-4D97-AF65-F5344CB8AC3E}">
        <p14:creationId xmlns:p14="http://schemas.microsoft.com/office/powerpoint/2010/main" val="1323216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 presetClass="entr" presetSubtype="8" fill="hold" nodeType="withEffect">
                                  <p:stCondLst>
                                    <p:cond delay="25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0-#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par>
                          <p:cTn id="12" fill="hold">
                            <p:stCondLst>
                              <p:cond delay="75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childTnLst>
                          </p:cTn>
                        </p:par>
                        <p:par>
                          <p:cTn id="16" fill="hold">
                            <p:stCondLst>
                              <p:cond delay="125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750"/>
                            </p:stCondLst>
                            <p:childTnLst>
                              <p:par>
                                <p:cTn id="21" presetID="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8"/>
          <p:cNvPicPr>
            <a:picLocks noChangeAspect="1"/>
          </p:cNvPicPr>
          <p:nvPr/>
        </p:nvPicPr>
        <p:blipFill rotWithShape="1">
          <a:blip r:embed="rId3">
            <a:extLst>
              <a:ext uri="{28A0092B-C50C-407E-A947-70E740481C1C}">
                <a14:useLocalDpi xmlns:a14="http://schemas.microsoft.com/office/drawing/2010/main" val="0"/>
              </a:ext>
            </a:extLst>
          </a:blip>
          <a:srcRect l="3927" t="25449" r="4354" b="24614"/>
          <a:stretch/>
        </p:blipFill>
        <p:spPr bwMode="auto">
          <a:xfrm>
            <a:off x="1767484" y="1276279"/>
            <a:ext cx="7939520" cy="288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2"/>
          <p:cNvGrpSpPr>
            <a:grpSpLocks/>
          </p:cNvGrpSpPr>
          <p:nvPr/>
        </p:nvGrpSpPr>
        <p:grpSpPr bwMode="auto">
          <a:xfrm>
            <a:off x="1584739" y="4213209"/>
            <a:ext cx="8157705" cy="338553"/>
            <a:chOff x="407966" y="1746770"/>
            <a:chExt cx="5032418" cy="208846"/>
          </a:xfrm>
        </p:grpSpPr>
        <p:sp>
          <p:nvSpPr>
            <p:cNvPr id="4" name="Rectangle 24"/>
            <p:cNvSpPr/>
            <p:nvPr/>
          </p:nvSpPr>
          <p:spPr>
            <a:xfrm>
              <a:off x="407966" y="1752600"/>
              <a:ext cx="5032418" cy="16986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TextBox 57"/>
            <p:cNvSpPr txBox="1">
              <a:spLocks noChangeArrowheads="1"/>
            </p:cNvSpPr>
            <p:nvPr/>
          </p:nvSpPr>
          <p:spPr bwMode="auto">
            <a:xfrm>
              <a:off x="538447" y="1746770"/>
              <a:ext cx="3184525" cy="208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Calibri" panose="020F0502020204030204" pitchFamily="34" charset="0"/>
                </a:defRPr>
              </a:lvl1pPr>
              <a:lvl2pPr marL="742950" indent="-285750">
                <a:defRPr sz="1000">
                  <a:solidFill>
                    <a:schemeClr val="tx1"/>
                  </a:solidFill>
                  <a:latin typeface="Calibri" panose="020F0502020204030204" pitchFamily="34" charset="0"/>
                </a:defRPr>
              </a:lvl2pPr>
              <a:lvl3pPr marL="1143000" indent="-228600">
                <a:defRPr sz="1000">
                  <a:solidFill>
                    <a:schemeClr val="tx1"/>
                  </a:solidFill>
                  <a:latin typeface="Calibri" panose="020F0502020204030204" pitchFamily="34" charset="0"/>
                </a:defRPr>
              </a:lvl3pPr>
              <a:lvl4pPr marL="1600200" indent="-228600">
                <a:defRPr sz="1000">
                  <a:solidFill>
                    <a:schemeClr val="tx1"/>
                  </a:solidFill>
                  <a:latin typeface="Calibri" panose="020F0502020204030204" pitchFamily="34" charset="0"/>
                </a:defRPr>
              </a:lvl4pPr>
              <a:lvl5pPr marL="2057400" indent="-228600">
                <a:defRPr sz="1000">
                  <a:solidFill>
                    <a:schemeClr val="tx1"/>
                  </a:solidFill>
                  <a:latin typeface="Calibri" panose="020F0502020204030204" pitchFamily="34" charset="0"/>
                </a:defRPr>
              </a:lvl5pPr>
              <a:lvl6pPr marL="2514600" indent="-228600" defTabSz="522288" eaLnBrk="0" fontAlgn="base" hangingPunct="0">
                <a:spcBef>
                  <a:spcPct val="0"/>
                </a:spcBef>
                <a:spcAft>
                  <a:spcPct val="0"/>
                </a:spcAft>
                <a:defRPr sz="1000">
                  <a:solidFill>
                    <a:schemeClr val="tx1"/>
                  </a:solidFill>
                  <a:latin typeface="Calibri" panose="020F0502020204030204" pitchFamily="34" charset="0"/>
                </a:defRPr>
              </a:lvl6pPr>
              <a:lvl7pPr marL="2971800" indent="-228600" defTabSz="522288" eaLnBrk="0" fontAlgn="base" hangingPunct="0">
                <a:spcBef>
                  <a:spcPct val="0"/>
                </a:spcBef>
                <a:spcAft>
                  <a:spcPct val="0"/>
                </a:spcAft>
                <a:defRPr sz="1000">
                  <a:solidFill>
                    <a:schemeClr val="tx1"/>
                  </a:solidFill>
                  <a:latin typeface="Calibri" panose="020F0502020204030204" pitchFamily="34" charset="0"/>
                </a:defRPr>
              </a:lvl7pPr>
              <a:lvl8pPr marL="3429000" indent="-228600" defTabSz="522288" eaLnBrk="0" fontAlgn="base" hangingPunct="0">
                <a:spcBef>
                  <a:spcPct val="0"/>
                </a:spcBef>
                <a:spcAft>
                  <a:spcPct val="0"/>
                </a:spcAft>
                <a:defRPr sz="1000">
                  <a:solidFill>
                    <a:schemeClr val="tx1"/>
                  </a:solidFill>
                  <a:latin typeface="Calibri" panose="020F0502020204030204" pitchFamily="34" charset="0"/>
                </a:defRPr>
              </a:lvl8pPr>
              <a:lvl9pPr marL="3886200" indent="-228600" defTabSz="522288" eaLnBrk="0" fontAlgn="base" hangingPunct="0">
                <a:spcBef>
                  <a:spcPct val="0"/>
                </a:spcBef>
                <a:spcAft>
                  <a:spcPct val="0"/>
                </a:spcAft>
                <a:defRPr sz="1000">
                  <a:solidFill>
                    <a:schemeClr val="tx1"/>
                  </a:solidFill>
                  <a:latin typeface="Calibri" panose="020F0502020204030204" pitchFamily="34" charset="0"/>
                </a:defRPr>
              </a:lvl9pPr>
            </a:lstStyle>
            <a:p>
              <a:pPr eaLnBrk="1" hangingPunct="1"/>
              <a:r>
                <a:rPr lang="zh-CN" altLang="en-US" sz="1600" dirty="0">
                  <a:solidFill>
                    <a:schemeClr val="bg1"/>
                  </a:solidFill>
                  <a:latin typeface="微软雅黑" panose="020B0503020204020204" pitchFamily="34" charset="-122"/>
                  <a:ea typeface="微软雅黑" panose="020B0503020204020204" pitchFamily="34" charset="-122"/>
                  <a:cs typeface="Open Sans Semibold" panose="020B0706030804020204" pitchFamily="34" charset="0"/>
                </a:rPr>
                <a:t>这里填写标题</a:t>
              </a:r>
              <a:endParaRPr lang="en-US" sz="1600" dirty="0">
                <a:solidFill>
                  <a:schemeClr val="bg1"/>
                </a:solidFill>
                <a:latin typeface="微软雅黑" panose="020B0503020204020204" pitchFamily="34" charset="-122"/>
                <a:ea typeface="微软雅黑" panose="020B0503020204020204" pitchFamily="34" charset="-122"/>
                <a:cs typeface="Open Sans Semibold" panose="020B0706030804020204" pitchFamily="34" charset="0"/>
              </a:endParaRPr>
            </a:p>
          </p:txBody>
        </p:sp>
        <p:sp>
          <p:nvSpPr>
            <p:cNvPr id="6" name="Rectangle 29"/>
            <p:cNvSpPr/>
            <p:nvPr/>
          </p:nvSpPr>
          <p:spPr>
            <a:xfrm>
              <a:off x="407966" y="1752600"/>
              <a:ext cx="112734" cy="16986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7" name="矩形 6"/>
          <p:cNvSpPr/>
          <p:nvPr/>
        </p:nvSpPr>
        <p:spPr>
          <a:xfrm>
            <a:off x="1640947" y="4744409"/>
            <a:ext cx="8066057" cy="821341"/>
          </a:xfrm>
          <a:prstGeom prst="rect">
            <a:avLst/>
          </a:prstGeom>
        </p:spPr>
        <p:txBody>
          <a:bodyPr wrap="square" lIns="51399" tIns="25699" rIns="51399" bIns="25699">
            <a:spAutoFit/>
          </a:bodyPr>
          <a:lstStyle/>
          <a:p>
            <a:pPr algn="just" defTabSz="513987">
              <a:lnSpc>
                <a:spcPts val="1462"/>
              </a:lnSpc>
            </a:pPr>
            <a:r>
              <a:rPr lang="zh-CN" altLang="en-US" sz="1000" dirty="0">
                <a:solidFill>
                  <a:prstClr val="black">
                    <a:lumMod val="50000"/>
                    <a:lumOff val="50000"/>
                  </a:prstClr>
                </a:solidFill>
                <a:latin typeface="微软雅黑" pitchFamily="34" charset="-122"/>
                <a:ea typeface="微软雅黑" pitchFamily="34" charset="-122"/>
              </a:rPr>
              <a:t>关于中国画笔墨和色彩的关系，自古至今一直议论不断，有的人主张重墨轻色，有的人主张重色轻墨，而中国画笔墨和色彩在数千年来所经历的不同绘画表现形式。在此，我仅以个人体会和看法对中国画笔墨和色彩的关系作一点浅议杂谈。 中国画在数千年以来，经过了从形成至成长到成熟的坎坷路程，其表现形式和内容随着时代的发展而不断发展变化。特别是笔墨和色彩的发展，在各个时期并不是齐头并进的。中国画最早采用的表现形式是色彩和线条。它们对中国画艺术有着启示作用。</a:t>
            </a:r>
          </a:p>
        </p:txBody>
      </p:sp>
    </p:spTree>
    <p:extLst>
      <p:ext uri="{BB962C8B-B14F-4D97-AF65-F5344CB8AC3E}">
        <p14:creationId xmlns:p14="http://schemas.microsoft.com/office/powerpoint/2010/main" val="3911774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600"/>
                                        <p:tgtEl>
                                          <p:spTgt spid="2"/>
                                        </p:tgtEl>
                                      </p:cBhvr>
                                    </p:animEffect>
                                    <p:anim calcmode="lin" valueType="num">
                                      <p:cBhvr>
                                        <p:cTn id="8" dur="600" fill="hold"/>
                                        <p:tgtEl>
                                          <p:spTgt spid="2"/>
                                        </p:tgtEl>
                                        <p:attrNameLst>
                                          <p:attrName>ppt_x</p:attrName>
                                        </p:attrNameLst>
                                      </p:cBhvr>
                                      <p:tavLst>
                                        <p:tav tm="0">
                                          <p:val>
                                            <p:strVal val="#ppt_x"/>
                                          </p:val>
                                        </p:tav>
                                        <p:tav tm="100000">
                                          <p:val>
                                            <p:strVal val="#ppt_x"/>
                                          </p:val>
                                        </p:tav>
                                      </p:tavLst>
                                    </p:anim>
                                    <p:anim calcmode="lin" valueType="num">
                                      <p:cBhvr>
                                        <p:cTn id="9" dur="6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600"/>
                                        <p:tgtEl>
                                          <p:spTgt spid="3"/>
                                        </p:tgtEl>
                                      </p:cBhvr>
                                    </p:animEffect>
                                    <p:anim calcmode="lin" valueType="num">
                                      <p:cBhvr>
                                        <p:cTn id="13" dur="600" fill="hold"/>
                                        <p:tgtEl>
                                          <p:spTgt spid="3"/>
                                        </p:tgtEl>
                                        <p:attrNameLst>
                                          <p:attrName>ppt_x</p:attrName>
                                        </p:attrNameLst>
                                      </p:cBhvr>
                                      <p:tavLst>
                                        <p:tav tm="0">
                                          <p:val>
                                            <p:strVal val="#ppt_x"/>
                                          </p:val>
                                        </p:tav>
                                        <p:tav tm="100000">
                                          <p:val>
                                            <p:strVal val="#ppt_x"/>
                                          </p:val>
                                        </p:tav>
                                      </p:tavLst>
                                    </p:anim>
                                    <p:anim calcmode="lin" valueType="num">
                                      <p:cBhvr>
                                        <p:cTn id="14" dur="6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60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800"/>
                                        <p:tgtEl>
                                          <p:spTgt spid="7"/>
                                        </p:tgtEl>
                                      </p:cBhvr>
                                    </p:animEffect>
                                    <p:anim calcmode="lin" valueType="num">
                                      <p:cBhvr>
                                        <p:cTn id="19" dur="800" fill="hold"/>
                                        <p:tgtEl>
                                          <p:spTgt spid="7"/>
                                        </p:tgtEl>
                                        <p:attrNameLst>
                                          <p:attrName>ppt_x</p:attrName>
                                        </p:attrNameLst>
                                      </p:cBhvr>
                                      <p:tavLst>
                                        <p:tav tm="0">
                                          <p:val>
                                            <p:strVal val="#ppt_x"/>
                                          </p:val>
                                        </p:tav>
                                        <p:tav tm="100000">
                                          <p:val>
                                            <p:strVal val="#ppt_x"/>
                                          </p:val>
                                        </p:tav>
                                      </p:tavLst>
                                    </p:anim>
                                    <p:anim calcmode="lin" valueType="num">
                                      <p:cBhvr>
                                        <p:cTn id="20" dur="8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344815" y="2051583"/>
            <a:ext cx="3400769" cy="3240000"/>
            <a:chOff x="4344815" y="2051583"/>
            <a:chExt cx="3400769" cy="3240000"/>
          </a:xfrm>
        </p:grpSpPr>
        <p:grpSp>
          <p:nvGrpSpPr>
            <p:cNvPr id="3" name="Group 18"/>
            <p:cNvGrpSpPr>
              <a:grpSpLocks noChangeAspect="1"/>
            </p:cNvGrpSpPr>
            <p:nvPr/>
          </p:nvGrpSpPr>
          <p:grpSpPr bwMode="auto">
            <a:xfrm>
              <a:off x="4344815" y="2051583"/>
              <a:ext cx="3400769" cy="3240000"/>
              <a:chOff x="1862" y="1265"/>
              <a:chExt cx="2073" cy="1975"/>
            </a:xfrm>
          </p:grpSpPr>
          <p:sp>
            <p:nvSpPr>
              <p:cNvPr id="18" name="Freeform 19"/>
              <p:cNvSpPr>
                <a:spLocks/>
              </p:cNvSpPr>
              <p:nvPr/>
            </p:nvSpPr>
            <p:spPr bwMode="auto">
              <a:xfrm>
                <a:off x="1862" y="2457"/>
                <a:ext cx="1038" cy="783"/>
              </a:xfrm>
              <a:custGeom>
                <a:avLst/>
                <a:gdLst>
                  <a:gd name="T0" fmla="*/ 1038 w 1038"/>
                  <a:gd name="T1" fmla="*/ 783 h 783"/>
                  <a:gd name="T2" fmla="*/ 0 w 1038"/>
                  <a:gd name="T3" fmla="*/ 488 h 783"/>
                  <a:gd name="T4" fmla="*/ 0 w 1038"/>
                  <a:gd name="T5" fmla="*/ 0 h 783"/>
                  <a:gd name="T6" fmla="*/ 1038 w 1038"/>
                  <a:gd name="T7" fmla="*/ 294 h 783"/>
                  <a:gd name="T8" fmla="*/ 1038 w 1038"/>
                  <a:gd name="T9" fmla="*/ 783 h 783"/>
                </a:gdLst>
                <a:ahLst/>
                <a:cxnLst>
                  <a:cxn ang="0">
                    <a:pos x="T0" y="T1"/>
                  </a:cxn>
                  <a:cxn ang="0">
                    <a:pos x="T2" y="T3"/>
                  </a:cxn>
                  <a:cxn ang="0">
                    <a:pos x="T4" y="T5"/>
                  </a:cxn>
                  <a:cxn ang="0">
                    <a:pos x="T6" y="T7"/>
                  </a:cxn>
                  <a:cxn ang="0">
                    <a:pos x="T8" y="T9"/>
                  </a:cxn>
                </a:cxnLst>
                <a:rect l="0" t="0" r="r" b="b"/>
                <a:pathLst>
                  <a:path w="1038" h="783">
                    <a:moveTo>
                      <a:pt x="1038" y="783"/>
                    </a:moveTo>
                    <a:lnTo>
                      <a:pt x="0" y="488"/>
                    </a:lnTo>
                    <a:lnTo>
                      <a:pt x="0" y="0"/>
                    </a:lnTo>
                    <a:lnTo>
                      <a:pt x="1038" y="294"/>
                    </a:lnTo>
                    <a:lnTo>
                      <a:pt x="1038" y="783"/>
                    </a:lnTo>
                    <a:close/>
                  </a:path>
                </a:pathLst>
              </a:custGeom>
              <a:solidFill>
                <a:srgbClr val="C00000"/>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000">
                  <a:solidFill>
                    <a:schemeClr val="bg1">
                      <a:lumMod val="95000"/>
                    </a:schemeClr>
                  </a:solidFill>
                  <a:latin typeface="Lato" panose="020F0502020204030203" pitchFamily="34" charset="0"/>
                </a:endParaRPr>
              </a:p>
            </p:txBody>
          </p:sp>
          <p:sp>
            <p:nvSpPr>
              <p:cNvPr id="19" name="Freeform 20"/>
              <p:cNvSpPr>
                <a:spLocks/>
              </p:cNvSpPr>
              <p:nvPr/>
            </p:nvSpPr>
            <p:spPr bwMode="auto">
              <a:xfrm>
                <a:off x="2898" y="2457"/>
                <a:ext cx="1037" cy="783"/>
              </a:xfrm>
              <a:custGeom>
                <a:avLst/>
                <a:gdLst>
                  <a:gd name="T0" fmla="*/ 1037 w 1037"/>
                  <a:gd name="T1" fmla="*/ 488 h 783"/>
                  <a:gd name="T2" fmla="*/ 0 w 1037"/>
                  <a:gd name="T3" fmla="*/ 783 h 783"/>
                  <a:gd name="T4" fmla="*/ 0 w 1037"/>
                  <a:gd name="T5" fmla="*/ 294 h 783"/>
                  <a:gd name="T6" fmla="*/ 1037 w 1037"/>
                  <a:gd name="T7" fmla="*/ 0 h 783"/>
                  <a:gd name="T8" fmla="*/ 1037 w 1037"/>
                  <a:gd name="T9" fmla="*/ 488 h 783"/>
                </a:gdLst>
                <a:ahLst/>
                <a:cxnLst>
                  <a:cxn ang="0">
                    <a:pos x="T0" y="T1"/>
                  </a:cxn>
                  <a:cxn ang="0">
                    <a:pos x="T2" y="T3"/>
                  </a:cxn>
                  <a:cxn ang="0">
                    <a:pos x="T4" y="T5"/>
                  </a:cxn>
                  <a:cxn ang="0">
                    <a:pos x="T6" y="T7"/>
                  </a:cxn>
                  <a:cxn ang="0">
                    <a:pos x="T8" y="T9"/>
                  </a:cxn>
                </a:cxnLst>
                <a:rect l="0" t="0" r="r" b="b"/>
                <a:pathLst>
                  <a:path w="1037" h="783">
                    <a:moveTo>
                      <a:pt x="1037" y="488"/>
                    </a:moveTo>
                    <a:lnTo>
                      <a:pt x="0" y="783"/>
                    </a:lnTo>
                    <a:lnTo>
                      <a:pt x="0" y="294"/>
                    </a:lnTo>
                    <a:lnTo>
                      <a:pt x="1037" y="0"/>
                    </a:lnTo>
                    <a:lnTo>
                      <a:pt x="1037" y="488"/>
                    </a:lnTo>
                    <a:close/>
                  </a:path>
                </a:pathLst>
              </a:custGeom>
              <a:solidFill>
                <a:srgbClr val="C00000"/>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000">
                  <a:solidFill>
                    <a:schemeClr val="bg1">
                      <a:lumMod val="95000"/>
                    </a:schemeClr>
                  </a:solidFill>
                  <a:latin typeface="Lato" panose="020F0502020204030203" pitchFamily="34" charset="0"/>
                </a:endParaRPr>
              </a:p>
            </p:txBody>
          </p:sp>
          <p:sp>
            <p:nvSpPr>
              <p:cNvPr id="20" name="Freeform 21"/>
              <p:cNvSpPr>
                <a:spLocks/>
              </p:cNvSpPr>
              <p:nvPr/>
            </p:nvSpPr>
            <p:spPr bwMode="auto">
              <a:xfrm>
                <a:off x="1862" y="2156"/>
                <a:ext cx="2073" cy="595"/>
              </a:xfrm>
              <a:custGeom>
                <a:avLst/>
                <a:gdLst>
                  <a:gd name="T0" fmla="*/ 2073 w 2073"/>
                  <a:gd name="T1" fmla="*/ 301 h 595"/>
                  <a:gd name="T2" fmla="*/ 1036 w 2073"/>
                  <a:gd name="T3" fmla="*/ 595 h 595"/>
                  <a:gd name="T4" fmla="*/ 0 w 2073"/>
                  <a:gd name="T5" fmla="*/ 301 h 595"/>
                  <a:gd name="T6" fmla="*/ 0 w 2073"/>
                  <a:gd name="T7" fmla="*/ 295 h 595"/>
                  <a:gd name="T8" fmla="*/ 1038 w 2073"/>
                  <a:gd name="T9" fmla="*/ 0 h 595"/>
                  <a:gd name="T10" fmla="*/ 2073 w 2073"/>
                  <a:gd name="T11" fmla="*/ 295 h 595"/>
                  <a:gd name="T12" fmla="*/ 2073 w 2073"/>
                  <a:gd name="T13" fmla="*/ 301 h 595"/>
                </a:gdLst>
                <a:ahLst/>
                <a:cxnLst>
                  <a:cxn ang="0">
                    <a:pos x="T0" y="T1"/>
                  </a:cxn>
                  <a:cxn ang="0">
                    <a:pos x="T2" y="T3"/>
                  </a:cxn>
                  <a:cxn ang="0">
                    <a:pos x="T4" y="T5"/>
                  </a:cxn>
                  <a:cxn ang="0">
                    <a:pos x="T6" y="T7"/>
                  </a:cxn>
                  <a:cxn ang="0">
                    <a:pos x="T8" y="T9"/>
                  </a:cxn>
                  <a:cxn ang="0">
                    <a:pos x="T10" y="T11"/>
                  </a:cxn>
                  <a:cxn ang="0">
                    <a:pos x="T12" y="T13"/>
                  </a:cxn>
                </a:cxnLst>
                <a:rect l="0" t="0" r="r" b="b"/>
                <a:pathLst>
                  <a:path w="2073" h="595">
                    <a:moveTo>
                      <a:pt x="2073" y="301"/>
                    </a:moveTo>
                    <a:lnTo>
                      <a:pt x="1036" y="595"/>
                    </a:lnTo>
                    <a:lnTo>
                      <a:pt x="0" y="301"/>
                    </a:lnTo>
                    <a:lnTo>
                      <a:pt x="0" y="295"/>
                    </a:lnTo>
                    <a:lnTo>
                      <a:pt x="1038" y="0"/>
                    </a:lnTo>
                    <a:lnTo>
                      <a:pt x="2073" y="295"/>
                    </a:lnTo>
                    <a:lnTo>
                      <a:pt x="2073" y="30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000">
                  <a:solidFill>
                    <a:schemeClr val="bg1">
                      <a:lumMod val="95000"/>
                    </a:schemeClr>
                  </a:solidFill>
                  <a:latin typeface="Lato" panose="020F0502020204030203" pitchFamily="34" charset="0"/>
                </a:endParaRPr>
              </a:p>
            </p:txBody>
          </p:sp>
          <p:sp>
            <p:nvSpPr>
              <p:cNvPr id="21" name="Freeform 22"/>
              <p:cNvSpPr>
                <a:spLocks/>
              </p:cNvSpPr>
              <p:nvPr/>
            </p:nvSpPr>
            <p:spPr bwMode="auto">
              <a:xfrm>
                <a:off x="2107" y="2051"/>
                <a:ext cx="791" cy="598"/>
              </a:xfrm>
              <a:custGeom>
                <a:avLst/>
                <a:gdLst>
                  <a:gd name="T0" fmla="*/ 791 w 791"/>
                  <a:gd name="T1" fmla="*/ 598 h 598"/>
                  <a:gd name="T2" fmla="*/ 0 w 791"/>
                  <a:gd name="T3" fmla="*/ 373 h 598"/>
                  <a:gd name="T4" fmla="*/ 0 w 791"/>
                  <a:gd name="T5" fmla="*/ 0 h 598"/>
                  <a:gd name="T6" fmla="*/ 791 w 791"/>
                  <a:gd name="T7" fmla="*/ 224 h 598"/>
                  <a:gd name="T8" fmla="*/ 791 w 791"/>
                  <a:gd name="T9" fmla="*/ 598 h 598"/>
                </a:gdLst>
                <a:ahLst/>
                <a:cxnLst>
                  <a:cxn ang="0">
                    <a:pos x="T0" y="T1"/>
                  </a:cxn>
                  <a:cxn ang="0">
                    <a:pos x="T2" y="T3"/>
                  </a:cxn>
                  <a:cxn ang="0">
                    <a:pos x="T4" y="T5"/>
                  </a:cxn>
                  <a:cxn ang="0">
                    <a:pos x="T6" y="T7"/>
                  </a:cxn>
                  <a:cxn ang="0">
                    <a:pos x="T8" y="T9"/>
                  </a:cxn>
                </a:cxnLst>
                <a:rect l="0" t="0" r="r" b="b"/>
                <a:pathLst>
                  <a:path w="791" h="598">
                    <a:moveTo>
                      <a:pt x="791" y="598"/>
                    </a:moveTo>
                    <a:lnTo>
                      <a:pt x="0" y="373"/>
                    </a:lnTo>
                    <a:lnTo>
                      <a:pt x="0" y="0"/>
                    </a:lnTo>
                    <a:lnTo>
                      <a:pt x="791" y="224"/>
                    </a:lnTo>
                    <a:lnTo>
                      <a:pt x="791" y="598"/>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000">
                  <a:solidFill>
                    <a:schemeClr val="bg1">
                      <a:lumMod val="95000"/>
                    </a:schemeClr>
                  </a:solidFill>
                  <a:latin typeface="Lato" panose="020F0502020204030203" pitchFamily="34" charset="0"/>
                </a:endParaRPr>
              </a:p>
            </p:txBody>
          </p:sp>
          <p:sp>
            <p:nvSpPr>
              <p:cNvPr id="22" name="Freeform 23"/>
              <p:cNvSpPr>
                <a:spLocks/>
              </p:cNvSpPr>
              <p:nvPr/>
            </p:nvSpPr>
            <p:spPr bwMode="auto">
              <a:xfrm>
                <a:off x="2898" y="2051"/>
                <a:ext cx="792" cy="598"/>
              </a:xfrm>
              <a:custGeom>
                <a:avLst/>
                <a:gdLst>
                  <a:gd name="T0" fmla="*/ 792 w 792"/>
                  <a:gd name="T1" fmla="*/ 373 h 598"/>
                  <a:gd name="T2" fmla="*/ 0 w 792"/>
                  <a:gd name="T3" fmla="*/ 598 h 598"/>
                  <a:gd name="T4" fmla="*/ 0 w 792"/>
                  <a:gd name="T5" fmla="*/ 224 h 598"/>
                  <a:gd name="T6" fmla="*/ 792 w 792"/>
                  <a:gd name="T7" fmla="*/ 0 h 598"/>
                  <a:gd name="T8" fmla="*/ 792 w 792"/>
                  <a:gd name="T9" fmla="*/ 373 h 598"/>
                </a:gdLst>
                <a:ahLst/>
                <a:cxnLst>
                  <a:cxn ang="0">
                    <a:pos x="T0" y="T1"/>
                  </a:cxn>
                  <a:cxn ang="0">
                    <a:pos x="T2" y="T3"/>
                  </a:cxn>
                  <a:cxn ang="0">
                    <a:pos x="T4" y="T5"/>
                  </a:cxn>
                  <a:cxn ang="0">
                    <a:pos x="T6" y="T7"/>
                  </a:cxn>
                  <a:cxn ang="0">
                    <a:pos x="T8" y="T9"/>
                  </a:cxn>
                </a:cxnLst>
                <a:rect l="0" t="0" r="r" b="b"/>
                <a:pathLst>
                  <a:path w="792" h="598">
                    <a:moveTo>
                      <a:pt x="792" y="373"/>
                    </a:moveTo>
                    <a:lnTo>
                      <a:pt x="0" y="598"/>
                    </a:lnTo>
                    <a:lnTo>
                      <a:pt x="0" y="224"/>
                    </a:lnTo>
                    <a:lnTo>
                      <a:pt x="792" y="0"/>
                    </a:lnTo>
                    <a:lnTo>
                      <a:pt x="792" y="373"/>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000">
                  <a:solidFill>
                    <a:schemeClr val="bg1">
                      <a:lumMod val="95000"/>
                    </a:schemeClr>
                  </a:solidFill>
                  <a:latin typeface="Lato" panose="020F0502020204030203" pitchFamily="34" charset="0"/>
                </a:endParaRPr>
              </a:p>
            </p:txBody>
          </p:sp>
          <p:sp>
            <p:nvSpPr>
              <p:cNvPr id="23" name="Freeform 24"/>
              <p:cNvSpPr>
                <a:spLocks/>
              </p:cNvSpPr>
              <p:nvPr/>
            </p:nvSpPr>
            <p:spPr bwMode="auto">
              <a:xfrm>
                <a:off x="2107" y="1821"/>
                <a:ext cx="1583" cy="454"/>
              </a:xfrm>
              <a:custGeom>
                <a:avLst/>
                <a:gdLst>
                  <a:gd name="T0" fmla="*/ 1583 w 1583"/>
                  <a:gd name="T1" fmla="*/ 230 h 454"/>
                  <a:gd name="T2" fmla="*/ 791 w 1583"/>
                  <a:gd name="T3" fmla="*/ 454 h 454"/>
                  <a:gd name="T4" fmla="*/ 0 w 1583"/>
                  <a:gd name="T5" fmla="*/ 230 h 454"/>
                  <a:gd name="T6" fmla="*/ 0 w 1583"/>
                  <a:gd name="T7" fmla="*/ 225 h 454"/>
                  <a:gd name="T8" fmla="*/ 791 w 1583"/>
                  <a:gd name="T9" fmla="*/ 0 h 454"/>
                  <a:gd name="T10" fmla="*/ 1583 w 1583"/>
                  <a:gd name="T11" fmla="*/ 225 h 454"/>
                  <a:gd name="T12" fmla="*/ 1583 w 1583"/>
                  <a:gd name="T13" fmla="*/ 230 h 454"/>
                </a:gdLst>
                <a:ahLst/>
                <a:cxnLst>
                  <a:cxn ang="0">
                    <a:pos x="T0" y="T1"/>
                  </a:cxn>
                  <a:cxn ang="0">
                    <a:pos x="T2" y="T3"/>
                  </a:cxn>
                  <a:cxn ang="0">
                    <a:pos x="T4" y="T5"/>
                  </a:cxn>
                  <a:cxn ang="0">
                    <a:pos x="T6" y="T7"/>
                  </a:cxn>
                  <a:cxn ang="0">
                    <a:pos x="T8" y="T9"/>
                  </a:cxn>
                  <a:cxn ang="0">
                    <a:pos x="T10" y="T11"/>
                  </a:cxn>
                  <a:cxn ang="0">
                    <a:pos x="T12" y="T13"/>
                  </a:cxn>
                </a:cxnLst>
                <a:rect l="0" t="0" r="r" b="b"/>
                <a:pathLst>
                  <a:path w="1583" h="454">
                    <a:moveTo>
                      <a:pt x="1583" y="230"/>
                    </a:moveTo>
                    <a:lnTo>
                      <a:pt x="791" y="454"/>
                    </a:lnTo>
                    <a:lnTo>
                      <a:pt x="0" y="230"/>
                    </a:lnTo>
                    <a:lnTo>
                      <a:pt x="0" y="225"/>
                    </a:lnTo>
                    <a:lnTo>
                      <a:pt x="791" y="0"/>
                    </a:lnTo>
                    <a:lnTo>
                      <a:pt x="1583" y="225"/>
                    </a:lnTo>
                    <a:lnTo>
                      <a:pt x="1583" y="23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000">
                  <a:solidFill>
                    <a:schemeClr val="bg1">
                      <a:lumMod val="95000"/>
                    </a:schemeClr>
                  </a:solidFill>
                  <a:latin typeface="Lato" panose="020F0502020204030203" pitchFamily="34" charset="0"/>
                </a:endParaRPr>
              </a:p>
            </p:txBody>
          </p:sp>
          <p:sp>
            <p:nvSpPr>
              <p:cNvPr id="24" name="Freeform 25"/>
              <p:cNvSpPr>
                <a:spLocks/>
              </p:cNvSpPr>
              <p:nvPr/>
            </p:nvSpPr>
            <p:spPr bwMode="auto">
              <a:xfrm>
                <a:off x="2300" y="1726"/>
                <a:ext cx="603" cy="455"/>
              </a:xfrm>
              <a:custGeom>
                <a:avLst/>
                <a:gdLst>
                  <a:gd name="T0" fmla="*/ 603 w 603"/>
                  <a:gd name="T1" fmla="*/ 455 h 455"/>
                  <a:gd name="T2" fmla="*/ 0 w 603"/>
                  <a:gd name="T3" fmla="*/ 284 h 455"/>
                  <a:gd name="T4" fmla="*/ 0 w 603"/>
                  <a:gd name="T5" fmla="*/ 0 h 455"/>
                  <a:gd name="T6" fmla="*/ 603 w 603"/>
                  <a:gd name="T7" fmla="*/ 171 h 455"/>
                  <a:gd name="T8" fmla="*/ 603 w 603"/>
                  <a:gd name="T9" fmla="*/ 455 h 455"/>
                </a:gdLst>
                <a:ahLst/>
                <a:cxnLst>
                  <a:cxn ang="0">
                    <a:pos x="T0" y="T1"/>
                  </a:cxn>
                  <a:cxn ang="0">
                    <a:pos x="T2" y="T3"/>
                  </a:cxn>
                  <a:cxn ang="0">
                    <a:pos x="T4" y="T5"/>
                  </a:cxn>
                  <a:cxn ang="0">
                    <a:pos x="T6" y="T7"/>
                  </a:cxn>
                  <a:cxn ang="0">
                    <a:pos x="T8" y="T9"/>
                  </a:cxn>
                </a:cxnLst>
                <a:rect l="0" t="0" r="r" b="b"/>
                <a:pathLst>
                  <a:path w="603" h="455">
                    <a:moveTo>
                      <a:pt x="603" y="455"/>
                    </a:moveTo>
                    <a:lnTo>
                      <a:pt x="0" y="284"/>
                    </a:lnTo>
                    <a:lnTo>
                      <a:pt x="0" y="0"/>
                    </a:lnTo>
                    <a:lnTo>
                      <a:pt x="603" y="171"/>
                    </a:lnTo>
                    <a:lnTo>
                      <a:pt x="603" y="455"/>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000">
                  <a:solidFill>
                    <a:schemeClr val="bg1">
                      <a:lumMod val="95000"/>
                    </a:schemeClr>
                  </a:solidFill>
                  <a:latin typeface="Lato" panose="020F0502020204030203" pitchFamily="34" charset="0"/>
                </a:endParaRPr>
              </a:p>
            </p:txBody>
          </p:sp>
          <p:sp>
            <p:nvSpPr>
              <p:cNvPr id="25" name="Freeform 26"/>
              <p:cNvSpPr>
                <a:spLocks/>
              </p:cNvSpPr>
              <p:nvPr/>
            </p:nvSpPr>
            <p:spPr bwMode="auto">
              <a:xfrm>
                <a:off x="2902" y="1726"/>
                <a:ext cx="603" cy="455"/>
              </a:xfrm>
              <a:custGeom>
                <a:avLst/>
                <a:gdLst>
                  <a:gd name="T0" fmla="*/ 603 w 603"/>
                  <a:gd name="T1" fmla="*/ 284 h 455"/>
                  <a:gd name="T2" fmla="*/ 0 w 603"/>
                  <a:gd name="T3" fmla="*/ 455 h 455"/>
                  <a:gd name="T4" fmla="*/ 0 w 603"/>
                  <a:gd name="T5" fmla="*/ 171 h 455"/>
                  <a:gd name="T6" fmla="*/ 603 w 603"/>
                  <a:gd name="T7" fmla="*/ 0 h 455"/>
                  <a:gd name="T8" fmla="*/ 603 w 603"/>
                  <a:gd name="T9" fmla="*/ 284 h 455"/>
                </a:gdLst>
                <a:ahLst/>
                <a:cxnLst>
                  <a:cxn ang="0">
                    <a:pos x="T0" y="T1"/>
                  </a:cxn>
                  <a:cxn ang="0">
                    <a:pos x="T2" y="T3"/>
                  </a:cxn>
                  <a:cxn ang="0">
                    <a:pos x="T4" y="T5"/>
                  </a:cxn>
                  <a:cxn ang="0">
                    <a:pos x="T6" y="T7"/>
                  </a:cxn>
                  <a:cxn ang="0">
                    <a:pos x="T8" y="T9"/>
                  </a:cxn>
                </a:cxnLst>
                <a:rect l="0" t="0" r="r" b="b"/>
                <a:pathLst>
                  <a:path w="603" h="455">
                    <a:moveTo>
                      <a:pt x="603" y="284"/>
                    </a:moveTo>
                    <a:lnTo>
                      <a:pt x="0" y="455"/>
                    </a:lnTo>
                    <a:lnTo>
                      <a:pt x="0" y="171"/>
                    </a:lnTo>
                    <a:lnTo>
                      <a:pt x="603" y="0"/>
                    </a:lnTo>
                    <a:lnTo>
                      <a:pt x="603" y="284"/>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000">
                  <a:solidFill>
                    <a:schemeClr val="bg1">
                      <a:lumMod val="95000"/>
                    </a:schemeClr>
                  </a:solidFill>
                  <a:latin typeface="Lato" panose="020F0502020204030203" pitchFamily="34" charset="0"/>
                </a:endParaRPr>
              </a:p>
            </p:txBody>
          </p:sp>
          <p:sp>
            <p:nvSpPr>
              <p:cNvPr id="26" name="Freeform 27"/>
              <p:cNvSpPr>
                <a:spLocks/>
              </p:cNvSpPr>
              <p:nvPr/>
            </p:nvSpPr>
            <p:spPr bwMode="auto">
              <a:xfrm>
                <a:off x="2300" y="1551"/>
                <a:ext cx="1205" cy="346"/>
              </a:xfrm>
              <a:custGeom>
                <a:avLst/>
                <a:gdLst>
                  <a:gd name="T0" fmla="*/ 1205 w 1205"/>
                  <a:gd name="T1" fmla="*/ 175 h 346"/>
                  <a:gd name="T2" fmla="*/ 602 w 1205"/>
                  <a:gd name="T3" fmla="*/ 346 h 346"/>
                  <a:gd name="T4" fmla="*/ 0 w 1205"/>
                  <a:gd name="T5" fmla="*/ 175 h 346"/>
                  <a:gd name="T6" fmla="*/ 0 w 1205"/>
                  <a:gd name="T7" fmla="*/ 171 h 346"/>
                  <a:gd name="T8" fmla="*/ 603 w 1205"/>
                  <a:gd name="T9" fmla="*/ 0 h 346"/>
                  <a:gd name="T10" fmla="*/ 1205 w 1205"/>
                  <a:gd name="T11" fmla="*/ 171 h 346"/>
                  <a:gd name="T12" fmla="*/ 1205 w 1205"/>
                  <a:gd name="T13" fmla="*/ 175 h 346"/>
                </a:gdLst>
                <a:ahLst/>
                <a:cxnLst>
                  <a:cxn ang="0">
                    <a:pos x="T0" y="T1"/>
                  </a:cxn>
                  <a:cxn ang="0">
                    <a:pos x="T2" y="T3"/>
                  </a:cxn>
                  <a:cxn ang="0">
                    <a:pos x="T4" y="T5"/>
                  </a:cxn>
                  <a:cxn ang="0">
                    <a:pos x="T6" y="T7"/>
                  </a:cxn>
                  <a:cxn ang="0">
                    <a:pos x="T8" y="T9"/>
                  </a:cxn>
                  <a:cxn ang="0">
                    <a:pos x="T10" y="T11"/>
                  </a:cxn>
                  <a:cxn ang="0">
                    <a:pos x="T12" y="T13"/>
                  </a:cxn>
                </a:cxnLst>
                <a:rect l="0" t="0" r="r" b="b"/>
                <a:pathLst>
                  <a:path w="1205" h="346">
                    <a:moveTo>
                      <a:pt x="1205" y="175"/>
                    </a:moveTo>
                    <a:lnTo>
                      <a:pt x="602" y="346"/>
                    </a:lnTo>
                    <a:lnTo>
                      <a:pt x="0" y="175"/>
                    </a:lnTo>
                    <a:lnTo>
                      <a:pt x="0" y="171"/>
                    </a:lnTo>
                    <a:lnTo>
                      <a:pt x="603" y="0"/>
                    </a:lnTo>
                    <a:lnTo>
                      <a:pt x="1205" y="171"/>
                    </a:lnTo>
                    <a:lnTo>
                      <a:pt x="1205" y="17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000">
                  <a:solidFill>
                    <a:schemeClr val="bg1">
                      <a:lumMod val="95000"/>
                    </a:schemeClr>
                  </a:solidFill>
                  <a:latin typeface="Lato" panose="020F0502020204030203" pitchFamily="34" charset="0"/>
                </a:endParaRPr>
              </a:p>
            </p:txBody>
          </p:sp>
          <p:sp>
            <p:nvSpPr>
              <p:cNvPr id="27" name="Freeform 28"/>
              <p:cNvSpPr>
                <a:spLocks/>
              </p:cNvSpPr>
              <p:nvPr/>
            </p:nvSpPr>
            <p:spPr bwMode="auto">
              <a:xfrm>
                <a:off x="2477" y="1422"/>
                <a:ext cx="426" cy="392"/>
              </a:xfrm>
              <a:custGeom>
                <a:avLst/>
                <a:gdLst>
                  <a:gd name="T0" fmla="*/ 426 w 426"/>
                  <a:gd name="T1" fmla="*/ 321 h 321"/>
                  <a:gd name="T2" fmla="*/ 0 w 426"/>
                  <a:gd name="T3" fmla="*/ 201 h 321"/>
                  <a:gd name="T4" fmla="*/ 0 w 426"/>
                  <a:gd name="T5" fmla="*/ 0 h 321"/>
                  <a:gd name="T6" fmla="*/ 426 w 426"/>
                  <a:gd name="T7" fmla="*/ 121 h 321"/>
                  <a:gd name="T8" fmla="*/ 426 w 426"/>
                  <a:gd name="T9" fmla="*/ 321 h 321"/>
                </a:gdLst>
                <a:ahLst/>
                <a:cxnLst>
                  <a:cxn ang="0">
                    <a:pos x="T0" y="T1"/>
                  </a:cxn>
                  <a:cxn ang="0">
                    <a:pos x="T2" y="T3"/>
                  </a:cxn>
                  <a:cxn ang="0">
                    <a:pos x="T4" y="T5"/>
                  </a:cxn>
                  <a:cxn ang="0">
                    <a:pos x="T6" y="T7"/>
                  </a:cxn>
                  <a:cxn ang="0">
                    <a:pos x="T8" y="T9"/>
                  </a:cxn>
                </a:cxnLst>
                <a:rect l="0" t="0" r="r" b="b"/>
                <a:pathLst>
                  <a:path w="426" h="321">
                    <a:moveTo>
                      <a:pt x="426" y="321"/>
                    </a:moveTo>
                    <a:lnTo>
                      <a:pt x="0" y="201"/>
                    </a:lnTo>
                    <a:lnTo>
                      <a:pt x="0" y="0"/>
                    </a:lnTo>
                    <a:lnTo>
                      <a:pt x="426" y="121"/>
                    </a:lnTo>
                    <a:lnTo>
                      <a:pt x="426" y="321"/>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000">
                  <a:solidFill>
                    <a:schemeClr val="bg1">
                      <a:lumMod val="95000"/>
                    </a:schemeClr>
                  </a:solidFill>
                  <a:latin typeface="Lato" panose="020F0502020204030203" pitchFamily="34" charset="0"/>
                </a:endParaRPr>
              </a:p>
            </p:txBody>
          </p:sp>
          <p:sp>
            <p:nvSpPr>
              <p:cNvPr id="28" name="Freeform 29"/>
              <p:cNvSpPr>
                <a:spLocks/>
              </p:cNvSpPr>
              <p:nvPr/>
            </p:nvSpPr>
            <p:spPr bwMode="auto">
              <a:xfrm>
                <a:off x="2903" y="1422"/>
                <a:ext cx="425" cy="392"/>
              </a:xfrm>
              <a:custGeom>
                <a:avLst/>
                <a:gdLst>
                  <a:gd name="T0" fmla="*/ 425 w 425"/>
                  <a:gd name="T1" fmla="*/ 201 h 321"/>
                  <a:gd name="T2" fmla="*/ 0 w 425"/>
                  <a:gd name="T3" fmla="*/ 321 h 321"/>
                  <a:gd name="T4" fmla="*/ 0 w 425"/>
                  <a:gd name="T5" fmla="*/ 121 h 321"/>
                  <a:gd name="T6" fmla="*/ 425 w 425"/>
                  <a:gd name="T7" fmla="*/ 0 h 321"/>
                  <a:gd name="T8" fmla="*/ 425 w 425"/>
                  <a:gd name="T9" fmla="*/ 201 h 321"/>
                </a:gdLst>
                <a:ahLst/>
                <a:cxnLst>
                  <a:cxn ang="0">
                    <a:pos x="T0" y="T1"/>
                  </a:cxn>
                  <a:cxn ang="0">
                    <a:pos x="T2" y="T3"/>
                  </a:cxn>
                  <a:cxn ang="0">
                    <a:pos x="T4" y="T5"/>
                  </a:cxn>
                  <a:cxn ang="0">
                    <a:pos x="T6" y="T7"/>
                  </a:cxn>
                  <a:cxn ang="0">
                    <a:pos x="T8" y="T9"/>
                  </a:cxn>
                </a:cxnLst>
                <a:rect l="0" t="0" r="r" b="b"/>
                <a:pathLst>
                  <a:path w="425" h="321">
                    <a:moveTo>
                      <a:pt x="425" y="201"/>
                    </a:moveTo>
                    <a:lnTo>
                      <a:pt x="0" y="321"/>
                    </a:lnTo>
                    <a:lnTo>
                      <a:pt x="0" y="121"/>
                    </a:lnTo>
                    <a:lnTo>
                      <a:pt x="425" y="0"/>
                    </a:lnTo>
                    <a:lnTo>
                      <a:pt x="425" y="201"/>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000">
                  <a:solidFill>
                    <a:schemeClr val="bg1">
                      <a:lumMod val="95000"/>
                    </a:schemeClr>
                  </a:solidFill>
                  <a:latin typeface="Lato" panose="020F0502020204030203" pitchFamily="34" charset="0"/>
                </a:endParaRPr>
              </a:p>
            </p:txBody>
          </p:sp>
          <p:sp>
            <p:nvSpPr>
              <p:cNvPr id="29" name="Freeform 30"/>
              <p:cNvSpPr>
                <a:spLocks/>
              </p:cNvSpPr>
              <p:nvPr/>
            </p:nvSpPr>
            <p:spPr bwMode="auto">
              <a:xfrm>
                <a:off x="2477" y="1265"/>
                <a:ext cx="851" cy="311"/>
              </a:xfrm>
              <a:custGeom>
                <a:avLst/>
                <a:gdLst>
                  <a:gd name="T0" fmla="*/ 851 w 851"/>
                  <a:gd name="T1" fmla="*/ 123 h 244"/>
                  <a:gd name="T2" fmla="*/ 426 w 851"/>
                  <a:gd name="T3" fmla="*/ 244 h 244"/>
                  <a:gd name="T4" fmla="*/ 0 w 851"/>
                  <a:gd name="T5" fmla="*/ 123 h 244"/>
                  <a:gd name="T6" fmla="*/ 0 w 851"/>
                  <a:gd name="T7" fmla="*/ 120 h 244"/>
                  <a:gd name="T8" fmla="*/ 426 w 851"/>
                  <a:gd name="T9" fmla="*/ 0 h 244"/>
                  <a:gd name="T10" fmla="*/ 851 w 851"/>
                  <a:gd name="T11" fmla="*/ 120 h 244"/>
                  <a:gd name="T12" fmla="*/ 851 w 851"/>
                  <a:gd name="T13" fmla="*/ 123 h 244"/>
                </a:gdLst>
                <a:ahLst/>
                <a:cxnLst>
                  <a:cxn ang="0">
                    <a:pos x="T0" y="T1"/>
                  </a:cxn>
                  <a:cxn ang="0">
                    <a:pos x="T2" y="T3"/>
                  </a:cxn>
                  <a:cxn ang="0">
                    <a:pos x="T4" y="T5"/>
                  </a:cxn>
                  <a:cxn ang="0">
                    <a:pos x="T6" y="T7"/>
                  </a:cxn>
                  <a:cxn ang="0">
                    <a:pos x="T8" y="T9"/>
                  </a:cxn>
                  <a:cxn ang="0">
                    <a:pos x="T10" y="T11"/>
                  </a:cxn>
                  <a:cxn ang="0">
                    <a:pos x="T12" y="T13"/>
                  </a:cxn>
                </a:cxnLst>
                <a:rect l="0" t="0" r="r" b="b"/>
                <a:pathLst>
                  <a:path w="851" h="244">
                    <a:moveTo>
                      <a:pt x="851" y="123"/>
                    </a:moveTo>
                    <a:lnTo>
                      <a:pt x="426" y="244"/>
                    </a:lnTo>
                    <a:lnTo>
                      <a:pt x="0" y="123"/>
                    </a:lnTo>
                    <a:lnTo>
                      <a:pt x="0" y="120"/>
                    </a:lnTo>
                    <a:lnTo>
                      <a:pt x="426" y="0"/>
                    </a:lnTo>
                    <a:lnTo>
                      <a:pt x="851" y="120"/>
                    </a:lnTo>
                    <a:lnTo>
                      <a:pt x="851" y="123"/>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000">
                  <a:solidFill>
                    <a:schemeClr val="bg1">
                      <a:lumMod val="95000"/>
                    </a:schemeClr>
                  </a:solidFill>
                  <a:latin typeface="Lato" panose="020F0502020204030203" pitchFamily="34" charset="0"/>
                </a:endParaRPr>
              </a:p>
            </p:txBody>
          </p:sp>
        </p:grpSp>
        <p:grpSp>
          <p:nvGrpSpPr>
            <p:cNvPr id="4" name="Group 25"/>
            <p:cNvGrpSpPr>
              <a:grpSpLocks noChangeAspect="1"/>
            </p:cNvGrpSpPr>
            <p:nvPr/>
          </p:nvGrpSpPr>
          <p:grpSpPr>
            <a:xfrm>
              <a:off x="5555606" y="2524739"/>
              <a:ext cx="221066" cy="252000"/>
              <a:chOff x="-15875" y="-3175"/>
              <a:chExt cx="5037138" cy="5741988"/>
            </a:xfrm>
            <a:solidFill>
              <a:schemeClr val="bg1"/>
            </a:solidFill>
          </p:grpSpPr>
          <p:sp>
            <p:nvSpPr>
              <p:cNvPr id="16" name="Freeform 9"/>
              <p:cNvSpPr>
                <a:spLocks noEditPoints="1"/>
              </p:cNvSpPr>
              <p:nvPr/>
            </p:nvSpPr>
            <p:spPr bwMode="auto">
              <a:xfrm>
                <a:off x="-15875" y="-3175"/>
                <a:ext cx="5037138" cy="5741988"/>
              </a:xfrm>
              <a:custGeom>
                <a:avLst/>
                <a:gdLst>
                  <a:gd name="T0" fmla="*/ 985 w 1340"/>
                  <a:gd name="T1" fmla="*/ 48 h 1528"/>
                  <a:gd name="T2" fmla="*/ 348 w 1340"/>
                  <a:gd name="T3" fmla="*/ 100 h 1528"/>
                  <a:gd name="T4" fmla="*/ 114 w 1340"/>
                  <a:gd name="T5" fmla="*/ 402 h 1528"/>
                  <a:gd name="T6" fmla="*/ 115 w 1340"/>
                  <a:gd name="T7" fmla="*/ 590 h 1528"/>
                  <a:gd name="T8" fmla="*/ 119 w 1340"/>
                  <a:gd name="T9" fmla="*/ 607 h 1528"/>
                  <a:gd name="T10" fmla="*/ 66 w 1340"/>
                  <a:gd name="T11" fmla="*/ 692 h 1528"/>
                  <a:gd name="T12" fmla="*/ 24 w 1340"/>
                  <a:gd name="T13" fmla="*/ 752 h 1528"/>
                  <a:gd name="T14" fmla="*/ 23 w 1340"/>
                  <a:gd name="T15" fmla="*/ 753 h 1528"/>
                  <a:gd name="T16" fmla="*/ 61 w 1340"/>
                  <a:gd name="T17" fmla="*/ 922 h 1528"/>
                  <a:gd name="T18" fmla="*/ 84 w 1340"/>
                  <a:gd name="T19" fmla="*/ 1001 h 1528"/>
                  <a:gd name="T20" fmla="*/ 127 w 1340"/>
                  <a:gd name="T21" fmla="*/ 1107 h 1528"/>
                  <a:gd name="T22" fmla="*/ 126 w 1340"/>
                  <a:gd name="T23" fmla="*/ 1183 h 1528"/>
                  <a:gd name="T24" fmla="*/ 288 w 1340"/>
                  <a:gd name="T25" fmla="*/ 1319 h 1528"/>
                  <a:gd name="T26" fmla="*/ 416 w 1340"/>
                  <a:gd name="T27" fmla="*/ 1415 h 1528"/>
                  <a:gd name="T28" fmla="*/ 1053 w 1340"/>
                  <a:gd name="T29" fmla="*/ 1528 h 1528"/>
                  <a:gd name="T30" fmla="*/ 1170 w 1340"/>
                  <a:gd name="T31" fmla="*/ 1389 h 1528"/>
                  <a:gd name="T32" fmla="*/ 1132 w 1340"/>
                  <a:gd name="T33" fmla="*/ 1086 h 1528"/>
                  <a:gd name="T34" fmla="*/ 1324 w 1340"/>
                  <a:gd name="T35" fmla="*/ 711 h 1528"/>
                  <a:gd name="T36" fmla="*/ 1204 w 1340"/>
                  <a:gd name="T37" fmla="*/ 201 h 1528"/>
                  <a:gd name="T38" fmla="*/ 1069 w 1340"/>
                  <a:gd name="T39" fmla="*/ 1033 h 1528"/>
                  <a:gd name="T40" fmla="*/ 1089 w 1340"/>
                  <a:gd name="T41" fmla="*/ 1403 h 1528"/>
                  <a:gd name="T42" fmla="*/ 1053 w 1340"/>
                  <a:gd name="T43" fmla="*/ 1445 h 1528"/>
                  <a:gd name="T44" fmla="*/ 498 w 1340"/>
                  <a:gd name="T45" fmla="*/ 1411 h 1528"/>
                  <a:gd name="T46" fmla="*/ 443 w 1340"/>
                  <a:gd name="T47" fmla="*/ 1203 h 1528"/>
                  <a:gd name="T48" fmla="*/ 288 w 1340"/>
                  <a:gd name="T49" fmla="*/ 1236 h 1528"/>
                  <a:gd name="T50" fmla="*/ 172 w 1340"/>
                  <a:gd name="T51" fmla="*/ 1030 h 1528"/>
                  <a:gd name="T52" fmla="*/ 187 w 1340"/>
                  <a:gd name="T53" fmla="*/ 969 h 1528"/>
                  <a:gd name="T54" fmla="*/ 146 w 1340"/>
                  <a:gd name="T55" fmla="*/ 947 h 1528"/>
                  <a:gd name="T56" fmla="*/ 160 w 1340"/>
                  <a:gd name="T57" fmla="*/ 884 h 1528"/>
                  <a:gd name="T58" fmla="*/ 111 w 1340"/>
                  <a:gd name="T59" fmla="*/ 855 h 1528"/>
                  <a:gd name="T60" fmla="*/ 93 w 1340"/>
                  <a:gd name="T61" fmla="*/ 797 h 1528"/>
                  <a:gd name="T62" fmla="*/ 190 w 1340"/>
                  <a:gd name="T63" fmla="*/ 650 h 1528"/>
                  <a:gd name="T64" fmla="*/ 195 w 1340"/>
                  <a:gd name="T65" fmla="*/ 572 h 1528"/>
                  <a:gd name="T66" fmla="*/ 194 w 1340"/>
                  <a:gd name="T67" fmla="*/ 422 h 1528"/>
                  <a:gd name="T68" fmla="*/ 1243 w 1340"/>
                  <a:gd name="T69" fmla="*/ 699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40" h="1528">
                    <a:moveTo>
                      <a:pt x="1204" y="201"/>
                    </a:moveTo>
                    <a:cubicBezTo>
                      <a:pt x="1146" y="134"/>
                      <a:pt x="1073" y="83"/>
                      <a:pt x="985" y="48"/>
                    </a:cubicBezTo>
                    <a:cubicBezTo>
                      <a:pt x="906" y="17"/>
                      <a:pt x="816" y="0"/>
                      <a:pt x="725" y="0"/>
                    </a:cubicBezTo>
                    <a:cubicBezTo>
                      <a:pt x="589" y="0"/>
                      <a:pt x="456" y="36"/>
                      <a:pt x="348" y="100"/>
                    </a:cubicBezTo>
                    <a:cubicBezTo>
                      <a:pt x="290" y="135"/>
                      <a:pt x="241" y="177"/>
                      <a:pt x="202" y="226"/>
                    </a:cubicBezTo>
                    <a:cubicBezTo>
                      <a:pt x="160" y="279"/>
                      <a:pt x="130" y="338"/>
                      <a:pt x="114" y="402"/>
                    </a:cubicBezTo>
                    <a:cubicBezTo>
                      <a:pt x="100" y="457"/>
                      <a:pt x="99" y="521"/>
                      <a:pt x="111" y="572"/>
                    </a:cubicBezTo>
                    <a:cubicBezTo>
                      <a:pt x="115" y="590"/>
                      <a:pt x="115" y="590"/>
                      <a:pt x="115" y="590"/>
                    </a:cubicBezTo>
                    <a:cubicBezTo>
                      <a:pt x="116" y="595"/>
                      <a:pt x="117" y="600"/>
                      <a:pt x="118" y="604"/>
                    </a:cubicBezTo>
                    <a:cubicBezTo>
                      <a:pt x="119" y="605"/>
                      <a:pt x="119" y="606"/>
                      <a:pt x="119" y="607"/>
                    </a:cubicBezTo>
                    <a:cubicBezTo>
                      <a:pt x="116" y="614"/>
                      <a:pt x="116" y="614"/>
                      <a:pt x="116" y="614"/>
                    </a:cubicBezTo>
                    <a:cubicBezTo>
                      <a:pt x="103" y="640"/>
                      <a:pt x="85" y="665"/>
                      <a:pt x="66" y="692"/>
                    </a:cubicBezTo>
                    <a:cubicBezTo>
                      <a:pt x="52" y="711"/>
                      <a:pt x="37" y="730"/>
                      <a:pt x="24" y="752"/>
                    </a:cubicBezTo>
                    <a:cubicBezTo>
                      <a:pt x="24" y="752"/>
                      <a:pt x="24" y="752"/>
                      <a:pt x="24" y="752"/>
                    </a:cubicBezTo>
                    <a:cubicBezTo>
                      <a:pt x="24" y="752"/>
                      <a:pt x="24" y="752"/>
                      <a:pt x="24" y="752"/>
                    </a:cubicBezTo>
                    <a:cubicBezTo>
                      <a:pt x="23" y="753"/>
                      <a:pt x="23" y="753"/>
                      <a:pt x="23" y="753"/>
                    </a:cubicBezTo>
                    <a:cubicBezTo>
                      <a:pt x="4" y="783"/>
                      <a:pt x="0" y="820"/>
                      <a:pt x="10" y="854"/>
                    </a:cubicBezTo>
                    <a:cubicBezTo>
                      <a:pt x="18" y="882"/>
                      <a:pt x="37" y="906"/>
                      <a:pt x="61" y="922"/>
                    </a:cubicBezTo>
                    <a:cubicBezTo>
                      <a:pt x="59" y="943"/>
                      <a:pt x="63" y="964"/>
                      <a:pt x="73" y="983"/>
                    </a:cubicBezTo>
                    <a:cubicBezTo>
                      <a:pt x="76" y="989"/>
                      <a:pt x="80" y="995"/>
                      <a:pt x="84" y="1001"/>
                    </a:cubicBezTo>
                    <a:cubicBezTo>
                      <a:pt x="82" y="1028"/>
                      <a:pt x="89" y="1056"/>
                      <a:pt x="106" y="1078"/>
                    </a:cubicBezTo>
                    <a:cubicBezTo>
                      <a:pt x="127" y="1107"/>
                      <a:pt x="127" y="1107"/>
                      <a:pt x="127" y="1107"/>
                    </a:cubicBezTo>
                    <a:cubicBezTo>
                      <a:pt x="127" y="1111"/>
                      <a:pt x="126" y="1116"/>
                      <a:pt x="126" y="1120"/>
                    </a:cubicBezTo>
                    <a:cubicBezTo>
                      <a:pt x="125" y="1138"/>
                      <a:pt x="124" y="1160"/>
                      <a:pt x="126" y="1183"/>
                    </a:cubicBezTo>
                    <a:cubicBezTo>
                      <a:pt x="131" y="1219"/>
                      <a:pt x="144" y="1249"/>
                      <a:pt x="165" y="1272"/>
                    </a:cubicBezTo>
                    <a:cubicBezTo>
                      <a:pt x="194" y="1303"/>
                      <a:pt x="236" y="1319"/>
                      <a:pt x="288" y="1319"/>
                    </a:cubicBezTo>
                    <a:cubicBezTo>
                      <a:pt x="322" y="1319"/>
                      <a:pt x="361" y="1312"/>
                      <a:pt x="408" y="1299"/>
                    </a:cubicBezTo>
                    <a:cubicBezTo>
                      <a:pt x="411" y="1328"/>
                      <a:pt x="413" y="1367"/>
                      <a:pt x="416" y="1415"/>
                    </a:cubicBezTo>
                    <a:cubicBezTo>
                      <a:pt x="419" y="1478"/>
                      <a:pt x="471" y="1528"/>
                      <a:pt x="534" y="1528"/>
                    </a:cubicBezTo>
                    <a:cubicBezTo>
                      <a:pt x="1053" y="1528"/>
                      <a:pt x="1053" y="1528"/>
                      <a:pt x="1053" y="1528"/>
                    </a:cubicBezTo>
                    <a:cubicBezTo>
                      <a:pt x="1088" y="1528"/>
                      <a:pt x="1121" y="1512"/>
                      <a:pt x="1144" y="1485"/>
                    </a:cubicBezTo>
                    <a:cubicBezTo>
                      <a:pt x="1166" y="1458"/>
                      <a:pt x="1176" y="1423"/>
                      <a:pt x="1170" y="1389"/>
                    </a:cubicBezTo>
                    <a:cubicBezTo>
                      <a:pt x="1122" y="1123"/>
                      <a:pt x="1122" y="1123"/>
                      <a:pt x="1122" y="1123"/>
                    </a:cubicBezTo>
                    <a:cubicBezTo>
                      <a:pt x="1120" y="1109"/>
                      <a:pt x="1123" y="1096"/>
                      <a:pt x="1132" y="1086"/>
                    </a:cubicBezTo>
                    <a:cubicBezTo>
                      <a:pt x="1170" y="1041"/>
                      <a:pt x="1214" y="987"/>
                      <a:pt x="1250" y="923"/>
                    </a:cubicBezTo>
                    <a:cubicBezTo>
                      <a:pt x="1289" y="855"/>
                      <a:pt x="1313" y="785"/>
                      <a:pt x="1324" y="711"/>
                    </a:cubicBezTo>
                    <a:cubicBezTo>
                      <a:pt x="1340" y="606"/>
                      <a:pt x="1337" y="508"/>
                      <a:pt x="1316" y="421"/>
                    </a:cubicBezTo>
                    <a:cubicBezTo>
                      <a:pt x="1295" y="337"/>
                      <a:pt x="1257" y="263"/>
                      <a:pt x="1204" y="201"/>
                    </a:cubicBezTo>
                    <a:close/>
                    <a:moveTo>
                      <a:pt x="1243" y="699"/>
                    </a:moveTo>
                    <a:cubicBezTo>
                      <a:pt x="1222" y="838"/>
                      <a:pt x="1149" y="938"/>
                      <a:pt x="1069" y="1033"/>
                    </a:cubicBezTo>
                    <a:cubicBezTo>
                      <a:pt x="1045" y="1062"/>
                      <a:pt x="1035" y="1100"/>
                      <a:pt x="1041" y="1137"/>
                    </a:cubicBezTo>
                    <a:cubicBezTo>
                      <a:pt x="1089" y="1403"/>
                      <a:pt x="1089" y="1403"/>
                      <a:pt x="1089" y="1403"/>
                    </a:cubicBezTo>
                    <a:cubicBezTo>
                      <a:pt x="1091" y="1414"/>
                      <a:pt x="1088" y="1424"/>
                      <a:pt x="1081" y="1433"/>
                    </a:cubicBezTo>
                    <a:cubicBezTo>
                      <a:pt x="1074" y="1441"/>
                      <a:pt x="1064" y="1445"/>
                      <a:pt x="1053" y="1445"/>
                    </a:cubicBezTo>
                    <a:cubicBezTo>
                      <a:pt x="534" y="1445"/>
                      <a:pt x="534" y="1445"/>
                      <a:pt x="534" y="1445"/>
                    </a:cubicBezTo>
                    <a:cubicBezTo>
                      <a:pt x="515" y="1445"/>
                      <a:pt x="499" y="1430"/>
                      <a:pt x="498" y="1411"/>
                    </a:cubicBezTo>
                    <a:cubicBezTo>
                      <a:pt x="493" y="1321"/>
                      <a:pt x="488" y="1266"/>
                      <a:pt x="485" y="1235"/>
                    </a:cubicBezTo>
                    <a:cubicBezTo>
                      <a:pt x="483" y="1220"/>
                      <a:pt x="464" y="1203"/>
                      <a:pt x="443" y="1203"/>
                    </a:cubicBezTo>
                    <a:cubicBezTo>
                      <a:pt x="439" y="1203"/>
                      <a:pt x="436" y="1204"/>
                      <a:pt x="432" y="1205"/>
                    </a:cubicBezTo>
                    <a:cubicBezTo>
                      <a:pt x="367" y="1227"/>
                      <a:pt x="321" y="1236"/>
                      <a:pt x="288" y="1236"/>
                    </a:cubicBezTo>
                    <a:cubicBezTo>
                      <a:pt x="162" y="1236"/>
                      <a:pt x="227" y="1105"/>
                      <a:pt x="203" y="1072"/>
                    </a:cubicBezTo>
                    <a:cubicBezTo>
                      <a:pt x="172" y="1030"/>
                      <a:pt x="172" y="1030"/>
                      <a:pt x="172" y="1030"/>
                    </a:cubicBezTo>
                    <a:cubicBezTo>
                      <a:pt x="164" y="1019"/>
                      <a:pt x="163" y="1005"/>
                      <a:pt x="171" y="994"/>
                    </a:cubicBezTo>
                    <a:cubicBezTo>
                      <a:pt x="187" y="969"/>
                      <a:pt x="187" y="969"/>
                      <a:pt x="187" y="969"/>
                    </a:cubicBezTo>
                    <a:cubicBezTo>
                      <a:pt x="166" y="963"/>
                      <a:pt x="166" y="963"/>
                      <a:pt x="166" y="963"/>
                    </a:cubicBezTo>
                    <a:cubicBezTo>
                      <a:pt x="158" y="961"/>
                      <a:pt x="150" y="955"/>
                      <a:pt x="146" y="947"/>
                    </a:cubicBezTo>
                    <a:cubicBezTo>
                      <a:pt x="142" y="939"/>
                      <a:pt x="142" y="929"/>
                      <a:pt x="145" y="921"/>
                    </a:cubicBezTo>
                    <a:cubicBezTo>
                      <a:pt x="160" y="884"/>
                      <a:pt x="160" y="884"/>
                      <a:pt x="160" y="884"/>
                    </a:cubicBezTo>
                    <a:cubicBezTo>
                      <a:pt x="161" y="881"/>
                      <a:pt x="160" y="877"/>
                      <a:pt x="156" y="876"/>
                    </a:cubicBezTo>
                    <a:cubicBezTo>
                      <a:pt x="111" y="855"/>
                      <a:pt x="111" y="855"/>
                      <a:pt x="111" y="855"/>
                    </a:cubicBezTo>
                    <a:cubicBezTo>
                      <a:pt x="100" y="850"/>
                      <a:pt x="92" y="841"/>
                      <a:pt x="89" y="830"/>
                    </a:cubicBezTo>
                    <a:cubicBezTo>
                      <a:pt x="85" y="819"/>
                      <a:pt x="87" y="807"/>
                      <a:pt x="93" y="797"/>
                    </a:cubicBezTo>
                    <a:cubicBezTo>
                      <a:pt x="94" y="796"/>
                      <a:pt x="94" y="796"/>
                      <a:pt x="94" y="796"/>
                    </a:cubicBezTo>
                    <a:cubicBezTo>
                      <a:pt x="124" y="746"/>
                      <a:pt x="164" y="702"/>
                      <a:pt x="190" y="650"/>
                    </a:cubicBezTo>
                    <a:cubicBezTo>
                      <a:pt x="201" y="628"/>
                      <a:pt x="201" y="628"/>
                      <a:pt x="201" y="628"/>
                    </a:cubicBezTo>
                    <a:cubicBezTo>
                      <a:pt x="208" y="613"/>
                      <a:pt x="199" y="589"/>
                      <a:pt x="195" y="572"/>
                    </a:cubicBezTo>
                    <a:cubicBezTo>
                      <a:pt x="191" y="553"/>
                      <a:pt x="191" y="553"/>
                      <a:pt x="191" y="553"/>
                    </a:cubicBezTo>
                    <a:cubicBezTo>
                      <a:pt x="182" y="513"/>
                      <a:pt x="184" y="463"/>
                      <a:pt x="194" y="422"/>
                    </a:cubicBezTo>
                    <a:cubicBezTo>
                      <a:pt x="248" y="205"/>
                      <a:pt x="487" y="82"/>
                      <a:pt x="725" y="82"/>
                    </a:cubicBezTo>
                    <a:cubicBezTo>
                      <a:pt x="1018" y="82"/>
                      <a:pt x="1308" y="270"/>
                      <a:pt x="1243" y="69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200">
                  <a:solidFill>
                    <a:schemeClr val="bg1">
                      <a:lumMod val="95000"/>
                    </a:schemeClr>
                  </a:solidFill>
                  <a:latin typeface="Lato" panose="020F0502020204030203" pitchFamily="34" charset="0"/>
                </a:endParaRPr>
              </a:p>
            </p:txBody>
          </p:sp>
          <p:sp>
            <p:nvSpPr>
              <p:cNvPr id="17" name="Freeform 10"/>
              <p:cNvSpPr>
                <a:spLocks/>
              </p:cNvSpPr>
              <p:nvPr/>
            </p:nvSpPr>
            <p:spPr bwMode="auto">
              <a:xfrm>
                <a:off x="950913" y="541338"/>
                <a:ext cx="3556000" cy="2894013"/>
              </a:xfrm>
              <a:custGeom>
                <a:avLst/>
                <a:gdLst>
                  <a:gd name="T0" fmla="*/ 626 w 946"/>
                  <a:gd name="T1" fmla="*/ 35 h 770"/>
                  <a:gd name="T2" fmla="*/ 554 w 946"/>
                  <a:gd name="T3" fmla="*/ 8 h 770"/>
                  <a:gd name="T4" fmla="*/ 508 w 946"/>
                  <a:gd name="T5" fmla="*/ 18 h 770"/>
                  <a:gd name="T6" fmla="*/ 456 w 946"/>
                  <a:gd name="T7" fmla="*/ 0 h 770"/>
                  <a:gd name="T8" fmla="*/ 414 w 946"/>
                  <a:gd name="T9" fmla="*/ 12 h 770"/>
                  <a:gd name="T10" fmla="*/ 381 w 946"/>
                  <a:gd name="T11" fmla="*/ 8 h 770"/>
                  <a:gd name="T12" fmla="*/ 287 w 946"/>
                  <a:gd name="T13" fmla="*/ 41 h 770"/>
                  <a:gd name="T14" fmla="*/ 278 w 946"/>
                  <a:gd name="T15" fmla="*/ 40 h 770"/>
                  <a:gd name="T16" fmla="*/ 163 w 946"/>
                  <a:gd name="T17" fmla="*/ 92 h 770"/>
                  <a:gd name="T18" fmla="*/ 64 w 946"/>
                  <a:gd name="T19" fmla="*/ 209 h 770"/>
                  <a:gd name="T20" fmla="*/ 25 w 946"/>
                  <a:gd name="T21" fmla="*/ 266 h 770"/>
                  <a:gd name="T22" fmla="*/ 26 w 946"/>
                  <a:gd name="T23" fmla="*/ 274 h 770"/>
                  <a:gd name="T24" fmla="*/ 0 w 946"/>
                  <a:gd name="T25" fmla="*/ 357 h 770"/>
                  <a:gd name="T26" fmla="*/ 67 w 946"/>
                  <a:gd name="T27" fmla="*/ 480 h 770"/>
                  <a:gd name="T28" fmla="*/ 176 w 946"/>
                  <a:gd name="T29" fmla="*/ 558 h 770"/>
                  <a:gd name="T30" fmla="*/ 231 w 946"/>
                  <a:gd name="T31" fmla="*/ 544 h 770"/>
                  <a:gd name="T32" fmla="*/ 301 w 946"/>
                  <a:gd name="T33" fmla="*/ 587 h 770"/>
                  <a:gd name="T34" fmla="*/ 443 w 946"/>
                  <a:gd name="T35" fmla="*/ 687 h 770"/>
                  <a:gd name="T36" fmla="*/ 504 w 946"/>
                  <a:gd name="T37" fmla="*/ 674 h 770"/>
                  <a:gd name="T38" fmla="*/ 667 w 946"/>
                  <a:gd name="T39" fmla="*/ 770 h 770"/>
                  <a:gd name="T40" fmla="*/ 840 w 946"/>
                  <a:gd name="T41" fmla="*/ 652 h 770"/>
                  <a:gd name="T42" fmla="*/ 936 w 946"/>
                  <a:gd name="T43" fmla="*/ 489 h 770"/>
                  <a:gd name="T44" fmla="*/ 933 w 946"/>
                  <a:gd name="T45" fmla="*/ 456 h 770"/>
                  <a:gd name="T46" fmla="*/ 946 w 946"/>
                  <a:gd name="T47" fmla="*/ 400 h 770"/>
                  <a:gd name="T48" fmla="*/ 914 w 946"/>
                  <a:gd name="T49" fmla="*/ 316 h 770"/>
                  <a:gd name="T50" fmla="*/ 916 w 946"/>
                  <a:gd name="T51" fmla="*/ 297 h 770"/>
                  <a:gd name="T52" fmla="*/ 840 w 946"/>
                  <a:gd name="T53" fmla="*/ 181 h 770"/>
                  <a:gd name="T54" fmla="*/ 626 w 946"/>
                  <a:gd name="T55" fmla="*/ 35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6" h="770">
                    <a:moveTo>
                      <a:pt x="626" y="35"/>
                    </a:moveTo>
                    <a:cubicBezTo>
                      <a:pt x="607" y="18"/>
                      <a:pt x="581" y="8"/>
                      <a:pt x="554" y="8"/>
                    </a:cubicBezTo>
                    <a:cubicBezTo>
                      <a:pt x="537" y="8"/>
                      <a:pt x="522" y="12"/>
                      <a:pt x="508" y="18"/>
                    </a:cubicBezTo>
                    <a:cubicBezTo>
                      <a:pt x="493" y="7"/>
                      <a:pt x="475" y="0"/>
                      <a:pt x="456" y="0"/>
                    </a:cubicBezTo>
                    <a:cubicBezTo>
                      <a:pt x="441" y="0"/>
                      <a:pt x="426" y="5"/>
                      <a:pt x="414" y="12"/>
                    </a:cubicBezTo>
                    <a:cubicBezTo>
                      <a:pt x="403" y="9"/>
                      <a:pt x="392" y="8"/>
                      <a:pt x="381" y="8"/>
                    </a:cubicBezTo>
                    <a:cubicBezTo>
                      <a:pt x="345" y="8"/>
                      <a:pt x="313" y="20"/>
                      <a:pt x="287" y="41"/>
                    </a:cubicBezTo>
                    <a:cubicBezTo>
                      <a:pt x="284" y="40"/>
                      <a:pt x="281" y="40"/>
                      <a:pt x="278" y="40"/>
                    </a:cubicBezTo>
                    <a:cubicBezTo>
                      <a:pt x="232" y="40"/>
                      <a:pt x="191" y="60"/>
                      <a:pt x="163" y="92"/>
                    </a:cubicBezTo>
                    <a:cubicBezTo>
                      <a:pt x="108" y="103"/>
                      <a:pt x="65" y="151"/>
                      <a:pt x="64" y="209"/>
                    </a:cubicBezTo>
                    <a:cubicBezTo>
                      <a:pt x="41" y="218"/>
                      <a:pt x="25" y="240"/>
                      <a:pt x="25" y="266"/>
                    </a:cubicBezTo>
                    <a:cubicBezTo>
                      <a:pt x="25" y="269"/>
                      <a:pt x="25" y="272"/>
                      <a:pt x="26" y="274"/>
                    </a:cubicBezTo>
                    <a:cubicBezTo>
                      <a:pt x="9" y="298"/>
                      <a:pt x="0" y="327"/>
                      <a:pt x="0" y="357"/>
                    </a:cubicBezTo>
                    <a:cubicBezTo>
                      <a:pt x="0" y="409"/>
                      <a:pt x="26" y="454"/>
                      <a:pt x="67" y="480"/>
                    </a:cubicBezTo>
                    <a:cubicBezTo>
                      <a:pt x="82" y="525"/>
                      <a:pt x="125" y="558"/>
                      <a:pt x="176" y="558"/>
                    </a:cubicBezTo>
                    <a:cubicBezTo>
                      <a:pt x="196" y="558"/>
                      <a:pt x="215" y="553"/>
                      <a:pt x="231" y="544"/>
                    </a:cubicBezTo>
                    <a:cubicBezTo>
                      <a:pt x="248" y="566"/>
                      <a:pt x="273" y="582"/>
                      <a:pt x="301" y="587"/>
                    </a:cubicBezTo>
                    <a:cubicBezTo>
                      <a:pt x="322" y="645"/>
                      <a:pt x="378" y="687"/>
                      <a:pt x="443" y="687"/>
                    </a:cubicBezTo>
                    <a:cubicBezTo>
                      <a:pt x="465" y="687"/>
                      <a:pt x="486" y="682"/>
                      <a:pt x="504" y="674"/>
                    </a:cubicBezTo>
                    <a:cubicBezTo>
                      <a:pt x="536" y="731"/>
                      <a:pt x="597" y="770"/>
                      <a:pt x="667" y="770"/>
                    </a:cubicBezTo>
                    <a:cubicBezTo>
                      <a:pt x="746" y="770"/>
                      <a:pt x="813" y="721"/>
                      <a:pt x="840" y="652"/>
                    </a:cubicBezTo>
                    <a:cubicBezTo>
                      <a:pt x="897" y="620"/>
                      <a:pt x="936" y="559"/>
                      <a:pt x="936" y="489"/>
                    </a:cubicBezTo>
                    <a:cubicBezTo>
                      <a:pt x="936" y="478"/>
                      <a:pt x="935" y="466"/>
                      <a:pt x="933" y="456"/>
                    </a:cubicBezTo>
                    <a:cubicBezTo>
                      <a:pt x="941" y="439"/>
                      <a:pt x="946" y="420"/>
                      <a:pt x="946" y="400"/>
                    </a:cubicBezTo>
                    <a:cubicBezTo>
                      <a:pt x="946" y="368"/>
                      <a:pt x="934" y="339"/>
                      <a:pt x="914" y="316"/>
                    </a:cubicBezTo>
                    <a:cubicBezTo>
                      <a:pt x="915" y="310"/>
                      <a:pt x="916" y="303"/>
                      <a:pt x="916" y="297"/>
                    </a:cubicBezTo>
                    <a:cubicBezTo>
                      <a:pt x="916" y="245"/>
                      <a:pt x="885" y="200"/>
                      <a:pt x="840" y="181"/>
                    </a:cubicBezTo>
                    <a:cubicBezTo>
                      <a:pt x="805" y="97"/>
                      <a:pt x="722" y="37"/>
                      <a:pt x="626" y="3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200">
                  <a:solidFill>
                    <a:schemeClr val="bg1">
                      <a:lumMod val="95000"/>
                    </a:schemeClr>
                  </a:solidFill>
                  <a:latin typeface="Lato" panose="020F0502020204030203" pitchFamily="34" charset="0"/>
                </a:endParaRPr>
              </a:p>
            </p:txBody>
          </p:sp>
        </p:grpSp>
        <p:grpSp>
          <p:nvGrpSpPr>
            <p:cNvPr id="5" name="Group 28"/>
            <p:cNvGrpSpPr>
              <a:grpSpLocks noChangeAspect="1"/>
            </p:cNvGrpSpPr>
            <p:nvPr/>
          </p:nvGrpSpPr>
          <p:grpSpPr>
            <a:xfrm>
              <a:off x="5125478" y="3663702"/>
              <a:ext cx="411448" cy="360000"/>
              <a:chOff x="3175" y="-3175"/>
              <a:chExt cx="4964113" cy="4343400"/>
            </a:xfrm>
            <a:solidFill>
              <a:schemeClr val="bg1"/>
            </a:solidFill>
          </p:grpSpPr>
          <p:sp>
            <p:nvSpPr>
              <p:cNvPr id="14" name="Freeform 14"/>
              <p:cNvSpPr>
                <a:spLocks noEditPoints="1"/>
              </p:cNvSpPr>
              <p:nvPr/>
            </p:nvSpPr>
            <p:spPr bwMode="auto">
              <a:xfrm>
                <a:off x="3175" y="-3175"/>
                <a:ext cx="4964113" cy="4275138"/>
              </a:xfrm>
              <a:custGeom>
                <a:avLst/>
                <a:gdLst>
                  <a:gd name="T0" fmla="*/ 369 w 1321"/>
                  <a:gd name="T1" fmla="*/ 1136 h 1137"/>
                  <a:gd name="T2" fmla="*/ 460 w 1321"/>
                  <a:gd name="T3" fmla="*/ 1046 h 1137"/>
                  <a:gd name="T4" fmla="*/ 496 w 1321"/>
                  <a:gd name="T5" fmla="*/ 1083 h 1137"/>
                  <a:gd name="T6" fmla="*/ 522 w 1321"/>
                  <a:gd name="T7" fmla="*/ 1065 h 1137"/>
                  <a:gd name="T8" fmla="*/ 844 w 1321"/>
                  <a:gd name="T9" fmla="*/ 969 h 1137"/>
                  <a:gd name="T10" fmla="*/ 861 w 1321"/>
                  <a:gd name="T11" fmla="*/ 968 h 1137"/>
                  <a:gd name="T12" fmla="*/ 1321 w 1321"/>
                  <a:gd name="T13" fmla="*/ 338 h 1137"/>
                  <a:gd name="T14" fmla="*/ 983 w 1321"/>
                  <a:gd name="T15" fmla="*/ 0 h 1137"/>
                  <a:gd name="T16" fmla="*/ 353 w 1321"/>
                  <a:gd name="T17" fmla="*/ 460 h 1137"/>
                  <a:gd name="T18" fmla="*/ 352 w 1321"/>
                  <a:gd name="T19" fmla="*/ 477 h 1137"/>
                  <a:gd name="T20" fmla="*/ 256 w 1321"/>
                  <a:gd name="T21" fmla="*/ 799 h 1137"/>
                  <a:gd name="T22" fmla="*/ 238 w 1321"/>
                  <a:gd name="T23" fmla="*/ 825 h 1137"/>
                  <a:gd name="T24" fmla="*/ 275 w 1321"/>
                  <a:gd name="T25" fmla="*/ 862 h 1137"/>
                  <a:gd name="T26" fmla="*/ 0 w 1321"/>
                  <a:gd name="T27" fmla="*/ 1137 h 1137"/>
                  <a:gd name="T28" fmla="*/ 369 w 1321"/>
                  <a:gd name="T29" fmla="*/ 1136 h 1137"/>
                  <a:gd name="T30" fmla="*/ 1223 w 1321"/>
                  <a:gd name="T31" fmla="*/ 345 h 1137"/>
                  <a:gd name="T32" fmla="*/ 826 w 1321"/>
                  <a:gd name="T33" fmla="*/ 890 h 1137"/>
                  <a:gd name="T34" fmla="*/ 431 w 1321"/>
                  <a:gd name="T35" fmla="*/ 495 h 1137"/>
                  <a:gd name="T36" fmla="*/ 976 w 1321"/>
                  <a:gd name="T37" fmla="*/ 98 h 1137"/>
                  <a:gd name="T38" fmla="*/ 1223 w 1321"/>
                  <a:gd name="T39" fmla="*/ 345 h 1137"/>
                  <a:gd name="T40" fmla="*/ 422 w 1321"/>
                  <a:gd name="T41" fmla="*/ 539 h 1137"/>
                  <a:gd name="T42" fmla="*/ 782 w 1321"/>
                  <a:gd name="T43" fmla="*/ 899 h 1137"/>
                  <a:gd name="T44" fmla="*/ 505 w 1321"/>
                  <a:gd name="T45" fmla="*/ 986 h 1137"/>
                  <a:gd name="T46" fmla="*/ 335 w 1321"/>
                  <a:gd name="T47" fmla="*/ 816 h 1137"/>
                  <a:gd name="T48" fmla="*/ 422 w 1321"/>
                  <a:gd name="T49" fmla="*/ 539 h 1137"/>
                  <a:gd name="T50" fmla="*/ 339 w 1321"/>
                  <a:gd name="T51" fmla="*/ 1061 h 1137"/>
                  <a:gd name="T52" fmla="*/ 180 w 1321"/>
                  <a:gd name="T53" fmla="*/ 1062 h 1137"/>
                  <a:gd name="T54" fmla="*/ 327 w 1321"/>
                  <a:gd name="T55" fmla="*/ 916 h 1137"/>
                  <a:gd name="T56" fmla="*/ 406 w 1321"/>
                  <a:gd name="T57" fmla="*/ 995 h 1137"/>
                  <a:gd name="T58" fmla="*/ 339 w 1321"/>
                  <a:gd name="T59" fmla="*/ 1061 h 1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21" h="1137">
                    <a:moveTo>
                      <a:pt x="369" y="1136"/>
                    </a:moveTo>
                    <a:cubicBezTo>
                      <a:pt x="460" y="1046"/>
                      <a:pt x="460" y="1046"/>
                      <a:pt x="460" y="1046"/>
                    </a:cubicBezTo>
                    <a:cubicBezTo>
                      <a:pt x="496" y="1083"/>
                      <a:pt x="496" y="1083"/>
                      <a:pt x="496" y="1083"/>
                    </a:cubicBezTo>
                    <a:cubicBezTo>
                      <a:pt x="522" y="1065"/>
                      <a:pt x="522" y="1065"/>
                      <a:pt x="522" y="1065"/>
                    </a:cubicBezTo>
                    <a:cubicBezTo>
                      <a:pt x="635" y="985"/>
                      <a:pt x="714" y="977"/>
                      <a:pt x="844" y="969"/>
                    </a:cubicBezTo>
                    <a:cubicBezTo>
                      <a:pt x="861" y="968"/>
                      <a:pt x="861" y="968"/>
                      <a:pt x="861" y="968"/>
                    </a:cubicBezTo>
                    <a:cubicBezTo>
                      <a:pt x="1321" y="338"/>
                      <a:pt x="1321" y="338"/>
                      <a:pt x="1321" y="338"/>
                    </a:cubicBezTo>
                    <a:cubicBezTo>
                      <a:pt x="983" y="0"/>
                      <a:pt x="983" y="0"/>
                      <a:pt x="983" y="0"/>
                    </a:cubicBezTo>
                    <a:cubicBezTo>
                      <a:pt x="353" y="460"/>
                      <a:pt x="353" y="460"/>
                      <a:pt x="353" y="460"/>
                    </a:cubicBezTo>
                    <a:cubicBezTo>
                      <a:pt x="352" y="477"/>
                      <a:pt x="352" y="477"/>
                      <a:pt x="352" y="477"/>
                    </a:cubicBezTo>
                    <a:cubicBezTo>
                      <a:pt x="344" y="607"/>
                      <a:pt x="336" y="686"/>
                      <a:pt x="256" y="799"/>
                    </a:cubicBezTo>
                    <a:cubicBezTo>
                      <a:pt x="238" y="825"/>
                      <a:pt x="238" y="825"/>
                      <a:pt x="238" y="825"/>
                    </a:cubicBezTo>
                    <a:cubicBezTo>
                      <a:pt x="275" y="862"/>
                      <a:pt x="275" y="862"/>
                      <a:pt x="275" y="862"/>
                    </a:cubicBezTo>
                    <a:cubicBezTo>
                      <a:pt x="0" y="1137"/>
                      <a:pt x="0" y="1137"/>
                      <a:pt x="0" y="1137"/>
                    </a:cubicBezTo>
                    <a:lnTo>
                      <a:pt x="369" y="1136"/>
                    </a:lnTo>
                    <a:close/>
                    <a:moveTo>
                      <a:pt x="1223" y="345"/>
                    </a:moveTo>
                    <a:cubicBezTo>
                      <a:pt x="826" y="890"/>
                      <a:pt x="826" y="890"/>
                      <a:pt x="826" y="890"/>
                    </a:cubicBezTo>
                    <a:cubicBezTo>
                      <a:pt x="431" y="495"/>
                      <a:pt x="431" y="495"/>
                      <a:pt x="431" y="495"/>
                    </a:cubicBezTo>
                    <a:cubicBezTo>
                      <a:pt x="976" y="98"/>
                      <a:pt x="976" y="98"/>
                      <a:pt x="976" y="98"/>
                    </a:cubicBezTo>
                    <a:lnTo>
                      <a:pt x="1223" y="345"/>
                    </a:lnTo>
                    <a:close/>
                    <a:moveTo>
                      <a:pt x="422" y="539"/>
                    </a:moveTo>
                    <a:cubicBezTo>
                      <a:pt x="782" y="899"/>
                      <a:pt x="782" y="899"/>
                      <a:pt x="782" y="899"/>
                    </a:cubicBezTo>
                    <a:cubicBezTo>
                      <a:pt x="682" y="907"/>
                      <a:pt x="603" y="923"/>
                      <a:pt x="505" y="986"/>
                    </a:cubicBezTo>
                    <a:cubicBezTo>
                      <a:pt x="335" y="816"/>
                      <a:pt x="335" y="816"/>
                      <a:pt x="335" y="816"/>
                    </a:cubicBezTo>
                    <a:cubicBezTo>
                      <a:pt x="398" y="718"/>
                      <a:pt x="414" y="639"/>
                      <a:pt x="422" y="539"/>
                    </a:cubicBezTo>
                    <a:close/>
                    <a:moveTo>
                      <a:pt x="339" y="1061"/>
                    </a:moveTo>
                    <a:cubicBezTo>
                      <a:pt x="180" y="1062"/>
                      <a:pt x="180" y="1062"/>
                      <a:pt x="180" y="1062"/>
                    </a:cubicBezTo>
                    <a:cubicBezTo>
                      <a:pt x="327" y="916"/>
                      <a:pt x="327" y="916"/>
                      <a:pt x="327" y="916"/>
                    </a:cubicBezTo>
                    <a:cubicBezTo>
                      <a:pt x="406" y="995"/>
                      <a:pt x="406" y="995"/>
                      <a:pt x="406" y="995"/>
                    </a:cubicBezTo>
                    <a:lnTo>
                      <a:pt x="339" y="106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200">
                  <a:solidFill>
                    <a:schemeClr val="bg1">
                      <a:lumMod val="95000"/>
                    </a:schemeClr>
                  </a:solidFill>
                  <a:latin typeface="Lato" panose="020F0502020204030203" pitchFamily="34" charset="0"/>
                </a:endParaRPr>
              </a:p>
            </p:txBody>
          </p:sp>
          <p:sp>
            <p:nvSpPr>
              <p:cNvPr id="15" name="Rectangle 15"/>
              <p:cNvSpPr>
                <a:spLocks noChangeArrowheads="1"/>
              </p:cNvSpPr>
              <p:nvPr/>
            </p:nvSpPr>
            <p:spPr bwMode="auto">
              <a:xfrm>
                <a:off x="1731963" y="4200525"/>
                <a:ext cx="3232150" cy="13970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sz="1200">
                  <a:solidFill>
                    <a:schemeClr val="bg1">
                      <a:lumMod val="95000"/>
                    </a:schemeClr>
                  </a:solidFill>
                  <a:latin typeface="Lato" panose="020F0502020204030203" pitchFamily="34" charset="0"/>
                </a:endParaRPr>
              </a:p>
            </p:txBody>
          </p:sp>
        </p:grpSp>
        <p:sp>
          <p:nvSpPr>
            <p:cNvPr id="6" name="Freeform 19"/>
            <p:cNvSpPr>
              <a:spLocks noChangeAspect="1" noEditPoints="1"/>
            </p:cNvSpPr>
            <p:nvPr/>
          </p:nvSpPr>
          <p:spPr bwMode="auto">
            <a:xfrm>
              <a:off x="5427094" y="3040735"/>
              <a:ext cx="198968" cy="324000"/>
            </a:xfrm>
            <a:custGeom>
              <a:avLst/>
              <a:gdLst>
                <a:gd name="T0" fmla="*/ 150 w 1273"/>
                <a:gd name="T1" fmla="*/ 1046 h 2075"/>
                <a:gd name="T2" fmla="*/ 292 w 1273"/>
                <a:gd name="T3" fmla="*/ 1299 h 2075"/>
                <a:gd name="T4" fmla="*/ 282 w 1273"/>
                <a:gd name="T5" fmla="*/ 1299 h 2075"/>
                <a:gd name="T6" fmla="*/ 257 w 1273"/>
                <a:gd name="T7" fmla="*/ 1304 h 2075"/>
                <a:gd name="T8" fmla="*/ 149 w 1273"/>
                <a:gd name="T9" fmla="*/ 1454 h 2075"/>
                <a:gd name="T10" fmla="*/ 149 w 1273"/>
                <a:gd name="T11" fmla="*/ 1750 h 2075"/>
                <a:gd name="T12" fmla="*/ 237 w 1273"/>
                <a:gd name="T13" fmla="*/ 1907 h 2075"/>
                <a:gd name="T14" fmla="*/ 448 w 1273"/>
                <a:gd name="T15" fmla="*/ 2038 h 2075"/>
                <a:gd name="T16" fmla="*/ 577 w 1273"/>
                <a:gd name="T17" fmla="*/ 2075 h 2075"/>
                <a:gd name="T18" fmla="*/ 696 w 1273"/>
                <a:gd name="T19" fmla="*/ 2075 h 2075"/>
                <a:gd name="T20" fmla="*/ 826 w 1273"/>
                <a:gd name="T21" fmla="*/ 2038 h 2075"/>
                <a:gd name="T22" fmla="*/ 1036 w 1273"/>
                <a:gd name="T23" fmla="*/ 1907 h 2075"/>
                <a:gd name="T24" fmla="*/ 1125 w 1273"/>
                <a:gd name="T25" fmla="*/ 1750 h 2075"/>
                <a:gd name="T26" fmla="*/ 1125 w 1273"/>
                <a:gd name="T27" fmla="*/ 1454 h 2075"/>
                <a:gd name="T28" fmla="*/ 1009 w 1273"/>
                <a:gd name="T29" fmla="*/ 1302 h 2075"/>
                <a:gd name="T30" fmla="*/ 981 w 1273"/>
                <a:gd name="T31" fmla="*/ 1299 h 2075"/>
                <a:gd name="T32" fmla="*/ 1123 w 1273"/>
                <a:gd name="T33" fmla="*/ 1047 h 2075"/>
                <a:gd name="T34" fmla="*/ 1135 w 1273"/>
                <a:gd name="T35" fmla="*/ 1032 h 2075"/>
                <a:gd name="T36" fmla="*/ 1273 w 1273"/>
                <a:gd name="T37" fmla="*/ 637 h 2075"/>
                <a:gd name="T38" fmla="*/ 637 w 1273"/>
                <a:gd name="T39" fmla="*/ 0 h 2075"/>
                <a:gd name="T40" fmla="*/ 1 w 1273"/>
                <a:gd name="T41" fmla="*/ 637 h 2075"/>
                <a:gd name="T42" fmla="*/ 138 w 1273"/>
                <a:gd name="T43" fmla="*/ 1032 h 2075"/>
                <a:gd name="T44" fmla="*/ 150 w 1273"/>
                <a:gd name="T45" fmla="*/ 1046 h 2075"/>
                <a:gd name="T46" fmla="*/ 266 w 1273"/>
                <a:gd name="T47" fmla="*/ 1698 h 2075"/>
                <a:gd name="T48" fmla="*/ 266 w 1273"/>
                <a:gd name="T49" fmla="*/ 1650 h 2075"/>
                <a:gd name="T50" fmla="*/ 1008 w 1273"/>
                <a:gd name="T51" fmla="*/ 1742 h 2075"/>
                <a:gd name="T52" fmla="*/ 1008 w 1273"/>
                <a:gd name="T53" fmla="*/ 1750 h 2075"/>
                <a:gd name="T54" fmla="*/ 994 w 1273"/>
                <a:gd name="T55" fmla="*/ 1788 h 2075"/>
                <a:gd name="T56" fmla="*/ 266 w 1273"/>
                <a:gd name="T57" fmla="*/ 1698 h 2075"/>
                <a:gd name="T58" fmla="*/ 1008 w 1273"/>
                <a:gd name="T59" fmla="*/ 1683 h 2075"/>
                <a:gd name="T60" fmla="*/ 266 w 1273"/>
                <a:gd name="T61" fmla="*/ 1591 h 2075"/>
                <a:gd name="T62" fmla="*/ 266 w 1273"/>
                <a:gd name="T63" fmla="*/ 1537 h 2075"/>
                <a:gd name="T64" fmla="*/ 1008 w 1273"/>
                <a:gd name="T65" fmla="*/ 1629 h 2075"/>
                <a:gd name="T66" fmla="*/ 1008 w 1273"/>
                <a:gd name="T67" fmla="*/ 1683 h 2075"/>
                <a:gd name="T68" fmla="*/ 764 w 1273"/>
                <a:gd name="T69" fmla="*/ 1939 h 2075"/>
                <a:gd name="T70" fmla="*/ 696 w 1273"/>
                <a:gd name="T71" fmla="*/ 1958 h 2075"/>
                <a:gd name="T72" fmla="*/ 577 w 1273"/>
                <a:gd name="T73" fmla="*/ 1958 h 2075"/>
                <a:gd name="T74" fmla="*/ 509 w 1273"/>
                <a:gd name="T75" fmla="*/ 1939 h 2075"/>
                <a:gd name="T76" fmla="*/ 299 w 1273"/>
                <a:gd name="T77" fmla="*/ 1808 h 2075"/>
                <a:gd name="T78" fmla="*/ 267 w 1273"/>
                <a:gd name="T79" fmla="*/ 1757 h 2075"/>
                <a:gd name="T80" fmla="*/ 925 w 1273"/>
                <a:gd name="T81" fmla="*/ 1839 h 2075"/>
                <a:gd name="T82" fmla="*/ 764 w 1273"/>
                <a:gd name="T83" fmla="*/ 1939 h 2075"/>
                <a:gd name="T84" fmla="*/ 1008 w 1273"/>
                <a:gd name="T85" fmla="*/ 1454 h 2075"/>
                <a:gd name="T86" fmla="*/ 1008 w 1273"/>
                <a:gd name="T87" fmla="*/ 1570 h 2075"/>
                <a:gd name="T88" fmla="*/ 266 w 1273"/>
                <a:gd name="T89" fmla="*/ 1478 h 2075"/>
                <a:gd name="T90" fmla="*/ 266 w 1273"/>
                <a:gd name="T91" fmla="*/ 1454 h 2075"/>
                <a:gd name="T92" fmla="*/ 293 w 1273"/>
                <a:gd name="T93" fmla="*/ 1416 h 2075"/>
                <a:gd name="T94" fmla="*/ 305 w 1273"/>
                <a:gd name="T95" fmla="*/ 1416 h 2075"/>
                <a:gd name="T96" fmla="*/ 982 w 1273"/>
                <a:gd name="T97" fmla="*/ 1416 h 2075"/>
                <a:gd name="T98" fmla="*/ 1008 w 1273"/>
                <a:gd name="T99" fmla="*/ 1454 h 2075"/>
                <a:gd name="T100" fmla="*/ 637 w 1273"/>
                <a:gd name="T101" fmla="*/ 107 h 2075"/>
                <a:gd name="T102" fmla="*/ 1166 w 1273"/>
                <a:gd name="T103" fmla="*/ 637 h 2075"/>
                <a:gd name="T104" fmla="*/ 1051 w 1273"/>
                <a:gd name="T105" fmla="*/ 965 h 2075"/>
                <a:gd name="T106" fmla="*/ 1039 w 1273"/>
                <a:gd name="T107" fmla="*/ 981 h 2075"/>
                <a:gd name="T108" fmla="*/ 873 w 1273"/>
                <a:gd name="T109" fmla="*/ 1299 h 2075"/>
                <a:gd name="T110" fmla="*/ 695 w 1273"/>
                <a:gd name="T111" fmla="*/ 1299 h 2075"/>
                <a:gd name="T112" fmla="*/ 400 w 1273"/>
                <a:gd name="T113" fmla="*/ 1299 h 2075"/>
                <a:gd name="T114" fmla="*/ 233 w 1273"/>
                <a:gd name="T115" fmla="*/ 980 h 2075"/>
                <a:gd name="T116" fmla="*/ 222 w 1273"/>
                <a:gd name="T117" fmla="*/ 965 h 2075"/>
                <a:gd name="T118" fmla="*/ 108 w 1273"/>
                <a:gd name="T119" fmla="*/ 637 h 2075"/>
                <a:gd name="T120" fmla="*/ 637 w 1273"/>
                <a:gd name="T121" fmla="*/ 107 h 20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73" h="2075">
                  <a:moveTo>
                    <a:pt x="150" y="1046"/>
                  </a:moveTo>
                  <a:cubicBezTo>
                    <a:pt x="229" y="1145"/>
                    <a:pt x="275" y="1204"/>
                    <a:pt x="292" y="1299"/>
                  </a:cubicBezTo>
                  <a:cubicBezTo>
                    <a:pt x="282" y="1299"/>
                    <a:pt x="282" y="1299"/>
                    <a:pt x="282" y="1299"/>
                  </a:cubicBezTo>
                  <a:cubicBezTo>
                    <a:pt x="273" y="1299"/>
                    <a:pt x="265" y="1301"/>
                    <a:pt x="257" y="1304"/>
                  </a:cubicBezTo>
                  <a:cubicBezTo>
                    <a:pt x="193" y="1327"/>
                    <a:pt x="149" y="1387"/>
                    <a:pt x="149" y="1454"/>
                  </a:cubicBezTo>
                  <a:cubicBezTo>
                    <a:pt x="149" y="1750"/>
                    <a:pt x="149" y="1750"/>
                    <a:pt x="149" y="1750"/>
                  </a:cubicBezTo>
                  <a:cubicBezTo>
                    <a:pt x="149" y="1811"/>
                    <a:pt x="184" y="1874"/>
                    <a:pt x="237" y="1907"/>
                  </a:cubicBezTo>
                  <a:cubicBezTo>
                    <a:pt x="448" y="2038"/>
                    <a:pt x="448" y="2038"/>
                    <a:pt x="448" y="2038"/>
                  </a:cubicBezTo>
                  <a:cubicBezTo>
                    <a:pt x="483" y="2060"/>
                    <a:pt x="534" y="2075"/>
                    <a:pt x="577" y="2075"/>
                  </a:cubicBezTo>
                  <a:cubicBezTo>
                    <a:pt x="696" y="2075"/>
                    <a:pt x="696" y="2075"/>
                    <a:pt x="696" y="2075"/>
                  </a:cubicBezTo>
                  <a:cubicBezTo>
                    <a:pt x="739" y="2075"/>
                    <a:pt x="790" y="2060"/>
                    <a:pt x="826" y="2038"/>
                  </a:cubicBezTo>
                  <a:cubicBezTo>
                    <a:pt x="1036" y="1907"/>
                    <a:pt x="1036" y="1907"/>
                    <a:pt x="1036" y="1907"/>
                  </a:cubicBezTo>
                  <a:cubicBezTo>
                    <a:pt x="1089" y="1874"/>
                    <a:pt x="1125" y="1811"/>
                    <a:pt x="1125" y="1750"/>
                  </a:cubicBezTo>
                  <a:cubicBezTo>
                    <a:pt x="1125" y="1454"/>
                    <a:pt x="1125" y="1454"/>
                    <a:pt x="1125" y="1454"/>
                  </a:cubicBezTo>
                  <a:cubicBezTo>
                    <a:pt x="1125" y="1384"/>
                    <a:pt x="1077" y="1322"/>
                    <a:pt x="1009" y="1302"/>
                  </a:cubicBezTo>
                  <a:cubicBezTo>
                    <a:pt x="1003" y="1300"/>
                    <a:pt x="1001" y="1299"/>
                    <a:pt x="981" y="1299"/>
                  </a:cubicBezTo>
                  <a:cubicBezTo>
                    <a:pt x="997" y="1205"/>
                    <a:pt x="1044" y="1147"/>
                    <a:pt x="1123" y="1047"/>
                  </a:cubicBezTo>
                  <a:cubicBezTo>
                    <a:pt x="1135" y="1032"/>
                    <a:pt x="1135" y="1032"/>
                    <a:pt x="1135" y="1032"/>
                  </a:cubicBezTo>
                  <a:cubicBezTo>
                    <a:pt x="1225" y="919"/>
                    <a:pt x="1273" y="782"/>
                    <a:pt x="1273" y="637"/>
                  </a:cubicBezTo>
                  <a:cubicBezTo>
                    <a:pt x="1273" y="286"/>
                    <a:pt x="988" y="0"/>
                    <a:pt x="637" y="0"/>
                  </a:cubicBezTo>
                  <a:cubicBezTo>
                    <a:pt x="286" y="0"/>
                    <a:pt x="1" y="286"/>
                    <a:pt x="1" y="637"/>
                  </a:cubicBezTo>
                  <a:cubicBezTo>
                    <a:pt x="0" y="782"/>
                    <a:pt x="48" y="918"/>
                    <a:pt x="138" y="1032"/>
                  </a:cubicBezTo>
                  <a:lnTo>
                    <a:pt x="150" y="1046"/>
                  </a:lnTo>
                  <a:close/>
                  <a:moveTo>
                    <a:pt x="266" y="1698"/>
                  </a:moveTo>
                  <a:cubicBezTo>
                    <a:pt x="266" y="1650"/>
                    <a:pt x="266" y="1650"/>
                    <a:pt x="266" y="1650"/>
                  </a:cubicBezTo>
                  <a:cubicBezTo>
                    <a:pt x="1008" y="1742"/>
                    <a:pt x="1008" y="1742"/>
                    <a:pt x="1008" y="1742"/>
                  </a:cubicBezTo>
                  <a:cubicBezTo>
                    <a:pt x="1008" y="1750"/>
                    <a:pt x="1008" y="1750"/>
                    <a:pt x="1008" y="1750"/>
                  </a:cubicBezTo>
                  <a:cubicBezTo>
                    <a:pt x="1008" y="1762"/>
                    <a:pt x="1002" y="1776"/>
                    <a:pt x="994" y="1788"/>
                  </a:cubicBezTo>
                  <a:lnTo>
                    <a:pt x="266" y="1698"/>
                  </a:lnTo>
                  <a:close/>
                  <a:moveTo>
                    <a:pt x="1008" y="1683"/>
                  </a:moveTo>
                  <a:cubicBezTo>
                    <a:pt x="266" y="1591"/>
                    <a:pt x="266" y="1591"/>
                    <a:pt x="266" y="1591"/>
                  </a:cubicBezTo>
                  <a:cubicBezTo>
                    <a:pt x="266" y="1537"/>
                    <a:pt x="266" y="1537"/>
                    <a:pt x="266" y="1537"/>
                  </a:cubicBezTo>
                  <a:cubicBezTo>
                    <a:pt x="1008" y="1629"/>
                    <a:pt x="1008" y="1629"/>
                    <a:pt x="1008" y="1629"/>
                  </a:cubicBezTo>
                  <a:lnTo>
                    <a:pt x="1008" y="1683"/>
                  </a:lnTo>
                  <a:close/>
                  <a:moveTo>
                    <a:pt x="764" y="1939"/>
                  </a:moveTo>
                  <a:cubicBezTo>
                    <a:pt x="747" y="1949"/>
                    <a:pt x="717" y="1958"/>
                    <a:pt x="696" y="1958"/>
                  </a:cubicBezTo>
                  <a:cubicBezTo>
                    <a:pt x="577" y="1958"/>
                    <a:pt x="577" y="1958"/>
                    <a:pt x="577" y="1958"/>
                  </a:cubicBezTo>
                  <a:cubicBezTo>
                    <a:pt x="557" y="1958"/>
                    <a:pt x="527" y="1949"/>
                    <a:pt x="509" y="1939"/>
                  </a:cubicBezTo>
                  <a:cubicBezTo>
                    <a:pt x="299" y="1808"/>
                    <a:pt x="299" y="1808"/>
                    <a:pt x="299" y="1808"/>
                  </a:cubicBezTo>
                  <a:cubicBezTo>
                    <a:pt x="283" y="1797"/>
                    <a:pt x="269" y="1776"/>
                    <a:pt x="267" y="1757"/>
                  </a:cubicBezTo>
                  <a:cubicBezTo>
                    <a:pt x="925" y="1839"/>
                    <a:pt x="925" y="1839"/>
                    <a:pt x="925" y="1839"/>
                  </a:cubicBezTo>
                  <a:lnTo>
                    <a:pt x="764" y="1939"/>
                  </a:lnTo>
                  <a:close/>
                  <a:moveTo>
                    <a:pt x="1008" y="1454"/>
                  </a:moveTo>
                  <a:cubicBezTo>
                    <a:pt x="1008" y="1570"/>
                    <a:pt x="1008" y="1570"/>
                    <a:pt x="1008" y="1570"/>
                  </a:cubicBezTo>
                  <a:cubicBezTo>
                    <a:pt x="266" y="1478"/>
                    <a:pt x="266" y="1478"/>
                    <a:pt x="266" y="1478"/>
                  </a:cubicBezTo>
                  <a:cubicBezTo>
                    <a:pt x="266" y="1454"/>
                    <a:pt x="266" y="1454"/>
                    <a:pt x="266" y="1454"/>
                  </a:cubicBezTo>
                  <a:cubicBezTo>
                    <a:pt x="266" y="1437"/>
                    <a:pt x="277" y="1422"/>
                    <a:pt x="293" y="1416"/>
                  </a:cubicBezTo>
                  <a:cubicBezTo>
                    <a:pt x="305" y="1416"/>
                    <a:pt x="305" y="1416"/>
                    <a:pt x="305" y="1416"/>
                  </a:cubicBezTo>
                  <a:cubicBezTo>
                    <a:pt x="806" y="1416"/>
                    <a:pt x="948" y="1416"/>
                    <a:pt x="982" y="1416"/>
                  </a:cubicBezTo>
                  <a:cubicBezTo>
                    <a:pt x="997" y="1423"/>
                    <a:pt x="1008" y="1438"/>
                    <a:pt x="1008" y="1454"/>
                  </a:cubicBezTo>
                  <a:close/>
                  <a:moveTo>
                    <a:pt x="637" y="107"/>
                  </a:moveTo>
                  <a:cubicBezTo>
                    <a:pt x="929" y="107"/>
                    <a:pt x="1166" y="345"/>
                    <a:pt x="1166" y="637"/>
                  </a:cubicBezTo>
                  <a:cubicBezTo>
                    <a:pt x="1166" y="757"/>
                    <a:pt x="1126" y="871"/>
                    <a:pt x="1051" y="965"/>
                  </a:cubicBezTo>
                  <a:cubicBezTo>
                    <a:pt x="1039" y="981"/>
                    <a:pt x="1039" y="981"/>
                    <a:pt x="1039" y="981"/>
                  </a:cubicBezTo>
                  <a:cubicBezTo>
                    <a:pt x="951" y="1091"/>
                    <a:pt x="891" y="1167"/>
                    <a:pt x="873" y="1299"/>
                  </a:cubicBezTo>
                  <a:cubicBezTo>
                    <a:pt x="822" y="1299"/>
                    <a:pt x="760" y="1299"/>
                    <a:pt x="695" y="1299"/>
                  </a:cubicBezTo>
                  <a:cubicBezTo>
                    <a:pt x="592" y="1299"/>
                    <a:pt x="481" y="1299"/>
                    <a:pt x="400" y="1299"/>
                  </a:cubicBezTo>
                  <a:cubicBezTo>
                    <a:pt x="382" y="1166"/>
                    <a:pt x="322" y="1090"/>
                    <a:pt x="233" y="980"/>
                  </a:cubicBezTo>
                  <a:cubicBezTo>
                    <a:pt x="222" y="965"/>
                    <a:pt x="222" y="965"/>
                    <a:pt x="222" y="965"/>
                  </a:cubicBezTo>
                  <a:cubicBezTo>
                    <a:pt x="147" y="871"/>
                    <a:pt x="108" y="757"/>
                    <a:pt x="108" y="637"/>
                  </a:cubicBezTo>
                  <a:cubicBezTo>
                    <a:pt x="108" y="345"/>
                    <a:pt x="345" y="107"/>
                    <a:pt x="637" y="10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sz="1200">
                <a:solidFill>
                  <a:schemeClr val="bg1">
                    <a:lumMod val="95000"/>
                  </a:schemeClr>
                </a:solidFill>
                <a:latin typeface="Lato" panose="020F0502020204030203" pitchFamily="34" charset="0"/>
              </a:endParaRPr>
            </a:p>
          </p:txBody>
        </p:sp>
        <p:grpSp>
          <p:nvGrpSpPr>
            <p:cNvPr id="7" name="Group 32"/>
            <p:cNvGrpSpPr>
              <a:grpSpLocks noChangeAspect="1"/>
            </p:cNvGrpSpPr>
            <p:nvPr/>
          </p:nvGrpSpPr>
          <p:grpSpPr>
            <a:xfrm>
              <a:off x="4936256" y="4468143"/>
              <a:ext cx="432086" cy="432000"/>
              <a:chOff x="7938" y="-3175"/>
              <a:chExt cx="8029575" cy="8027988"/>
            </a:xfrm>
            <a:solidFill>
              <a:schemeClr val="bg1"/>
            </a:solidFill>
          </p:grpSpPr>
          <p:sp>
            <p:nvSpPr>
              <p:cNvPr id="12" name="Freeform 23"/>
              <p:cNvSpPr>
                <a:spLocks noEditPoints="1"/>
              </p:cNvSpPr>
              <p:nvPr/>
            </p:nvSpPr>
            <p:spPr bwMode="auto">
              <a:xfrm>
                <a:off x="7938" y="-3175"/>
                <a:ext cx="8029575" cy="8027988"/>
              </a:xfrm>
              <a:custGeom>
                <a:avLst/>
                <a:gdLst>
                  <a:gd name="T0" fmla="*/ 818 w 2138"/>
                  <a:gd name="T1" fmla="*/ 1635 h 2138"/>
                  <a:gd name="T2" fmla="*/ 818 w 2138"/>
                  <a:gd name="T3" fmla="*/ 1635 h 2138"/>
                  <a:gd name="T4" fmla="*/ 1257 w 2138"/>
                  <a:gd name="T5" fmla="*/ 1507 h 2138"/>
                  <a:gd name="T6" fmla="*/ 1301 w 2138"/>
                  <a:gd name="T7" fmla="*/ 1550 h 2138"/>
                  <a:gd name="T8" fmla="*/ 1249 w 2138"/>
                  <a:gd name="T9" fmla="*/ 1602 h 2138"/>
                  <a:gd name="T10" fmla="*/ 1711 w 2138"/>
                  <a:gd name="T11" fmla="*/ 2064 h 2138"/>
                  <a:gd name="T12" fmla="*/ 1888 w 2138"/>
                  <a:gd name="T13" fmla="*/ 2138 h 2138"/>
                  <a:gd name="T14" fmla="*/ 2065 w 2138"/>
                  <a:gd name="T15" fmla="*/ 2064 h 2138"/>
                  <a:gd name="T16" fmla="*/ 2138 w 2138"/>
                  <a:gd name="T17" fmla="*/ 1888 h 2138"/>
                  <a:gd name="T18" fmla="*/ 2065 w 2138"/>
                  <a:gd name="T19" fmla="*/ 1711 h 2138"/>
                  <a:gd name="T20" fmla="*/ 1603 w 2138"/>
                  <a:gd name="T21" fmla="*/ 1248 h 2138"/>
                  <a:gd name="T22" fmla="*/ 1551 w 2138"/>
                  <a:gd name="T23" fmla="*/ 1300 h 2138"/>
                  <a:gd name="T24" fmla="*/ 1507 w 2138"/>
                  <a:gd name="T25" fmla="*/ 1257 h 2138"/>
                  <a:gd name="T26" fmla="*/ 1633 w 2138"/>
                  <a:gd name="T27" fmla="*/ 760 h 2138"/>
                  <a:gd name="T28" fmla="*/ 1396 w 2138"/>
                  <a:gd name="T29" fmla="*/ 239 h 2138"/>
                  <a:gd name="T30" fmla="*/ 818 w 2138"/>
                  <a:gd name="T31" fmla="*/ 0 h 2138"/>
                  <a:gd name="T32" fmla="*/ 240 w 2138"/>
                  <a:gd name="T33" fmla="*/ 239 h 2138"/>
                  <a:gd name="T34" fmla="*/ 0 w 2138"/>
                  <a:gd name="T35" fmla="*/ 817 h 2138"/>
                  <a:gd name="T36" fmla="*/ 240 w 2138"/>
                  <a:gd name="T37" fmla="*/ 1395 h 2138"/>
                  <a:gd name="T38" fmla="*/ 818 w 2138"/>
                  <a:gd name="T39" fmla="*/ 1635 h 2138"/>
                  <a:gd name="T40" fmla="*/ 2009 w 2138"/>
                  <a:gd name="T41" fmla="*/ 1888 h 2138"/>
                  <a:gd name="T42" fmla="*/ 1973 w 2138"/>
                  <a:gd name="T43" fmla="*/ 1973 h 2138"/>
                  <a:gd name="T44" fmla="*/ 1888 w 2138"/>
                  <a:gd name="T45" fmla="*/ 2008 h 2138"/>
                  <a:gd name="T46" fmla="*/ 1803 w 2138"/>
                  <a:gd name="T47" fmla="*/ 1973 h 2138"/>
                  <a:gd name="T48" fmla="*/ 1444 w 2138"/>
                  <a:gd name="T49" fmla="*/ 1614 h 2138"/>
                  <a:gd name="T50" fmla="*/ 1614 w 2138"/>
                  <a:gd name="T51" fmla="*/ 1444 h 2138"/>
                  <a:gd name="T52" fmla="*/ 1973 w 2138"/>
                  <a:gd name="T53" fmla="*/ 1802 h 2138"/>
                  <a:gd name="T54" fmla="*/ 2009 w 2138"/>
                  <a:gd name="T55" fmla="*/ 1888 h 2138"/>
                  <a:gd name="T56" fmla="*/ 1392 w 2138"/>
                  <a:gd name="T57" fmla="*/ 1459 h 2138"/>
                  <a:gd name="T58" fmla="*/ 1361 w 2138"/>
                  <a:gd name="T59" fmla="*/ 1427 h 2138"/>
                  <a:gd name="T60" fmla="*/ 1362 w 2138"/>
                  <a:gd name="T61" fmla="*/ 1427 h 2138"/>
                  <a:gd name="T62" fmla="*/ 1377 w 2138"/>
                  <a:gd name="T63" fmla="*/ 1413 h 2138"/>
                  <a:gd name="T64" fmla="*/ 1380 w 2138"/>
                  <a:gd name="T65" fmla="*/ 1410 h 2138"/>
                  <a:gd name="T66" fmla="*/ 1396 w 2138"/>
                  <a:gd name="T67" fmla="*/ 1395 h 2138"/>
                  <a:gd name="T68" fmla="*/ 1411 w 2138"/>
                  <a:gd name="T69" fmla="*/ 1380 h 2138"/>
                  <a:gd name="T70" fmla="*/ 1413 w 2138"/>
                  <a:gd name="T71" fmla="*/ 1377 h 2138"/>
                  <a:gd name="T72" fmla="*/ 1428 w 2138"/>
                  <a:gd name="T73" fmla="*/ 1361 h 2138"/>
                  <a:gd name="T74" fmla="*/ 1428 w 2138"/>
                  <a:gd name="T75" fmla="*/ 1361 h 2138"/>
                  <a:gd name="T76" fmla="*/ 1459 w 2138"/>
                  <a:gd name="T77" fmla="*/ 1392 h 2138"/>
                  <a:gd name="T78" fmla="*/ 1392 w 2138"/>
                  <a:gd name="T79" fmla="*/ 1459 h 2138"/>
                  <a:gd name="T80" fmla="*/ 331 w 2138"/>
                  <a:gd name="T81" fmla="*/ 331 h 2138"/>
                  <a:gd name="T82" fmla="*/ 818 w 2138"/>
                  <a:gd name="T83" fmla="*/ 129 h 2138"/>
                  <a:gd name="T84" fmla="*/ 1304 w 2138"/>
                  <a:gd name="T85" fmla="*/ 331 h 2138"/>
                  <a:gd name="T86" fmla="*/ 1504 w 2138"/>
                  <a:gd name="T87" fmla="*/ 769 h 2138"/>
                  <a:gd name="T88" fmla="*/ 1371 w 2138"/>
                  <a:gd name="T89" fmla="*/ 1226 h 2138"/>
                  <a:gd name="T90" fmla="*/ 1371 w 2138"/>
                  <a:gd name="T91" fmla="*/ 1226 h 2138"/>
                  <a:gd name="T92" fmla="*/ 1304 w 2138"/>
                  <a:gd name="T93" fmla="*/ 1303 h 2138"/>
                  <a:gd name="T94" fmla="*/ 1280 w 2138"/>
                  <a:gd name="T95" fmla="*/ 1326 h 2138"/>
                  <a:gd name="T96" fmla="*/ 1226 w 2138"/>
                  <a:gd name="T97" fmla="*/ 1370 h 2138"/>
                  <a:gd name="T98" fmla="*/ 818 w 2138"/>
                  <a:gd name="T99" fmla="*/ 1505 h 2138"/>
                  <a:gd name="T100" fmla="*/ 331 w 2138"/>
                  <a:gd name="T101" fmla="*/ 1303 h 2138"/>
                  <a:gd name="T102" fmla="*/ 331 w 2138"/>
                  <a:gd name="T103" fmla="*/ 331 h 2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38" h="2138">
                    <a:moveTo>
                      <a:pt x="818" y="1635"/>
                    </a:moveTo>
                    <a:cubicBezTo>
                      <a:pt x="818" y="1635"/>
                      <a:pt x="818" y="1635"/>
                      <a:pt x="818" y="1635"/>
                    </a:cubicBezTo>
                    <a:cubicBezTo>
                      <a:pt x="975" y="1635"/>
                      <a:pt x="1126" y="1590"/>
                      <a:pt x="1257" y="1507"/>
                    </a:cubicBezTo>
                    <a:cubicBezTo>
                      <a:pt x="1301" y="1550"/>
                      <a:pt x="1301" y="1550"/>
                      <a:pt x="1301" y="1550"/>
                    </a:cubicBezTo>
                    <a:cubicBezTo>
                      <a:pt x="1249" y="1602"/>
                      <a:pt x="1249" y="1602"/>
                      <a:pt x="1249" y="1602"/>
                    </a:cubicBezTo>
                    <a:cubicBezTo>
                      <a:pt x="1711" y="2064"/>
                      <a:pt x="1711" y="2064"/>
                      <a:pt x="1711" y="2064"/>
                    </a:cubicBezTo>
                    <a:cubicBezTo>
                      <a:pt x="1758" y="2112"/>
                      <a:pt x="1821" y="2138"/>
                      <a:pt x="1888" y="2138"/>
                    </a:cubicBezTo>
                    <a:cubicBezTo>
                      <a:pt x="1955" y="2138"/>
                      <a:pt x="2018" y="2112"/>
                      <a:pt x="2065" y="2064"/>
                    </a:cubicBezTo>
                    <a:cubicBezTo>
                      <a:pt x="2112" y="2017"/>
                      <a:pt x="2138" y="1954"/>
                      <a:pt x="2138" y="1888"/>
                    </a:cubicBezTo>
                    <a:cubicBezTo>
                      <a:pt x="2138" y="1821"/>
                      <a:pt x="2112" y="1758"/>
                      <a:pt x="2065" y="1711"/>
                    </a:cubicBezTo>
                    <a:cubicBezTo>
                      <a:pt x="1603" y="1248"/>
                      <a:pt x="1603" y="1248"/>
                      <a:pt x="1603" y="1248"/>
                    </a:cubicBezTo>
                    <a:cubicBezTo>
                      <a:pt x="1551" y="1300"/>
                      <a:pt x="1551" y="1300"/>
                      <a:pt x="1551" y="1300"/>
                    </a:cubicBezTo>
                    <a:cubicBezTo>
                      <a:pt x="1507" y="1257"/>
                      <a:pt x="1507" y="1257"/>
                      <a:pt x="1507" y="1257"/>
                    </a:cubicBezTo>
                    <a:cubicBezTo>
                      <a:pt x="1601" y="1110"/>
                      <a:pt x="1645" y="935"/>
                      <a:pt x="1633" y="760"/>
                    </a:cubicBezTo>
                    <a:cubicBezTo>
                      <a:pt x="1619" y="563"/>
                      <a:pt x="1535" y="379"/>
                      <a:pt x="1396" y="239"/>
                    </a:cubicBezTo>
                    <a:cubicBezTo>
                      <a:pt x="1241" y="85"/>
                      <a:pt x="1036" y="0"/>
                      <a:pt x="818" y="0"/>
                    </a:cubicBezTo>
                    <a:cubicBezTo>
                      <a:pt x="599" y="0"/>
                      <a:pt x="394" y="85"/>
                      <a:pt x="240" y="239"/>
                    </a:cubicBezTo>
                    <a:cubicBezTo>
                      <a:pt x="85" y="394"/>
                      <a:pt x="0" y="599"/>
                      <a:pt x="0" y="817"/>
                    </a:cubicBezTo>
                    <a:cubicBezTo>
                      <a:pt x="0" y="1036"/>
                      <a:pt x="85" y="1241"/>
                      <a:pt x="240" y="1395"/>
                    </a:cubicBezTo>
                    <a:cubicBezTo>
                      <a:pt x="394" y="1550"/>
                      <a:pt x="599" y="1635"/>
                      <a:pt x="818" y="1635"/>
                    </a:cubicBezTo>
                    <a:close/>
                    <a:moveTo>
                      <a:pt x="2009" y="1888"/>
                    </a:moveTo>
                    <a:cubicBezTo>
                      <a:pt x="2009" y="1920"/>
                      <a:pt x="1996" y="1950"/>
                      <a:pt x="1973" y="1973"/>
                    </a:cubicBezTo>
                    <a:cubicBezTo>
                      <a:pt x="1950" y="1996"/>
                      <a:pt x="1920" y="2008"/>
                      <a:pt x="1888" y="2008"/>
                    </a:cubicBezTo>
                    <a:cubicBezTo>
                      <a:pt x="1856" y="2008"/>
                      <a:pt x="1826" y="1996"/>
                      <a:pt x="1803" y="1973"/>
                    </a:cubicBezTo>
                    <a:cubicBezTo>
                      <a:pt x="1444" y="1614"/>
                      <a:pt x="1444" y="1614"/>
                      <a:pt x="1444" y="1614"/>
                    </a:cubicBezTo>
                    <a:cubicBezTo>
                      <a:pt x="1614" y="1444"/>
                      <a:pt x="1614" y="1444"/>
                      <a:pt x="1614" y="1444"/>
                    </a:cubicBezTo>
                    <a:cubicBezTo>
                      <a:pt x="1973" y="1802"/>
                      <a:pt x="1973" y="1802"/>
                      <a:pt x="1973" y="1802"/>
                    </a:cubicBezTo>
                    <a:cubicBezTo>
                      <a:pt x="1996" y="1825"/>
                      <a:pt x="2009" y="1855"/>
                      <a:pt x="2009" y="1888"/>
                    </a:cubicBezTo>
                    <a:close/>
                    <a:moveTo>
                      <a:pt x="1392" y="1459"/>
                    </a:moveTo>
                    <a:cubicBezTo>
                      <a:pt x="1361" y="1427"/>
                      <a:pt x="1361" y="1427"/>
                      <a:pt x="1361" y="1427"/>
                    </a:cubicBezTo>
                    <a:cubicBezTo>
                      <a:pt x="1361" y="1427"/>
                      <a:pt x="1362" y="1427"/>
                      <a:pt x="1362" y="1427"/>
                    </a:cubicBezTo>
                    <a:cubicBezTo>
                      <a:pt x="1367" y="1422"/>
                      <a:pt x="1372" y="1418"/>
                      <a:pt x="1377" y="1413"/>
                    </a:cubicBezTo>
                    <a:cubicBezTo>
                      <a:pt x="1378" y="1412"/>
                      <a:pt x="1379" y="1411"/>
                      <a:pt x="1380" y="1410"/>
                    </a:cubicBezTo>
                    <a:cubicBezTo>
                      <a:pt x="1385" y="1405"/>
                      <a:pt x="1391" y="1400"/>
                      <a:pt x="1396" y="1395"/>
                    </a:cubicBezTo>
                    <a:cubicBezTo>
                      <a:pt x="1401" y="1390"/>
                      <a:pt x="1406" y="1385"/>
                      <a:pt x="1411" y="1380"/>
                    </a:cubicBezTo>
                    <a:cubicBezTo>
                      <a:pt x="1411" y="1379"/>
                      <a:pt x="1412" y="1378"/>
                      <a:pt x="1413" y="1377"/>
                    </a:cubicBezTo>
                    <a:cubicBezTo>
                      <a:pt x="1418" y="1372"/>
                      <a:pt x="1423" y="1366"/>
                      <a:pt x="1428" y="1361"/>
                    </a:cubicBezTo>
                    <a:cubicBezTo>
                      <a:pt x="1428" y="1361"/>
                      <a:pt x="1428" y="1361"/>
                      <a:pt x="1428" y="1361"/>
                    </a:cubicBezTo>
                    <a:cubicBezTo>
                      <a:pt x="1459" y="1392"/>
                      <a:pt x="1459" y="1392"/>
                      <a:pt x="1459" y="1392"/>
                    </a:cubicBezTo>
                    <a:lnTo>
                      <a:pt x="1392" y="1459"/>
                    </a:lnTo>
                    <a:close/>
                    <a:moveTo>
                      <a:pt x="331" y="331"/>
                    </a:moveTo>
                    <a:cubicBezTo>
                      <a:pt x="461" y="201"/>
                      <a:pt x="634" y="129"/>
                      <a:pt x="818" y="129"/>
                    </a:cubicBezTo>
                    <a:cubicBezTo>
                      <a:pt x="1001" y="129"/>
                      <a:pt x="1174" y="201"/>
                      <a:pt x="1304" y="331"/>
                    </a:cubicBezTo>
                    <a:cubicBezTo>
                      <a:pt x="1421" y="448"/>
                      <a:pt x="1492" y="604"/>
                      <a:pt x="1504" y="769"/>
                    </a:cubicBezTo>
                    <a:cubicBezTo>
                      <a:pt x="1515" y="932"/>
                      <a:pt x="1468" y="1095"/>
                      <a:pt x="1371" y="1226"/>
                    </a:cubicBezTo>
                    <a:cubicBezTo>
                      <a:pt x="1371" y="1226"/>
                      <a:pt x="1371" y="1226"/>
                      <a:pt x="1371" y="1226"/>
                    </a:cubicBezTo>
                    <a:cubicBezTo>
                      <a:pt x="1351" y="1253"/>
                      <a:pt x="1328" y="1279"/>
                      <a:pt x="1304" y="1303"/>
                    </a:cubicBezTo>
                    <a:cubicBezTo>
                      <a:pt x="1296" y="1311"/>
                      <a:pt x="1288" y="1319"/>
                      <a:pt x="1280" y="1326"/>
                    </a:cubicBezTo>
                    <a:cubicBezTo>
                      <a:pt x="1263" y="1342"/>
                      <a:pt x="1245" y="1357"/>
                      <a:pt x="1226" y="1370"/>
                    </a:cubicBezTo>
                    <a:cubicBezTo>
                      <a:pt x="1107" y="1458"/>
                      <a:pt x="966" y="1505"/>
                      <a:pt x="818" y="1505"/>
                    </a:cubicBezTo>
                    <a:cubicBezTo>
                      <a:pt x="634" y="1505"/>
                      <a:pt x="461" y="1433"/>
                      <a:pt x="331" y="1303"/>
                    </a:cubicBezTo>
                    <a:cubicBezTo>
                      <a:pt x="63" y="1035"/>
                      <a:pt x="63" y="599"/>
                      <a:pt x="331" y="33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200">
                  <a:solidFill>
                    <a:schemeClr val="bg1">
                      <a:lumMod val="95000"/>
                    </a:schemeClr>
                  </a:solidFill>
                  <a:latin typeface="Lato" panose="020F0502020204030203" pitchFamily="34" charset="0"/>
                </a:endParaRPr>
              </a:p>
            </p:txBody>
          </p:sp>
          <p:sp>
            <p:nvSpPr>
              <p:cNvPr id="13" name="Freeform 24"/>
              <p:cNvSpPr>
                <a:spLocks noEditPoints="1"/>
              </p:cNvSpPr>
              <p:nvPr/>
            </p:nvSpPr>
            <p:spPr bwMode="auto">
              <a:xfrm>
                <a:off x="788988" y="976313"/>
                <a:ext cx="4578350" cy="4176713"/>
              </a:xfrm>
              <a:custGeom>
                <a:avLst/>
                <a:gdLst>
                  <a:gd name="T0" fmla="*/ 577 w 1219"/>
                  <a:gd name="T1" fmla="*/ 1111 h 1112"/>
                  <a:gd name="T2" fmla="*/ 577 w 1219"/>
                  <a:gd name="T3" fmla="*/ 1112 h 1112"/>
                  <a:gd name="T4" fmla="*/ 610 w 1219"/>
                  <a:gd name="T5" fmla="*/ 1112 h 1112"/>
                  <a:gd name="T6" fmla="*/ 940 w 1219"/>
                  <a:gd name="T7" fmla="*/ 1003 h 1112"/>
                  <a:gd name="T8" fmla="*/ 1002 w 1219"/>
                  <a:gd name="T9" fmla="*/ 949 h 1112"/>
                  <a:gd name="T10" fmla="*/ 1057 w 1219"/>
                  <a:gd name="T11" fmla="*/ 886 h 1112"/>
                  <a:gd name="T12" fmla="*/ 1003 w 1219"/>
                  <a:gd name="T13" fmla="*/ 163 h 1112"/>
                  <a:gd name="T14" fmla="*/ 610 w 1219"/>
                  <a:gd name="T15" fmla="*/ 0 h 1112"/>
                  <a:gd name="T16" fmla="*/ 217 w 1219"/>
                  <a:gd name="T17" fmla="*/ 163 h 1112"/>
                  <a:gd name="T18" fmla="*/ 217 w 1219"/>
                  <a:gd name="T19" fmla="*/ 949 h 1112"/>
                  <a:gd name="T20" fmla="*/ 577 w 1219"/>
                  <a:gd name="T21" fmla="*/ 1111 h 1112"/>
                  <a:gd name="T22" fmla="*/ 262 w 1219"/>
                  <a:gd name="T23" fmla="*/ 209 h 1112"/>
                  <a:gd name="T24" fmla="*/ 610 w 1219"/>
                  <a:gd name="T25" fmla="*/ 65 h 1112"/>
                  <a:gd name="T26" fmla="*/ 957 w 1219"/>
                  <a:gd name="T27" fmla="*/ 209 h 1112"/>
                  <a:gd name="T28" fmla="*/ 1005 w 1219"/>
                  <a:gd name="T29" fmla="*/ 848 h 1112"/>
                  <a:gd name="T30" fmla="*/ 957 w 1219"/>
                  <a:gd name="T31" fmla="*/ 903 h 1112"/>
                  <a:gd name="T32" fmla="*/ 901 w 1219"/>
                  <a:gd name="T33" fmla="*/ 951 h 1112"/>
                  <a:gd name="T34" fmla="*/ 612 w 1219"/>
                  <a:gd name="T35" fmla="*/ 1047 h 1112"/>
                  <a:gd name="T36" fmla="*/ 610 w 1219"/>
                  <a:gd name="T37" fmla="*/ 1047 h 1112"/>
                  <a:gd name="T38" fmla="*/ 262 w 1219"/>
                  <a:gd name="T39" fmla="*/ 903 h 1112"/>
                  <a:gd name="T40" fmla="*/ 262 w 1219"/>
                  <a:gd name="T41" fmla="*/ 209 h 1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19" h="1112">
                    <a:moveTo>
                      <a:pt x="577" y="1111"/>
                    </a:moveTo>
                    <a:cubicBezTo>
                      <a:pt x="577" y="1112"/>
                      <a:pt x="577" y="1112"/>
                      <a:pt x="577" y="1112"/>
                    </a:cubicBezTo>
                    <a:cubicBezTo>
                      <a:pt x="610" y="1112"/>
                      <a:pt x="610" y="1112"/>
                      <a:pt x="610" y="1112"/>
                    </a:cubicBezTo>
                    <a:cubicBezTo>
                      <a:pt x="730" y="1112"/>
                      <a:pt x="844" y="1074"/>
                      <a:pt x="940" y="1003"/>
                    </a:cubicBezTo>
                    <a:cubicBezTo>
                      <a:pt x="962" y="987"/>
                      <a:pt x="983" y="969"/>
                      <a:pt x="1002" y="949"/>
                    </a:cubicBezTo>
                    <a:cubicBezTo>
                      <a:pt x="1022" y="930"/>
                      <a:pt x="1040" y="908"/>
                      <a:pt x="1057" y="886"/>
                    </a:cubicBezTo>
                    <a:cubicBezTo>
                      <a:pt x="1219" y="667"/>
                      <a:pt x="1196" y="356"/>
                      <a:pt x="1003" y="163"/>
                    </a:cubicBezTo>
                    <a:cubicBezTo>
                      <a:pt x="898" y="58"/>
                      <a:pt x="758" y="0"/>
                      <a:pt x="610" y="0"/>
                    </a:cubicBezTo>
                    <a:cubicBezTo>
                      <a:pt x="461" y="0"/>
                      <a:pt x="322" y="58"/>
                      <a:pt x="217" y="163"/>
                    </a:cubicBezTo>
                    <a:cubicBezTo>
                      <a:pt x="0" y="380"/>
                      <a:pt x="0" y="732"/>
                      <a:pt x="217" y="949"/>
                    </a:cubicBezTo>
                    <a:cubicBezTo>
                      <a:pt x="314" y="1046"/>
                      <a:pt x="441" y="1103"/>
                      <a:pt x="577" y="1111"/>
                    </a:cubicBezTo>
                    <a:close/>
                    <a:moveTo>
                      <a:pt x="262" y="209"/>
                    </a:moveTo>
                    <a:cubicBezTo>
                      <a:pt x="355" y="116"/>
                      <a:pt x="478" y="65"/>
                      <a:pt x="610" y="65"/>
                    </a:cubicBezTo>
                    <a:cubicBezTo>
                      <a:pt x="741" y="65"/>
                      <a:pt x="864" y="116"/>
                      <a:pt x="957" y="209"/>
                    </a:cubicBezTo>
                    <a:cubicBezTo>
                      <a:pt x="1127" y="380"/>
                      <a:pt x="1148" y="654"/>
                      <a:pt x="1005" y="848"/>
                    </a:cubicBezTo>
                    <a:cubicBezTo>
                      <a:pt x="990" y="867"/>
                      <a:pt x="974" y="886"/>
                      <a:pt x="957" y="903"/>
                    </a:cubicBezTo>
                    <a:cubicBezTo>
                      <a:pt x="939" y="921"/>
                      <a:pt x="921" y="937"/>
                      <a:pt x="901" y="951"/>
                    </a:cubicBezTo>
                    <a:cubicBezTo>
                      <a:pt x="817" y="1013"/>
                      <a:pt x="717" y="1046"/>
                      <a:pt x="612" y="1047"/>
                    </a:cubicBezTo>
                    <a:cubicBezTo>
                      <a:pt x="610" y="1047"/>
                      <a:pt x="610" y="1047"/>
                      <a:pt x="610" y="1047"/>
                    </a:cubicBezTo>
                    <a:cubicBezTo>
                      <a:pt x="478" y="1047"/>
                      <a:pt x="355" y="996"/>
                      <a:pt x="262" y="903"/>
                    </a:cubicBezTo>
                    <a:cubicBezTo>
                      <a:pt x="71" y="712"/>
                      <a:pt x="71" y="400"/>
                      <a:pt x="262" y="20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200">
                  <a:solidFill>
                    <a:schemeClr val="bg1">
                      <a:lumMod val="95000"/>
                    </a:schemeClr>
                  </a:solidFill>
                  <a:latin typeface="Lato" panose="020F0502020204030203" pitchFamily="34" charset="0"/>
                </a:endParaRPr>
              </a:p>
            </p:txBody>
          </p:sp>
        </p:grpSp>
        <p:sp>
          <p:nvSpPr>
            <p:cNvPr id="8" name="Content Placeholder 2"/>
            <p:cNvSpPr txBox="1">
              <a:spLocks/>
            </p:cNvSpPr>
            <p:nvPr/>
          </p:nvSpPr>
          <p:spPr>
            <a:xfrm rot="20656418">
              <a:off x="5853955" y="2510109"/>
              <a:ext cx="1048131" cy="333964"/>
            </a:xfrm>
            <a:prstGeom prst="rect">
              <a:avLst/>
            </a:prstGeom>
            <a:ln>
              <a:noFill/>
            </a:ln>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8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文字标题</a:t>
              </a:r>
              <a:endParaRPr lang="en-US" sz="8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 name="Content Placeholder 2"/>
            <p:cNvSpPr txBox="1">
              <a:spLocks/>
            </p:cNvSpPr>
            <p:nvPr/>
          </p:nvSpPr>
          <p:spPr>
            <a:xfrm rot="20617390">
              <a:off x="5989841" y="3037375"/>
              <a:ext cx="1048131" cy="333964"/>
            </a:xfrm>
            <a:prstGeom prst="rect">
              <a:avLst/>
            </a:prstGeom>
            <a:ln>
              <a:noFill/>
            </a:ln>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10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文字标题</a:t>
              </a:r>
              <a:endParaRPr lang="en-US" sz="1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 name="Content Placeholder 2"/>
            <p:cNvSpPr txBox="1">
              <a:spLocks/>
            </p:cNvSpPr>
            <p:nvPr/>
          </p:nvSpPr>
          <p:spPr>
            <a:xfrm rot="20617390">
              <a:off x="6156282" y="3686132"/>
              <a:ext cx="1048131" cy="333964"/>
            </a:xfrm>
            <a:prstGeom prst="rect">
              <a:avLst/>
            </a:prstGeom>
            <a:ln>
              <a:noFill/>
            </a:ln>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10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文字标题</a:t>
              </a:r>
              <a:endParaRPr lang="en-US" sz="1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 name="Content Placeholder 2"/>
            <p:cNvSpPr txBox="1">
              <a:spLocks/>
            </p:cNvSpPr>
            <p:nvPr/>
          </p:nvSpPr>
          <p:spPr>
            <a:xfrm rot="20617390">
              <a:off x="6329091" y="4495525"/>
              <a:ext cx="1048131" cy="333964"/>
            </a:xfrm>
            <a:prstGeom prst="rect">
              <a:avLst/>
            </a:prstGeom>
            <a:ln>
              <a:noFill/>
            </a:ln>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文字标题</a:t>
              </a:r>
              <a:endParaRPr lang="en-US" sz="1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30" name="Rectangle 9"/>
          <p:cNvSpPr/>
          <p:nvPr/>
        </p:nvSpPr>
        <p:spPr>
          <a:xfrm>
            <a:off x="656336" y="2130687"/>
            <a:ext cx="2660092" cy="735842"/>
          </a:xfrm>
          <a:prstGeom prst="rect">
            <a:avLst/>
          </a:prstGeom>
        </p:spPr>
        <p:txBody>
          <a:bodyPr wrap="square">
            <a:spAutoFit/>
          </a:bodyPr>
          <a:lstStyle/>
          <a:p>
            <a:pPr algn="r">
              <a:lnSpc>
                <a:spcPct val="130000"/>
              </a:lnSpc>
            </a:pPr>
            <a:r>
              <a:rPr lang="zh-CN" altLang="en-US" sz="1100" b="1" dirty="0">
                <a:solidFill>
                  <a:prstClr val="black">
                    <a:lumMod val="65000"/>
                    <a:lumOff val="35000"/>
                  </a:prstClr>
                </a:solidFill>
                <a:latin typeface="微软雅黑" panose="020B0503020204020204" pitchFamily="34" charset="-122"/>
                <a:ea typeface="微软雅黑" panose="020B0503020204020204" pitchFamily="34" charset="-122"/>
                <a:cs typeface="Open Sans" panose="020B0606030504020204" pitchFamily="34" charset="0"/>
              </a:rPr>
              <a:t>单击此处添加文字</a:t>
            </a:r>
            <a:endParaRPr lang="en-US" sz="1100" b="1" dirty="0">
              <a:solidFill>
                <a:prstClr val="black">
                  <a:lumMod val="65000"/>
                  <a:lumOff val="35000"/>
                </a:prstClr>
              </a:solidFill>
              <a:latin typeface="微软雅黑" panose="020B0503020204020204" pitchFamily="34" charset="-122"/>
              <a:ea typeface="微软雅黑" panose="020B0503020204020204" pitchFamily="34" charset="-122"/>
              <a:cs typeface="Open Sans" panose="020B0606030504020204" pitchFamily="34" charset="0"/>
            </a:endParaRPr>
          </a:p>
          <a:p>
            <a:pPr algn="r">
              <a:lnSpc>
                <a:spcPct val="130000"/>
              </a:lnSpc>
            </a:pPr>
            <a:r>
              <a:rPr lang="zh-CN" altLang="en-US" sz="1100" dirty="0">
                <a:solidFill>
                  <a:prstClr val="black">
                    <a:lumMod val="50000"/>
                    <a:lumOff val="50000"/>
                  </a:prstClr>
                </a:solidFill>
                <a:latin typeface="微软雅黑" panose="020B0503020204020204" pitchFamily="34" charset="-122"/>
                <a:ea typeface="微软雅黑" panose="020B0503020204020204" pitchFamily="34" charset="-122"/>
              </a:rPr>
              <a:t>为了更好地保障您的权益，防范您的作品被黑，平台需要这么做，防范您的作</a:t>
            </a:r>
            <a:endPar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31" name="Rectangle 9"/>
          <p:cNvSpPr/>
          <p:nvPr/>
        </p:nvSpPr>
        <p:spPr>
          <a:xfrm>
            <a:off x="662103" y="4000065"/>
            <a:ext cx="2660092" cy="735842"/>
          </a:xfrm>
          <a:prstGeom prst="rect">
            <a:avLst/>
          </a:prstGeom>
        </p:spPr>
        <p:txBody>
          <a:bodyPr wrap="square">
            <a:spAutoFit/>
          </a:bodyPr>
          <a:lstStyle/>
          <a:p>
            <a:pPr algn="r">
              <a:lnSpc>
                <a:spcPct val="130000"/>
              </a:lnSpc>
            </a:pPr>
            <a:r>
              <a:rPr lang="zh-CN" altLang="en-US" sz="1100" b="1" dirty="0">
                <a:solidFill>
                  <a:prstClr val="black">
                    <a:lumMod val="65000"/>
                    <a:lumOff val="35000"/>
                  </a:prstClr>
                </a:solidFill>
                <a:latin typeface="微软雅黑" panose="020B0503020204020204" pitchFamily="34" charset="-122"/>
                <a:ea typeface="微软雅黑" panose="020B0503020204020204" pitchFamily="34" charset="-122"/>
                <a:cs typeface="Open Sans" panose="020B0606030504020204" pitchFamily="34" charset="0"/>
              </a:rPr>
              <a:t>单击此处添加文字</a:t>
            </a:r>
            <a:endParaRPr lang="en-US" sz="1100" b="1" dirty="0">
              <a:solidFill>
                <a:prstClr val="black">
                  <a:lumMod val="65000"/>
                  <a:lumOff val="35000"/>
                </a:prstClr>
              </a:solidFill>
              <a:latin typeface="微软雅黑" panose="020B0503020204020204" pitchFamily="34" charset="-122"/>
              <a:ea typeface="微软雅黑" panose="020B0503020204020204" pitchFamily="34" charset="-122"/>
              <a:cs typeface="Open Sans" panose="020B0606030504020204" pitchFamily="34" charset="0"/>
            </a:endParaRPr>
          </a:p>
          <a:p>
            <a:pPr algn="r">
              <a:lnSpc>
                <a:spcPct val="130000"/>
              </a:lnSpc>
            </a:pPr>
            <a:r>
              <a:rPr lang="zh-CN" altLang="en-US" sz="1100" dirty="0">
                <a:solidFill>
                  <a:prstClr val="black">
                    <a:lumMod val="50000"/>
                    <a:lumOff val="50000"/>
                  </a:prstClr>
                </a:solidFill>
                <a:latin typeface="微软雅黑" panose="020B0503020204020204" pitchFamily="34" charset="-122"/>
                <a:ea typeface="微软雅黑" panose="020B0503020204020204" pitchFamily="34" charset="-122"/>
              </a:rPr>
              <a:t>为了更好地保障您的权益，防范您的作品被黑，平台需要这么做，防范您的作</a:t>
            </a:r>
            <a:endPar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32" name="Rectangle 9"/>
          <p:cNvSpPr/>
          <p:nvPr/>
        </p:nvSpPr>
        <p:spPr>
          <a:xfrm>
            <a:off x="8714824" y="2124510"/>
            <a:ext cx="2660092" cy="735842"/>
          </a:xfrm>
          <a:prstGeom prst="rect">
            <a:avLst/>
          </a:prstGeom>
        </p:spPr>
        <p:txBody>
          <a:bodyPr wrap="square">
            <a:spAutoFit/>
          </a:bodyPr>
          <a:lstStyle/>
          <a:p>
            <a:pPr>
              <a:lnSpc>
                <a:spcPct val="130000"/>
              </a:lnSpc>
            </a:pPr>
            <a:r>
              <a:rPr lang="zh-CN" altLang="en-US" sz="1100" b="1" dirty="0">
                <a:solidFill>
                  <a:prstClr val="black">
                    <a:lumMod val="65000"/>
                    <a:lumOff val="35000"/>
                  </a:prstClr>
                </a:solidFill>
                <a:latin typeface="微软雅黑" panose="020B0503020204020204" pitchFamily="34" charset="-122"/>
                <a:ea typeface="微软雅黑" panose="020B0503020204020204" pitchFamily="34" charset="-122"/>
                <a:cs typeface="Open Sans" panose="020B0606030504020204" pitchFamily="34" charset="0"/>
              </a:rPr>
              <a:t>单击此处添加文字</a:t>
            </a:r>
            <a:endParaRPr lang="en-US" sz="1100" b="1" dirty="0">
              <a:solidFill>
                <a:prstClr val="black">
                  <a:lumMod val="65000"/>
                  <a:lumOff val="35000"/>
                </a:prstClr>
              </a:solidFill>
              <a:latin typeface="微软雅黑" panose="020B0503020204020204" pitchFamily="34" charset="-122"/>
              <a:ea typeface="微软雅黑" panose="020B0503020204020204" pitchFamily="34" charset="-122"/>
              <a:cs typeface="Open Sans" panose="020B0606030504020204" pitchFamily="34" charset="0"/>
            </a:endParaRPr>
          </a:p>
          <a:p>
            <a:pPr>
              <a:lnSpc>
                <a:spcPct val="130000"/>
              </a:lnSpc>
            </a:pPr>
            <a:r>
              <a:rPr lang="zh-CN" altLang="en-US" sz="1100" dirty="0">
                <a:solidFill>
                  <a:prstClr val="black">
                    <a:lumMod val="50000"/>
                    <a:lumOff val="50000"/>
                  </a:prstClr>
                </a:solidFill>
                <a:latin typeface="微软雅黑" panose="020B0503020204020204" pitchFamily="34" charset="-122"/>
                <a:ea typeface="微软雅黑" panose="020B0503020204020204" pitchFamily="34" charset="-122"/>
              </a:rPr>
              <a:t>为了更好地保障您的权益，防范您的作品被黑，平台需要这么做，防范您的作</a:t>
            </a:r>
            <a:endPar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33" name="Rectangle 9"/>
          <p:cNvSpPr/>
          <p:nvPr/>
        </p:nvSpPr>
        <p:spPr>
          <a:xfrm>
            <a:off x="8667750" y="4000065"/>
            <a:ext cx="2660092" cy="735842"/>
          </a:xfrm>
          <a:prstGeom prst="rect">
            <a:avLst/>
          </a:prstGeom>
        </p:spPr>
        <p:txBody>
          <a:bodyPr wrap="square">
            <a:spAutoFit/>
          </a:bodyPr>
          <a:lstStyle/>
          <a:p>
            <a:pPr>
              <a:lnSpc>
                <a:spcPct val="130000"/>
              </a:lnSpc>
            </a:pPr>
            <a:r>
              <a:rPr lang="zh-CN" altLang="en-US" sz="1100" b="1" dirty="0">
                <a:solidFill>
                  <a:prstClr val="black">
                    <a:lumMod val="65000"/>
                    <a:lumOff val="35000"/>
                  </a:prstClr>
                </a:solidFill>
                <a:latin typeface="微软雅黑" panose="020B0503020204020204" pitchFamily="34" charset="-122"/>
                <a:ea typeface="微软雅黑" panose="020B0503020204020204" pitchFamily="34" charset="-122"/>
                <a:cs typeface="Open Sans" panose="020B0606030504020204" pitchFamily="34" charset="0"/>
              </a:rPr>
              <a:t>单击此处添加文字</a:t>
            </a:r>
            <a:endParaRPr lang="en-US" sz="1100" b="1" dirty="0">
              <a:solidFill>
                <a:prstClr val="black">
                  <a:lumMod val="65000"/>
                  <a:lumOff val="35000"/>
                </a:prstClr>
              </a:solidFill>
              <a:latin typeface="微软雅黑" panose="020B0503020204020204" pitchFamily="34" charset="-122"/>
              <a:ea typeface="微软雅黑" panose="020B0503020204020204" pitchFamily="34" charset="-122"/>
              <a:cs typeface="Open Sans" panose="020B0606030504020204" pitchFamily="34" charset="0"/>
            </a:endParaRPr>
          </a:p>
          <a:p>
            <a:pPr>
              <a:lnSpc>
                <a:spcPct val="130000"/>
              </a:lnSpc>
            </a:pPr>
            <a:r>
              <a:rPr lang="zh-CN" altLang="en-US" sz="1100" dirty="0">
                <a:solidFill>
                  <a:prstClr val="black">
                    <a:lumMod val="50000"/>
                    <a:lumOff val="50000"/>
                  </a:prstClr>
                </a:solidFill>
                <a:latin typeface="微软雅黑" panose="020B0503020204020204" pitchFamily="34" charset="-122"/>
                <a:ea typeface="微软雅黑" panose="020B0503020204020204" pitchFamily="34" charset="-122"/>
              </a:rPr>
              <a:t>为了更好地保障您的权益，防范您的作品被黑，平台需要这么做，防范您的作</a:t>
            </a:r>
            <a:endPar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61152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flipH="1">
            <a:off x="5982270" y="1876970"/>
            <a:ext cx="4572000" cy="857822"/>
            <a:chOff x="-107776" y="1594012"/>
            <a:chExt cx="4572000" cy="857822"/>
          </a:xfrm>
        </p:grpSpPr>
        <p:sp>
          <p:nvSpPr>
            <p:cNvPr id="3" name="矩形 2"/>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a:solidFill>
                    <a:schemeClr val="tx1">
                      <a:lumMod val="75000"/>
                      <a:lumOff val="25000"/>
                    </a:schemeClr>
                  </a:solidFill>
                  <a:latin typeface="微软雅黑" pitchFamily="34" charset="-122"/>
                  <a:ea typeface="微软雅黑" pitchFamily="34" charset="-122"/>
                  <a:sym typeface="Arial" pitchFamily="34" charset="0"/>
                </a:rPr>
                <a:t>点击增加小标题</a:t>
              </a:r>
            </a:p>
          </p:txBody>
        </p:sp>
        <p:sp>
          <p:nvSpPr>
            <p:cNvPr id="4" name="椭圆 3"/>
            <p:cNvSpPr/>
            <p:nvPr/>
          </p:nvSpPr>
          <p:spPr>
            <a:xfrm>
              <a:off x="4283968" y="1722476"/>
              <a:ext cx="72008" cy="7200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矩形 4"/>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75000"/>
                      <a:lumOff val="2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100" dirty="0">
                  <a:solidFill>
                    <a:schemeClr val="tx1">
                      <a:lumMod val="75000"/>
                      <a:lumOff val="25000"/>
                    </a:schemeClr>
                  </a:solidFill>
                  <a:latin typeface="微软雅黑" pitchFamily="34" charset="-122"/>
                  <a:ea typeface="微软雅黑" pitchFamily="34" charset="-122"/>
                </a:rPr>
                <a:t>请输入相关内容请输入相关内容请输入相关内容</a:t>
              </a:r>
            </a:p>
          </p:txBody>
        </p:sp>
      </p:grpSp>
      <p:grpSp>
        <p:nvGrpSpPr>
          <p:cNvPr id="6" name="组合 5"/>
          <p:cNvGrpSpPr/>
          <p:nvPr/>
        </p:nvGrpSpPr>
        <p:grpSpPr>
          <a:xfrm flipH="1">
            <a:off x="5982270" y="2782700"/>
            <a:ext cx="4572000" cy="857822"/>
            <a:chOff x="-107776" y="1594012"/>
            <a:chExt cx="4572000" cy="857822"/>
          </a:xfrm>
        </p:grpSpPr>
        <p:sp>
          <p:nvSpPr>
            <p:cNvPr id="7" name="矩形 6"/>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a:solidFill>
                    <a:schemeClr val="tx1">
                      <a:lumMod val="75000"/>
                      <a:lumOff val="25000"/>
                    </a:schemeClr>
                  </a:solidFill>
                  <a:latin typeface="微软雅黑" pitchFamily="34" charset="-122"/>
                  <a:ea typeface="微软雅黑" pitchFamily="34" charset="-122"/>
                  <a:sym typeface="Arial" pitchFamily="34" charset="0"/>
                </a:rPr>
                <a:t>点击增加小标题</a:t>
              </a:r>
            </a:p>
          </p:txBody>
        </p:sp>
        <p:sp>
          <p:nvSpPr>
            <p:cNvPr id="8" name="椭圆 7"/>
            <p:cNvSpPr/>
            <p:nvPr/>
          </p:nvSpPr>
          <p:spPr>
            <a:xfrm>
              <a:off x="4283968" y="1722476"/>
              <a:ext cx="72008" cy="7200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 name="矩形 8"/>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75000"/>
                      <a:lumOff val="2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100" dirty="0">
                  <a:solidFill>
                    <a:schemeClr val="tx1">
                      <a:lumMod val="75000"/>
                      <a:lumOff val="25000"/>
                    </a:schemeClr>
                  </a:solidFill>
                  <a:latin typeface="微软雅黑" pitchFamily="34" charset="-122"/>
                  <a:ea typeface="微软雅黑" pitchFamily="34" charset="-122"/>
                </a:rPr>
                <a:t>请输入相关内容请输入相关内容请输入相关内容</a:t>
              </a:r>
            </a:p>
          </p:txBody>
        </p:sp>
      </p:grpSp>
      <p:grpSp>
        <p:nvGrpSpPr>
          <p:cNvPr id="10" name="组合 9"/>
          <p:cNvGrpSpPr/>
          <p:nvPr/>
        </p:nvGrpSpPr>
        <p:grpSpPr>
          <a:xfrm flipH="1">
            <a:off x="5983014" y="3668011"/>
            <a:ext cx="4572000" cy="857822"/>
            <a:chOff x="-107776" y="1594012"/>
            <a:chExt cx="4572000" cy="857822"/>
          </a:xfrm>
        </p:grpSpPr>
        <p:sp>
          <p:nvSpPr>
            <p:cNvPr id="11" name="矩形 10"/>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a:solidFill>
                    <a:schemeClr val="tx1">
                      <a:lumMod val="75000"/>
                      <a:lumOff val="25000"/>
                    </a:schemeClr>
                  </a:solidFill>
                  <a:latin typeface="微软雅黑" pitchFamily="34" charset="-122"/>
                  <a:ea typeface="微软雅黑" pitchFamily="34" charset="-122"/>
                  <a:sym typeface="Arial" pitchFamily="34" charset="0"/>
                </a:rPr>
                <a:t>点击增加小标题</a:t>
              </a:r>
            </a:p>
          </p:txBody>
        </p:sp>
        <p:sp>
          <p:nvSpPr>
            <p:cNvPr id="12" name="椭圆 11"/>
            <p:cNvSpPr/>
            <p:nvPr/>
          </p:nvSpPr>
          <p:spPr>
            <a:xfrm>
              <a:off x="4283968" y="1722476"/>
              <a:ext cx="72008" cy="7200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 name="矩形 12"/>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75000"/>
                      <a:lumOff val="2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100" dirty="0">
                  <a:solidFill>
                    <a:schemeClr val="tx1">
                      <a:lumMod val="75000"/>
                      <a:lumOff val="25000"/>
                    </a:schemeClr>
                  </a:solidFill>
                  <a:latin typeface="微软雅黑" pitchFamily="34" charset="-122"/>
                  <a:ea typeface="微软雅黑" pitchFamily="34" charset="-122"/>
                </a:rPr>
                <a:t>请输入相关内容请输入相关内容请输入相关内容</a:t>
              </a:r>
            </a:p>
          </p:txBody>
        </p:sp>
      </p:grpSp>
      <p:sp>
        <p:nvSpPr>
          <p:cNvPr id="14" name="矩形 15"/>
          <p:cNvSpPr/>
          <p:nvPr/>
        </p:nvSpPr>
        <p:spPr>
          <a:xfrm flipH="1">
            <a:off x="1301750" y="1837898"/>
            <a:ext cx="3995936" cy="2687935"/>
          </a:xfrm>
          <a:custGeom>
            <a:avLst/>
            <a:gdLst>
              <a:gd name="connsiteX0" fmla="*/ 0 w 3995936"/>
              <a:gd name="connsiteY0" fmla="*/ 0 h 2664296"/>
              <a:gd name="connsiteX1" fmla="*/ 3995936 w 3995936"/>
              <a:gd name="connsiteY1" fmla="*/ 0 h 2664296"/>
              <a:gd name="connsiteX2" fmla="*/ 3995936 w 3995936"/>
              <a:gd name="connsiteY2" fmla="*/ 2664296 h 2664296"/>
              <a:gd name="connsiteX3" fmla="*/ 0 w 3995936"/>
              <a:gd name="connsiteY3" fmla="*/ 2664296 h 2664296"/>
              <a:gd name="connsiteX4" fmla="*/ 0 w 3995936"/>
              <a:gd name="connsiteY4" fmla="*/ 0 h 2664296"/>
              <a:gd name="connsiteX0" fmla="*/ 0 w 3995936"/>
              <a:gd name="connsiteY0" fmla="*/ 1377 h 2665673"/>
              <a:gd name="connsiteX1" fmla="*/ 347861 w 3995936"/>
              <a:gd name="connsiteY1" fmla="*/ 0 h 2665673"/>
              <a:gd name="connsiteX2" fmla="*/ 3995936 w 3995936"/>
              <a:gd name="connsiteY2" fmla="*/ 1377 h 2665673"/>
              <a:gd name="connsiteX3" fmla="*/ 3995936 w 3995936"/>
              <a:gd name="connsiteY3" fmla="*/ 2665673 h 2665673"/>
              <a:gd name="connsiteX4" fmla="*/ 0 w 3995936"/>
              <a:gd name="connsiteY4" fmla="*/ 2665673 h 2665673"/>
              <a:gd name="connsiteX5" fmla="*/ 0 w 3995936"/>
              <a:gd name="connsiteY5" fmla="*/ 1377 h 2665673"/>
              <a:gd name="connsiteX0" fmla="*/ 0 w 3995936"/>
              <a:gd name="connsiteY0" fmla="*/ 2665673 h 2665673"/>
              <a:gd name="connsiteX1" fmla="*/ 347861 w 3995936"/>
              <a:gd name="connsiteY1" fmla="*/ 0 h 2665673"/>
              <a:gd name="connsiteX2" fmla="*/ 3995936 w 3995936"/>
              <a:gd name="connsiteY2" fmla="*/ 1377 h 2665673"/>
              <a:gd name="connsiteX3" fmla="*/ 3995936 w 3995936"/>
              <a:gd name="connsiteY3" fmla="*/ 2665673 h 2665673"/>
              <a:gd name="connsiteX4" fmla="*/ 0 w 3995936"/>
              <a:gd name="connsiteY4" fmla="*/ 2665673 h 2665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95936" h="2665673">
                <a:moveTo>
                  <a:pt x="0" y="2665673"/>
                </a:moveTo>
                <a:lnTo>
                  <a:pt x="347861" y="0"/>
                </a:lnTo>
                <a:lnTo>
                  <a:pt x="3995936" y="1377"/>
                </a:lnTo>
                <a:lnTo>
                  <a:pt x="3995936" y="2665673"/>
                </a:lnTo>
                <a:lnTo>
                  <a:pt x="0" y="2665673"/>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ltLang="zh-CN" sz="1400" b="1" dirty="0">
              <a:latin typeface="微软雅黑" pitchFamily="34" charset="-122"/>
              <a:ea typeface="微软雅黑" pitchFamily="34" charset="-122"/>
              <a:sym typeface="Arial" pitchFamily="34" charset="0"/>
            </a:endParaRPr>
          </a:p>
          <a:p>
            <a:endParaRPr lang="en-US" altLang="zh-CN" sz="1400" b="1" dirty="0">
              <a:latin typeface="微软雅黑" pitchFamily="34" charset="-122"/>
              <a:ea typeface="微软雅黑" pitchFamily="34" charset="-122"/>
              <a:sym typeface="Arial" pitchFamily="34" charset="0"/>
            </a:endParaRPr>
          </a:p>
          <a:p>
            <a:r>
              <a:rPr lang="zh-CN" altLang="en-US" sz="1400" b="1" dirty="0">
                <a:latin typeface="微软雅黑" pitchFamily="34" charset="-122"/>
                <a:ea typeface="微软雅黑" pitchFamily="34" charset="-122"/>
                <a:sym typeface="Arial" pitchFamily="34" charset="0"/>
              </a:rPr>
              <a:t>         </a:t>
            </a:r>
          </a:p>
          <a:p>
            <a:endParaRPr lang="zh-CN" altLang="en-US" sz="1400" dirty="0"/>
          </a:p>
        </p:txBody>
      </p:sp>
      <p:pic>
        <p:nvPicPr>
          <p:cNvPr id="15" name="图片 14"/>
          <p:cNvPicPr>
            <a:picLocks noChangeAspect="1"/>
          </p:cNvPicPr>
          <p:nvPr/>
        </p:nvPicPr>
        <p:blipFill>
          <a:blip r:embed="rId3" cstate="print">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tretch>
            <a:fillRect/>
          </a:stretch>
        </p:blipFill>
        <p:spPr>
          <a:xfrm>
            <a:off x="3284116" y="1837898"/>
            <a:ext cx="2627410" cy="2687935"/>
          </a:xfrm>
          <a:prstGeom prst="rect">
            <a:avLst/>
          </a:prstGeom>
        </p:spPr>
      </p:pic>
      <p:sp>
        <p:nvSpPr>
          <p:cNvPr id="16" name="矩形 15"/>
          <p:cNvSpPr/>
          <p:nvPr/>
        </p:nvSpPr>
        <p:spPr>
          <a:xfrm>
            <a:off x="1697286" y="2319134"/>
            <a:ext cx="1656184" cy="1846659"/>
          </a:xfrm>
          <a:prstGeom prst="rect">
            <a:avLst/>
          </a:prstGeom>
        </p:spPr>
        <p:txBody>
          <a:bodyPr wrap="square">
            <a:spAutoFit/>
          </a:bodyPr>
          <a:lstStyle/>
          <a:p>
            <a:r>
              <a:rPr lang="zh-CN" altLang="en-US" sz="1600" dirty="0">
                <a:solidFill>
                  <a:schemeClr val="bg1"/>
                </a:solidFill>
                <a:latin typeface="微软雅黑" pitchFamily="34" charset="-122"/>
                <a:ea typeface="微软雅黑" pitchFamily="34" charset="-122"/>
                <a:sym typeface="Arial" pitchFamily="34" charset="0"/>
              </a:rPr>
              <a:t>点击增加文本</a:t>
            </a:r>
            <a:endParaRPr lang="en-US" altLang="zh-CN" sz="1600" dirty="0">
              <a:solidFill>
                <a:schemeClr val="bg1"/>
              </a:solidFill>
              <a:latin typeface="微软雅黑" pitchFamily="34" charset="-122"/>
              <a:ea typeface="微软雅黑" pitchFamily="34" charset="-122"/>
              <a:sym typeface="Arial" pitchFamily="34" charset="0"/>
            </a:endParaRPr>
          </a:p>
          <a:p>
            <a:endParaRPr lang="en-US" altLang="zh-CN" sz="1600" dirty="0">
              <a:solidFill>
                <a:schemeClr val="bg1"/>
              </a:solidFill>
              <a:latin typeface="微软雅黑" pitchFamily="34" charset="-122"/>
              <a:ea typeface="微软雅黑" pitchFamily="34" charset="-122"/>
              <a:sym typeface="Arial" pitchFamily="34" charset="0"/>
            </a:endParaRPr>
          </a:p>
          <a:p>
            <a:endParaRPr lang="en-US" altLang="zh-CN" sz="1600" dirty="0">
              <a:solidFill>
                <a:schemeClr val="bg1"/>
              </a:solidFill>
              <a:latin typeface="微软雅黑" pitchFamily="34" charset="-122"/>
              <a:ea typeface="微软雅黑" pitchFamily="34" charset="-122"/>
              <a:sym typeface="Arial" pitchFamily="34" charset="0"/>
            </a:endParaRPr>
          </a:p>
          <a:p>
            <a:r>
              <a:rPr lang="zh-CN" altLang="en-US" sz="1600" dirty="0">
                <a:solidFill>
                  <a:schemeClr val="bg1"/>
                </a:solidFill>
                <a:latin typeface="微软雅黑" pitchFamily="34" charset="-122"/>
                <a:ea typeface="微软雅黑" pitchFamily="34" charset="-122"/>
                <a:sym typeface="Arial" pitchFamily="34" charset="0"/>
              </a:rPr>
              <a:t>点击增加文本</a:t>
            </a:r>
            <a:endParaRPr lang="en-US" altLang="zh-CN" sz="1600" dirty="0">
              <a:solidFill>
                <a:schemeClr val="bg1"/>
              </a:solidFill>
              <a:latin typeface="微软雅黑" pitchFamily="34" charset="-122"/>
              <a:ea typeface="微软雅黑" pitchFamily="34" charset="-122"/>
              <a:sym typeface="Arial" pitchFamily="34" charset="0"/>
            </a:endParaRPr>
          </a:p>
          <a:p>
            <a:r>
              <a:rPr lang="zh-CN" altLang="en-US" sz="1600" dirty="0">
                <a:solidFill>
                  <a:schemeClr val="bg1"/>
                </a:solidFill>
                <a:latin typeface="微软雅黑" pitchFamily="34" charset="-122"/>
                <a:ea typeface="微软雅黑" pitchFamily="34" charset="-122"/>
                <a:sym typeface="Arial" pitchFamily="34" charset="0"/>
              </a:rPr>
              <a:t> </a:t>
            </a:r>
          </a:p>
          <a:p>
            <a:endParaRPr lang="en-US" altLang="zh-CN" sz="1600" dirty="0">
              <a:solidFill>
                <a:schemeClr val="bg1"/>
              </a:solidFill>
              <a:latin typeface="微软雅黑" pitchFamily="34" charset="-122"/>
              <a:ea typeface="微软雅黑" pitchFamily="34" charset="-122"/>
              <a:sym typeface="Arial" pitchFamily="34" charset="0"/>
            </a:endParaRPr>
          </a:p>
          <a:p>
            <a:r>
              <a:rPr lang="zh-CN" altLang="en-US" sz="1600" dirty="0">
                <a:solidFill>
                  <a:schemeClr val="bg1"/>
                </a:solidFill>
                <a:latin typeface="微软雅黑" pitchFamily="34" charset="-122"/>
                <a:ea typeface="微软雅黑" pitchFamily="34" charset="-122"/>
                <a:sym typeface="Arial" pitchFamily="34" charset="0"/>
              </a:rPr>
              <a:t>点击增加文本 </a:t>
            </a:r>
          </a:p>
        </p:txBody>
      </p:sp>
    </p:spTree>
    <p:extLst>
      <p:ext uri="{BB962C8B-B14F-4D97-AF65-F5344CB8AC3E}">
        <p14:creationId xmlns:p14="http://schemas.microsoft.com/office/powerpoint/2010/main" val="2441346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500"/>
                                        <p:tgtEl>
                                          <p:spTgt spid="1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16443" r="12525"/>
          <a:stretch/>
        </p:blipFill>
        <p:spPr>
          <a:xfrm>
            <a:off x="0" y="0"/>
            <a:ext cx="12192000" cy="6858000"/>
          </a:xfrm>
          <a:prstGeom prst="rect">
            <a:avLst/>
          </a:prstGeom>
        </p:spPr>
      </p:pic>
      <p:sp>
        <p:nvSpPr>
          <p:cNvPr id="3" name="TextBox 37"/>
          <p:cNvSpPr>
            <a:spLocks noChangeArrowheads="1"/>
          </p:cNvSpPr>
          <p:nvPr/>
        </p:nvSpPr>
        <p:spPr bwMode="auto">
          <a:xfrm>
            <a:off x="6246400" y="2145962"/>
            <a:ext cx="4283899" cy="128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None/>
            </a:pPr>
            <a:r>
              <a:rPr lang="zh-CN" altLang="en-US" sz="8000" b="1" dirty="0">
                <a:solidFill>
                  <a:srgbClr val="C00000"/>
                </a:solidFill>
                <a:latin typeface="Arial" panose="020B0604020202020204" pitchFamily="34" charset="0"/>
                <a:ea typeface="微软雅黑" panose="020B0503020204020204" pitchFamily="34" charset="-122"/>
                <a:cs typeface="Arial" panose="020B0604020202020204" pitchFamily="34" charset="0"/>
              </a:rPr>
              <a:t>谢谢观看</a:t>
            </a:r>
          </a:p>
        </p:txBody>
      </p:sp>
      <p:sp>
        <p:nvSpPr>
          <p:cNvPr id="4" name="TextBox 38"/>
          <p:cNvSpPr>
            <a:spLocks noChangeArrowheads="1"/>
          </p:cNvSpPr>
          <p:nvPr/>
        </p:nvSpPr>
        <p:spPr bwMode="auto">
          <a:xfrm>
            <a:off x="5600017" y="3705747"/>
            <a:ext cx="5576663" cy="37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7" tIns="34289" rIns="68577" bIns="34289">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buNone/>
            </a:pPr>
            <a:r>
              <a:rPr lang="en-US" altLang="zh-CN" sz="2000" spc="113" dirty="0">
                <a:solidFill>
                  <a:srgbClr val="C00000"/>
                </a:solidFill>
                <a:latin typeface="微软雅黑" panose="020B0503020204020204" pitchFamily="34" charset="-122"/>
                <a:ea typeface="微软雅黑" panose="020B0503020204020204" pitchFamily="34" charset="-122"/>
              </a:rPr>
              <a:t>[</a:t>
            </a:r>
            <a:r>
              <a:rPr lang="zh-CN" altLang="en-US" sz="2000" spc="113" dirty="0">
                <a:solidFill>
                  <a:srgbClr val="C00000"/>
                </a:solidFill>
                <a:latin typeface="微软雅黑" panose="020B0503020204020204" pitchFamily="34" charset="-122"/>
                <a:ea typeface="微软雅黑" panose="020B0503020204020204" pitchFamily="34" charset="-122"/>
              </a:rPr>
              <a:t>工作汇报</a:t>
            </a:r>
            <a:r>
              <a:rPr lang="en-US" altLang="zh-CN" sz="2000" spc="113" dirty="0">
                <a:solidFill>
                  <a:srgbClr val="C00000"/>
                </a:solidFill>
                <a:latin typeface="微软雅黑" panose="020B0503020204020204" pitchFamily="34" charset="-122"/>
                <a:ea typeface="微软雅黑" panose="020B0503020204020204" pitchFamily="34" charset="-122"/>
              </a:rPr>
              <a:t>] [</a:t>
            </a:r>
            <a:r>
              <a:rPr lang="zh-CN" altLang="en-US" sz="2000" spc="113" dirty="0">
                <a:solidFill>
                  <a:srgbClr val="C00000"/>
                </a:solidFill>
                <a:latin typeface="微软雅黑" panose="020B0503020204020204" pitchFamily="34" charset="-122"/>
                <a:ea typeface="微软雅黑" panose="020B0503020204020204" pitchFamily="34" charset="-122"/>
              </a:rPr>
              <a:t>商务路演</a:t>
            </a:r>
            <a:r>
              <a:rPr lang="en-US" altLang="zh-CN" sz="2000" spc="113" dirty="0">
                <a:solidFill>
                  <a:srgbClr val="C00000"/>
                </a:solidFill>
                <a:latin typeface="微软雅黑" panose="020B0503020204020204" pitchFamily="34" charset="-122"/>
                <a:ea typeface="微软雅黑" panose="020B0503020204020204" pitchFamily="34" charset="-122"/>
              </a:rPr>
              <a:t>] [</a:t>
            </a:r>
            <a:r>
              <a:rPr lang="zh-CN" altLang="en-US" sz="2000" spc="113" dirty="0">
                <a:solidFill>
                  <a:srgbClr val="C00000"/>
                </a:solidFill>
                <a:latin typeface="微软雅黑" panose="020B0503020204020204" pitchFamily="34" charset="-122"/>
                <a:ea typeface="微软雅黑" panose="020B0503020204020204" pitchFamily="34" charset="-122"/>
              </a:rPr>
              <a:t>新年计划</a:t>
            </a:r>
            <a:r>
              <a:rPr lang="en-US" altLang="zh-CN" sz="2000" spc="113" dirty="0">
                <a:solidFill>
                  <a:srgbClr val="C00000"/>
                </a:solidFill>
                <a:latin typeface="微软雅黑" panose="020B0503020204020204" pitchFamily="34" charset="-122"/>
                <a:ea typeface="微软雅黑" panose="020B0503020204020204" pitchFamily="34" charset="-122"/>
              </a:rPr>
              <a:t>] [PPT</a:t>
            </a:r>
            <a:r>
              <a:rPr lang="zh-CN" altLang="en-US" sz="2000" spc="113" dirty="0">
                <a:solidFill>
                  <a:srgbClr val="C00000"/>
                </a:solidFill>
                <a:latin typeface="微软雅黑" panose="020B0503020204020204" pitchFamily="34" charset="-122"/>
                <a:ea typeface="微软雅黑" panose="020B0503020204020204" pitchFamily="34" charset="-122"/>
              </a:rPr>
              <a:t>演示</a:t>
            </a:r>
            <a:r>
              <a:rPr lang="en-US" altLang="zh-CN" sz="2000" spc="113" dirty="0">
                <a:solidFill>
                  <a:srgbClr val="C00000"/>
                </a:solidFill>
                <a:latin typeface="微软雅黑" panose="020B0503020204020204" pitchFamily="34" charset="-122"/>
                <a:ea typeface="微软雅黑" panose="020B0503020204020204" pitchFamily="34" charset="-122"/>
              </a:rPr>
              <a:t>]</a:t>
            </a:r>
          </a:p>
        </p:txBody>
      </p:sp>
      <p:pic>
        <p:nvPicPr>
          <p:cNvPr id="5" name="图片 4"/>
          <p:cNvPicPr>
            <a:picLocks noChangeAspect="1"/>
          </p:cNvPicPr>
          <p:nvPr/>
        </p:nvPicPr>
        <p:blipFill rotWithShape="1">
          <a:blip r:embed="rId4" cstate="print">
            <a:extLst>
              <a:ext uri="{28A0092B-C50C-407E-A947-70E740481C1C}">
                <a14:useLocalDpi xmlns:a14="http://schemas.microsoft.com/office/drawing/2010/main" val="0"/>
              </a:ext>
            </a:extLst>
          </a:blip>
          <a:srcRect r="2412"/>
          <a:stretch/>
        </p:blipFill>
        <p:spPr>
          <a:xfrm>
            <a:off x="0" y="4787801"/>
            <a:ext cx="12192000" cy="2070199"/>
          </a:xfrm>
          <a:prstGeom prst="rect">
            <a:avLst/>
          </a:prstGeom>
        </p:spPr>
      </p:pic>
      <p:sp>
        <p:nvSpPr>
          <p:cNvPr id="6" name="矩形 47"/>
          <p:cNvSpPr>
            <a:spLocks noChangeArrowheads="1"/>
          </p:cNvSpPr>
          <p:nvPr/>
        </p:nvSpPr>
        <p:spPr bwMode="auto">
          <a:xfrm>
            <a:off x="5726899" y="4224460"/>
            <a:ext cx="5448300" cy="72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30000"/>
              </a:lnSpc>
              <a:spcBef>
                <a:spcPct val="0"/>
              </a:spcBef>
              <a:buNone/>
            </a:pPr>
            <a:r>
              <a:rPr lang="zh-CN" altLang="en-US" sz="1050" dirty="0">
                <a:solidFill>
                  <a:schemeClr val="tx1">
                    <a:lumMod val="85000"/>
                    <a:lumOff val="15000"/>
                  </a:schemeClr>
                </a:solidFill>
                <a:latin typeface="微软雅黑" pitchFamily="34" charset="-122"/>
                <a:ea typeface="微软雅黑" pitchFamily="34" charset="-122"/>
                <a:sym typeface="方正兰亭黑_GBK" pitchFamily="2" charset="-122"/>
              </a:rPr>
              <a:t>点击此处添加标题，点击此处添加标题，点击此处添加标题，点击此处添加标题，点击此处添加标题，点击此处添加标题，点击此处添加标题，点击此处添加标题。</a:t>
            </a:r>
            <a:endParaRPr lang="en-US" altLang="zh-CN" sz="1050" dirty="0">
              <a:solidFill>
                <a:schemeClr val="tx1">
                  <a:lumMod val="85000"/>
                  <a:lumOff val="15000"/>
                </a:schemeClr>
              </a:solidFill>
              <a:latin typeface="微软雅黑" pitchFamily="34" charset="-122"/>
              <a:ea typeface="微软雅黑" pitchFamily="34" charset="-122"/>
              <a:sym typeface="方正兰亭黑_GBK" pitchFamily="2" charset="-122"/>
            </a:endParaRPr>
          </a:p>
          <a:p>
            <a:pPr eaLnBrk="1" hangingPunct="1">
              <a:lnSpc>
                <a:spcPct val="130000"/>
              </a:lnSpc>
              <a:spcBef>
                <a:spcPct val="0"/>
              </a:spcBef>
              <a:buNone/>
            </a:pPr>
            <a:r>
              <a:rPr lang="zh-CN" altLang="en-US" sz="1050" dirty="0">
                <a:solidFill>
                  <a:schemeClr val="tx1">
                    <a:lumMod val="85000"/>
                    <a:lumOff val="15000"/>
                  </a:schemeClr>
                </a:solidFill>
                <a:latin typeface="微软雅黑" pitchFamily="34" charset="-122"/>
                <a:ea typeface="微软雅黑" pitchFamily="34" charset="-122"/>
                <a:sym typeface="方正兰亭黑_GBK" pitchFamily="2" charset="-122"/>
              </a:rPr>
              <a:t>。</a:t>
            </a:r>
          </a:p>
        </p:txBody>
      </p:sp>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l="24007" r="16739"/>
          <a:stretch/>
        </p:blipFill>
        <p:spPr>
          <a:xfrm>
            <a:off x="261258" y="534543"/>
            <a:ext cx="4323442" cy="6342408"/>
          </a:xfrm>
          <a:prstGeom prst="rect">
            <a:avLst/>
          </a:prstGeom>
        </p:spPr>
      </p:pic>
    </p:spTree>
    <p:extLst>
      <p:ext uri="{BB962C8B-B14F-4D97-AF65-F5344CB8AC3E}">
        <p14:creationId xmlns:p14="http://schemas.microsoft.com/office/powerpoint/2010/main" val="929687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16" presetClass="entr" presetSubtype="37"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outVertical)">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24007" r="16739"/>
          <a:stretch/>
        </p:blipFill>
        <p:spPr>
          <a:xfrm>
            <a:off x="725715" y="2173721"/>
            <a:ext cx="3193142" cy="4684279"/>
          </a:xfrm>
          <a:prstGeom prst="rect">
            <a:avLst/>
          </a:prstGeom>
        </p:spPr>
      </p:pic>
      <p:grpSp>
        <p:nvGrpSpPr>
          <p:cNvPr id="5" name="组合 4"/>
          <p:cNvGrpSpPr>
            <a:grpSpLocks/>
          </p:cNvGrpSpPr>
          <p:nvPr/>
        </p:nvGrpSpPr>
        <p:grpSpPr bwMode="auto">
          <a:xfrm rot="10800000">
            <a:off x="5218082" y="1331104"/>
            <a:ext cx="2489003" cy="2145220"/>
            <a:chOff x="2447764" y="1124744"/>
            <a:chExt cx="2232248" cy="1924352"/>
          </a:xfrm>
        </p:grpSpPr>
        <p:sp>
          <p:nvSpPr>
            <p:cNvPr id="6" name="六边形 5"/>
            <p:cNvSpPr/>
            <p:nvPr/>
          </p:nvSpPr>
          <p:spPr>
            <a:xfrm>
              <a:off x="2447765" y="1124448"/>
              <a:ext cx="2232248" cy="1924648"/>
            </a:xfrm>
            <a:prstGeom prst="hexagon">
              <a:avLst>
                <a:gd name="adj" fmla="val 28044"/>
                <a:gd name="vf" fmla="val 115470"/>
              </a:avLst>
            </a:prstGeom>
            <a:gradFill flip="none" rotWithShape="1">
              <a:gsLst>
                <a:gs pos="0">
                  <a:srgbClr val="E50012">
                    <a:shade val="30000"/>
                    <a:satMod val="115000"/>
                  </a:srgbClr>
                </a:gs>
                <a:gs pos="50000">
                  <a:srgbClr val="E50012">
                    <a:shade val="67500"/>
                    <a:satMod val="115000"/>
                  </a:srgbClr>
                </a:gs>
                <a:gs pos="100000">
                  <a:srgbClr val="E50012">
                    <a:shade val="100000"/>
                    <a:satMod val="115000"/>
                  </a:srgbClr>
                </a:gs>
              </a:gsLst>
              <a:path path="circle">
                <a:fillToRect l="100000" t="100000"/>
              </a:path>
              <a:tileRect r="-100000" b="-10000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椭圆​​ 38"/>
            <p:cNvSpPr/>
            <p:nvPr/>
          </p:nvSpPr>
          <p:spPr>
            <a:xfrm>
              <a:off x="2696411" y="1220958"/>
              <a:ext cx="1734956" cy="1731626"/>
            </a:xfrm>
            <a:prstGeom prst="ellipse">
              <a:avLst/>
            </a:prstGeom>
            <a:solidFill>
              <a:schemeClr val="bg1">
                <a:lumMod val="95000"/>
              </a:schemeClr>
            </a:solidFill>
            <a:ln w="28575">
              <a:solidFill>
                <a:schemeClr val="bg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sp>
        <p:nvSpPr>
          <p:cNvPr id="8" name="矩形 7"/>
          <p:cNvSpPr/>
          <p:nvPr/>
        </p:nvSpPr>
        <p:spPr>
          <a:xfrm>
            <a:off x="4870923" y="3557163"/>
            <a:ext cx="3262432" cy="707886"/>
          </a:xfrm>
          <a:prstGeom prst="rect">
            <a:avLst/>
          </a:prstGeom>
        </p:spPr>
        <p:txBody>
          <a:bodyPr wrap="none">
            <a:spAutoFit/>
          </a:bodyPr>
          <a:lstStyle/>
          <a:p>
            <a:pPr algn="ctr">
              <a:spcAft>
                <a:spcPts val="0"/>
              </a:spcAft>
              <a:defRPr/>
            </a:pPr>
            <a:r>
              <a:rPr lang="zh-CN" altLang="en-US" sz="4000" kern="100"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添加您的标题</a:t>
            </a:r>
            <a:endParaRPr lang="zh-CN" altLang="zh-CN" sz="4000" kern="100"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矩形 8"/>
          <p:cNvSpPr/>
          <p:nvPr/>
        </p:nvSpPr>
        <p:spPr>
          <a:xfrm>
            <a:off x="5505938" y="1619049"/>
            <a:ext cx="1923900" cy="1569660"/>
          </a:xfrm>
          <a:prstGeom prst="rect">
            <a:avLst/>
          </a:prstGeom>
        </p:spPr>
        <p:txBody>
          <a:bodyPr wrap="square">
            <a:spAutoFit/>
          </a:bodyPr>
          <a:lstStyle/>
          <a:p>
            <a:pPr algn="ctr">
              <a:defRPr/>
            </a:pPr>
            <a:r>
              <a:rPr lang="en-US" altLang="zh-CN" sz="9600" dirty="0">
                <a:solidFill>
                  <a:srgbClr val="C00000"/>
                </a:solidFill>
                <a:latin typeface="方正大黑简体" panose="03000509000000000000" pitchFamily="65" charset="-122"/>
                <a:ea typeface="方正大黑简体" panose="03000509000000000000" pitchFamily="65" charset="-122"/>
                <a:cs typeface="Arial Unicode MS" panose="020B0604020202020204" pitchFamily="34" charset="-122"/>
              </a:rPr>
              <a:t>01</a:t>
            </a:r>
            <a:endParaRPr lang="zh-CN" altLang="en-US" sz="9600" dirty="0">
              <a:solidFill>
                <a:srgbClr val="C00000"/>
              </a:solidFill>
              <a:latin typeface="方正大黑简体" panose="03000509000000000000" pitchFamily="65" charset="-122"/>
              <a:ea typeface="方正大黑简体" panose="03000509000000000000" pitchFamily="65" charset="-122"/>
              <a:cs typeface="Arial Unicode MS" panose="020B0604020202020204" pitchFamily="34" charset="-122"/>
            </a:endParaRPr>
          </a:p>
        </p:txBody>
      </p:sp>
      <p:sp>
        <p:nvSpPr>
          <p:cNvPr id="10" name="矩形 9"/>
          <p:cNvSpPr/>
          <p:nvPr/>
        </p:nvSpPr>
        <p:spPr>
          <a:xfrm>
            <a:off x="4870923" y="4270652"/>
            <a:ext cx="3262432" cy="707886"/>
          </a:xfrm>
          <a:prstGeom prst="rect">
            <a:avLst/>
          </a:prstGeom>
        </p:spPr>
        <p:txBody>
          <a:bodyPr wrap="square">
            <a:spAutoFit/>
          </a:bodyPr>
          <a:lstStyle/>
          <a:p>
            <a:pPr>
              <a:lnSpc>
                <a:spcPts val="2368"/>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a:t>
            </a:r>
            <a:endParaRPr lang="en-US" altLang="zh-CN" sz="1100" dirty="0">
              <a:solidFill>
                <a:schemeClr val="tx1">
                  <a:lumMod val="75000"/>
                  <a:lumOff val="25000"/>
                </a:schemeClr>
              </a:solidFill>
              <a:latin typeface="Arial" charset="0"/>
            </a:endParaRPr>
          </a:p>
        </p:txBody>
      </p:sp>
      <p:pic>
        <p:nvPicPr>
          <p:cNvPr id="11" name="图片 10"/>
          <p:cNvPicPr>
            <a:picLocks noChangeAspect="1"/>
          </p:cNvPicPr>
          <p:nvPr/>
        </p:nvPicPr>
        <p:blipFill rotWithShape="1">
          <a:blip r:embed="rId4" cstate="print">
            <a:extLst>
              <a:ext uri="{28A0092B-C50C-407E-A947-70E740481C1C}">
                <a14:useLocalDpi xmlns:a14="http://schemas.microsoft.com/office/drawing/2010/main" val="0"/>
              </a:ext>
            </a:extLst>
          </a:blip>
          <a:srcRect l="5627" r="9491" b="35530"/>
          <a:stretch/>
        </p:blipFill>
        <p:spPr>
          <a:xfrm>
            <a:off x="8244114" y="4711534"/>
            <a:ext cx="3947886" cy="2146466"/>
          </a:xfrm>
          <a:prstGeom prst="rect">
            <a:avLst/>
          </a:prstGeom>
        </p:spPr>
      </p:pic>
    </p:spTree>
    <p:extLst>
      <p:ext uri="{BB962C8B-B14F-4D97-AF65-F5344CB8AC3E}">
        <p14:creationId xmlns:p14="http://schemas.microsoft.com/office/powerpoint/2010/main" val="4048285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 presetClass="entr" presetSubtype="8" fill="hold" nodeType="withEffect">
                                  <p:stCondLst>
                                    <p:cond delay="25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0-#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par>
                          <p:cTn id="12" fill="hold">
                            <p:stCondLst>
                              <p:cond delay="75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childTnLst>
                          </p:cTn>
                        </p:par>
                        <p:par>
                          <p:cTn id="16" fill="hold">
                            <p:stCondLst>
                              <p:cond delay="125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750"/>
                            </p:stCondLst>
                            <p:childTnLst>
                              <p:par>
                                <p:cTn id="21" presetID="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2511048" y="1681843"/>
            <a:ext cx="1937503" cy="386613"/>
          </a:xfrm>
          <a:prstGeom prst="rect">
            <a:avLst/>
          </a:prstGeom>
          <a:noFill/>
        </p:spPr>
        <p:txBody>
          <a:bodyPr wrap="square" lIns="78074" tIns="39037" rIns="78074" bIns="39037"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标题说明</a:t>
            </a:r>
          </a:p>
        </p:txBody>
      </p:sp>
      <p:sp>
        <p:nvSpPr>
          <p:cNvPr id="5" name="TextBox 2"/>
          <p:cNvSpPr txBox="1"/>
          <p:nvPr/>
        </p:nvSpPr>
        <p:spPr>
          <a:xfrm>
            <a:off x="2511047" y="2019716"/>
            <a:ext cx="7250013" cy="632834"/>
          </a:xfrm>
          <a:prstGeom prst="rect">
            <a:avLst/>
          </a:prstGeom>
          <a:noFill/>
        </p:spPr>
        <p:txBody>
          <a:bodyPr wrap="square" lIns="78074" tIns="39037" rIns="78074" bIns="39037" rtlCol="0">
            <a:spAutoFit/>
          </a:bodyPr>
          <a:lstStyle/>
          <a:p>
            <a:pPr>
              <a:lnSpc>
                <a:spcPct val="150000"/>
              </a:lnSpc>
            </a:pPr>
            <a:r>
              <a:rPr lang="zh-CN" altLang="en-US" sz="1200" dirty="0">
                <a:solidFill>
                  <a:prstClr val="black"/>
                </a:solidFill>
                <a:latin typeface="微软雅黑" pitchFamily="34" charset="-122"/>
                <a:ea typeface="微软雅黑" pitchFamily="34" charset="-122"/>
              </a:rPr>
              <a:t>请输入相关内容请输入相关内容请输入相关内容相关内容请输入相关内容请输入相关内容请输入相关内容请输入相关内容相关内容请输入相关内容</a:t>
            </a:r>
          </a:p>
        </p:txBody>
      </p:sp>
      <p:grpSp>
        <p:nvGrpSpPr>
          <p:cNvPr id="6" name="组合 5"/>
          <p:cNvGrpSpPr/>
          <p:nvPr/>
        </p:nvGrpSpPr>
        <p:grpSpPr>
          <a:xfrm>
            <a:off x="2511048" y="3292747"/>
            <a:ext cx="2228127" cy="1593232"/>
            <a:chOff x="1025468" y="2571750"/>
            <a:chExt cx="2223914" cy="1664568"/>
          </a:xfrm>
        </p:grpSpPr>
        <p:grpSp>
          <p:nvGrpSpPr>
            <p:cNvPr id="7" name="组合 6"/>
            <p:cNvGrpSpPr/>
            <p:nvPr/>
          </p:nvGrpSpPr>
          <p:grpSpPr>
            <a:xfrm>
              <a:off x="1025468" y="2571750"/>
              <a:ext cx="2223914" cy="1664568"/>
              <a:chOff x="1025468" y="2571750"/>
              <a:chExt cx="2223914" cy="1664568"/>
            </a:xfrm>
          </p:grpSpPr>
          <p:pic>
            <p:nvPicPr>
              <p:cNvPr id="11"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5468" y="2571750"/>
                <a:ext cx="2223914" cy="1664568"/>
              </a:xfrm>
              <a:prstGeom prst="rect">
                <a:avLst/>
              </a:prstGeom>
            </p:spPr>
          </p:pic>
          <p:sp>
            <p:nvSpPr>
              <p:cNvPr id="12" name="矩形 11"/>
              <p:cNvSpPr/>
              <p:nvPr/>
            </p:nvSpPr>
            <p:spPr>
              <a:xfrm>
                <a:off x="1223024" y="2787774"/>
                <a:ext cx="1836807" cy="86409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1970292" y="2919530"/>
              <a:ext cx="235180" cy="600584"/>
              <a:chOff x="749300" y="4033838"/>
              <a:chExt cx="384175" cy="981075"/>
            </a:xfrm>
            <a:solidFill>
              <a:schemeClr val="bg1"/>
            </a:solidFill>
          </p:grpSpPr>
          <p:sp>
            <p:nvSpPr>
              <p:cNvPr id="9" name="Freeform 15"/>
              <p:cNvSpPr>
                <a:spLocks/>
              </p:cNvSpPr>
              <p:nvPr/>
            </p:nvSpPr>
            <p:spPr bwMode="auto">
              <a:xfrm>
                <a:off x="863600" y="4033838"/>
                <a:ext cx="158750" cy="158750"/>
              </a:xfrm>
              <a:custGeom>
                <a:avLst/>
                <a:gdLst>
                  <a:gd name="T0" fmla="*/ 38 w 100"/>
                  <a:gd name="T1" fmla="*/ 2 h 100"/>
                  <a:gd name="T2" fmla="*/ 38 w 100"/>
                  <a:gd name="T3" fmla="*/ 2 h 100"/>
                  <a:gd name="T4" fmla="*/ 52 w 100"/>
                  <a:gd name="T5" fmla="*/ 0 h 100"/>
                  <a:gd name="T6" fmla="*/ 64 w 100"/>
                  <a:gd name="T7" fmla="*/ 2 h 100"/>
                  <a:gd name="T8" fmla="*/ 76 w 100"/>
                  <a:gd name="T9" fmla="*/ 8 h 100"/>
                  <a:gd name="T10" fmla="*/ 88 w 100"/>
                  <a:gd name="T11" fmla="*/ 16 h 100"/>
                  <a:gd name="T12" fmla="*/ 96 w 100"/>
                  <a:gd name="T13" fmla="*/ 28 h 100"/>
                  <a:gd name="T14" fmla="*/ 100 w 100"/>
                  <a:gd name="T15" fmla="*/ 40 h 100"/>
                  <a:gd name="T16" fmla="*/ 100 w 100"/>
                  <a:gd name="T17" fmla="*/ 54 h 100"/>
                  <a:gd name="T18" fmla="*/ 100 w 100"/>
                  <a:gd name="T19" fmla="*/ 60 h 100"/>
                  <a:gd name="T20" fmla="*/ 98 w 100"/>
                  <a:gd name="T21" fmla="*/ 66 h 100"/>
                  <a:gd name="T22" fmla="*/ 98 w 100"/>
                  <a:gd name="T23" fmla="*/ 66 h 100"/>
                  <a:gd name="T24" fmla="*/ 92 w 100"/>
                  <a:gd name="T25" fmla="*/ 78 h 100"/>
                  <a:gd name="T26" fmla="*/ 82 w 100"/>
                  <a:gd name="T27" fmla="*/ 88 h 100"/>
                  <a:gd name="T28" fmla="*/ 72 w 100"/>
                  <a:gd name="T29" fmla="*/ 94 h 100"/>
                  <a:gd name="T30" fmla="*/ 60 w 100"/>
                  <a:gd name="T31" fmla="*/ 98 h 100"/>
                  <a:gd name="T32" fmla="*/ 46 w 100"/>
                  <a:gd name="T33" fmla="*/ 100 h 100"/>
                  <a:gd name="T34" fmla="*/ 34 w 100"/>
                  <a:gd name="T35" fmla="*/ 98 h 100"/>
                  <a:gd name="T36" fmla="*/ 22 w 100"/>
                  <a:gd name="T37" fmla="*/ 92 h 100"/>
                  <a:gd name="T38" fmla="*/ 12 w 100"/>
                  <a:gd name="T39" fmla="*/ 82 h 100"/>
                  <a:gd name="T40" fmla="*/ 12 w 100"/>
                  <a:gd name="T41" fmla="*/ 82 h 100"/>
                  <a:gd name="T42" fmla="*/ 6 w 100"/>
                  <a:gd name="T43" fmla="*/ 72 h 100"/>
                  <a:gd name="T44" fmla="*/ 2 w 100"/>
                  <a:gd name="T45" fmla="*/ 60 h 100"/>
                  <a:gd name="T46" fmla="*/ 0 w 100"/>
                  <a:gd name="T47" fmla="*/ 48 h 100"/>
                  <a:gd name="T48" fmla="*/ 4 w 100"/>
                  <a:gd name="T49" fmla="*/ 34 h 100"/>
                  <a:gd name="T50" fmla="*/ 8 w 100"/>
                  <a:gd name="T51" fmla="*/ 24 h 100"/>
                  <a:gd name="T52" fmla="*/ 16 w 100"/>
                  <a:gd name="T53" fmla="*/ 14 h 100"/>
                  <a:gd name="T54" fmla="*/ 26 w 100"/>
                  <a:gd name="T55" fmla="*/ 6 h 100"/>
                  <a:gd name="T56" fmla="*/ 38 w 100"/>
                  <a:gd name="T57" fmla="*/ 2 h 100"/>
                  <a:gd name="T58" fmla="*/ 38 w 100"/>
                  <a:gd name="T59" fmla="*/ 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0" h="100">
                    <a:moveTo>
                      <a:pt x="38" y="2"/>
                    </a:moveTo>
                    <a:lnTo>
                      <a:pt x="38" y="2"/>
                    </a:lnTo>
                    <a:lnTo>
                      <a:pt x="52" y="0"/>
                    </a:lnTo>
                    <a:lnTo>
                      <a:pt x="64" y="2"/>
                    </a:lnTo>
                    <a:lnTo>
                      <a:pt x="76" y="8"/>
                    </a:lnTo>
                    <a:lnTo>
                      <a:pt x="88" y="16"/>
                    </a:lnTo>
                    <a:lnTo>
                      <a:pt x="96" y="28"/>
                    </a:lnTo>
                    <a:lnTo>
                      <a:pt x="100" y="40"/>
                    </a:lnTo>
                    <a:lnTo>
                      <a:pt x="100" y="54"/>
                    </a:lnTo>
                    <a:lnTo>
                      <a:pt x="100" y="60"/>
                    </a:lnTo>
                    <a:lnTo>
                      <a:pt x="98" y="66"/>
                    </a:lnTo>
                    <a:lnTo>
                      <a:pt x="98" y="66"/>
                    </a:lnTo>
                    <a:lnTo>
                      <a:pt x="92" y="78"/>
                    </a:lnTo>
                    <a:lnTo>
                      <a:pt x="82" y="88"/>
                    </a:lnTo>
                    <a:lnTo>
                      <a:pt x="72" y="94"/>
                    </a:lnTo>
                    <a:lnTo>
                      <a:pt x="60" y="98"/>
                    </a:lnTo>
                    <a:lnTo>
                      <a:pt x="46" y="100"/>
                    </a:lnTo>
                    <a:lnTo>
                      <a:pt x="34" y="98"/>
                    </a:lnTo>
                    <a:lnTo>
                      <a:pt x="22" y="92"/>
                    </a:lnTo>
                    <a:lnTo>
                      <a:pt x="12" y="82"/>
                    </a:lnTo>
                    <a:lnTo>
                      <a:pt x="12" y="82"/>
                    </a:lnTo>
                    <a:lnTo>
                      <a:pt x="6" y="72"/>
                    </a:lnTo>
                    <a:lnTo>
                      <a:pt x="2" y="60"/>
                    </a:lnTo>
                    <a:lnTo>
                      <a:pt x="0" y="48"/>
                    </a:lnTo>
                    <a:lnTo>
                      <a:pt x="4" y="34"/>
                    </a:lnTo>
                    <a:lnTo>
                      <a:pt x="8" y="24"/>
                    </a:lnTo>
                    <a:lnTo>
                      <a:pt x="16" y="14"/>
                    </a:lnTo>
                    <a:lnTo>
                      <a:pt x="26" y="6"/>
                    </a:lnTo>
                    <a:lnTo>
                      <a:pt x="38" y="2"/>
                    </a:lnTo>
                    <a:lnTo>
                      <a:pt x="38"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6"/>
              <p:cNvSpPr>
                <a:spLocks/>
              </p:cNvSpPr>
              <p:nvPr/>
            </p:nvSpPr>
            <p:spPr bwMode="auto">
              <a:xfrm>
                <a:off x="749300" y="4208463"/>
                <a:ext cx="384175" cy="806450"/>
              </a:xfrm>
              <a:custGeom>
                <a:avLst/>
                <a:gdLst>
                  <a:gd name="T0" fmla="*/ 30 w 242"/>
                  <a:gd name="T1" fmla="*/ 8 h 508"/>
                  <a:gd name="T2" fmla="*/ 56 w 242"/>
                  <a:gd name="T3" fmla="*/ 2 h 508"/>
                  <a:gd name="T4" fmla="*/ 134 w 242"/>
                  <a:gd name="T5" fmla="*/ 0 h 508"/>
                  <a:gd name="T6" fmla="*/ 156 w 242"/>
                  <a:gd name="T7" fmla="*/ 0 h 508"/>
                  <a:gd name="T8" fmla="*/ 192 w 242"/>
                  <a:gd name="T9" fmla="*/ 2 h 508"/>
                  <a:gd name="T10" fmla="*/ 212 w 242"/>
                  <a:gd name="T11" fmla="*/ 10 h 508"/>
                  <a:gd name="T12" fmla="*/ 222 w 242"/>
                  <a:gd name="T13" fmla="*/ 16 h 508"/>
                  <a:gd name="T14" fmla="*/ 232 w 242"/>
                  <a:gd name="T15" fmla="*/ 30 h 508"/>
                  <a:gd name="T16" fmla="*/ 238 w 242"/>
                  <a:gd name="T17" fmla="*/ 44 h 508"/>
                  <a:gd name="T18" fmla="*/ 242 w 242"/>
                  <a:gd name="T19" fmla="*/ 78 h 508"/>
                  <a:gd name="T20" fmla="*/ 242 w 242"/>
                  <a:gd name="T21" fmla="*/ 222 h 508"/>
                  <a:gd name="T22" fmla="*/ 240 w 242"/>
                  <a:gd name="T23" fmla="*/ 230 h 508"/>
                  <a:gd name="T24" fmla="*/ 232 w 242"/>
                  <a:gd name="T25" fmla="*/ 246 h 508"/>
                  <a:gd name="T26" fmla="*/ 224 w 242"/>
                  <a:gd name="T27" fmla="*/ 248 h 508"/>
                  <a:gd name="T28" fmla="*/ 218 w 242"/>
                  <a:gd name="T29" fmla="*/ 248 h 508"/>
                  <a:gd name="T30" fmla="*/ 210 w 242"/>
                  <a:gd name="T31" fmla="*/ 244 h 508"/>
                  <a:gd name="T32" fmla="*/ 200 w 242"/>
                  <a:gd name="T33" fmla="*/ 232 h 508"/>
                  <a:gd name="T34" fmla="*/ 198 w 242"/>
                  <a:gd name="T35" fmla="*/ 222 h 508"/>
                  <a:gd name="T36" fmla="*/ 198 w 242"/>
                  <a:gd name="T37" fmla="*/ 82 h 508"/>
                  <a:gd name="T38" fmla="*/ 184 w 242"/>
                  <a:gd name="T39" fmla="*/ 82 h 508"/>
                  <a:gd name="T40" fmla="*/ 182 w 242"/>
                  <a:gd name="T41" fmla="*/ 480 h 508"/>
                  <a:gd name="T42" fmla="*/ 182 w 242"/>
                  <a:gd name="T43" fmla="*/ 490 h 508"/>
                  <a:gd name="T44" fmla="*/ 168 w 242"/>
                  <a:gd name="T45" fmla="*/ 504 h 508"/>
                  <a:gd name="T46" fmla="*/ 148 w 242"/>
                  <a:gd name="T47" fmla="*/ 508 h 508"/>
                  <a:gd name="T48" fmla="*/ 132 w 242"/>
                  <a:gd name="T49" fmla="*/ 496 h 508"/>
                  <a:gd name="T50" fmla="*/ 128 w 242"/>
                  <a:gd name="T51" fmla="*/ 486 h 508"/>
                  <a:gd name="T52" fmla="*/ 128 w 242"/>
                  <a:gd name="T53" fmla="*/ 366 h 508"/>
                  <a:gd name="T54" fmla="*/ 128 w 242"/>
                  <a:gd name="T55" fmla="*/ 248 h 508"/>
                  <a:gd name="T56" fmla="*/ 114 w 242"/>
                  <a:gd name="T57" fmla="*/ 248 h 508"/>
                  <a:gd name="T58" fmla="*/ 114 w 242"/>
                  <a:gd name="T59" fmla="*/ 456 h 508"/>
                  <a:gd name="T60" fmla="*/ 112 w 242"/>
                  <a:gd name="T61" fmla="*/ 490 h 508"/>
                  <a:gd name="T62" fmla="*/ 108 w 242"/>
                  <a:gd name="T63" fmla="*/ 500 h 508"/>
                  <a:gd name="T64" fmla="*/ 92 w 242"/>
                  <a:gd name="T65" fmla="*/ 508 h 508"/>
                  <a:gd name="T66" fmla="*/ 74 w 242"/>
                  <a:gd name="T67" fmla="*/ 506 h 508"/>
                  <a:gd name="T68" fmla="*/ 62 w 242"/>
                  <a:gd name="T69" fmla="*/ 498 h 508"/>
                  <a:gd name="T70" fmla="*/ 56 w 242"/>
                  <a:gd name="T71" fmla="*/ 480 h 508"/>
                  <a:gd name="T72" fmla="*/ 56 w 242"/>
                  <a:gd name="T73" fmla="*/ 282 h 508"/>
                  <a:gd name="T74" fmla="*/ 56 w 242"/>
                  <a:gd name="T75" fmla="*/ 84 h 508"/>
                  <a:gd name="T76" fmla="*/ 44 w 242"/>
                  <a:gd name="T77" fmla="*/ 84 h 508"/>
                  <a:gd name="T78" fmla="*/ 42 w 242"/>
                  <a:gd name="T79" fmla="*/ 216 h 508"/>
                  <a:gd name="T80" fmla="*/ 36 w 242"/>
                  <a:gd name="T81" fmla="*/ 238 h 508"/>
                  <a:gd name="T82" fmla="*/ 30 w 242"/>
                  <a:gd name="T83" fmla="*/ 246 h 508"/>
                  <a:gd name="T84" fmla="*/ 18 w 242"/>
                  <a:gd name="T85" fmla="*/ 248 h 508"/>
                  <a:gd name="T86" fmla="*/ 10 w 242"/>
                  <a:gd name="T87" fmla="*/ 246 h 508"/>
                  <a:gd name="T88" fmla="*/ 2 w 242"/>
                  <a:gd name="T89" fmla="*/ 234 h 508"/>
                  <a:gd name="T90" fmla="*/ 0 w 242"/>
                  <a:gd name="T91" fmla="*/ 226 h 508"/>
                  <a:gd name="T92" fmla="*/ 0 w 242"/>
                  <a:gd name="T93" fmla="*/ 60 h 508"/>
                  <a:gd name="T94" fmla="*/ 8 w 242"/>
                  <a:gd name="T95" fmla="*/ 28 h 508"/>
                  <a:gd name="T96" fmla="*/ 18 w 242"/>
                  <a:gd name="T97" fmla="*/ 16 h 508"/>
                  <a:gd name="T98" fmla="*/ 30 w 242"/>
                  <a:gd name="T99" fmla="*/ 8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2" h="508">
                    <a:moveTo>
                      <a:pt x="30" y="8"/>
                    </a:moveTo>
                    <a:lnTo>
                      <a:pt x="30" y="8"/>
                    </a:lnTo>
                    <a:lnTo>
                      <a:pt x="44" y="4"/>
                    </a:lnTo>
                    <a:lnTo>
                      <a:pt x="56" y="2"/>
                    </a:lnTo>
                    <a:lnTo>
                      <a:pt x="82" y="0"/>
                    </a:lnTo>
                    <a:lnTo>
                      <a:pt x="134" y="0"/>
                    </a:lnTo>
                    <a:lnTo>
                      <a:pt x="134" y="0"/>
                    </a:lnTo>
                    <a:lnTo>
                      <a:pt x="156" y="0"/>
                    </a:lnTo>
                    <a:lnTo>
                      <a:pt x="180" y="0"/>
                    </a:lnTo>
                    <a:lnTo>
                      <a:pt x="192" y="2"/>
                    </a:lnTo>
                    <a:lnTo>
                      <a:pt x="202" y="6"/>
                    </a:lnTo>
                    <a:lnTo>
                      <a:pt x="212" y="10"/>
                    </a:lnTo>
                    <a:lnTo>
                      <a:pt x="222" y="16"/>
                    </a:lnTo>
                    <a:lnTo>
                      <a:pt x="222" y="16"/>
                    </a:lnTo>
                    <a:lnTo>
                      <a:pt x="228" y="22"/>
                    </a:lnTo>
                    <a:lnTo>
                      <a:pt x="232" y="30"/>
                    </a:lnTo>
                    <a:lnTo>
                      <a:pt x="236" y="36"/>
                    </a:lnTo>
                    <a:lnTo>
                      <a:pt x="238" y="44"/>
                    </a:lnTo>
                    <a:lnTo>
                      <a:pt x="242" y="62"/>
                    </a:lnTo>
                    <a:lnTo>
                      <a:pt x="242" y="78"/>
                    </a:lnTo>
                    <a:lnTo>
                      <a:pt x="242" y="78"/>
                    </a:lnTo>
                    <a:lnTo>
                      <a:pt x="242" y="222"/>
                    </a:lnTo>
                    <a:lnTo>
                      <a:pt x="242" y="222"/>
                    </a:lnTo>
                    <a:lnTo>
                      <a:pt x="240" y="230"/>
                    </a:lnTo>
                    <a:lnTo>
                      <a:pt x="238" y="238"/>
                    </a:lnTo>
                    <a:lnTo>
                      <a:pt x="232" y="246"/>
                    </a:lnTo>
                    <a:lnTo>
                      <a:pt x="228" y="248"/>
                    </a:lnTo>
                    <a:lnTo>
                      <a:pt x="224" y="248"/>
                    </a:lnTo>
                    <a:lnTo>
                      <a:pt x="224" y="248"/>
                    </a:lnTo>
                    <a:lnTo>
                      <a:pt x="218" y="248"/>
                    </a:lnTo>
                    <a:lnTo>
                      <a:pt x="214" y="248"/>
                    </a:lnTo>
                    <a:lnTo>
                      <a:pt x="210" y="244"/>
                    </a:lnTo>
                    <a:lnTo>
                      <a:pt x="206" y="242"/>
                    </a:lnTo>
                    <a:lnTo>
                      <a:pt x="200" y="232"/>
                    </a:lnTo>
                    <a:lnTo>
                      <a:pt x="198" y="222"/>
                    </a:lnTo>
                    <a:lnTo>
                      <a:pt x="198" y="222"/>
                    </a:lnTo>
                    <a:lnTo>
                      <a:pt x="198" y="82"/>
                    </a:lnTo>
                    <a:lnTo>
                      <a:pt x="198" y="82"/>
                    </a:lnTo>
                    <a:lnTo>
                      <a:pt x="184" y="82"/>
                    </a:lnTo>
                    <a:lnTo>
                      <a:pt x="184" y="82"/>
                    </a:lnTo>
                    <a:lnTo>
                      <a:pt x="182" y="480"/>
                    </a:lnTo>
                    <a:lnTo>
                      <a:pt x="182" y="480"/>
                    </a:lnTo>
                    <a:lnTo>
                      <a:pt x="182" y="486"/>
                    </a:lnTo>
                    <a:lnTo>
                      <a:pt x="182" y="490"/>
                    </a:lnTo>
                    <a:lnTo>
                      <a:pt x="176" y="500"/>
                    </a:lnTo>
                    <a:lnTo>
                      <a:pt x="168" y="504"/>
                    </a:lnTo>
                    <a:lnTo>
                      <a:pt x="158" y="508"/>
                    </a:lnTo>
                    <a:lnTo>
                      <a:pt x="148" y="508"/>
                    </a:lnTo>
                    <a:lnTo>
                      <a:pt x="138" y="504"/>
                    </a:lnTo>
                    <a:lnTo>
                      <a:pt x="132" y="496"/>
                    </a:lnTo>
                    <a:lnTo>
                      <a:pt x="128" y="492"/>
                    </a:lnTo>
                    <a:lnTo>
                      <a:pt x="128" y="486"/>
                    </a:lnTo>
                    <a:lnTo>
                      <a:pt x="128" y="486"/>
                    </a:lnTo>
                    <a:lnTo>
                      <a:pt x="128" y="366"/>
                    </a:lnTo>
                    <a:lnTo>
                      <a:pt x="128" y="248"/>
                    </a:lnTo>
                    <a:lnTo>
                      <a:pt x="128" y="248"/>
                    </a:lnTo>
                    <a:lnTo>
                      <a:pt x="114" y="248"/>
                    </a:lnTo>
                    <a:lnTo>
                      <a:pt x="114" y="248"/>
                    </a:lnTo>
                    <a:lnTo>
                      <a:pt x="114" y="456"/>
                    </a:lnTo>
                    <a:lnTo>
                      <a:pt x="114" y="456"/>
                    </a:lnTo>
                    <a:lnTo>
                      <a:pt x="114" y="478"/>
                    </a:lnTo>
                    <a:lnTo>
                      <a:pt x="112" y="490"/>
                    </a:lnTo>
                    <a:lnTo>
                      <a:pt x="108" y="500"/>
                    </a:lnTo>
                    <a:lnTo>
                      <a:pt x="108" y="500"/>
                    </a:lnTo>
                    <a:lnTo>
                      <a:pt x="100" y="506"/>
                    </a:lnTo>
                    <a:lnTo>
                      <a:pt x="92" y="508"/>
                    </a:lnTo>
                    <a:lnTo>
                      <a:pt x="84" y="508"/>
                    </a:lnTo>
                    <a:lnTo>
                      <a:pt x="74" y="506"/>
                    </a:lnTo>
                    <a:lnTo>
                      <a:pt x="68" y="502"/>
                    </a:lnTo>
                    <a:lnTo>
                      <a:pt x="62" y="498"/>
                    </a:lnTo>
                    <a:lnTo>
                      <a:pt x="58" y="490"/>
                    </a:lnTo>
                    <a:lnTo>
                      <a:pt x="56" y="480"/>
                    </a:lnTo>
                    <a:lnTo>
                      <a:pt x="56" y="480"/>
                    </a:lnTo>
                    <a:lnTo>
                      <a:pt x="56" y="282"/>
                    </a:lnTo>
                    <a:lnTo>
                      <a:pt x="56" y="84"/>
                    </a:lnTo>
                    <a:lnTo>
                      <a:pt x="56" y="84"/>
                    </a:lnTo>
                    <a:lnTo>
                      <a:pt x="44" y="84"/>
                    </a:lnTo>
                    <a:lnTo>
                      <a:pt x="44" y="84"/>
                    </a:lnTo>
                    <a:lnTo>
                      <a:pt x="42" y="216"/>
                    </a:lnTo>
                    <a:lnTo>
                      <a:pt x="42" y="216"/>
                    </a:lnTo>
                    <a:lnTo>
                      <a:pt x="42" y="226"/>
                    </a:lnTo>
                    <a:lnTo>
                      <a:pt x="36" y="238"/>
                    </a:lnTo>
                    <a:lnTo>
                      <a:pt x="34" y="244"/>
                    </a:lnTo>
                    <a:lnTo>
                      <a:pt x="30" y="246"/>
                    </a:lnTo>
                    <a:lnTo>
                      <a:pt x="24" y="248"/>
                    </a:lnTo>
                    <a:lnTo>
                      <a:pt x="18" y="248"/>
                    </a:lnTo>
                    <a:lnTo>
                      <a:pt x="18" y="248"/>
                    </a:lnTo>
                    <a:lnTo>
                      <a:pt x="10" y="246"/>
                    </a:lnTo>
                    <a:lnTo>
                      <a:pt x="4" y="242"/>
                    </a:lnTo>
                    <a:lnTo>
                      <a:pt x="2" y="234"/>
                    </a:lnTo>
                    <a:lnTo>
                      <a:pt x="0" y="226"/>
                    </a:lnTo>
                    <a:lnTo>
                      <a:pt x="0" y="226"/>
                    </a:lnTo>
                    <a:lnTo>
                      <a:pt x="0" y="60"/>
                    </a:lnTo>
                    <a:lnTo>
                      <a:pt x="0" y="60"/>
                    </a:lnTo>
                    <a:lnTo>
                      <a:pt x="2" y="44"/>
                    </a:lnTo>
                    <a:lnTo>
                      <a:pt x="8" y="28"/>
                    </a:lnTo>
                    <a:lnTo>
                      <a:pt x="12" y="22"/>
                    </a:lnTo>
                    <a:lnTo>
                      <a:pt x="18" y="16"/>
                    </a:lnTo>
                    <a:lnTo>
                      <a:pt x="24" y="12"/>
                    </a:lnTo>
                    <a:lnTo>
                      <a:pt x="30" y="8"/>
                    </a:lnTo>
                    <a:lnTo>
                      <a:pt x="3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3" name="组合 12"/>
          <p:cNvGrpSpPr/>
          <p:nvPr/>
        </p:nvGrpSpPr>
        <p:grpSpPr>
          <a:xfrm>
            <a:off x="7218609" y="3292747"/>
            <a:ext cx="2228127" cy="1593232"/>
            <a:chOff x="5724128" y="2571750"/>
            <a:chExt cx="2223914" cy="1664568"/>
          </a:xfrm>
        </p:grpSpPr>
        <p:grpSp>
          <p:nvGrpSpPr>
            <p:cNvPr id="14" name="组合 13"/>
            <p:cNvGrpSpPr/>
            <p:nvPr/>
          </p:nvGrpSpPr>
          <p:grpSpPr>
            <a:xfrm>
              <a:off x="5724128" y="2571750"/>
              <a:ext cx="2223914" cy="1664568"/>
              <a:chOff x="1025468" y="2571750"/>
              <a:chExt cx="2223914" cy="1664568"/>
            </a:xfrm>
          </p:grpSpPr>
          <p:pic>
            <p:nvPicPr>
              <p:cNvPr id="18"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5468" y="2571750"/>
                <a:ext cx="2223914" cy="1664568"/>
              </a:xfrm>
              <a:prstGeom prst="rect">
                <a:avLst/>
              </a:prstGeom>
            </p:spPr>
          </p:pic>
          <p:sp>
            <p:nvSpPr>
              <p:cNvPr id="19" name="矩形 18"/>
              <p:cNvSpPr/>
              <p:nvPr/>
            </p:nvSpPr>
            <p:spPr>
              <a:xfrm>
                <a:off x="1223024" y="2787774"/>
                <a:ext cx="1836807" cy="86409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6700030" y="2913700"/>
              <a:ext cx="272109" cy="606414"/>
              <a:chOff x="1651000" y="4024313"/>
              <a:chExt cx="444500" cy="990600"/>
            </a:xfrm>
            <a:solidFill>
              <a:schemeClr val="bg1"/>
            </a:solidFill>
          </p:grpSpPr>
          <p:sp>
            <p:nvSpPr>
              <p:cNvPr id="16" name="Freeform 17"/>
              <p:cNvSpPr>
                <a:spLocks/>
              </p:cNvSpPr>
              <p:nvPr/>
            </p:nvSpPr>
            <p:spPr bwMode="auto">
              <a:xfrm>
                <a:off x="1790700" y="4024313"/>
                <a:ext cx="161925" cy="158750"/>
              </a:xfrm>
              <a:custGeom>
                <a:avLst/>
                <a:gdLst>
                  <a:gd name="T0" fmla="*/ 42 w 102"/>
                  <a:gd name="T1" fmla="*/ 0 h 100"/>
                  <a:gd name="T2" fmla="*/ 42 w 102"/>
                  <a:gd name="T3" fmla="*/ 0 h 100"/>
                  <a:gd name="T4" fmla="*/ 54 w 102"/>
                  <a:gd name="T5" fmla="*/ 0 h 100"/>
                  <a:gd name="T6" fmla="*/ 66 w 102"/>
                  <a:gd name="T7" fmla="*/ 2 h 100"/>
                  <a:gd name="T8" fmla="*/ 78 w 102"/>
                  <a:gd name="T9" fmla="*/ 6 h 100"/>
                  <a:gd name="T10" fmla="*/ 86 w 102"/>
                  <a:gd name="T11" fmla="*/ 14 h 100"/>
                  <a:gd name="T12" fmla="*/ 94 w 102"/>
                  <a:gd name="T13" fmla="*/ 24 h 100"/>
                  <a:gd name="T14" fmla="*/ 100 w 102"/>
                  <a:gd name="T15" fmla="*/ 34 h 100"/>
                  <a:gd name="T16" fmla="*/ 102 w 102"/>
                  <a:gd name="T17" fmla="*/ 46 h 100"/>
                  <a:gd name="T18" fmla="*/ 102 w 102"/>
                  <a:gd name="T19" fmla="*/ 58 h 100"/>
                  <a:gd name="T20" fmla="*/ 102 w 102"/>
                  <a:gd name="T21" fmla="*/ 58 h 100"/>
                  <a:gd name="T22" fmla="*/ 100 w 102"/>
                  <a:gd name="T23" fmla="*/ 66 h 100"/>
                  <a:gd name="T24" fmla="*/ 98 w 102"/>
                  <a:gd name="T25" fmla="*/ 74 h 100"/>
                  <a:gd name="T26" fmla="*/ 94 w 102"/>
                  <a:gd name="T27" fmla="*/ 80 h 100"/>
                  <a:gd name="T28" fmla="*/ 90 w 102"/>
                  <a:gd name="T29" fmla="*/ 86 h 100"/>
                  <a:gd name="T30" fmla="*/ 78 w 102"/>
                  <a:gd name="T31" fmla="*/ 94 h 100"/>
                  <a:gd name="T32" fmla="*/ 64 w 102"/>
                  <a:gd name="T33" fmla="*/ 98 h 100"/>
                  <a:gd name="T34" fmla="*/ 50 w 102"/>
                  <a:gd name="T35" fmla="*/ 100 h 100"/>
                  <a:gd name="T36" fmla="*/ 34 w 102"/>
                  <a:gd name="T37" fmla="*/ 98 h 100"/>
                  <a:gd name="T38" fmla="*/ 22 w 102"/>
                  <a:gd name="T39" fmla="*/ 92 h 100"/>
                  <a:gd name="T40" fmla="*/ 16 w 102"/>
                  <a:gd name="T41" fmla="*/ 86 h 100"/>
                  <a:gd name="T42" fmla="*/ 10 w 102"/>
                  <a:gd name="T43" fmla="*/ 80 h 100"/>
                  <a:gd name="T44" fmla="*/ 10 w 102"/>
                  <a:gd name="T45" fmla="*/ 80 h 100"/>
                  <a:gd name="T46" fmla="*/ 4 w 102"/>
                  <a:gd name="T47" fmla="*/ 70 h 100"/>
                  <a:gd name="T48" fmla="*/ 0 w 102"/>
                  <a:gd name="T49" fmla="*/ 58 h 100"/>
                  <a:gd name="T50" fmla="*/ 2 w 102"/>
                  <a:gd name="T51" fmla="*/ 44 h 100"/>
                  <a:gd name="T52" fmla="*/ 4 w 102"/>
                  <a:gd name="T53" fmla="*/ 32 h 100"/>
                  <a:gd name="T54" fmla="*/ 10 w 102"/>
                  <a:gd name="T55" fmla="*/ 22 h 100"/>
                  <a:gd name="T56" fmla="*/ 18 w 102"/>
                  <a:gd name="T57" fmla="*/ 12 h 100"/>
                  <a:gd name="T58" fmla="*/ 30 w 102"/>
                  <a:gd name="T59" fmla="*/ 4 h 100"/>
                  <a:gd name="T60" fmla="*/ 42 w 102"/>
                  <a:gd name="T61" fmla="*/ 0 h 100"/>
                  <a:gd name="T62" fmla="*/ 42 w 102"/>
                  <a:gd name="T63"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2" h="100">
                    <a:moveTo>
                      <a:pt x="42" y="0"/>
                    </a:moveTo>
                    <a:lnTo>
                      <a:pt x="42" y="0"/>
                    </a:lnTo>
                    <a:lnTo>
                      <a:pt x="54" y="0"/>
                    </a:lnTo>
                    <a:lnTo>
                      <a:pt x="66" y="2"/>
                    </a:lnTo>
                    <a:lnTo>
                      <a:pt x="78" y="6"/>
                    </a:lnTo>
                    <a:lnTo>
                      <a:pt x="86" y="14"/>
                    </a:lnTo>
                    <a:lnTo>
                      <a:pt x="94" y="24"/>
                    </a:lnTo>
                    <a:lnTo>
                      <a:pt x="100" y="34"/>
                    </a:lnTo>
                    <a:lnTo>
                      <a:pt x="102" y="46"/>
                    </a:lnTo>
                    <a:lnTo>
                      <a:pt x="102" y="58"/>
                    </a:lnTo>
                    <a:lnTo>
                      <a:pt x="102" y="58"/>
                    </a:lnTo>
                    <a:lnTo>
                      <a:pt x="100" y="66"/>
                    </a:lnTo>
                    <a:lnTo>
                      <a:pt x="98" y="74"/>
                    </a:lnTo>
                    <a:lnTo>
                      <a:pt x="94" y="80"/>
                    </a:lnTo>
                    <a:lnTo>
                      <a:pt x="90" y="86"/>
                    </a:lnTo>
                    <a:lnTo>
                      <a:pt x="78" y="94"/>
                    </a:lnTo>
                    <a:lnTo>
                      <a:pt x="64" y="98"/>
                    </a:lnTo>
                    <a:lnTo>
                      <a:pt x="50" y="100"/>
                    </a:lnTo>
                    <a:lnTo>
                      <a:pt x="34" y="98"/>
                    </a:lnTo>
                    <a:lnTo>
                      <a:pt x="22" y="92"/>
                    </a:lnTo>
                    <a:lnTo>
                      <a:pt x="16" y="86"/>
                    </a:lnTo>
                    <a:lnTo>
                      <a:pt x="10" y="80"/>
                    </a:lnTo>
                    <a:lnTo>
                      <a:pt x="10" y="80"/>
                    </a:lnTo>
                    <a:lnTo>
                      <a:pt x="4" y="70"/>
                    </a:lnTo>
                    <a:lnTo>
                      <a:pt x="0" y="58"/>
                    </a:lnTo>
                    <a:lnTo>
                      <a:pt x="2" y="44"/>
                    </a:lnTo>
                    <a:lnTo>
                      <a:pt x="4" y="32"/>
                    </a:lnTo>
                    <a:lnTo>
                      <a:pt x="10" y="22"/>
                    </a:lnTo>
                    <a:lnTo>
                      <a:pt x="18" y="12"/>
                    </a:lnTo>
                    <a:lnTo>
                      <a:pt x="30" y="4"/>
                    </a:lnTo>
                    <a:lnTo>
                      <a:pt x="42" y="0"/>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8"/>
              <p:cNvSpPr>
                <a:spLocks/>
              </p:cNvSpPr>
              <p:nvPr/>
            </p:nvSpPr>
            <p:spPr bwMode="auto">
              <a:xfrm>
                <a:off x="1651000" y="4208463"/>
                <a:ext cx="444500" cy="806450"/>
              </a:xfrm>
              <a:custGeom>
                <a:avLst/>
                <a:gdLst>
                  <a:gd name="T0" fmla="*/ 60 w 280"/>
                  <a:gd name="T1" fmla="*/ 18 h 508"/>
                  <a:gd name="T2" fmla="*/ 80 w 280"/>
                  <a:gd name="T3" fmla="*/ 4 h 508"/>
                  <a:gd name="T4" fmla="*/ 104 w 280"/>
                  <a:gd name="T5" fmla="*/ 0 h 508"/>
                  <a:gd name="T6" fmla="*/ 154 w 280"/>
                  <a:gd name="T7" fmla="*/ 0 h 508"/>
                  <a:gd name="T8" fmla="*/ 174 w 280"/>
                  <a:gd name="T9" fmla="*/ 0 h 508"/>
                  <a:gd name="T10" fmla="*/ 204 w 280"/>
                  <a:gd name="T11" fmla="*/ 8 h 508"/>
                  <a:gd name="T12" fmla="*/ 220 w 280"/>
                  <a:gd name="T13" fmla="*/ 18 h 508"/>
                  <a:gd name="T14" fmla="*/ 226 w 280"/>
                  <a:gd name="T15" fmla="*/ 26 h 508"/>
                  <a:gd name="T16" fmla="*/ 238 w 280"/>
                  <a:gd name="T17" fmla="*/ 50 h 508"/>
                  <a:gd name="T18" fmla="*/ 254 w 280"/>
                  <a:gd name="T19" fmla="*/ 102 h 508"/>
                  <a:gd name="T20" fmla="*/ 262 w 280"/>
                  <a:gd name="T21" fmla="*/ 128 h 508"/>
                  <a:gd name="T22" fmla="*/ 278 w 280"/>
                  <a:gd name="T23" fmla="*/ 192 h 508"/>
                  <a:gd name="T24" fmla="*/ 278 w 280"/>
                  <a:gd name="T25" fmla="*/ 216 h 508"/>
                  <a:gd name="T26" fmla="*/ 268 w 280"/>
                  <a:gd name="T27" fmla="*/ 218 h 508"/>
                  <a:gd name="T28" fmla="*/ 248 w 280"/>
                  <a:gd name="T29" fmla="*/ 214 h 508"/>
                  <a:gd name="T30" fmla="*/ 242 w 280"/>
                  <a:gd name="T31" fmla="*/ 204 h 508"/>
                  <a:gd name="T32" fmla="*/ 230 w 280"/>
                  <a:gd name="T33" fmla="*/ 174 h 508"/>
                  <a:gd name="T34" fmla="*/ 202 w 280"/>
                  <a:gd name="T35" fmla="*/ 82 h 508"/>
                  <a:gd name="T36" fmla="*/ 200 w 280"/>
                  <a:gd name="T37" fmla="*/ 76 h 508"/>
                  <a:gd name="T38" fmla="*/ 190 w 280"/>
                  <a:gd name="T39" fmla="*/ 66 h 508"/>
                  <a:gd name="T40" fmla="*/ 204 w 280"/>
                  <a:gd name="T41" fmla="*/ 126 h 508"/>
                  <a:gd name="T42" fmla="*/ 258 w 280"/>
                  <a:gd name="T43" fmla="*/ 306 h 508"/>
                  <a:gd name="T44" fmla="*/ 198 w 280"/>
                  <a:gd name="T45" fmla="*/ 306 h 508"/>
                  <a:gd name="T46" fmla="*/ 196 w 280"/>
                  <a:gd name="T47" fmla="*/ 394 h 508"/>
                  <a:gd name="T48" fmla="*/ 196 w 280"/>
                  <a:gd name="T49" fmla="*/ 480 h 508"/>
                  <a:gd name="T50" fmla="*/ 190 w 280"/>
                  <a:gd name="T51" fmla="*/ 500 h 508"/>
                  <a:gd name="T52" fmla="*/ 178 w 280"/>
                  <a:gd name="T53" fmla="*/ 508 h 508"/>
                  <a:gd name="T54" fmla="*/ 174 w 280"/>
                  <a:gd name="T55" fmla="*/ 508 h 508"/>
                  <a:gd name="T56" fmla="*/ 164 w 280"/>
                  <a:gd name="T57" fmla="*/ 506 h 508"/>
                  <a:gd name="T58" fmla="*/ 150 w 280"/>
                  <a:gd name="T59" fmla="*/ 490 h 508"/>
                  <a:gd name="T60" fmla="*/ 150 w 280"/>
                  <a:gd name="T61" fmla="*/ 480 h 508"/>
                  <a:gd name="T62" fmla="*/ 150 w 280"/>
                  <a:gd name="T63" fmla="*/ 306 h 508"/>
                  <a:gd name="T64" fmla="*/ 136 w 280"/>
                  <a:gd name="T65" fmla="*/ 308 h 508"/>
                  <a:gd name="T66" fmla="*/ 136 w 280"/>
                  <a:gd name="T67" fmla="*/ 398 h 508"/>
                  <a:gd name="T68" fmla="*/ 134 w 280"/>
                  <a:gd name="T69" fmla="*/ 488 h 508"/>
                  <a:gd name="T70" fmla="*/ 132 w 280"/>
                  <a:gd name="T71" fmla="*/ 496 h 508"/>
                  <a:gd name="T72" fmla="*/ 120 w 280"/>
                  <a:gd name="T73" fmla="*/ 506 h 508"/>
                  <a:gd name="T74" fmla="*/ 104 w 280"/>
                  <a:gd name="T75" fmla="*/ 506 h 508"/>
                  <a:gd name="T76" fmla="*/ 92 w 280"/>
                  <a:gd name="T77" fmla="*/ 496 h 508"/>
                  <a:gd name="T78" fmla="*/ 90 w 280"/>
                  <a:gd name="T79" fmla="*/ 488 h 508"/>
                  <a:gd name="T80" fmla="*/ 88 w 280"/>
                  <a:gd name="T81" fmla="*/ 308 h 508"/>
                  <a:gd name="T82" fmla="*/ 28 w 280"/>
                  <a:gd name="T83" fmla="*/ 306 h 508"/>
                  <a:gd name="T84" fmla="*/ 58 w 280"/>
                  <a:gd name="T85" fmla="*/ 188 h 508"/>
                  <a:gd name="T86" fmla="*/ 88 w 280"/>
                  <a:gd name="T87" fmla="*/ 70 h 508"/>
                  <a:gd name="T88" fmla="*/ 80 w 280"/>
                  <a:gd name="T89" fmla="*/ 76 h 508"/>
                  <a:gd name="T90" fmla="*/ 60 w 280"/>
                  <a:gd name="T91" fmla="*/ 140 h 508"/>
                  <a:gd name="T92" fmla="*/ 40 w 280"/>
                  <a:gd name="T93" fmla="*/ 204 h 508"/>
                  <a:gd name="T94" fmla="*/ 38 w 280"/>
                  <a:gd name="T95" fmla="*/ 212 h 508"/>
                  <a:gd name="T96" fmla="*/ 26 w 280"/>
                  <a:gd name="T97" fmla="*/ 218 h 508"/>
                  <a:gd name="T98" fmla="*/ 12 w 280"/>
                  <a:gd name="T99" fmla="*/ 218 h 508"/>
                  <a:gd name="T100" fmla="*/ 2 w 280"/>
                  <a:gd name="T101" fmla="*/ 208 h 508"/>
                  <a:gd name="T102" fmla="*/ 0 w 280"/>
                  <a:gd name="T103" fmla="*/ 202 h 508"/>
                  <a:gd name="T104" fmla="*/ 12 w 280"/>
                  <a:gd name="T105" fmla="*/ 154 h 508"/>
                  <a:gd name="T106" fmla="*/ 26 w 280"/>
                  <a:gd name="T107" fmla="*/ 106 h 508"/>
                  <a:gd name="T108" fmla="*/ 38 w 280"/>
                  <a:gd name="T109" fmla="*/ 60 h 508"/>
                  <a:gd name="T110" fmla="*/ 52 w 280"/>
                  <a:gd name="T111" fmla="*/ 28 h 508"/>
                  <a:gd name="T112" fmla="*/ 60 w 280"/>
                  <a:gd name="T113" fmla="*/ 18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0" h="508">
                    <a:moveTo>
                      <a:pt x="60" y="18"/>
                    </a:moveTo>
                    <a:lnTo>
                      <a:pt x="60" y="18"/>
                    </a:lnTo>
                    <a:lnTo>
                      <a:pt x="70" y="10"/>
                    </a:lnTo>
                    <a:lnTo>
                      <a:pt x="80" y="4"/>
                    </a:lnTo>
                    <a:lnTo>
                      <a:pt x="92" y="2"/>
                    </a:lnTo>
                    <a:lnTo>
                      <a:pt x="104" y="0"/>
                    </a:lnTo>
                    <a:lnTo>
                      <a:pt x="130" y="0"/>
                    </a:lnTo>
                    <a:lnTo>
                      <a:pt x="154" y="0"/>
                    </a:lnTo>
                    <a:lnTo>
                      <a:pt x="154" y="0"/>
                    </a:lnTo>
                    <a:lnTo>
                      <a:pt x="174" y="0"/>
                    </a:lnTo>
                    <a:lnTo>
                      <a:pt x="194" y="4"/>
                    </a:lnTo>
                    <a:lnTo>
                      <a:pt x="204" y="8"/>
                    </a:lnTo>
                    <a:lnTo>
                      <a:pt x="212" y="12"/>
                    </a:lnTo>
                    <a:lnTo>
                      <a:pt x="220" y="18"/>
                    </a:lnTo>
                    <a:lnTo>
                      <a:pt x="226" y="26"/>
                    </a:lnTo>
                    <a:lnTo>
                      <a:pt x="226" y="26"/>
                    </a:lnTo>
                    <a:lnTo>
                      <a:pt x="232" y="38"/>
                    </a:lnTo>
                    <a:lnTo>
                      <a:pt x="238" y="50"/>
                    </a:lnTo>
                    <a:lnTo>
                      <a:pt x="246" y="76"/>
                    </a:lnTo>
                    <a:lnTo>
                      <a:pt x="254" y="102"/>
                    </a:lnTo>
                    <a:lnTo>
                      <a:pt x="262" y="128"/>
                    </a:lnTo>
                    <a:lnTo>
                      <a:pt x="262" y="128"/>
                    </a:lnTo>
                    <a:lnTo>
                      <a:pt x="274" y="170"/>
                    </a:lnTo>
                    <a:lnTo>
                      <a:pt x="278" y="192"/>
                    </a:lnTo>
                    <a:lnTo>
                      <a:pt x="280" y="204"/>
                    </a:lnTo>
                    <a:lnTo>
                      <a:pt x="278" y="216"/>
                    </a:lnTo>
                    <a:lnTo>
                      <a:pt x="278" y="216"/>
                    </a:lnTo>
                    <a:lnTo>
                      <a:pt x="268" y="218"/>
                    </a:lnTo>
                    <a:lnTo>
                      <a:pt x="256" y="218"/>
                    </a:lnTo>
                    <a:lnTo>
                      <a:pt x="248" y="214"/>
                    </a:lnTo>
                    <a:lnTo>
                      <a:pt x="244" y="210"/>
                    </a:lnTo>
                    <a:lnTo>
                      <a:pt x="242" y="204"/>
                    </a:lnTo>
                    <a:lnTo>
                      <a:pt x="242" y="204"/>
                    </a:lnTo>
                    <a:lnTo>
                      <a:pt x="230" y="174"/>
                    </a:lnTo>
                    <a:lnTo>
                      <a:pt x="222" y="144"/>
                    </a:lnTo>
                    <a:lnTo>
                      <a:pt x="202" y="82"/>
                    </a:lnTo>
                    <a:lnTo>
                      <a:pt x="202" y="82"/>
                    </a:lnTo>
                    <a:lnTo>
                      <a:pt x="200" y="76"/>
                    </a:lnTo>
                    <a:lnTo>
                      <a:pt x="196" y="72"/>
                    </a:lnTo>
                    <a:lnTo>
                      <a:pt x="190" y="66"/>
                    </a:lnTo>
                    <a:lnTo>
                      <a:pt x="190" y="66"/>
                    </a:lnTo>
                    <a:lnTo>
                      <a:pt x="204" y="126"/>
                    </a:lnTo>
                    <a:lnTo>
                      <a:pt x="222" y="186"/>
                    </a:lnTo>
                    <a:lnTo>
                      <a:pt x="258" y="306"/>
                    </a:lnTo>
                    <a:lnTo>
                      <a:pt x="258" y="306"/>
                    </a:lnTo>
                    <a:lnTo>
                      <a:pt x="198" y="306"/>
                    </a:lnTo>
                    <a:lnTo>
                      <a:pt x="198" y="306"/>
                    </a:lnTo>
                    <a:lnTo>
                      <a:pt x="196" y="394"/>
                    </a:lnTo>
                    <a:lnTo>
                      <a:pt x="196" y="480"/>
                    </a:lnTo>
                    <a:lnTo>
                      <a:pt x="196" y="480"/>
                    </a:lnTo>
                    <a:lnTo>
                      <a:pt x="194" y="490"/>
                    </a:lnTo>
                    <a:lnTo>
                      <a:pt x="190" y="500"/>
                    </a:lnTo>
                    <a:lnTo>
                      <a:pt x="184" y="506"/>
                    </a:lnTo>
                    <a:lnTo>
                      <a:pt x="178" y="508"/>
                    </a:lnTo>
                    <a:lnTo>
                      <a:pt x="174" y="508"/>
                    </a:lnTo>
                    <a:lnTo>
                      <a:pt x="174" y="508"/>
                    </a:lnTo>
                    <a:lnTo>
                      <a:pt x="168" y="508"/>
                    </a:lnTo>
                    <a:lnTo>
                      <a:pt x="164" y="506"/>
                    </a:lnTo>
                    <a:lnTo>
                      <a:pt x="156" y="500"/>
                    </a:lnTo>
                    <a:lnTo>
                      <a:pt x="150" y="490"/>
                    </a:lnTo>
                    <a:lnTo>
                      <a:pt x="150" y="480"/>
                    </a:lnTo>
                    <a:lnTo>
                      <a:pt x="150" y="480"/>
                    </a:lnTo>
                    <a:lnTo>
                      <a:pt x="150" y="394"/>
                    </a:lnTo>
                    <a:lnTo>
                      <a:pt x="150" y="306"/>
                    </a:lnTo>
                    <a:lnTo>
                      <a:pt x="150" y="306"/>
                    </a:lnTo>
                    <a:lnTo>
                      <a:pt x="136" y="308"/>
                    </a:lnTo>
                    <a:lnTo>
                      <a:pt x="136" y="308"/>
                    </a:lnTo>
                    <a:lnTo>
                      <a:pt x="136" y="398"/>
                    </a:lnTo>
                    <a:lnTo>
                      <a:pt x="136" y="442"/>
                    </a:lnTo>
                    <a:lnTo>
                      <a:pt x="134" y="488"/>
                    </a:lnTo>
                    <a:lnTo>
                      <a:pt x="134" y="488"/>
                    </a:lnTo>
                    <a:lnTo>
                      <a:pt x="132" y="496"/>
                    </a:lnTo>
                    <a:lnTo>
                      <a:pt x="126" y="502"/>
                    </a:lnTo>
                    <a:lnTo>
                      <a:pt x="120" y="506"/>
                    </a:lnTo>
                    <a:lnTo>
                      <a:pt x="112" y="508"/>
                    </a:lnTo>
                    <a:lnTo>
                      <a:pt x="104" y="506"/>
                    </a:lnTo>
                    <a:lnTo>
                      <a:pt x="98" y="502"/>
                    </a:lnTo>
                    <a:lnTo>
                      <a:pt x="92" y="496"/>
                    </a:lnTo>
                    <a:lnTo>
                      <a:pt x="90" y="488"/>
                    </a:lnTo>
                    <a:lnTo>
                      <a:pt x="90" y="488"/>
                    </a:lnTo>
                    <a:lnTo>
                      <a:pt x="88" y="398"/>
                    </a:lnTo>
                    <a:lnTo>
                      <a:pt x="88" y="308"/>
                    </a:lnTo>
                    <a:lnTo>
                      <a:pt x="88" y="308"/>
                    </a:lnTo>
                    <a:lnTo>
                      <a:pt x="28" y="306"/>
                    </a:lnTo>
                    <a:lnTo>
                      <a:pt x="28" y="306"/>
                    </a:lnTo>
                    <a:lnTo>
                      <a:pt x="58" y="188"/>
                    </a:lnTo>
                    <a:lnTo>
                      <a:pt x="88" y="70"/>
                    </a:lnTo>
                    <a:lnTo>
                      <a:pt x="88" y="70"/>
                    </a:lnTo>
                    <a:lnTo>
                      <a:pt x="80" y="76"/>
                    </a:lnTo>
                    <a:lnTo>
                      <a:pt x="80" y="76"/>
                    </a:lnTo>
                    <a:lnTo>
                      <a:pt x="68" y="108"/>
                    </a:lnTo>
                    <a:lnTo>
                      <a:pt x="60" y="140"/>
                    </a:lnTo>
                    <a:lnTo>
                      <a:pt x="50" y="172"/>
                    </a:lnTo>
                    <a:lnTo>
                      <a:pt x="40" y="204"/>
                    </a:lnTo>
                    <a:lnTo>
                      <a:pt x="40" y="204"/>
                    </a:lnTo>
                    <a:lnTo>
                      <a:pt x="38" y="212"/>
                    </a:lnTo>
                    <a:lnTo>
                      <a:pt x="32" y="216"/>
                    </a:lnTo>
                    <a:lnTo>
                      <a:pt x="26" y="218"/>
                    </a:lnTo>
                    <a:lnTo>
                      <a:pt x="18" y="218"/>
                    </a:lnTo>
                    <a:lnTo>
                      <a:pt x="12" y="218"/>
                    </a:lnTo>
                    <a:lnTo>
                      <a:pt x="6" y="214"/>
                    </a:lnTo>
                    <a:lnTo>
                      <a:pt x="2" y="208"/>
                    </a:lnTo>
                    <a:lnTo>
                      <a:pt x="0" y="202"/>
                    </a:lnTo>
                    <a:lnTo>
                      <a:pt x="0" y="202"/>
                    </a:lnTo>
                    <a:lnTo>
                      <a:pt x="4" y="178"/>
                    </a:lnTo>
                    <a:lnTo>
                      <a:pt x="12" y="154"/>
                    </a:lnTo>
                    <a:lnTo>
                      <a:pt x="26" y="106"/>
                    </a:lnTo>
                    <a:lnTo>
                      <a:pt x="26" y="106"/>
                    </a:lnTo>
                    <a:lnTo>
                      <a:pt x="32" y="84"/>
                    </a:lnTo>
                    <a:lnTo>
                      <a:pt x="38" y="60"/>
                    </a:lnTo>
                    <a:lnTo>
                      <a:pt x="46" y="38"/>
                    </a:lnTo>
                    <a:lnTo>
                      <a:pt x="52" y="28"/>
                    </a:lnTo>
                    <a:lnTo>
                      <a:pt x="60" y="18"/>
                    </a:lnTo>
                    <a:lnTo>
                      <a:pt x="6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0" name="组合 19"/>
          <p:cNvGrpSpPr/>
          <p:nvPr/>
        </p:nvGrpSpPr>
        <p:grpSpPr>
          <a:xfrm>
            <a:off x="4260689" y="2810293"/>
            <a:ext cx="3469938" cy="2481195"/>
            <a:chOff x="2771800" y="2067694"/>
            <a:chExt cx="3463377" cy="2592288"/>
          </a:xfrm>
        </p:grpSpPr>
        <p:pic>
          <p:nvPicPr>
            <p:cNvPr id="21"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71800" y="2067694"/>
              <a:ext cx="3463377" cy="2592288"/>
            </a:xfrm>
            <a:prstGeom prst="rect">
              <a:avLst/>
            </a:prstGeom>
          </p:spPr>
        </p:pic>
        <p:pic>
          <p:nvPicPr>
            <p:cNvPr id="22" name="Picture 5"/>
            <p:cNvPicPr>
              <a:picLocks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3019404" y="2328295"/>
              <a:ext cx="2968168" cy="1464743"/>
            </a:xfrm>
            <a:prstGeom prst="rect">
              <a:avLst/>
            </a:prstGeom>
            <a:noFill/>
            <a:ln>
              <a:noFill/>
            </a:ln>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532111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
                                        </p:tgtEl>
                                        <p:attrNameLst>
                                          <p:attrName>ppt_y</p:attrName>
                                        </p:attrNameLst>
                                      </p:cBhvr>
                                      <p:tavLst>
                                        <p:tav tm="0">
                                          <p:val>
                                            <p:strVal val="#ppt_y"/>
                                          </p:val>
                                        </p:tav>
                                        <p:tav tm="100000">
                                          <p:val>
                                            <p:strVal val="#ppt_y"/>
                                          </p:val>
                                        </p:tav>
                                      </p:tavLst>
                                    </p:anim>
                                    <p:anim calcmode="lin" valueType="num">
                                      <p:cBhvr>
                                        <p:cTn id="22"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
                                        </p:tgtEl>
                                      </p:cBhvr>
                                    </p:animEffect>
                                  </p:childTnLst>
                                </p:cTn>
                              </p:par>
                            </p:childTnLst>
                          </p:cTn>
                        </p:par>
                        <p:par>
                          <p:cTn id="25" fill="hold">
                            <p:stCondLst>
                              <p:cond delay="165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5"/>
                                        </p:tgtEl>
                                        <p:attrNameLst>
                                          <p:attrName>ppt_y</p:attrName>
                                        </p:attrNameLst>
                                      </p:cBhvr>
                                      <p:tavLst>
                                        <p:tav tm="0">
                                          <p:val>
                                            <p:strVal val="#ppt_y"/>
                                          </p:val>
                                        </p:tav>
                                        <p:tav tm="100000">
                                          <p:val>
                                            <p:strVal val="#ppt_y"/>
                                          </p:val>
                                        </p:tav>
                                      </p:tavLst>
                                    </p:anim>
                                    <p:anim calcmode="lin" valueType="num">
                                      <p:cBhvr>
                                        <p:cTn id="30"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4"/>
          <p:cNvPicPr>
            <a:picLocks noChangeAspect="1" noChangeArrowheads="1"/>
          </p:cNvPicPr>
          <p:nvPr/>
        </p:nvPicPr>
        <p:blipFill rotWithShape="1">
          <a:blip r:embed="rId3">
            <a:extLst>
              <a:ext uri="{28A0092B-C50C-407E-A947-70E740481C1C}">
                <a14:useLocalDpi xmlns:a14="http://schemas.microsoft.com/office/drawing/2010/main" val="0"/>
              </a:ext>
            </a:extLst>
          </a:blip>
          <a:srcRect t="38292" b="22898"/>
          <a:stretch/>
        </p:blipFill>
        <p:spPr bwMode="auto">
          <a:xfrm>
            <a:off x="0" y="0"/>
            <a:ext cx="12192000" cy="2845024"/>
          </a:xfrm>
          <a:prstGeom prst="rect">
            <a:avLst/>
          </a:prstGeom>
          <a:noFill/>
          <a:ln w="9525">
            <a:noFill/>
            <a:miter lim="800000"/>
            <a:headEnd/>
            <a:tailEnd/>
          </a:ln>
        </p:spPr>
      </p:pic>
      <p:sp>
        <p:nvSpPr>
          <p:cNvPr id="3" name="矩形 8"/>
          <p:cNvSpPr>
            <a:spLocks noChangeArrowheads="1"/>
          </p:cNvSpPr>
          <p:nvPr/>
        </p:nvSpPr>
        <p:spPr bwMode="auto">
          <a:xfrm>
            <a:off x="0" y="2824273"/>
            <a:ext cx="12192000" cy="557212"/>
          </a:xfrm>
          <a:prstGeom prst="rect">
            <a:avLst/>
          </a:prstGeom>
          <a:solidFill>
            <a:srgbClr val="C00000"/>
          </a:solidFill>
          <a:ln w="9525">
            <a:noFill/>
            <a:miter lim="800000"/>
            <a:headEnd/>
            <a:tailEnd/>
          </a:ln>
        </p:spPr>
        <p:txBody>
          <a:bodyPr anchor="ctr"/>
          <a:lstStyle/>
          <a:p>
            <a:pPr algn="ctr" eaLnBrk="1" hangingPunct="1"/>
            <a:endParaRPr lang="zh-CN" altLang="en-US">
              <a:solidFill>
                <a:srgbClr val="FFFFFF"/>
              </a:solidFill>
            </a:endParaRPr>
          </a:p>
        </p:txBody>
      </p:sp>
      <p:grpSp>
        <p:nvGrpSpPr>
          <p:cNvPr id="4" name="组合 9"/>
          <p:cNvGrpSpPr>
            <a:grpSpLocks/>
          </p:cNvGrpSpPr>
          <p:nvPr/>
        </p:nvGrpSpPr>
        <p:grpSpPr bwMode="auto">
          <a:xfrm>
            <a:off x="6565900" y="4914900"/>
            <a:ext cx="865188" cy="866775"/>
            <a:chOff x="0" y="0"/>
            <a:chExt cx="818053" cy="818350"/>
          </a:xfrm>
        </p:grpSpPr>
        <p:sp>
          <p:nvSpPr>
            <p:cNvPr id="5" name="椭圆 10"/>
            <p:cNvSpPr>
              <a:spLocks noChangeArrowheads="1"/>
            </p:cNvSpPr>
            <p:nvPr/>
          </p:nvSpPr>
          <p:spPr bwMode="auto">
            <a:xfrm>
              <a:off x="0" y="0"/>
              <a:ext cx="818053" cy="818350"/>
            </a:xfrm>
            <a:prstGeom prst="ellipse">
              <a:avLst/>
            </a:prstGeom>
            <a:solidFill>
              <a:srgbClr val="C00000"/>
            </a:solidFill>
            <a:ln w="9525">
              <a:noFill/>
              <a:round/>
              <a:headEnd/>
              <a:tailEnd/>
            </a:ln>
          </p:spPr>
          <p:txBody>
            <a:bodyPr lIns="121917" tIns="60958" rIns="121917" bIns="60958" anchor="ctr"/>
            <a:lstStyle/>
            <a:p>
              <a:pPr algn="ctr" eaLnBrk="1" hangingPunct="1"/>
              <a:endParaRPr lang="zh-CN" altLang="en-US">
                <a:solidFill>
                  <a:srgbClr val="FFFFFF"/>
                </a:solidFill>
              </a:endParaRPr>
            </a:p>
          </p:txBody>
        </p:sp>
        <p:sp>
          <p:nvSpPr>
            <p:cNvPr id="6" name="Freeform 34"/>
            <p:cNvSpPr>
              <a:spLocks noEditPoints="1"/>
            </p:cNvSpPr>
            <p:nvPr/>
          </p:nvSpPr>
          <p:spPr bwMode="auto">
            <a:xfrm>
              <a:off x="86506" y="243449"/>
              <a:ext cx="571201" cy="338099"/>
            </a:xfrm>
            <a:custGeom>
              <a:avLst/>
              <a:gdLst>
                <a:gd name="T0" fmla="*/ 241236278 w 995"/>
                <a:gd name="T1" fmla="*/ 77705588 h 810"/>
                <a:gd name="T2" fmla="*/ 235633917 w 995"/>
                <a:gd name="T3" fmla="*/ 77357054 h 810"/>
                <a:gd name="T4" fmla="*/ 225747263 w 995"/>
                <a:gd name="T5" fmla="*/ 62199371 h 810"/>
                <a:gd name="T6" fmla="*/ 217508193 w 995"/>
                <a:gd name="T7" fmla="*/ 50526180 h 810"/>
                <a:gd name="T8" fmla="*/ 200041502 w 995"/>
                <a:gd name="T9" fmla="*/ 51919899 h 810"/>
                <a:gd name="T10" fmla="*/ 201689660 w 995"/>
                <a:gd name="T11" fmla="*/ 48783927 h 810"/>
                <a:gd name="T12" fmla="*/ 228053881 w 995"/>
                <a:gd name="T13" fmla="*/ 38504469 h 810"/>
                <a:gd name="T14" fmla="*/ 237281502 w 995"/>
                <a:gd name="T15" fmla="*/ 39898187 h 810"/>
                <a:gd name="T16" fmla="*/ 243213953 w 995"/>
                <a:gd name="T17" fmla="*/ 72652888 h 810"/>
                <a:gd name="T18" fmla="*/ 198064400 w 995"/>
                <a:gd name="T19" fmla="*/ 66729479 h 810"/>
                <a:gd name="T20" fmla="*/ 191472915 w 995"/>
                <a:gd name="T21" fmla="*/ 67774663 h 810"/>
                <a:gd name="T22" fmla="*/ 176313416 w 995"/>
                <a:gd name="T23" fmla="*/ 69168382 h 810"/>
                <a:gd name="T24" fmla="*/ 178291092 w 995"/>
                <a:gd name="T25" fmla="*/ 77880064 h 810"/>
                <a:gd name="T26" fmla="*/ 173677281 w 995"/>
                <a:gd name="T27" fmla="*/ 79622317 h 810"/>
                <a:gd name="T28" fmla="*/ 169063471 w 995"/>
                <a:gd name="T29" fmla="*/ 78751190 h 810"/>
                <a:gd name="T30" fmla="*/ 157199141 w 995"/>
                <a:gd name="T31" fmla="*/ 71259169 h 810"/>
                <a:gd name="T32" fmla="*/ 148630518 w 995"/>
                <a:gd name="T33" fmla="*/ 71433645 h 810"/>
                <a:gd name="T34" fmla="*/ 145664866 w 995"/>
                <a:gd name="T35" fmla="*/ 68994324 h 810"/>
                <a:gd name="T36" fmla="*/ 163460536 w 995"/>
                <a:gd name="T37" fmla="*/ 66032411 h 810"/>
                <a:gd name="T38" fmla="*/ 165108694 w 995"/>
                <a:gd name="T39" fmla="*/ 59760050 h 810"/>
                <a:gd name="T40" fmla="*/ 174665832 w 995"/>
                <a:gd name="T41" fmla="*/ 57146671 h 810"/>
                <a:gd name="T42" fmla="*/ 175983899 w 995"/>
                <a:gd name="T43" fmla="*/ 64987226 h 810"/>
                <a:gd name="T44" fmla="*/ 193450590 w 995"/>
                <a:gd name="T45" fmla="*/ 63767565 h 810"/>
                <a:gd name="T46" fmla="*/ 198064400 w 995"/>
                <a:gd name="T47" fmla="*/ 66729479 h 810"/>
                <a:gd name="T48" fmla="*/ 103810482 w 995"/>
                <a:gd name="T49" fmla="*/ 91469552 h 810"/>
                <a:gd name="T50" fmla="*/ 84696207 w 995"/>
                <a:gd name="T51" fmla="*/ 90249892 h 810"/>
                <a:gd name="T52" fmla="*/ 72173399 w 995"/>
                <a:gd name="T53" fmla="*/ 82584230 h 810"/>
                <a:gd name="T54" fmla="*/ 86014848 w 995"/>
                <a:gd name="T55" fmla="*/ 81887162 h 810"/>
                <a:gd name="T56" fmla="*/ 87991950 w 995"/>
                <a:gd name="T57" fmla="*/ 83803473 h 810"/>
                <a:gd name="T58" fmla="*/ 100515313 w 995"/>
                <a:gd name="T59" fmla="*/ 86416852 h 810"/>
                <a:gd name="T60" fmla="*/ 111720035 w 995"/>
                <a:gd name="T61" fmla="*/ 72652888 h 810"/>
                <a:gd name="T62" fmla="*/ 96890053 w 995"/>
                <a:gd name="T63" fmla="*/ 69690975 h 810"/>
                <a:gd name="T64" fmla="*/ 89969051 w 995"/>
                <a:gd name="T65" fmla="*/ 70910635 h 810"/>
                <a:gd name="T66" fmla="*/ 83378139 w 995"/>
                <a:gd name="T67" fmla="*/ 66729479 h 810"/>
                <a:gd name="T68" fmla="*/ 99856279 w 995"/>
                <a:gd name="T69" fmla="*/ 61850837 h 810"/>
                <a:gd name="T70" fmla="*/ 101503864 w 995"/>
                <a:gd name="T71" fmla="*/ 58017797 h 810"/>
                <a:gd name="T72" fmla="*/ 93264794 w 995"/>
                <a:gd name="T73" fmla="*/ 56798137 h 810"/>
                <a:gd name="T74" fmla="*/ 78105295 w 995"/>
                <a:gd name="T75" fmla="*/ 60979710 h 810"/>
                <a:gd name="T76" fmla="*/ 68548140 w 995"/>
                <a:gd name="T77" fmla="*/ 60457118 h 810"/>
                <a:gd name="T78" fmla="*/ 90299142 w 995"/>
                <a:gd name="T79" fmla="*/ 51571365 h 810"/>
                <a:gd name="T80" fmla="*/ 115015778 w 995"/>
                <a:gd name="T81" fmla="*/ 55404418 h 810"/>
                <a:gd name="T82" fmla="*/ 108424292 w 995"/>
                <a:gd name="T83" fmla="*/ 65683876 h 810"/>
                <a:gd name="T84" fmla="*/ 124243399 w 995"/>
                <a:gd name="T85" fmla="*/ 70039509 h 810"/>
                <a:gd name="T86" fmla="*/ 286056314 w 995"/>
                <a:gd name="T87" fmla="*/ 18468137 h 810"/>
                <a:gd name="T88" fmla="*/ 34603300 w 995"/>
                <a:gd name="T89" fmla="*/ 21952643 h 810"/>
                <a:gd name="T90" fmla="*/ 41194794 w 995"/>
                <a:gd name="T91" fmla="*/ 123701673 h 810"/>
                <a:gd name="T92" fmla="*/ 190154847 w 995"/>
                <a:gd name="T93" fmla="*/ 116558604 h 810"/>
                <a:gd name="T94" fmla="*/ 266942039 w 995"/>
                <a:gd name="T95" fmla="*/ 114816351 h 810"/>
                <a:gd name="T96" fmla="*/ 270237782 w 995"/>
                <a:gd name="T97" fmla="*/ 123701673 h 810"/>
                <a:gd name="T98" fmla="*/ 292647226 w 995"/>
                <a:gd name="T99" fmla="*/ 120217168 h 810"/>
                <a:gd name="T100" fmla="*/ 286056314 w 995"/>
                <a:gd name="T101" fmla="*/ 18468137 h 810"/>
                <a:gd name="T102" fmla="*/ 298909195 w 995"/>
                <a:gd name="T103" fmla="*/ 132238879 h 810"/>
                <a:gd name="T104" fmla="*/ 17796212 w 995"/>
                <a:gd name="T105" fmla="*/ 125966936 h 810"/>
                <a:gd name="T106" fmla="*/ 29659972 w 995"/>
                <a:gd name="T107" fmla="*/ 9582394 h 810"/>
                <a:gd name="T108" fmla="*/ 310773022 w 995"/>
                <a:gd name="T109" fmla="*/ 15854758 h 810"/>
                <a:gd name="T110" fmla="*/ 304182111 w 995"/>
                <a:gd name="T111" fmla="*/ 0 h 810"/>
                <a:gd name="T112" fmla="*/ 0 w 995"/>
                <a:gd name="T113" fmla="*/ 12370249 h 810"/>
                <a:gd name="T114" fmla="*/ 23398578 w 995"/>
                <a:gd name="T115" fmla="*/ 141124619 h 810"/>
                <a:gd name="T116" fmla="*/ 327910196 w 995"/>
                <a:gd name="T117" fmla="*/ 128754374 h 810"/>
                <a:gd name="T118" fmla="*/ 304182111 w 995"/>
                <a:gd name="T119" fmla="*/ 0 h 81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95"/>
                <a:gd name="T181" fmla="*/ 0 h 810"/>
                <a:gd name="T182" fmla="*/ 995 w 995"/>
                <a:gd name="T183" fmla="*/ 810 h 81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95" h="810">
                  <a:moveTo>
                    <a:pt x="741" y="436"/>
                  </a:moveTo>
                  <a:cubicBezTo>
                    <a:pt x="740" y="442"/>
                    <a:pt x="737" y="445"/>
                    <a:pt x="732" y="446"/>
                  </a:cubicBezTo>
                  <a:cubicBezTo>
                    <a:pt x="731" y="447"/>
                    <a:pt x="730" y="447"/>
                    <a:pt x="728" y="447"/>
                  </a:cubicBezTo>
                  <a:cubicBezTo>
                    <a:pt x="724" y="447"/>
                    <a:pt x="720" y="446"/>
                    <a:pt x="715" y="444"/>
                  </a:cubicBezTo>
                  <a:cubicBezTo>
                    <a:pt x="710" y="442"/>
                    <a:pt x="707" y="440"/>
                    <a:pt x="705" y="438"/>
                  </a:cubicBezTo>
                  <a:cubicBezTo>
                    <a:pt x="700" y="433"/>
                    <a:pt x="693" y="419"/>
                    <a:pt x="685" y="357"/>
                  </a:cubicBezTo>
                  <a:cubicBezTo>
                    <a:pt x="680" y="321"/>
                    <a:pt x="679" y="292"/>
                    <a:pt x="680" y="272"/>
                  </a:cubicBezTo>
                  <a:cubicBezTo>
                    <a:pt x="674" y="278"/>
                    <a:pt x="667" y="285"/>
                    <a:pt x="660" y="290"/>
                  </a:cubicBezTo>
                  <a:cubicBezTo>
                    <a:pt x="646" y="301"/>
                    <a:pt x="636" y="306"/>
                    <a:pt x="629" y="308"/>
                  </a:cubicBezTo>
                  <a:cubicBezTo>
                    <a:pt x="622" y="309"/>
                    <a:pt x="614" y="306"/>
                    <a:pt x="607" y="298"/>
                  </a:cubicBezTo>
                  <a:cubicBezTo>
                    <a:pt x="604" y="295"/>
                    <a:pt x="603" y="292"/>
                    <a:pt x="603" y="290"/>
                  </a:cubicBezTo>
                  <a:cubicBezTo>
                    <a:pt x="603" y="286"/>
                    <a:pt x="606" y="283"/>
                    <a:pt x="612" y="280"/>
                  </a:cubicBezTo>
                  <a:cubicBezTo>
                    <a:pt x="626" y="272"/>
                    <a:pt x="644" y="258"/>
                    <a:pt x="665" y="237"/>
                  </a:cubicBezTo>
                  <a:cubicBezTo>
                    <a:pt x="676" y="228"/>
                    <a:pt x="685" y="222"/>
                    <a:pt x="692" y="221"/>
                  </a:cubicBezTo>
                  <a:cubicBezTo>
                    <a:pt x="697" y="220"/>
                    <a:pt x="703" y="221"/>
                    <a:pt x="709" y="223"/>
                  </a:cubicBezTo>
                  <a:cubicBezTo>
                    <a:pt x="714" y="225"/>
                    <a:pt x="717" y="227"/>
                    <a:pt x="720" y="229"/>
                  </a:cubicBezTo>
                  <a:cubicBezTo>
                    <a:pt x="723" y="233"/>
                    <a:pt x="725" y="240"/>
                    <a:pt x="724" y="251"/>
                  </a:cubicBezTo>
                  <a:cubicBezTo>
                    <a:pt x="723" y="322"/>
                    <a:pt x="728" y="378"/>
                    <a:pt x="738" y="417"/>
                  </a:cubicBezTo>
                  <a:cubicBezTo>
                    <a:pt x="741" y="430"/>
                    <a:pt x="741" y="434"/>
                    <a:pt x="741" y="436"/>
                  </a:cubicBezTo>
                  <a:close/>
                  <a:moveTo>
                    <a:pt x="601" y="383"/>
                  </a:moveTo>
                  <a:cubicBezTo>
                    <a:pt x="599" y="385"/>
                    <a:pt x="597" y="387"/>
                    <a:pt x="592" y="388"/>
                  </a:cubicBezTo>
                  <a:cubicBezTo>
                    <a:pt x="590" y="388"/>
                    <a:pt x="586" y="389"/>
                    <a:pt x="581" y="389"/>
                  </a:cubicBezTo>
                  <a:cubicBezTo>
                    <a:pt x="579" y="389"/>
                    <a:pt x="571" y="390"/>
                    <a:pt x="543" y="396"/>
                  </a:cubicBezTo>
                  <a:lnTo>
                    <a:pt x="535" y="397"/>
                  </a:lnTo>
                  <a:cubicBezTo>
                    <a:pt x="536" y="406"/>
                    <a:pt x="537" y="416"/>
                    <a:pt x="539" y="426"/>
                  </a:cubicBezTo>
                  <a:cubicBezTo>
                    <a:pt x="541" y="436"/>
                    <a:pt x="542" y="443"/>
                    <a:pt x="541" y="447"/>
                  </a:cubicBezTo>
                  <a:cubicBezTo>
                    <a:pt x="539" y="453"/>
                    <a:pt x="536" y="456"/>
                    <a:pt x="530" y="457"/>
                  </a:cubicBezTo>
                  <a:cubicBezTo>
                    <a:pt x="529" y="457"/>
                    <a:pt x="528" y="457"/>
                    <a:pt x="527" y="457"/>
                  </a:cubicBezTo>
                  <a:cubicBezTo>
                    <a:pt x="525" y="457"/>
                    <a:pt x="523" y="457"/>
                    <a:pt x="521" y="457"/>
                  </a:cubicBezTo>
                  <a:cubicBezTo>
                    <a:pt x="517" y="456"/>
                    <a:pt x="515" y="454"/>
                    <a:pt x="513" y="452"/>
                  </a:cubicBezTo>
                  <a:cubicBezTo>
                    <a:pt x="510" y="448"/>
                    <a:pt x="507" y="440"/>
                    <a:pt x="503" y="403"/>
                  </a:cubicBezTo>
                  <a:cubicBezTo>
                    <a:pt x="490" y="406"/>
                    <a:pt x="481" y="408"/>
                    <a:pt x="477" y="409"/>
                  </a:cubicBezTo>
                  <a:cubicBezTo>
                    <a:pt x="473" y="411"/>
                    <a:pt x="469" y="412"/>
                    <a:pt x="466" y="412"/>
                  </a:cubicBezTo>
                  <a:cubicBezTo>
                    <a:pt x="461" y="413"/>
                    <a:pt x="456" y="412"/>
                    <a:pt x="451" y="410"/>
                  </a:cubicBezTo>
                  <a:cubicBezTo>
                    <a:pt x="448" y="409"/>
                    <a:pt x="446" y="407"/>
                    <a:pt x="444" y="405"/>
                  </a:cubicBezTo>
                  <a:cubicBezTo>
                    <a:pt x="442" y="402"/>
                    <a:pt x="442" y="399"/>
                    <a:pt x="442" y="396"/>
                  </a:cubicBezTo>
                  <a:cubicBezTo>
                    <a:pt x="443" y="393"/>
                    <a:pt x="447" y="390"/>
                    <a:pt x="452" y="388"/>
                  </a:cubicBezTo>
                  <a:cubicBezTo>
                    <a:pt x="457" y="387"/>
                    <a:pt x="471" y="384"/>
                    <a:pt x="496" y="379"/>
                  </a:cubicBezTo>
                  <a:lnTo>
                    <a:pt x="501" y="378"/>
                  </a:lnTo>
                  <a:cubicBezTo>
                    <a:pt x="501" y="364"/>
                    <a:pt x="501" y="353"/>
                    <a:pt x="501" y="343"/>
                  </a:cubicBezTo>
                  <a:cubicBezTo>
                    <a:pt x="502" y="332"/>
                    <a:pt x="508" y="325"/>
                    <a:pt x="518" y="323"/>
                  </a:cubicBezTo>
                  <a:cubicBezTo>
                    <a:pt x="523" y="323"/>
                    <a:pt x="527" y="324"/>
                    <a:pt x="530" y="328"/>
                  </a:cubicBezTo>
                  <a:cubicBezTo>
                    <a:pt x="531" y="330"/>
                    <a:pt x="533" y="334"/>
                    <a:pt x="533" y="352"/>
                  </a:cubicBezTo>
                  <a:cubicBezTo>
                    <a:pt x="533" y="357"/>
                    <a:pt x="534" y="364"/>
                    <a:pt x="534" y="373"/>
                  </a:cubicBezTo>
                  <a:cubicBezTo>
                    <a:pt x="549" y="370"/>
                    <a:pt x="558" y="369"/>
                    <a:pt x="561" y="368"/>
                  </a:cubicBezTo>
                  <a:cubicBezTo>
                    <a:pt x="573" y="366"/>
                    <a:pt x="582" y="366"/>
                    <a:pt x="587" y="366"/>
                  </a:cubicBezTo>
                  <a:cubicBezTo>
                    <a:pt x="592" y="367"/>
                    <a:pt x="595" y="369"/>
                    <a:pt x="598" y="373"/>
                  </a:cubicBezTo>
                  <a:cubicBezTo>
                    <a:pt x="601" y="377"/>
                    <a:pt x="602" y="380"/>
                    <a:pt x="601" y="383"/>
                  </a:cubicBezTo>
                  <a:close/>
                  <a:moveTo>
                    <a:pt x="382" y="477"/>
                  </a:moveTo>
                  <a:cubicBezTo>
                    <a:pt x="368" y="503"/>
                    <a:pt x="346" y="520"/>
                    <a:pt x="315" y="525"/>
                  </a:cubicBezTo>
                  <a:cubicBezTo>
                    <a:pt x="309" y="526"/>
                    <a:pt x="304" y="526"/>
                    <a:pt x="298" y="526"/>
                  </a:cubicBezTo>
                  <a:cubicBezTo>
                    <a:pt x="285" y="526"/>
                    <a:pt x="271" y="523"/>
                    <a:pt x="257" y="518"/>
                  </a:cubicBezTo>
                  <a:cubicBezTo>
                    <a:pt x="243" y="512"/>
                    <a:pt x="232" y="504"/>
                    <a:pt x="225" y="495"/>
                  </a:cubicBezTo>
                  <a:cubicBezTo>
                    <a:pt x="219" y="486"/>
                    <a:pt x="217" y="480"/>
                    <a:pt x="219" y="474"/>
                  </a:cubicBezTo>
                  <a:cubicBezTo>
                    <a:pt x="222" y="469"/>
                    <a:pt x="227" y="465"/>
                    <a:pt x="237" y="464"/>
                  </a:cubicBezTo>
                  <a:cubicBezTo>
                    <a:pt x="248" y="462"/>
                    <a:pt x="256" y="464"/>
                    <a:pt x="261" y="470"/>
                  </a:cubicBezTo>
                  <a:cubicBezTo>
                    <a:pt x="262" y="471"/>
                    <a:pt x="263" y="472"/>
                    <a:pt x="264" y="475"/>
                  </a:cubicBezTo>
                  <a:cubicBezTo>
                    <a:pt x="265" y="477"/>
                    <a:pt x="266" y="479"/>
                    <a:pt x="267" y="481"/>
                  </a:cubicBezTo>
                  <a:cubicBezTo>
                    <a:pt x="272" y="487"/>
                    <a:pt x="277" y="491"/>
                    <a:pt x="284" y="494"/>
                  </a:cubicBezTo>
                  <a:cubicBezTo>
                    <a:pt x="291" y="496"/>
                    <a:pt x="299" y="497"/>
                    <a:pt x="305" y="496"/>
                  </a:cubicBezTo>
                  <a:cubicBezTo>
                    <a:pt x="322" y="493"/>
                    <a:pt x="334" y="482"/>
                    <a:pt x="342" y="463"/>
                  </a:cubicBezTo>
                  <a:cubicBezTo>
                    <a:pt x="350" y="445"/>
                    <a:pt x="348" y="430"/>
                    <a:pt x="339" y="417"/>
                  </a:cubicBezTo>
                  <a:cubicBezTo>
                    <a:pt x="334" y="410"/>
                    <a:pt x="328" y="405"/>
                    <a:pt x="320" y="402"/>
                  </a:cubicBezTo>
                  <a:cubicBezTo>
                    <a:pt x="312" y="399"/>
                    <a:pt x="303" y="398"/>
                    <a:pt x="294" y="400"/>
                  </a:cubicBezTo>
                  <a:cubicBezTo>
                    <a:pt x="290" y="401"/>
                    <a:pt x="286" y="402"/>
                    <a:pt x="283" y="403"/>
                  </a:cubicBezTo>
                  <a:cubicBezTo>
                    <a:pt x="279" y="405"/>
                    <a:pt x="275" y="406"/>
                    <a:pt x="273" y="407"/>
                  </a:cubicBezTo>
                  <a:cubicBezTo>
                    <a:pt x="266" y="408"/>
                    <a:pt x="259" y="405"/>
                    <a:pt x="255" y="399"/>
                  </a:cubicBezTo>
                  <a:cubicBezTo>
                    <a:pt x="249" y="392"/>
                    <a:pt x="251" y="386"/>
                    <a:pt x="253" y="383"/>
                  </a:cubicBezTo>
                  <a:cubicBezTo>
                    <a:pt x="255" y="380"/>
                    <a:pt x="260" y="377"/>
                    <a:pt x="268" y="374"/>
                  </a:cubicBezTo>
                  <a:cubicBezTo>
                    <a:pt x="283" y="368"/>
                    <a:pt x="295" y="362"/>
                    <a:pt x="303" y="355"/>
                  </a:cubicBezTo>
                  <a:cubicBezTo>
                    <a:pt x="307" y="351"/>
                    <a:pt x="310" y="346"/>
                    <a:pt x="310" y="340"/>
                  </a:cubicBezTo>
                  <a:cubicBezTo>
                    <a:pt x="310" y="338"/>
                    <a:pt x="310" y="336"/>
                    <a:pt x="308" y="333"/>
                  </a:cubicBezTo>
                  <a:cubicBezTo>
                    <a:pt x="305" y="330"/>
                    <a:pt x="302" y="327"/>
                    <a:pt x="298" y="326"/>
                  </a:cubicBezTo>
                  <a:cubicBezTo>
                    <a:pt x="294" y="325"/>
                    <a:pt x="289" y="325"/>
                    <a:pt x="283" y="326"/>
                  </a:cubicBezTo>
                  <a:cubicBezTo>
                    <a:pt x="272" y="328"/>
                    <a:pt x="262" y="332"/>
                    <a:pt x="253" y="337"/>
                  </a:cubicBezTo>
                  <a:cubicBezTo>
                    <a:pt x="251" y="339"/>
                    <a:pt x="245" y="343"/>
                    <a:pt x="237" y="350"/>
                  </a:cubicBezTo>
                  <a:cubicBezTo>
                    <a:pt x="235" y="352"/>
                    <a:pt x="232" y="353"/>
                    <a:pt x="227" y="354"/>
                  </a:cubicBezTo>
                  <a:cubicBezTo>
                    <a:pt x="219" y="356"/>
                    <a:pt x="212" y="353"/>
                    <a:pt x="208" y="347"/>
                  </a:cubicBezTo>
                  <a:cubicBezTo>
                    <a:pt x="205" y="343"/>
                    <a:pt x="204" y="336"/>
                    <a:pt x="213" y="326"/>
                  </a:cubicBezTo>
                  <a:cubicBezTo>
                    <a:pt x="230" y="310"/>
                    <a:pt x="250" y="300"/>
                    <a:pt x="274" y="296"/>
                  </a:cubicBezTo>
                  <a:cubicBezTo>
                    <a:pt x="288" y="293"/>
                    <a:pt x="303" y="294"/>
                    <a:pt x="317" y="298"/>
                  </a:cubicBezTo>
                  <a:cubicBezTo>
                    <a:pt x="332" y="302"/>
                    <a:pt x="343" y="309"/>
                    <a:pt x="349" y="318"/>
                  </a:cubicBezTo>
                  <a:cubicBezTo>
                    <a:pt x="358" y="330"/>
                    <a:pt x="359" y="343"/>
                    <a:pt x="351" y="356"/>
                  </a:cubicBezTo>
                  <a:cubicBezTo>
                    <a:pt x="347" y="362"/>
                    <a:pt x="340" y="369"/>
                    <a:pt x="329" y="377"/>
                  </a:cubicBezTo>
                  <a:cubicBezTo>
                    <a:pt x="338" y="378"/>
                    <a:pt x="345" y="380"/>
                    <a:pt x="351" y="382"/>
                  </a:cubicBezTo>
                  <a:cubicBezTo>
                    <a:pt x="362" y="386"/>
                    <a:pt x="371" y="393"/>
                    <a:pt x="377" y="402"/>
                  </a:cubicBezTo>
                  <a:cubicBezTo>
                    <a:pt x="395" y="426"/>
                    <a:pt x="396" y="451"/>
                    <a:pt x="382" y="477"/>
                  </a:cubicBezTo>
                  <a:close/>
                  <a:moveTo>
                    <a:pt x="868" y="106"/>
                  </a:moveTo>
                  <a:lnTo>
                    <a:pt x="125" y="106"/>
                  </a:lnTo>
                  <a:cubicBezTo>
                    <a:pt x="114" y="106"/>
                    <a:pt x="105" y="115"/>
                    <a:pt x="105" y="126"/>
                  </a:cubicBezTo>
                  <a:lnTo>
                    <a:pt x="105" y="690"/>
                  </a:lnTo>
                  <a:cubicBezTo>
                    <a:pt x="105" y="701"/>
                    <a:pt x="114" y="710"/>
                    <a:pt x="125" y="710"/>
                  </a:cubicBezTo>
                  <a:lnTo>
                    <a:pt x="577" y="710"/>
                  </a:lnTo>
                  <a:lnTo>
                    <a:pt x="577" y="669"/>
                  </a:lnTo>
                  <a:cubicBezTo>
                    <a:pt x="577" y="663"/>
                    <a:pt x="581" y="659"/>
                    <a:pt x="587" y="659"/>
                  </a:cubicBezTo>
                  <a:lnTo>
                    <a:pt x="810" y="659"/>
                  </a:lnTo>
                  <a:cubicBezTo>
                    <a:pt x="816" y="659"/>
                    <a:pt x="820" y="663"/>
                    <a:pt x="820" y="669"/>
                  </a:cubicBezTo>
                  <a:lnTo>
                    <a:pt x="820" y="710"/>
                  </a:lnTo>
                  <a:lnTo>
                    <a:pt x="868" y="710"/>
                  </a:lnTo>
                  <a:cubicBezTo>
                    <a:pt x="879" y="710"/>
                    <a:pt x="888" y="701"/>
                    <a:pt x="888" y="690"/>
                  </a:cubicBezTo>
                  <a:lnTo>
                    <a:pt x="888" y="126"/>
                  </a:lnTo>
                  <a:cubicBezTo>
                    <a:pt x="888" y="115"/>
                    <a:pt x="879" y="106"/>
                    <a:pt x="868" y="106"/>
                  </a:cubicBezTo>
                  <a:close/>
                  <a:moveTo>
                    <a:pt x="943" y="724"/>
                  </a:moveTo>
                  <a:cubicBezTo>
                    <a:pt x="943" y="743"/>
                    <a:pt x="927" y="759"/>
                    <a:pt x="907" y="759"/>
                  </a:cubicBezTo>
                  <a:lnTo>
                    <a:pt x="90" y="759"/>
                  </a:lnTo>
                  <a:cubicBezTo>
                    <a:pt x="70" y="759"/>
                    <a:pt x="54" y="743"/>
                    <a:pt x="54" y="723"/>
                  </a:cubicBezTo>
                  <a:lnTo>
                    <a:pt x="54" y="91"/>
                  </a:lnTo>
                  <a:cubicBezTo>
                    <a:pt x="54" y="72"/>
                    <a:pt x="70" y="55"/>
                    <a:pt x="90" y="55"/>
                  </a:cubicBezTo>
                  <a:lnTo>
                    <a:pt x="907" y="56"/>
                  </a:lnTo>
                  <a:cubicBezTo>
                    <a:pt x="927" y="56"/>
                    <a:pt x="943" y="72"/>
                    <a:pt x="943" y="91"/>
                  </a:cubicBezTo>
                  <a:lnTo>
                    <a:pt x="943" y="724"/>
                  </a:lnTo>
                  <a:close/>
                  <a:moveTo>
                    <a:pt x="923" y="0"/>
                  </a:moveTo>
                  <a:lnTo>
                    <a:pt x="71" y="0"/>
                  </a:lnTo>
                  <a:cubicBezTo>
                    <a:pt x="32" y="0"/>
                    <a:pt x="0" y="32"/>
                    <a:pt x="0" y="71"/>
                  </a:cubicBezTo>
                  <a:lnTo>
                    <a:pt x="0" y="739"/>
                  </a:lnTo>
                  <a:cubicBezTo>
                    <a:pt x="0" y="778"/>
                    <a:pt x="32" y="810"/>
                    <a:pt x="71" y="810"/>
                  </a:cubicBezTo>
                  <a:lnTo>
                    <a:pt x="923" y="810"/>
                  </a:lnTo>
                  <a:cubicBezTo>
                    <a:pt x="963" y="810"/>
                    <a:pt x="995" y="778"/>
                    <a:pt x="995" y="739"/>
                  </a:cubicBezTo>
                  <a:lnTo>
                    <a:pt x="995" y="72"/>
                  </a:lnTo>
                  <a:cubicBezTo>
                    <a:pt x="995" y="32"/>
                    <a:pt x="963" y="0"/>
                    <a:pt x="923" y="0"/>
                  </a:cubicBezTo>
                  <a:close/>
                </a:path>
              </a:pathLst>
            </a:custGeom>
            <a:solidFill>
              <a:schemeClr val="bg1"/>
            </a:solidFill>
            <a:ln w="9525">
              <a:noFill/>
              <a:round/>
              <a:headEnd/>
              <a:tailEnd/>
            </a:ln>
          </p:spPr>
          <p:txBody>
            <a:bodyPr lIns="121917" tIns="60958" rIns="121917" bIns="60958"/>
            <a:lstStyle/>
            <a:p>
              <a:endParaRPr lang="zh-CN" altLang="en-US"/>
            </a:p>
          </p:txBody>
        </p:sp>
      </p:grpSp>
      <p:sp>
        <p:nvSpPr>
          <p:cNvPr id="7" name="TextBox 14"/>
          <p:cNvSpPr txBox="1">
            <a:spLocks noChangeArrowheads="1"/>
          </p:cNvSpPr>
          <p:nvPr/>
        </p:nvSpPr>
        <p:spPr bwMode="auto">
          <a:xfrm>
            <a:off x="2408238" y="3608388"/>
            <a:ext cx="3182937" cy="908050"/>
          </a:xfrm>
          <a:prstGeom prst="rect">
            <a:avLst/>
          </a:prstGeom>
          <a:noFill/>
          <a:ln w="9525">
            <a:noFill/>
            <a:miter lim="800000"/>
            <a:headEnd/>
            <a:tailEnd/>
          </a:ln>
        </p:spPr>
        <p:txBody>
          <a:bodyPr lIns="121917" tIns="60958" rIns="121917" bIns="60958">
            <a:spAutoFit/>
          </a:bodyPr>
          <a:lstStyle/>
          <a:p>
            <a:pPr eaLnBrk="1" hangingPunct="1"/>
            <a:r>
              <a:rPr lang="zh-CN" altLang="en-US" sz="1500" b="1">
                <a:solidFill>
                  <a:srgbClr val="000000"/>
                </a:solidFill>
                <a:latin typeface="微软雅黑" pitchFamily="34" charset="-122"/>
                <a:ea typeface="微软雅黑" pitchFamily="34" charset="-122"/>
              </a:rPr>
              <a:t>单击添加标题</a:t>
            </a:r>
            <a:endParaRPr lang="en-US" sz="1500" b="1">
              <a:solidFill>
                <a:srgbClr val="000000"/>
              </a:solidFill>
              <a:latin typeface="微软雅黑" pitchFamily="34" charset="-122"/>
              <a:ea typeface="微软雅黑" pitchFamily="34" charset="-122"/>
            </a:endParaRPr>
          </a:p>
          <a:p>
            <a:pPr eaLnBrk="1" hangingPunct="1"/>
            <a:r>
              <a:rPr lang="zh-CN" altLang="en-US" sz="1200">
                <a:solidFill>
                  <a:srgbClr val="000000"/>
                </a:solidFill>
                <a:latin typeface="微软雅黑" pitchFamily="34" charset="-122"/>
                <a:ea typeface="微软雅黑" pitchFamily="34" charset="-122"/>
              </a:rPr>
              <a:t>我们工作室致力于专业</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模板的发布，课件及汇报</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的美化，并为您提供专业的</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个性定制服务。</a:t>
            </a:r>
            <a:endParaRPr lang="en-US" sz="1200">
              <a:solidFill>
                <a:srgbClr val="000000"/>
              </a:solidFill>
              <a:latin typeface="微软雅黑" pitchFamily="34" charset="-122"/>
              <a:ea typeface="微软雅黑" pitchFamily="34" charset="-122"/>
            </a:endParaRPr>
          </a:p>
        </p:txBody>
      </p:sp>
      <p:grpSp>
        <p:nvGrpSpPr>
          <p:cNvPr id="8" name="组合 13"/>
          <p:cNvGrpSpPr>
            <a:grpSpLocks/>
          </p:cNvGrpSpPr>
          <p:nvPr/>
        </p:nvGrpSpPr>
        <p:grpSpPr bwMode="auto">
          <a:xfrm>
            <a:off x="1347788" y="3608388"/>
            <a:ext cx="914400" cy="914400"/>
            <a:chOff x="0" y="0"/>
            <a:chExt cx="1014374" cy="1014742"/>
          </a:xfrm>
        </p:grpSpPr>
        <p:sp>
          <p:nvSpPr>
            <p:cNvPr id="9" name="椭圆 14"/>
            <p:cNvSpPr>
              <a:spLocks noChangeArrowheads="1"/>
            </p:cNvSpPr>
            <p:nvPr/>
          </p:nvSpPr>
          <p:spPr bwMode="auto">
            <a:xfrm>
              <a:off x="0" y="0"/>
              <a:ext cx="1014374" cy="1014742"/>
            </a:xfrm>
            <a:prstGeom prst="ellipse">
              <a:avLst/>
            </a:prstGeom>
            <a:solidFill>
              <a:srgbClr val="C00000"/>
            </a:solidFill>
            <a:ln w="9525">
              <a:noFill/>
              <a:round/>
              <a:headEnd/>
              <a:tailEnd/>
            </a:ln>
          </p:spPr>
          <p:txBody>
            <a:bodyPr lIns="121917" tIns="60958" rIns="121917" bIns="60958" anchor="ctr"/>
            <a:lstStyle/>
            <a:p>
              <a:pPr algn="ctr" eaLnBrk="1" hangingPunct="1"/>
              <a:endParaRPr lang="zh-CN" altLang="en-US">
                <a:solidFill>
                  <a:srgbClr val="FFFFFF"/>
                </a:solidFill>
              </a:endParaRPr>
            </a:p>
          </p:txBody>
        </p:sp>
        <p:sp>
          <p:nvSpPr>
            <p:cNvPr id="10" name="Freeform 17"/>
            <p:cNvSpPr>
              <a:spLocks noEditPoints="1"/>
            </p:cNvSpPr>
            <p:nvPr/>
          </p:nvSpPr>
          <p:spPr bwMode="auto">
            <a:xfrm>
              <a:off x="261053" y="237094"/>
              <a:ext cx="450112" cy="576340"/>
            </a:xfrm>
            <a:custGeom>
              <a:avLst/>
              <a:gdLst>
                <a:gd name="T0" fmla="*/ 146020693 w 659"/>
                <a:gd name="T1" fmla="*/ 222176692 h 962"/>
                <a:gd name="T2" fmla="*/ 196405257 w 659"/>
                <a:gd name="T3" fmla="*/ 200281769 h 962"/>
                <a:gd name="T4" fmla="*/ 228128237 w 659"/>
                <a:gd name="T5" fmla="*/ 206742526 h 962"/>
                <a:gd name="T6" fmla="*/ 257519379 w 659"/>
                <a:gd name="T7" fmla="*/ 162235550 h 962"/>
                <a:gd name="T8" fmla="*/ 279445767 w 659"/>
                <a:gd name="T9" fmla="*/ 149672861 h 962"/>
                <a:gd name="T10" fmla="*/ 280378776 w 659"/>
                <a:gd name="T11" fmla="*/ 96192477 h 962"/>
                <a:gd name="T12" fmla="*/ 258918892 w 659"/>
                <a:gd name="T13" fmla="*/ 82912097 h 962"/>
                <a:gd name="T14" fmla="*/ 235125803 w 659"/>
                <a:gd name="T15" fmla="*/ 38763957 h 962"/>
                <a:gd name="T16" fmla="*/ 209467379 w 659"/>
                <a:gd name="T17" fmla="*/ 42712673 h 962"/>
                <a:gd name="T18" fmla="*/ 161416020 w 659"/>
                <a:gd name="T19" fmla="*/ 20817740 h 962"/>
                <a:gd name="T20" fmla="*/ 149752728 w 659"/>
                <a:gd name="T21" fmla="*/ 20817740 h 962"/>
                <a:gd name="T22" fmla="*/ 114297712 w 659"/>
                <a:gd name="T23" fmla="*/ 42353809 h 962"/>
                <a:gd name="T24" fmla="*/ 102634420 w 659"/>
                <a:gd name="T25" fmla="*/ 39841159 h 962"/>
                <a:gd name="T26" fmla="*/ 73710444 w 659"/>
                <a:gd name="T27" fmla="*/ 41635481 h 962"/>
                <a:gd name="T28" fmla="*/ 31723674 w 659"/>
                <a:gd name="T29" fmla="*/ 84707018 h 962"/>
                <a:gd name="T30" fmla="*/ 39187744 w 659"/>
                <a:gd name="T31" fmla="*/ 105165885 h 962"/>
                <a:gd name="T32" fmla="*/ 25191930 w 659"/>
                <a:gd name="T33" fmla="*/ 152185511 h 962"/>
                <a:gd name="T34" fmla="*/ 71377240 w 659"/>
                <a:gd name="T35" fmla="*/ 184848202 h 962"/>
                <a:gd name="T36" fmla="*/ 76509471 w 659"/>
                <a:gd name="T37" fmla="*/ 205307069 h 962"/>
                <a:gd name="T38" fmla="*/ 107299464 w 659"/>
                <a:gd name="T39" fmla="*/ 199205175 h 962"/>
                <a:gd name="T40" fmla="*/ 116163730 w 659"/>
                <a:gd name="T41" fmla="*/ 220381771 h 962"/>
                <a:gd name="T42" fmla="*/ 87239071 w 659"/>
                <a:gd name="T43" fmla="*/ 221817828 h 962"/>
                <a:gd name="T44" fmla="*/ 48051338 w 659"/>
                <a:gd name="T45" fmla="*/ 184488739 h 962"/>
                <a:gd name="T46" fmla="*/ 2799028 w 659"/>
                <a:gd name="T47" fmla="*/ 157569713 h 962"/>
                <a:gd name="T48" fmla="*/ 20060376 w 659"/>
                <a:gd name="T49" fmla="*/ 115574750 h 962"/>
                <a:gd name="T50" fmla="*/ 25191930 w 659"/>
                <a:gd name="T51" fmla="*/ 67478512 h 962"/>
                <a:gd name="T52" fmla="*/ 50383860 w 659"/>
                <a:gd name="T53" fmla="*/ 41635481 h 962"/>
                <a:gd name="T54" fmla="*/ 109165481 w 659"/>
                <a:gd name="T55" fmla="*/ 22612662 h 962"/>
                <a:gd name="T56" fmla="*/ 117563243 w 659"/>
                <a:gd name="T57" fmla="*/ 24406984 h 962"/>
                <a:gd name="T58" fmla="*/ 155817968 w 659"/>
                <a:gd name="T59" fmla="*/ 0 h 962"/>
                <a:gd name="T60" fmla="*/ 200137292 w 659"/>
                <a:gd name="T61" fmla="*/ 25843040 h 962"/>
                <a:gd name="T62" fmla="*/ 251920643 w 659"/>
                <a:gd name="T63" fmla="*/ 26560769 h 962"/>
                <a:gd name="T64" fmla="*/ 266382962 w 659"/>
                <a:gd name="T65" fmla="*/ 66043054 h 962"/>
                <a:gd name="T66" fmla="*/ 299039634 w 659"/>
                <a:gd name="T67" fmla="*/ 106960806 h 962"/>
                <a:gd name="T68" fmla="*/ 298573130 w 659"/>
                <a:gd name="T69" fmla="*/ 139263996 h 962"/>
                <a:gd name="T70" fmla="*/ 264050440 w 659"/>
                <a:gd name="T71" fmla="*/ 179464038 h 962"/>
                <a:gd name="T72" fmla="*/ 228128237 w 659"/>
                <a:gd name="T73" fmla="*/ 224688743 h 962"/>
                <a:gd name="T74" fmla="*/ 196405257 w 659"/>
                <a:gd name="T75" fmla="*/ 218227985 h 962"/>
                <a:gd name="T76" fmla="*/ 152085250 w 659"/>
                <a:gd name="T77" fmla="*/ 242994423 h 962"/>
                <a:gd name="T78" fmla="*/ 153018258 w 659"/>
                <a:gd name="T79" fmla="*/ 186642524 h 962"/>
                <a:gd name="T80" fmla="*/ 153018258 w 659"/>
                <a:gd name="T81" fmla="*/ 197410254 h 962"/>
                <a:gd name="T82" fmla="*/ 246789095 w 659"/>
                <a:gd name="T83" fmla="*/ 125265887 h 962"/>
                <a:gd name="T84" fmla="*/ 153018258 w 659"/>
                <a:gd name="T85" fmla="*/ 176951388 h 962"/>
                <a:gd name="T86" fmla="*/ 220197663 w 659"/>
                <a:gd name="T87" fmla="*/ 125265887 h 962"/>
                <a:gd name="T88" fmla="*/ 210400388 w 659"/>
                <a:gd name="T89" fmla="*/ 236892530 h 962"/>
                <a:gd name="T90" fmla="*/ 170746108 w 659"/>
                <a:gd name="T91" fmla="*/ 254479882 h 962"/>
                <a:gd name="T92" fmla="*/ 202936318 w 659"/>
                <a:gd name="T93" fmla="*/ 304371023 h 962"/>
                <a:gd name="T94" fmla="*/ 264050440 w 659"/>
                <a:gd name="T95" fmla="*/ 330931858 h 962"/>
                <a:gd name="T96" fmla="*/ 111498003 w 659"/>
                <a:gd name="T97" fmla="*/ 240481773 h 962"/>
                <a:gd name="T98" fmla="*/ 76975975 w 659"/>
                <a:gd name="T99" fmla="*/ 237610259 h 962"/>
                <a:gd name="T100" fmla="*/ 53650073 w 659"/>
                <a:gd name="T101" fmla="*/ 339186938 h 962"/>
                <a:gd name="T102" fmla="*/ 142288658 w 659"/>
                <a:gd name="T103" fmla="*/ 334521101 h 962"/>
                <a:gd name="T104" fmla="*/ 152085250 w 659"/>
                <a:gd name="T105" fmla="*/ 257351396 h 9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59"/>
                <a:gd name="T160" fmla="*/ 0 h 962"/>
                <a:gd name="T161" fmla="*/ 659 w 659"/>
                <a:gd name="T162" fmla="*/ 962 h 96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59" h="962">
                  <a:moveTo>
                    <a:pt x="230" y="555"/>
                  </a:moveTo>
                  <a:cubicBezTo>
                    <a:pt x="254" y="555"/>
                    <a:pt x="278" y="567"/>
                    <a:pt x="290" y="585"/>
                  </a:cubicBezTo>
                  <a:lnTo>
                    <a:pt x="313" y="619"/>
                  </a:lnTo>
                  <a:cubicBezTo>
                    <a:pt x="320" y="629"/>
                    <a:pt x="331" y="630"/>
                    <a:pt x="338" y="619"/>
                  </a:cubicBezTo>
                  <a:lnTo>
                    <a:pt x="362" y="586"/>
                  </a:lnTo>
                  <a:cubicBezTo>
                    <a:pt x="375" y="569"/>
                    <a:pt x="398" y="558"/>
                    <a:pt x="421" y="558"/>
                  </a:cubicBezTo>
                  <a:cubicBezTo>
                    <a:pt x="429" y="558"/>
                    <a:pt x="436" y="559"/>
                    <a:pt x="443" y="561"/>
                  </a:cubicBezTo>
                  <a:lnTo>
                    <a:pt x="481" y="575"/>
                  </a:lnTo>
                  <a:cubicBezTo>
                    <a:pt x="484" y="576"/>
                    <a:pt x="486" y="576"/>
                    <a:pt x="489" y="576"/>
                  </a:cubicBezTo>
                  <a:cubicBezTo>
                    <a:pt x="500" y="576"/>
                    <a:pt x="501" y="567"/>
                    <a:pt x="501" y="561"/>
                  </a:cubicBezTo>
                  <a:lnTo>
                    <a:pt x="501" y="520"/>
                  </a:lnTo>
                  <a:cubicBezTo>
                    <a:pt x="502" y="490"/>
                    <a:pt x="524" y="461"/>
                    <a:pt x="552" y="452"/>
                  </a:cubicBezTo>
                  <a:lnTo>
                    <a:pt x="591" y="441"/>
                  </a:lnTo>
                  <a:cubicBezTo>
                    <a:pt x="597" y="439"/>
                    <a:pt x="602" y="436"/>
                    <a:pt x="603" y="432"/>
                  </a:cubicBezTo>
                  <a:cubicBezTo>
                    <a:pt x="604" y="428"/>
                    <a:pt x="603" y="422"/>
                    <a:pt x="599" y="417"/>
                  </a:cubicBezTo>
                  <a:lnTo>
                    <a:pt x="575" y="384"/>
                  </a:lnTo>
                  <a:cubicBezTo>
                    <a:pt x="558" y="360"/>
                    <a:pt x="559" y="323"/>
                    <a:pt x="577" y="300"/>
                  </a:cubicBezTo>
                  <a:lnTo>
                    <a:pt x="601" y="268"/>
                  </a:lnTo>
                  <a:cubicBezTo>
                    <a:pt x="605" y="263"/>
                    <a:pt x="607" y="257"/>
                    <a:pt x="605" y="253"/>
                  </a:cubicBezTo>
                  <a:cubicBezTo>
                    <a:pt x="604" y="249"/>
                    <a:pt x="600" y="246"/>
                    <a:pt x="594" y="244"/>
                  </a:cubicBezTo>
                  <a:lnTo>
                    <a:pt x="555" y="231"/>
                  </a:lnTo>
                  <a:cubicBezTo>
                    <a:pt x="527" y="222"/>
                    <a:pt x="506" y="192"/>
                    <a:pt x="507" y="162"/>
                  </a:cubicBezTo>
                  <a:lnTo>
                    <a:pt x="508" y="121"/>
                  </a:lnTo>
                  <a:cubicBezTo>
                    <a:pt x="508" y="116"/>
                    <a:pt x="507" y="111"/>
                    <a:pt x="504" y="108"/>
                  </a:cubicBezTo>
                  <a:cubicBezTo>
                    <a:pt x="501" y="106"/>
                    <a:pt x="498" y="105"/>
                    <a:pt x="495" y="105"/>
                  </a:cubicBezTo>
                  <a:cubicBezTo>
                    <a:pt x="493" y="105"/>
                    <a:pt x="490" y="106"/>
                    <a:pt x="488" y="106"/>
                  </a:cubicBezTo>
                  <a:lnTo>
                    <a:pt x="449" y="119"/>
                  </a:lnTo>
                  <a:cubicBezTo>
                    <a:pt x="443" y="121"/>
                    <a:pt x="436" y="122"/>
                    <a:pt x="429" y="122"/>
                  </a:cubicBezTo>
                  <a:cubicBezTo>
                    <a:pt x="405" y="122"/>
                    <a:pt x="382" y="110"/>
                    <a:pt x="369" y="92"/>
                  </a:cubicBezTo>
                  <a:lnTo>
                    <a:pt x="346" y="58"/>
                  </a:lnTo>
                  <a:cubicBezTo>
                    <a:pt x="343" y="53"/>
                    <a:pt x="338" y="50"/>
                    <a:pt x="334" y="50"/>
                  </a:cubicBezTo>
                  <a:cubicBezTo>
                    <a:pt x="328" y="50"/>
                    <a:pt x="326" y="50"/>
                    <a:pt x="322" y="56"/>
                  </a:cubicBezTo>
                  <a:lnTo>
                    <a:pt x="321" y="58"/>
                  </a:lnTo>
                  <a:cubicBezTo>
                    <a:pt x="311" y="74"/>
                    <a:pt x="298" y="93"/>
                    <a:pt x="287" y="104"/>
                  </a:cubicBezTo>
                  <a:cubicBezTo>
                    <a:pt x="280" y="111"/>
                    <a:pt x="269" y="120"/>
                    <a:pt x="255" y="120"/>
                  </a:cubicBezTo>
                  <a:cubicBezTo>
                    <a:pt x="251" y="120"/>
                    <a:pt x="247" y="119"/>
                    <a:pt x="245" y="118"/>
                  </a:cubicBezTo>
                  <a:lnTo>
                    <a:pt x="241" y="118"/>
                  </a:lnTo>
                  <a:lnTo>
                    <a:pt x="238" y="116"/>
                  </a:lnTo>
                  <a:cubicBezTo>
                    <a:pt x="234" y="115"/>
                    <a:pt x="227" y="113"/>
                    <a:pt x="220" y="111"/>
                  </a:cubicBezTo>
                  <a:cubicBezTo>
                    <a:pt x="210" y="108"/>
                    <a:pt x="192" y="103"/>
                    <a:pt x="189" y="103"/>
                  </a:cubicBezTo>
                  <a:cubicBezTo>
                    <a:pt x="181" y="101"/>
                    <a:pt x="173" y="100"/>
                    <a:pt x="171" y="100"/>
                  </a:cubicBezTo>
                  <a:cubicBezTo>
                    <a:pt x="161" y="100"/>
                    <a:pt x="158" y="108"/>
                    <a:pt x="158" y="116"/>
                  </a:cubicBezTo>
                  <a:lnTo>
                    <a:pt x="158" y="157"/>
                  </a:lnTo>
                  <a:cubicBezTo>
                    <a:pt x="158" y="187"/>
                    <a:pt x="135" y="216"/>
                    <a:pt x="107" y="225"/>
                  </a:cubicBezTo>
                  <a:lnTo>
                    <a:pt x="68" y="236"/>
                  </a:lnTo>
                  <a:cubicBezTo>
                    <a:pt x="62" y="238"/>
                    <a:pt x="58" y="241"/>
                    <a:pt x="56" y="246"/>
                  </a:cubicBezTo>
                  <a:cubicBezTo>
                    <a:pt x="55" y="249"/>
                    <a:pt x="56" y="255"/>
                    <a:pt x="60" y="260"/>
                  </a:cubicBezTo>
                  <a:lnTo>
                    <a:pt x="84" y="293"/>
                  </a:lnTo>
                  <a:cubicBezTo>
                    <a:pt x="101" y="317"/>
                    <a:pt x="101" y="354"/>
                    <a:pt x="83" y="377"/>
                  </a:cubicBezTo>
                  <a:lnTo>
                    <a:pt x="58" y="410"/>
                  </a:lnTo>
                  <a:cubicBezTo>
                    <a:pt x="54" y="415"/>
                    <a:pt x="53" y="420"/>
                    <a:pt x="54" y="424"/>
                  </a:cubicBezTo>
                  <a:cubicBezTo>
                    <a:pt x="55" y="428"/>
                    <a:pt x="59" y="431"/>
                    <a:pt x="65" y="433"/>
                  </a:cubicBezTo>
                  <a:lnTo>
                    <a:pt x="104" y="446"/>
                  </a:lnTo>
                  <a:cubicBezTo>
                    <a:pt x="132" y="455"/>
                    <a:pt x="153" y="486"/>
                    <a:pt x="153" y="515"/>
                  </a:cubicBezTo>
                  <a:lnTo>
                    <a:pt x="152" y="556"/>
                  </a:lnTo>
                  <a:cubicBezTo>
                    <a:pt x="151" y="561"/>
                    <a:pt x="153" y="566"/>
                    <a:pt x="155" y="568"/>
                  </a:cubicBezTo>
                  <a:cubicBezTo>
                    <a:pt x="158" y="571"/>
                    <a:pt x="162" y="572"/>
                    <a:pt x="164" y="572"/>
                  </a:cubicBezTo>
                  <a:cubicBezTo>
                    <a:pt x="167" y="572"/>
                    <a:pt x="169" y="571"/>
                    <a:pt x="172" y="571"/>
                  </a:cubicBezTo>
                  <a:lnTo>
                    <a:pt x="210" y="558"/>
                  </a:lnTo>
                  <a:cubicBezTo>
                    <a:pt x="217" y="556"/>
                    <a:pt x="223" y="555"/>
                    <a:pt x="230" y="555"/>
                  </a:cubicBezTo>
                  <a:close/>
                  <a:moveTo>
                    <a:pt x="326" y="677"/>
                  </a:moveTo>
                  <a:cubicBezTo>
                    <a:pt x="305" y="677"/>
                    <a:pt x="285" y="666"/>
                    <a:pt x="272" y="647"/>
                  </a:cubicBezTo>
                  <a:lnTo>
                    <a:pt x="249" y="614"/>
                  </a:lnTo>
                  <a:cubicBezTo>
                    <a:pt x="246" y="609"/>
                    <a:pt x="238" y="605"/>
                    <a:pt x="230" y="605"/>
                  </a:cubicBezTo>
                  <a:cubicBezTo>
                    <a:pt x="228" y="605"/>
                    <a:pt x="227" y="605"/>
                    <a:pt x="225" y="606"/>
                  </a:cubicBezTo>
                  <a:lnTo>
                    <a:pt x="187" y="618"/>
                  </a:lnTo>
                  <a:cubicBezTo>
                    <a:pt x="162" y="626"/>
                    <a:pt x="136" y="620"/>
                    <a:pt x="120" y="603"/>
                  </a:cubicBezTo>
                  <a:cubicBezTo>
                    <a:pt x="107" y="591"/>
                    <a:pt x="101" y="573"/>
                    <a:pt x="102" y="554"/>
                  </a:cubicBezTo>
                  <a:lnTo>
                    <a:pt x="103" y="514"/>
                  </a:lnTo>
                  <a:cubicBezTo>
                    <a:pt x="103" y="506"/>
                    <a:pt x="96" y="496"/>
                    <a:pt x="88" y="493"/>
                  </a:cubicBezTo>
                  <a:lnTo>
                    <a:pt x="50" y="481"/>
                  </a:lnTo>
                  <a:cubicBezTo>
                    <a:pt x="28" y="474"/>
                    <a:pt x="12" y="458"/>
                    <a:pt x="6" y="439"/>
                  </a:cubicBezTo>
                  <a:cubicBezTo>
                    <a:pt x="0" y="419"/>
                    <a:pt x="4" y="397"/>
                    <a:pt x="18" y="379"/>
                  </a:cubicBezTo>
                  <a:lnTo>
                    <a:pt x="43" y="347"/>
                  </a:lnTo>
                  <a:cubicBezTo>
                    <a:pt x="48" y="341"/>
                    <a:pt x="48" y="328"/>
                    <a:pt x="43" y="322"/>
                  </a:cubicBezTo>
                  <a:lnTo>
                    <a:pt x="20" y="289"/>
                  </a:lnTo>
                  <a:cubicBezTo>
                    <a:pt x="6" y="271"/>
                    <a:pt x="2" y="249"/>
                    <a:pt x="9" y="229"/>
                  </a:cubicBezTo>
                  <a:cubicBezTo>
                    <a:pt x="16" y="210"/>
                    <a:pt x="32" y="195"/>
                    <a:pt x="54" y="188"/>
                  </a:cubicBezTo>
                  <a:lnTo>
                    <a:pt x="93" y="177"/>
                  </a:lnTo>
                  <a:cubicBezTo>
                    <a:pt x="100" y="175"/>
                    <a:pt x="108" y="164"/>
                    <a:pt x="108" y="157"/>
                  </a:cubicBezTo>
                  <a:lnTo>
                    <a:pt x="108" y="116"/>
                  </a:lnTo>
                  <a:cubicBezTo>
                    <a:pt x="108" y="79"/>
                    <a:pt x="135" y="50"/>
                    <a:pt x="171" y="50"/>
                  </a:cubicBezTo>
                  <a:cubicBezTo>
                    <a:pt x="180" y="50"/>
                    <a:pt x="193" y="52"/>
                    <a:pt x="200" y="54"/>
                  </a:cubicBezTo>
                  <a:cubicBezTo>
                    <a:pt x="203" y="55"/>
                    <a:pt x="213" y="57"/>
                    <a:pt x="234" y="63"/>
                  </a:cubicBezTo>
                  <a:cubicBezTo>
                    <a:pt x="241" y="65"/>
                    <a:pt x="247" y="67"/>
                    <a:pt x="251" y="68"/>
                  </a:cubicBezTo>
                  <a:lnTo>
                    <a:pt x="252" y="68"/>
                  </a:lnTo>
                  <a:cubicBezTo>
                    <a:pt x="252" y="68"/>
                    <a:pt x="252" y="68"/>
                    <a:pt x="252" y="68"/>
                  </a:cubicBezTo>
                  <a:cubicBezTo>
                    <a:pt x="258" y="63"/>
                    <a:pt x="267" y="50"/>
                    <a:pt x="279" y="31"/>
                  </a:cubicBezTo>
                  <a:lnTo>
                    <a:pt x="280" y="30"/>
                  </a:lnTo>
                  <a:cubicBezTo>
                    <a:pt x="293" y="10"/>
                    <a:pt x="310" y="0"/>
                    <a:pt x="334" y="0"/>
                  </a:cubicBezTo>
                  <a:cubicBezTo>
                    <a:pt x="355" y="0"/>
                    <a:pt x="374" y="11"/>
                    <a:pt x="387" y="30"/>
                  </a:cubicBezTo>
                  <a:lnTo>
                    <a:pt x="410" y="63"/>
                  </a:lnTo>
                  <a:cubicBezTo>
                    <a:pt x="413" y="68"/>
                    <a:pt x="421" y="72"/>
                    <a:pt x="429" y="72"/>
                  </a:cubicBezTo>
                  <a:cubicBezTo>
                    <a:pt x="432" y="72"/>
                    <a:pt x="433" y="72"/>
                    <a:pt x="434" y="71"/>
                  </a:cubicBezTo>
                  <a:lnTo>
                    <a:pt x="472" y="59"/>
                  </a:lnTo>
                  <a:cubicBezTo>
                    <a:pt x="497" y="51"/>
                    <a:pt x="523" y="57"/>
                    <a:pt x="540" y="74"/>
                  </a:cubicBezTo>
                  <a:cubicBezTo>
                    <a:pt x="552" y="86"/>
                    <a:pt x="558" y="104"/>
                    <a:pt x="558" y="123"/>
                  </a:cubicBezTo>
                  <a:lnTo>
                    <a:pt x="556" y="163"/>
                  </a:lnTo>
                  <a:cubicBezTo>
                    <a:pt x="556" y="171"/>
                    <a:pt x="564" y="181"/>
                    <a:pt x="571" y="184"/>
                  </a:cubicBezTo>
                  <a:lnTo>
                    <a:pt x="610" y="196"/>
                  </a:lnTo>
                  <a:cubicBezTo>
                    <a:pt x="631" y="203"/>
                    <a:pt x="647" y="219"/>
                    <a:pt x="653" y="238"/>
                  </a:cubicBezTo>
                  <a:cubicBezTo>
                    <a:pt x="659" y="258"/>
                    <a:pt x="655" y="280"/>
                    <a:pt x="641" y="298"/>
                  </a:cubicBezTo>
                  <a:lnTo>
                    <a:pt x="616" y="330"/>
                  </a:lnTo>
                  <a:cubicBezTo>
                    <a:pt x="612" y="336"/>
                    <a:pt x="611" y="349"/>
                    <a:pt x="616" y="355"/>
                  </a:cubicBezTo>
                  <a:lnTo>
                    <a:pt x="640" y="388"/>
                  </a:lnTo>
                  <a:cubicBezTo>
                    <a:pt x="653" y="406"/>
                    <a:pt x="657" y="428"/>
                    <a:pt x="650" y="448"/>
                  </a:cubicBezTo>
                  <a:cubicBezTo>
                    <a:pt x="644" y="467"/>
                    <a:pt x="627" y="482"/>
                    <a:pt x="605" y="489"/>
                  </a:cubicBezTo>
                  <a:lnTo>
                    <a:pt x="566" y="500"/>
                  </a:lnTo>
                  <a:cubicBezTo>
                    <a:pt x="559" y="502"/>
                    <a:pt x="551" y="513"/>
                    <a:pt x="551" y="520"/>
                  </a:cubicBezTo>
                  <a:lnTo>
                    <a:pt x="551" y="561"/>
                  </a:lnTo>
                  <a:cubicBezTo>
                    <a:pt x="551" y="599"/>
                    <a:pt x="525" y="626"/>
                    <a:pt x="489" y="626"/>
                  </a:cubicBezTo>
                  <a:cubicBezTo>
                    <a:pt x="481" y="626"/>
                    <a:pt x="472" y="625"/>
                    <a:pt x="464" y="622"/>
                  </a:cubicBezTo>
                  <a:lnTo>
                    <a:pt x="426" y="608"/>
                  </a:lnTo>
                  <a:cubicBezTo>
                    <a:pt x="425" y="608"/>
                    <a:pt x="423" y="608"/>
                    <a:pt x="421" y="608"/>
                  </a:cubicBezTo>
                  <a:cubicBezTo>
                    <a:pt x="413" y="608"/>
                    <a:pt x="405" y="612"/>
                    <a:pt x="402" y="616"/>
                  </a:cubicBezTo>
                  <a:lnTo>
                    <a:pt x="379" y="649"/>
                  </a:lnTo>
                  <a:cubicBezTo>
                    <a:pt x="365" y="667"/>
                    <a:pt x="346" y="677"/>
                    <a:pt x="326" y="677"/>
                  </a:cubicBezTo>
                  <a:close/>
                  <a:moveTo>
                    <a:pt x="328" y="178"/>
                  </a:moveTo>
                  <a:cubicBezTo>
                    <a:pt x="234" y="178"/>
                    <a:pt x="157" y="254"/>
                    <a:pt x="157" y="349"/>
                  </a:cubicBezTo>
                  <a:cubicBezTo>
                    <a:pt x="157" y="443"/>
                    <a:pt x="234" y="520"/>
                    <a:pt x="328" y="520"/>
                  </a:cubicBezTo>
                  <a:cubicBezTo>
                    <a:pt x="423" y="520"/>
                    <a:pt x="499" y="443"/>
                    <a:pt x="499" y="349"/>
                  </a:cubicBezTo>
                  <a:cubicBezTo>
                    <a:pt x="499" y="254"/>
                    <a:pt x="423" y="178"/>
                    <a:pt x="328" y="178"/>
                  </a:cubicBezTo>
                  <a:close/>
                  <a:moveTo>
                    <a:pt x="328" y="550"/>
                  </a:moveTo>
                  <a:cubicBezTo>
                    <a:pt x="217" y="550"/>
                    <a:pt x="127" y="460"/>
                    <a:pt x="127" y="349"/>
                  </a:cubicBezTo>
                  <a:cubicBezTo>
                    <a:pt x="127" y="238"/>
                    <a:pt x="217" y="148"/>
                    <a:pt x="328" y="148"/>
                  </a:cubicBezTo>
                  <a:cubicBezTo>
                    <a:pt x="439" y="148"/>
                    <a:pt x="529" y="238"/>
                    <a:pt x="529" y="349"/>
                  </a:cubicBezTo>
                  <a:cubicBezTo>
                    <a:pt x="529" y="460"/>
                    <a:pt x="439" y="550"/>
                    <a:pt x="328" y="550"/>
                  </a:cubicBezTo>
                  <a:close/>
                  <a:moveTo>
                    <a:pt x="472" y="349"/>
                  </a:moveTo>
                  <a:cubicBezTo>
                    <a:pt x="472" y="428"/>
                    <a:pt x="408" y="493"/>
                    <a:pt x="328" y="493"/>
                  </a:cubicBezTo>
                  <a:cubicBezTo>
                    <a:pt x="249" y="493"/>
                    <a:pt x="184" y="428"/>
                    <a:pt x="184" y="349"/>
                  </a:cubicBezTo>
                  <a:cubicBezTo>
                    <a:pt x="184" y="269"/>
                    <a:pt x="249" y="205"/>
                    <a:pt x="328" y="205"/>
                  </a:cubicBezTo>
                  <a:cubicBezTo>
                    <a:pt x="408" y="205"/>
                    <a:pt x="472" y="269"/>
                    <a:pt x="472" y="349"/>
                  </a:cubicBezTo>
                  <a:close/>
                  <a:moveTo>
                    <a:pt x="491" y="666"/>
                  </a:moveTo>
                  <a:cubicBezTo>
                    <a:pt x="491" y="666"/>
                    <a:pt x="490" y="666"/>
                    <a:pt x="489" y="666"/>
                  </a:cubicBezTo>
                  <a:cubicBezTo>
                    <a:pt x="476" y="666"/>
                    <a:pt x="463" y="664"/>
                    <a:pt x="451" y="660"/>
                  </a:cubicBezTo>
                  <a:lnTo>
                    <a:pt x="426" y="651"/>
                  </a:lnTo>
                  <a:lnTo>
                    <a:pt x="411" y="672"/>
                  </a:lnTo>
                  <a:cubicBezTo>
                    <a:pt x="399" y="689"/>
                    <a:pt x="383" y="701"/>
                    <a:pt x="366" y="709"/>
                  </a:cubicBezTo>
                  <a:lnTo>
                    <a:pt x="378" y="908"/>
                  </a:lnTo>
                  <a:cubicBezTo>
                    <a:pt x="379" y="925"/>
                    <a:pt x="387" y="926"/>
                    <a:pt x="395" y="913"/>
                  </a:cubicBezTo>
                  <a:lnTo>
                    <a:pt x="435" y="848"/>
                  </a:lnTo>
                  <a:cubicBezTo>
                    <a:pt x="444" y="834"/>
                    <a:pt x="460" y="832"/>
                    <a:pt x="471" y="844"/>
                  </a:cubicBezTo>
                  <a:lnTo>
                    <a:pt x="553" y="929"/>
                  </a:lnTo>
                  <a:cubicBezTo>
                    <a:pt x="564" y="941"/>
                    <a:pt x="570" y="938"/>
                    <a:pt x="566" y="922"/>
                  </a:cubicBezTo>
                  <a:cubicBezTo>
                    <a:pt x="566" y="922"/>
                    <a:pt x="514" y="744"/>
                    <a:pt x="491" y="666"/>
                  </a:cubicBezTo>
                  <a:close/>
                  <a:moveTo>
                    <a:pt x="326" y="717"/>
                  </a:moveTo>
                  <a:cubicBezTo>
                    <a:pt x="291" y="717"/>
                    <a:pt x="260" y="700"/>
                    <a:pt x="239" y="670"/>
                  </a:cubicBezTo>
                  <a:lnTo>
                    <a:pt x="224" y="648"/>
                  </a:lnTo>
                  <a:lnTo>
                    <a:pt x="199" y="656"/>
                  </a:lnTo>
                  <a:cubicBezTo>
                    <a:pt x="188" y="660"/>
                    <a:pt x="176" y="662"/>
                    <a:pt x="165" y="662"/>
                  </a:cubicBezTo>
                  <a:cubicBezTo>
                    <a:pt x="160" y="662"/>
                    <a:pt x="155" y="661"/>
                    <a:pt x="150" y="660"/>
                  </a:cubicBezTo>
                  <a:cubicBezTo>
                    <a:pt x="129" y="738"/>
                    <a:pt x="81" y="915"/>
                    <a:pt x="80" y="920"/>
                  </a:cubicBezTo>
                  <a:cubicBezTo>
                    <a:pt x="77" y="936"/>
                    <a:pt x="87" y="962"/>
                    <a:pt x="115" y="945"/>
                  </a:cubicBezTo>
                  <a:cubicBezTo>
                    <a:pt x="119" y="943"/>
                    <a:pt x="203" y="874"/>
                    <a:pt x="203" y="874"/>
                  </a:cubicBezTo>
                  <a:cubicBezTo>
                    <a:pt x="215" y="863"/>
                    <a:pt x="226" y="862"/>
                    <a:pt x="240" y="875"/>
                  </a:cubicBezTo>
                  <a:lnTo>
                    <a:pt x="305" y="932"/>
                  </a:lnTo>
                  <a:cubicBezTo>
                    <a:pt x="317" y="943"/>
                    <a:pt x="334" y="937"/>
                    <a:pt x="334" y="921"/>
                  </a:cubicBezTo>
                  <a:lnTo>
                    <a:pt x="328" y="717"/>
                  </a:lnTo>
                  <a:cubicBezTo>
                    <a:pt x="327" y="717"/>
                    <a:pt x="326" y="717"/>
                    <a:pt x="326" y="717"/>
                  </a:cubicBezTo>
                  <a:close/>
                </a:path>
              </a:pathLst>
            </a:custGeom>
            <a:solidFill>
              <a:schemeClr val="bg1"/>
            </a:solidFill>
            <a:ln w="9525">
              <a:noFill/>
              <a:round/>
              <a:headEnd/>
              <a:tailEnd/>
            </a:ln>
          </p:spPr>
          <p:txBody>
            <a:bodyPr lIns="121917" tIns="60958" rIns="121917" bIns="60958"/>
            <a:lstStyle/>
            <a:p>
              <a:endParaRPr lang="zh-CN" altLang="en-US"/>
            </a:p>
          </p:txBody>
        </p:sp>
      </p:grpSp>
      <p:grpSp>
        <p:nvGrpSpPr>
          <p:cNvPr id="11" name="组合 16"/>
          <p:cNvGrpSpPr>
            <a:grpSpLocks/>
          </p:cNvGrpSpPr>
          <p:nvPr/>
        </p:nvGrpSpPr>
        <p:grpSpPr bwMode="auto">
          <a:xfrm>
            <a:off x="1347788" y="4914900"/>
            <a:ext cx="914400" cy="914400"/>
            <a:chOff x="0" y="0"/>
            <a:chExt cx="919063" cy="919397"/>
          </a:xfrm>
        </p:grpSpPr>
        <p:sp>
          <p:nvSpPr>
            <p:cNvPr id="12" name="椭圆 17"/>
            <p:cNvSpPr>
              <a:spLocks noChangeArrowheads="1"/>
            </p:cNvSpPr>
            <p:nvPr/>
          </p:nvSpPr>
          <p:spPr bwMode="auto">
            <a:xfrm>
              <a:off x="0" y="0"/>
              <a:ext cx="919063" cy="919397"/>
            </a:xfrm>
            <a:prstGeom prst="ellipse">
              <a:avLst/>
            </a:prstGeom>
            <a:solidFill>
              <a:srgbClr val="C00000"/>
            </a:solidFill>
            <a:ln w="9525">
              <a:noFill/>
              <a:round/>
              <a:headEnd/>
              <a:tailEnd/>
            </a:ln>
          </p:spPr>
          <p:txBody>
            <a:bodyPr lIns="121917" tIns="60958" rIns="121917" bIns="60958" anchor="ctr"/>
            <a:lstStyle/>
            <a:p>
              <a:pPr algn="ctr" eaLnBrk="1" hangingPunct="1"/>
              <a:endParaRPr lang="zh-CN" altLang="en-US">
                <a:solidFill>
                  <a:srgbClr val="FFFFFF"/>
                </a:solidFill>
              </a:endParaRPr>
            </a:p>
          </p:txBody>
        </p:sp>
        <p:sp>
          <p:nvSpPr>
            <p:cNvPr id="13" name="Freeform 34"/>
            <p:cNvSpPr>
              <a:spLocks noEditPoints="1"/>
            </p:cNvSpPr>
            <p:nvPr/>
          </p:nvSpPr>
          <p:spPr bwMode="auto">
            <a:xfrm>
              <a:off x="168543" y="347450"/>
              <a:ext cx="544580" cy="331854"/>
            </a:xfrm>
            <a:custGeom>
              <a:avLst/>
              <a:gdLst>
                <a:gd name="T0" fmla="*/ 96777708 w 363"/>
                <a:gd name="T1" fmla="*/ 259302629 h 221"/>
                <a:gd name="T2" fmla="*/ 29258800 w 363"/>
                <a:gd name="T3" fmla="*/ 288615390 h 221"/>
                <a:gd name="T4" fmla="*/ 535656697 w 363"/>
                <a:gd name="T5" fmla="*/ 130779017 h 221"/>
                <a:gd name="T6" fmla="*/ 542409186 w 363"/>
                <a:gd name="T7" fmla="*/ 105975565 h 221"/>
                <a:gd name="T8" fmla="*/ 481641280 w 363"/>
                <a:gd name="T9" fmla="*/ 108230971 h 221"/>
                <a:gd name="T10" fmla="*/ 535656697 w 363"/>
                <a:gd name="T11" fmla="*/ 130779017 h 221"/>
                <a:gd name="T12" fmla="*/ 553662336 w 363"/>
                <a:gd name="T13" fmla="*/ 130779017 h 221"/>
                <a:gd name="T14" fmla="*/ 560414825 w 363"/>
                <a:gd name="T15" fmla="*/ 119504994 h 221"/>
                <a:gd name="T16" fmla="*/ 553662336 w 363"/>
                <a:gd name="T17" fmla="*/ 365278148 h 221"/>
                <a:gd name="T18" fmla="*/ 571667975 w 363"/>
                <a:gd name="T19" fmla="*/ 365278148 h 221"/>
                <a:gd name="T20" fmla="*/ 551412006 w 363"/>
                <a:gd name="T21" fmla="*/ 324692865 h 221"/>
                <a:gd name="T22" fmla="*/ 542409186 w 363"/>
                <a:gd name="T23" fmla="*/ 324692865 h 221"/>
                <a:gd name="T24" fmla="*/ 506399408 w 363"/>
                <a:gd name="T25" fmla="*/ 403611122 h 221"/>
                <a:gd name="T26" fmla="*/ 551412006 w 363"/>
                <a:gd name="T27" fmla="*/ 403611122 h 221"/>
                <a:gd name="T28" fmla="*/ 551412006 w 363"/>
                <a:gd name="T29" fmla="*/ 324692865 h 221"/>
                <a:gd name="T30" fmla="*/ 308340286 w 363"/>
                <a:gd name="T31" fmla="*/ 0 h 221"/>
                <a:gd name="T32" fmla="*/ 310590616 w 363"/>
                <a:gd name="T33" fmla="*/ 130779017 h 221"/>
                <a:gd name="T34" fmla="*/ 814739788 w 363"/>
                <a:gd name="T35" fmla="*/ 241263892 h 221"/>
                <a:gd name="T36" fmla="*/ 558164495 w 363"/>
                <a:gd name="T37" fmla="*/ 281850676 h 221"/>
                <a:gd name="T38" fmla="*/ 168800287 w 363"/>
                <a:gd name="T39" fmla="*/ 498312617 h 221"/>
                <a:gd name="T40" fmla="*/ 310590616 w 363"/>
                <a:gd name="T41" fmla="*/ 281850676 h 221"/>
                <a:gd name="T42" fmla="*/ 42762279 w 363"/>
                <a:gd name="T43" fmla="*/ 209697227 h 221"/>
                <a:gd name="T44" fmla="*/ 42762279 w 363"/>
                <a:gd name="T45" fmla="*/ 157836373 h 221"/>
                <a:gd name="T46" fmla="*/ 47264439 w 363"/>
                <a:gd name="T47" fmla="*/ 9018621 h 221"/>
                <a:gd name="T48" fmla="*/ 229566740 w 363"/>
                <a:gd name="T49" fmla="*/ 157836373 h 221"/>
                <a:gd name="T50" fmla="*/ 711209427 w 363"/>
                <a:gd name="T51" fmla="*/ 171365801 h 221"/>
                <a:gd name="T52" fmla="*/ 814739788 w 363"/>
                <a:gd name="T53" fmla="*/ 241263892 h 221"/>
                <a:gd name="T54" fmla="*/ 310590616 w 363"/>
                <a:gd name="T55" fmla="*/ 196167752 h 221"/>
                <a:gd name="T56" fmla="*/ 310590616 w 363"/>
                <a:gd name="T57" fmla="*/ 234500679 h 221"/>
                <a:gd name="T58" fmla="*/ 396116745 w 363"/>
                <a:gd name="T59" fmla="*/ 216461941 h 221"/>
                <a:gd name="T60" fmla="*/ 357855043 w 363"/>
                <a:gd name="T61" fmla="*/ 216461941 h 221"/>
                <a:gd name="T62" fmla="*/ 396116745 w 363"/>
                <a:gd name="T63" fmla="*/ 216461941 h 221"/>
                <a:gd name="T64" fmla="*/ 441129342 w 363"/>
                <a:gd name="T65" fmla="*/ 196167752 h 221"/>
                <a:gd name="T66" fmla="*/ 441129342 w 363"/>
                <a:gd name="T67" fmla="*/ 234500679 h 221"/>
                <a:gd name="T68" fmla="*/ 526655377 w 363"/>
                <a:gd name="T69" fmla="*/ 216461941 h 221"/>
                <a:gd name="T70" fmla="*/ 488393769 w 363"/>
                <a:gd name="T71" fmla="*/ 216461941 h 221"/>
                <a:gd name="T72" fmla="*/ 526655377 w 363"/>
                <a:gd name="T73" fmla="*/ 216461941 h 221"/>
                <a:gd name="T74" fmla="*/ 571667975 w 363"/>
                <a:gd name="T75" fmla="*/ 196167752 h 221"/>
                <a:gd name="T76" fmla="*/ 571667975 w 363"/>
                <a:gd name="T77" fmla="*/ 234500679 h 221"/>
                <a:gd name="T78" fmla="*/ 765224843 w 363"/>
                <a:gd name="T79" fmla="*/ 216461941 h 221"/>
                <a:gd name="T80" fmla="*/ 695454117 w 363"/>
                <a:gd name="T81" fmla="*/ 205187918 h 221"/>
                <a:gd name="T82" fmla="*/ 765224843 w 363"/>
                <a:gd name="T83" fmla="*/ 216461941 h 22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63"/>
                <a:gd name="T127" fmla="*/ 0 h 221"/>
                <a:gd name="T128" fmla="*/ 363 w 363"/>
                <a:gd name="T129" fmla="*/ 221 h 22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63" h="221">
                  <a:moveTo>
                    <a:pt x="25" y="108"/>
                  </a:moveTo>
                  <a:cubicBezTo>
                    <a:pt x="43" y="115"/>
                    <a:pt x="43" y="115"/>
                    <a:pt x="43" y="115"/>
                  </a:cubicBezTo>
                  <a:cubicBezTo>
                    <a:pt x="26" y="128"/>
                    <a:pt x="26" y="128"/>
                    <a:pt x="26" y="128"/>
                  </a:cubicBezTo>
                  <a:cubicBezTo>
                    <a:pt x="13" y="128"/>
                    <a:pt x="13" y="128"/>
                    <a:pt x="13" y="128"/>
                  </a:cubicBezTo>
                  <a:lnTo>
                    <a:pt x="25" y="108"/>
                  </a:lnTo>
                  <a:close/>
                  <a:moveTo>
                    <a:pt x="238" y="58"/>
                  </a:moveTo>
                  <a:cubicBezTo>
                    <a:pt x="239" y="54"/>
                    <a:pt x="241" y="50"/>
                    <a:pt x="243" y="47"/>
                  </a:cubicBezTo>
                  <a:cubicBezTo>
                    <a:pt x="243" y="47"/>
                    <a:pt x="242" y="47"/>
                    <a:pt x="241" y="47"/>
                  </a:cubicBezTo>
                  <a:cubicBezTo>
                    <a:pt x="237" y="47"/>
                    <a:pt x="229" y="47"/>
                    <a:pt x="224" y="47"/>
                  </a:cubicBezTo>
                  <a:cubicBezTo>
                    <a:pt x="220" y="47"/>
                    <a:pt x="217" y="47"/>
                    <a:pt x="214" y="48"/>
                  </a:cubicBezTo>
                  <a:cubicBezTo>
                    <a:pt x="226" y="58"/>
                    <a:pt x="226" y="58"/>
                    <a:pt x="226" y="58"/>
                  </a:cubicBezTo>
                  <a:lnTo>
                    <a:pt x="238" y="58"/>
                  </a:lnTo>
                  <a:close/>
                  <a:moveTo>
                    <a:pt x="249" y="53"/>
                  </a:moveTo>
                  <a:cubicBezTo>
                    <a:pt x="248" y="53"/>
                    <a:pt x="247" y="55"/>
                    <a:pt x="246" y="58"/>
                  </a:cubicBezTo>
                  <a:cubicBezTo>
                    <a:pt x="252" y="58"/>
                    <a:pt x="252" y="58"/>
                    <a:pt x="252" y="58"/>
                  </a:cubicBezTo>
                  <a:cubicBezTo>
                    <a:pt x="251" y="55"/>
                    <a:pt x="250" y="53"/>
                    <a:pt x="249" y="53"/>
                  </a:cubicBezTo>
                  <a:close/>
                  <a:moveTo>
                    <a:pt x="250" y="150"/>
                  </a:moveTo>
                  <a:cubicBezTo>
                    <a:pt x="249" y="150"/>
                    <a:pt x="246" y="154"/>
                    <a:pt x="246" y="162"/>
                  </a:cubicBezTo>
                  <a:cubicBezTo>
                    <a:pt x="246" y="169"/>
                    <a:pt x="249" y="173"/>
                    <a:pt x="250" y="173"/>
                  </a:cubicBezTo>
                  <a:cubicBezTo>
                    <a:pt x="251" y="173"/>
                    <a:pt x="254" y="169"/>
                    <a:pt x="254" y="162"/>
                  </a:cubicBezTo>
                  <a:cubicBezTo>
                    <a:pt x="254" y="154"/>
                    <a:pt x="251" y="150"/>
                    <a:pt x="250" y="150"/>
                  </a:cubicBezTo>
                  <a:close/>
                  <a:moveTo>
                    <a:pt x="245" y="144"/>
                  </a:moveTo>
                  <a:cubicBezTo>
                    <a:pt x="244" y="144"/>
                    <a:pt x="243" y="144"/>
                    <a:pt x="243" y="144"/>
                  </a:cubicBezTo>
                  <a:cubicBezTo>
                    <a:pt x="242" y="144"/>
                    <a:pt x="242" y="144"/>
                    <a:pt x="241" y="144"/>
                  </a:cubicBezTo>
                  <a:cubicBezTo>
                    <a:pt x="200" y="171"/>
                    <a:pt x="200" y="171"/>
                    <a:pt x="200" y="171"/>
                  </a:cubicBezTo>
                  <a:cubicBezTo>
                    <a:pt x="205" y="176"/>
                    <a:pt x="214" y="179"/>
                    <a:pt x="225" y="179"/>
                  </a:cubicBezTo>
                  <a:cubicBezTo>
                    <a:pt x="231" y="179"/>
                    <a:pt x="238" y="179"/>
                    <a:pt x="243" y="179"/>
                  </a:cubicBezTo>
                  <a:cubicBezTo>
                    <a:pt x="243" y="179"/>
                    <a:pt x="244" y="179"/>
                    <a:pt x="245" y="179"/>
                  </a:cubicBezTo>
                  <a:cubicBezTo>
                    <a:pt x="241" y="175"/>
                    <a:pt x="238" y="169"/>
                    <a:pt x="238" y="162"/>
                  </a:cubicBezTo>
                  <a:cubicBezTo>
                    <a:pt x="238" y="154"/>
                    <a:pt x="241" y="148"/>
                    <a:pt x="245" y="144"/>
                  </a:cubicBezTo>
                  <a:close/>
                  <a:moveTo>
                    <a:pt x="208" y="58"/>
                  </a:moveTo>
                  <a:cubicBezTo>
                    <a:pt x="137" y="0"/>
                    <a:pt x="137" y="0"/>
                    <a:pt x="137" y="0"/>
                  </a:cubicBezTo>
                  <a:cubicBezTo>
                    <a:pt x="110" y="0"/>
                    <a:pt x="110" y="0"/>
                    <a:pt x="110" y="0"/>
                  </a:cubicBezTo>
                  <a:cubicBezTo>
                    <a:pt x="110" y="0"/>
                    <a:pt x="133" y="48"/>
                    <a:pt x="138" y="58"/>
                  </a:cubicBezTo>
                  <a:lnTo>
                    <a:pt x="208" y="58"/>
                  </a:lnTo>
                  <a:close/>
                  <a:moveTo>
                    <a:pt x="362" y="107"/>
                  </a:moveTo>
                  <a:cubicBezTo>
                    <a:pt x="361" y="119"/>
                    <a:pt x="332" y="125"/>
                    <a:pt x="316" y="125"/>
                  </a:cubicBezTo>
                  <a:cubicBezTo>
                    <a:pt x="248" y="125"/>
                    <a:pt x="248" y="125"/>
                    <a:pt x="248" y="125"/>
                  </a:cubicBezTo>
                  <a:cubicBezTo>
                    <a:pt x="102" y="221"/>
                    <a:pt x="102" y="221"/>
                    <a:pt x="102" y="221"/>
                  </a:cubicBezTo>
                  <a:cubicBezTo>
                    <a:pt x="75" y="221"/>
                    <a:pt x="75" y="221"/>
                    <a:pt x="75" y="221"/>
                  </a:cubicBezTo>
                  <a:cubicBezTo>
                    <a:pt x="75" y="221"/>
                    <a:pt x="113" y="172"/>
                    <a:pt x="121" y="162"/>
                  </a:cubicBezTo>
                  <a:cubicBezTo>
                    <a:pt x="127" y="153"/>
                    <a:pt x="138" y="141"/>
                    <a:pt x="138" y="125"/>
                  </a:cubicBezTo>
                  <a:cubicBezTo>
                    <a:pt x="126" y="125"/>
                    <a:pt x="126" y="125"/>
                    <a:pt x="126" y="125"/>
                  </a:cubicBezTo>
                  <a:cubicBezTo>
                    <a:pt x="92" y="125"/>
                    <a:pt x="46" y="103"/>
                    <a:pt x="19" y="93"/>
                  </a:cubicBezTo>
                  <a:cubicBezTo>
                    <a:pt x="2" y="87"/>
                    <a:pt x="5" y="70"/>
                    <a:pt x="19" y="70"/>
                  </a:cubicBezTo>
                  <a:cubicBezTo>
                    <a:pt x="19" y="70"/>
                    <a:pt x="19" y="70"/>
                    <a:pt x="19" y="70"/>
                  </a:cubicBezTo>
                  <a:cubicBezTo>
                    <a:pt x="0" y="4"/>
                    <a:pt x="0" y="4"/>
                    <a:pt x="0" y="4"/>
                  </a:cubicBezTo>
                  <a:cubicBezTo>
                    <a:pt x="21" y="4"/>
                    <a:pt x="21" y="4"/>
                    <a:pt x="21" y="4"/>
                  </a:cubicBezTo>
                  <a:cubicBezTo>
                    <a:pt x="21" y="4"/>
                    <a:pt x="46" y="37"/>
                    <a:pt x="54" y="47"/>
                  </a:cubicBezTo>
                  <a:cubicBezTo>
                    <a:pt x="66" y="61"/>
                    <a:pt x="81" y="69"/>
                    <a:pt x="102" y="70"/>
                  </a:cubicBezTo>
                  <a:cubicBezTo>
                    <a:pt x="280" y="70"/>
                    <a:pt x="280" y="70"/>
                    <a:pt x="280" y="70"/>
                  </a:cubicBezTo>
                  <a:cubicBezTo>
                    <a:pt x="293" y="70"/>
                    <a:pt x="305" y="72"/>
                    <a:pt x="316" y="76"/>
                  </a:cubicBezTo>
                  <a:cubicBezTo>
                    <a:pt x="337" y="83"/>
                    <a:pt x="350" y="91"/>
                    <a:pt x="358" y="99"/>
                  </a:cubicBezTo>
                  <a:cubicBezTo>
                    <a:pt x="362" y="102"/>
                    <a:pt x="363" y="105"/>
                    <a:pt x="362" y="107"/>
                  </a:cubicBezTo>
                  <a:close/>
                  <a:moveTo>
                    <a:pt x="147" y="96"/>
                  </a:moveTo>
                  <a:cubicBezTo>
                    <a:pt x="147" y="91"/>
                    <a:pt x="143" y="87"/>
                    <a:pt x="138" y="87"/>
                  </a:cubicBezTo>
                  <a:cubicBezTo>
                    <a:pt x="134" y="87"/>
                    <a:pt x="130" y="91"/>
                    <a:pt x="130" y="96"/>
                  </a:cubicBezTo>
                  <a:cubicBezTo>
                    <a:pt x="130" y="100"/>
                    <a:pt x="134" y="104"/>
                    <a:pt x="138" y="104"/>
                  </a:cubicBezTo>
                  <a:cubicBezTo>
                    <a:pt x="143" y="104"/>
                    <a:pt x="147" y="100"/>
                    <a:pt x="147" y="96"/>
                  </a:cubicBezTo>
                  <a:close/>
                  <a:moveTo>
                    <a:pt x="176" y="96"/>
                  </a:moveTo>
                  <a:cubicBezTo>
                    <a:pt x="176" y="91"/>
                    <a:pt x="172" y="87"/>
                    <a:pt x="167" y="87"/>
                  </a:cubicBezTo>
                  <a:cubicBezTo>
                    <a:pt x="162" y="87"/>
                    <a:pt x="159" y="91"/>
                    <a:pt x="159" y="96"/>
                  </a:cubicBezTo>
                  <a:cubicBezTo>
                    <a:pt x="159" y="100"/>
                    <a:pt x="162" y="104"/>
                    <a:pt x="167" y="104"/>
                  </a:cubicBezTo>
                  <a:cubicBezTo>
                    <a:pt x="172" y="104"/>
                    <a:pt x="176" y="100"/>
                    <a:pt x="176" y="96"/>
                  </a:cubicBezTo>
                  <a:close/>
                  <a:moveTo>
                    <a:pt x="205" y="96"/>
                  </a:moveTo>
                  <a:cubicBezTo>
                    <a:pt x="205" y="91"/>
                    <a:pt x="201" y="87"/>
                    <a:pt x="196" y="87"/>
                  </a:cubicBezTo>
                  <a:cubicBezTo>
                    <a:pt x="191" y="87"/>
                    <a:pt x="188" y="91"/>
                    <a:pt x="188" y="96"/>
                  </a:cubicBezTo>
                  <a:cubicBezTo>
                    <a:pt x="188" y="100"/>
                    <a:pt x="191" y="104"/>
                    <a:pt x="196" y="104"/>
                  </a:cubicBezTo>
                  <a:cubicBezTo>
                    <a:pt x="201" y="104"/>
                    <a:pt x="205" y="100"/>
                    <a:pt x="205" y="96"/>
                  </a:cubicBezTo>
                  <a:close/>
                  <a:moveTo>
                    <a:pt x="234" y="96"/>
                  </a:moveTo>
                  <a:cubicBezTo>
                    <a:pt x="234" y="91"/>
                    <a:pt x="230" y="87"/>
                    <a:pt x="225" y="87"/>
                  </a:cubicBezTo>
                  <a:cubicBezTo>
                    <a:pt x="220" y="87"/>
                    <a:pt x="217" y="91"/>
                    <a:pt x="217" y="96"/>
                  </a:cubicBezTo>
                  <a:cubicBezTo>
                    <a:pt x="217" y="100"/>
                    <a:pt x="220" y="104"/>
                    <a:pt x="225" y="104"/>
                  </a:cubicBezTo>
                  <a:cubicBezTo>
                    <a:pt x="230" y="104"/>
                    <a:pt x="234" y="100"/>
                    <a:pt x="234" y="96"/>
                  </a:cubicBezTo>
                  <a:close/>
                  <a:moveTo>
                    <a:pt x="262" y="96"/>
                  </a:moveTo>
                  <a:cubicBezTo>
                    <a:pt x="262" y="91"/>
                    <a:pt x="259" y="87"/>
                    <a:pt x="254" y="87"/>
                  </a:cubicBezTo>
                  <a:cubicBezTo>
                    <a:pt x="249" y="87"/>
                    <a:pt x="245" y="91"/>
                    <a:pt x="245" y="96"/>
                  </a:cubicBezTo>
                  <a:cubicBezTo>
                    <a:pt x="245" y="100"/>
                    <a:pt x="249" y="104"/>
                    <a:pt x="254" y="104"/>
                  </a:cubicBezTo>
                  <a:cubicBezTo>
                    <a:pt x="259" y="104"/>
                    <a:pt x="262" y="100"/>
                    <a:pt x="262" y="96"/>
                  </a:cubicBezTo>
                  <a:close/>
                  <a:moveTo>
                    <a:pt x="340" y="96"/>
                  </a:moveTo>
                  <a:cubicBezTo>
                    <a:pt x="336" y="94"/>
                    <a:pt x="331" y="91"/>
                    <a:pt x="325" y="89"/>
                  </a:cubicBezTo>
                  <a:cubicBezTo>
                    <a:pt x="322" y="90"/>
                    <a:pt x="316" y="91"/>
                    <a:pt x="309" y="91"/>
                  </a:cubicBezTo>
                  <a:cubicBezTo>
                    <a:pt x="300" y="91"/>
                    <a:pt x="300" y="104"/>
                    <a:pt x="310" y="105"/>
                  </a:cubicBezTo>
                  <a:cubicBezTo>
                    <a:pt x="322" y="105"/>
                    <a:pt x="335" y="101"/>
                    <a:pt x="340" y="96"/>
                  </a:cubicBezTo>
                  <a:close/>
                </a:path>
              </a:pathLst>
            </a:custGeom>
            <a:solidFill>
              <a:schemeClr val="bg1"/>
            </a:solidFill>
            <a:ln w="9525">
              <a:noFill/>
              <a:round/>
              <a:headEnd/>
              <a:tailEnd/>
            </a:ln>
          </p:spPr>
          <p:txBody>
            <a:bodyPr lIns="121917" tIns="60958" rIns="121917" bIns="60958"/>
            <a:lstStyle/>
            <a:p>
              <a:endParaRPr lang="zh-CN" altLang="en-US"/>
            </a:p>
          </p:txBody>
        </p:sp>
      </p:grpSp>
      <p:grpSp>
        <p:nvGrpSpPr>
          <p:cNvPr id="14" name="组合 19"/>
          <p:cNvGrpSpPr>
            <a:grpSpLocks/>
          </p:cNvGrpSpPr>
          <p:nvPr/>
        </p:nvGrpSpPr>
        <p:grpSpPr bwMode="auto">
          <a:xfrm>
            <a:off x="6565900" y="3649663"/>
            <a:ext cx="874713" cy="876300"/>
            <a:chOff x="0" y="0"/>
            <a:chExt cx="919063" cy="919397"/>
          </a:xfrm>
        </p:grpSpPr>
        <p:sp>
          <p:nvSpPr>
            <p:cNvPr id="15" name="椭圆 20"/>
            <p:cNvSpPr>
              <a:spLocks noChangeArrowheads="1"/>
            </p:cNvSpPr>
            <p:nvPr/>
          </p:nvSpPr>
          <p:spPr bwMode="auto">
            <a:xfrm>
              <a:off x="0" y="0"/>
              <a:ext cx="919063" cy="919397"/>
            </a:xfrm>
            <a:prstGeom prst="ellipse">
              <a:avLst/>
            </a:prstGeom>
            <a:solidFill>
              <a:srgbClr val="C00000"/>
            </a:solidFill>
            <a:ln w="9525">
              <a:noFill/>
              <a:round/>
              <a:headEnd/>
              <a:tailEnd/>
            </a:ln>
          </p:spPr>
          <p:txBody>
            <a:bodyPr lIns="121917" tIns="60958" rIns="121917" bIns="60958" anchor="ctr"/>
            <a:lstStyle/>
            <a:p>
              <a:pPr algn="ctr" eaLnBrk="1" hangingPunct="1"/>
              <a:endParaRPr lang="zh-CN" altLang="en-US">
                <a:solidFill>
                  <a:srgbClr val="FFFFFF"/>
                </a:solidFill>
              </a:endParaRPr>
            </a:p>
          </p:txBody>
        </p:sp>
        <p:sp>
          <p:nvSpPr>
            <p:cNvPr id="16" name="Freeform 139"/>
            <p:cNvSpPr>
              <a:spLocks noEditPoints="1"/>
            </p:cNvSpPr>
            <p:nvPr/>
          </p:nvSpPr>
          <p:spPr bwMode="auto">
            <a:xfrm>
              <a:off x="230860" y="248693"/>
              <a:ext cx="423775" cy="422010"/>
            </a:xfrm>
            <a:custGeom>
              <a:avLst/>
              <a:gdLst>
                <a:gd name="T0" fmla="*/ 801633781 w 97"/>
                <a:gd name="T1" fmla="*/ 264991810 h 97"/>
                <a:gd name="T2" fmla="*/ 1049760519 w 97"/>
                <a:gd name="T3" fmla="*/ 264991810 h 97"/>
                <a:gd name="T4" fmla="*/ 916153478 w 97"/>
                <a:gd name="T5" fmla="*/ 0 h 97"/>
                <a:gd name="T6" fmla="*/ 801633781 w 97"/>
                <a:gd name="T7" fmla="*/ 264991810 h 97"/>
                <a:gd name="T8" fmla="*/ 935240822 w 97"/>
                <a:gd name="T9" fmla="*/ 340701319 h 97"/>
                <a:gd name="T10" fmla="*/ 1507835210 w 97"/>
                <a:gd name="T11" fmla="*/ 908539659 h 97"/>
                <a:gd name="T12" fmla="*/ 935240822 w 97"/>
                <a:gd name="T13" fmla="*/ 1495303321 h 97"/>
                <a:gd name="T14" fmla="*/ 343559227 w 97"/>
                <a:gd name="T15" fmla="*/ 908539659 h 97"/>
                <a:gd name="T16" fmla="*/ 935240822 w 97"/>
                <a:gd name="T17" fmla="*/ 340701319 h 97"/>
                <a:gd name="T18" fmla="*/ 1145192871 w 97"/>
                <a:gd name="T19" fmla="*/ 283916995 h 97"/>
                <a:gd name="T20" fmla="*/ 1355145193 w 97"/>
                <a:gd name="T21" fmla="*/ 416415109 h 97"/>
                <a:gd name="T22" fmla="*/ 1393315513 w 97"/>
                <a:gd name="T23" fmla="*/ 113568545 h 97"/>
                <a:gd name="T24" fmla="*/ 1145192871 w 97"/>
                <a:gd name="T25" fmla="*/ 283916995 h 97"/>
                <a:gd name="T26" fmla="*/ 1431490202 w 97"/>
                <a:gd name="T27" fmla="*/ 473195014 h 97"/>
                <a:gd name="T28" fmla="*/ 1546009898 w 97"/>
                <a:gd name="T29" fmla="*/ 681402637 h 97"/>
                <a:gd name="T30" fmla="*/ 1736874603 w 97"/>
                <a:gd name="T31" fmla="*/ 454269830 h 97"/>
                <a:gd name="T32" fmla="*/ 1431490202 w 97"/>
                <a:gd name="T33" fmla="*/ 473195014 h 97"/>
                <a:gd name="T34" fmla="*/ 1584184587 w 97"/>
                <a:gd name="T35" fmla="*/ 794971148 h 97"/>
                <a:gd name="T36" fmla="*/ 1584184587 w 97"/>
                <a:gd name="T37" fmla="*/ 1022103820 h 97"/>
                <a:gd name="T38" fmla="*/ 1851394300 w 97"/>
                <a:gd name="T39" fmla="*/ 908539659 h 97"/>
                <a:gd name="T40" fmla="*/ 1584184587 w 97"/>
                <a:gd name="T41" fmla="*/ 794971148 h 97"/>
                <a:gd name="T42" fmla="*/ 1565097243 w 97"/>
                <a:gd name="T43" fmla="*/ 1135672331 h 97"/>
                <a:gd name="T44" fmla="*/ 1431490202 w 97"/>
                <a:gd name="T45" fmla="*/ 1343880089 h 97"/>
                <a:gd name="T46" fmla="*/ 1736874603 w 97"/>
                <a:gd name="T47" fmla="*/ 1362809625 h 97"/>
                <a:gd name="T48" fmla="*/ 1565097243 w 97"/>
                <a:gd name="T49" fmla="*/ 1135672331 h 97"/>
                <a:gd name="T50" fmla="*/ 1374232538 w 97"/>
                <a:gd name="T51" fmla="*/ 1419589530 h 97"/>
                <a:gd name="T52" fmla="*/ 1164280489 w 97"/>
                <a:gd name="T53" fmla="*/ 1533158041 h 97"/>
                <a:gd name="T54" fmla="*/ 1393315513 w 97"/>
                <a:gd name="T55" fmla="*/ 1703510807 h 97"/>
                <a:gd name="T56" fmla="*/ 1374232538 w 97"/>
                <a:gd name="T57" fmla="*/ 1419589530 h 97"/>
                <a:gd name="T58" fmla="*/ 1049760519 w 97"/>
                <a:gd name="T59" fmla="*/ 1571012761 h 97"/>
                <a:gd name="T60" fmla="*/ 820721125 w 97"/>
                <a:gd name="T61" fmla="*/ 1571012761 h 97"/>
                <a:gd name="T62" fmla="*/ 935240822 w 97"/>
                <a:gd name="T63" fmla="*/ 1836004503 h 97"/>
                <a:gd name="T64" fmla="*/ 1049760519 w 97"/>
                <a:gd name="T65" fmla="*/ 1571012761 h 97"/>
                <a:gd name="T66" fmla="*/ 706201429 w 97"/>
                <a:gd name="T67" fmla="*/ 1533158041 h 97"/>
                <a:gd name="T68" fmla="*/ 496249243 w 97"/>
                <a:gd name="T69" fmla="*/ 1419589530 h 97"/>
                <a:gd name="T70" fmla="*/ 477161899 w 97"/>
                <a:gd name="T71" fmla="*/ 1722435992 h 97"/>
                <a:gd name="T72" fmla="*/ 706201429 w 97"/>
                <a:gd name="T73" fmla="*/ 1533158041 h 97"/>
                <a:gd name="T74" fmla="*/ 419904235 w 97"/>
                <a:gd name="T75" fmla="*/ 1343880089 h 97"/>
                <a:gd name="T76" fmla="*/ 305384538 w 97"/>
                <a:gd name="T77" fmla="*/ 1135672331 h 97"/>
                <a:gd name="T78" fmla="*/ 133607075 w 97"/>
                <a:gd name="T79" fmla="*/ 1381734810 h 97"/>
                <a:gd name="T80" fmla="*/ 419904235 w 97"/>
                <a:gd name="T81" fmla="*/ 1343880089 h 97"/>
                <a:gd name="T82" fmla="*/ 267209781 w 97"/>
                <a:gd name="T83" fmla="*/ 1041033355 h 97"/>
                <a:gd name="T84" fmla="*/ 267209781 w 97"/>
                <a:gd name="T85" fmla="*/ 794971148 h 97"/>
                <a:gd name="T86" fmla="*/ 0 w 97"/>
                <a:gd name="T87" fmla="*/ 927464844 h 97"/>
                <a:gd name="T88" fmla="*/ 267209781 w 97"/>
                <a:gd name="T89" fmla="*/ 1041033355 h 97"/>
                <a:gd name="T90" fmla="*/ 286297126 w 97"/>
                <a:gd name="T91" fmla="*/ 700332173 h 97"/>
                <a:gd name="T92" fmla="*/ 419904235 w 97"/>
                <a:gd name="T93" fmla="*/ 492124550 h 97"/>
                <a:gd name="T94" fmla="*/ 114519731 w 97"/>
                <a:gd name="T95" fmla="*/ 454269830 h 97"/>
                <a:gd name="T96" fmla="*/ 286297126 w 97"/>
                <a:gd name="T97" fmla="*/ 700332173 h 97"/>
                <a:gd name="T98" fmla="*/ 496249243 w 97"/>
                <a:gd name="T99" fmla="*/ 416415109 h 97"/>
                <a:gd name="T100" fmla="*/ 706201429 w 97"/>
                <a:gd name="T101" fmla="*/ 302846598 h 97"/>
                <a:gd name="T102" fmla="*/ 458078923 w 97"/>
                <a:gd name="T103" fmla="*/ 113568545 h 97"/>
                <a:gd name="T104" fmla="*/ 496249243 w 97"/>
                <a:gd name="T105" fmla="*/ 416415109 h 9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97"/>
                <a:gd name="T160" fmla="*/ 0 h 97"/>
                <a:gd name="T161" fmla="*/ 97 w 97"/>
                <a:gd name="T162" fmla="*/ 97 h 9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97" h="97">
                  <a:moveTo>
                    <a:pt x="42" y="14"/>
                  </a:moveTo>
                  <a:cubicBezTo>
                    <a:pt x="55" y="14"/>
                    <a:pt x="55" y="14"/>
                    <a:pt x="55" y="14"/>
                  </a:cubicBezTo>
                  <a:cubicBezTo>
                    <a:pt x="48" y="0"/>
                    <a:pt x="48" y="0"/>
                    <a:pt x="48" y="0"/>
                  </a:cubicBezTo>
                  <a:cubicBezTo>
                    <a:pt x="42" y="14"/>
                    <a:pt x="42" y="14"/>
                    <a:pt x="42" y="14"/>
                  </a:cubicBezTo>
                  <a:close/>
                  <a:moveTo>
                    <a:pt x="49" y="18"/>
                  </a:moveTo>
                  <a:cubicBezTo>
                    <a:pt x="65" y="18"/>
                    <a:pt x="79" y="31"/>
                    <a:pt x="79" y="48"/>
                  </a:cubicBezTo>
                  <a:cubicBezTo>
                    <a:pt x="79" y="65"/>
                    <a:pt x="65" y="79"/>
                    <a:pt x="49" y="79"/>
                  </a:cubicBezTo>
                  <a:cubicBezTo>
                    <a:pt x="32" y="79"/>
                    <a:pt x="18" y="65"/>
                    <a:pt x="18" y="48"/>
                  </a:cubicBezTo>
                  <a:cubicBezTo>
                    <a:pt x="18" y="31"/>
                    <a:pt x="32" y="18"/>
                    <a:pt x="49" y="18"/>
                  </a:cubicBezTo>
                  <a:close/>
                  <a:moveTo>
                    <a:pt x="60" y="15"/>
                  </a:moveTo>
                  <a:cubicBezTo>
                    <a:pt x="71" y="22"/>
                    <a:pt x="71" y="22"/>
                    <a:pt x="71" y="22"/>
                  </a:cubicBezTo>
                  <a:cubicBezTo>
                    <a:pt x="73" y="6"/>
                    <a:pt x="73" y="6"/>
                    <a:pt x="73" y="6"/>
                  </a:cubicBezTo>
                  <a:cubicBezTo>
                    <a:pt x="60" y="15"/>
                    <a:pt x="60" y="15"/>
                    <a:pt x="60" y="15"/>
                  </a:cubicBezTo>
                  <a:close/>
                  <a:moveTo>
                    <a:pt x="75" y="25"/>
                  </a:moveTo>
                  <a:cubicBezTo>
                    <a:pt x="81" y="36"/>
                    <a:pt x="81" y="36"/>
                    <a:pt x="81" y="36"/>
                  </a:cubicBezTo>
                  <a:cubicBezTo>
                    <a:pt x="91" y="24"/>
                    <a:pt x="91" y="24"/>
                    <a:pt x="91" y="24"/>
                  </a:cubicBezTo>
                  <a:cubicBezTo>
                    <a:pt x="75" y="25"/>
                    <a:pt x="75" y="25"/>
                    <a:pt x="75" y="25"/>
                  </a:cubicBezTo>
                  <a:close/>
                  <a:moveTo>
                    <a:pt x="83" y="42"/>
                  </a:moveTo>
                  <a:cubicBezTo>
                    <a:pt x="83" y="54"/>
                    <a:pt x="83" y="54"/>
                    <a:pt x="83" y="54"/>
                  </a:cubicBezTo>
                  <a:cubicBezTo>
                    <a:pt x="97" y="48"/>
                    <a:pt x="97" y="48"/>
                    <a:pt x="97" y="48"/>
                  </a:cubicBezTo>
                  <a:cubicBezTo>
                    <a:pt x="83" y="42"/>
                    <a:pt x="83" y="42"/>
                    <a:pt x="83" y="42"/>
                  </a:cubicBezTo>
                  <a:close/>
                  <a:moveTo>
                    <a:pt x="82" y="60"/>
                  </a:moveTo>
                  <a:cubicBezTo>
                    <a:pt x="75" y="71"/>
                    <a:pt x="75" y="71"/>
                    <a:pt x="75" y="71"/>
                  </a:cubicBezTo>
                  <a:cubicBezTo>
                    <a:pt x="91" y="72"/>
                    <a:pt x="91" y="72"/>
                    <a:pt x="91" y="72"/>
                  </a:cubicBezTo>
                  <a:cubicBezTo>
                    <a:pt x="82" y="60"/>
                    <a:pt x="82" y="60"/>
                    <a:pt x="82" y="60"/>
                  </a:cubicBezTo>
                  <a:close/>
                  <a:moveTo>
                    <a:pt x="72" y="75"/>
                  </a:moveTo>
                  <a:cubicBezTo>
                    <a:pt x="61" y="81"/>
                    <a:pt x="61" y="81"/>
                    <a:pt x="61" y="81"/>
                  </a:cubicBezTo>
                  <a:cubicBezTo>
                    <a:pt x="73" y="90"/>
                    <a:pt x="73" y="90"/>
                    <a:pt x="73" y="90"/>
                  </a:cubicBezTo>
                  <a:cubicBezTo>
                    <a:pt x="72" y="75"/>
                    <a:pt x="72" y="75"/>
                    <a:pt x="72" y="75"/>
                  </a:cubicBezTo>
                  <a:close/>
                  <a:moveTo>
                    <a:pt x="55" y="83"/>
                  </a:moveTo>
                  <a:cubicBezTo>
                    <a:pt x="43" y="83"/>
                    <a:pt x="43" y="83"/>
                    <a:pt x="43" y="83"/>
                  </a:cubicBezTo>
                  <a:cubicBezTo>
                    <a:pt x="49" y="97"/>
                    <a:pt x="49" y="97"/>
                    <a:pt x="49" y="97"/>
                  </a:cubicBezTo>
                  <a:cubicBezTo>
                    <a:pt x="55" y="83"/>
                    <a:pt x="55" y="83"/>
                    <a:pt x="55" y="83"/>
                  </a:cubicBezTo>
                  <a:close/>
                  <a:moveTo>
                    <a:pt x="37" y="81"/>
                  </a:moveTo>
                  <a:cubicBezTo>
                    <a:pt x="26" y="75"/>
                    <a:pt x="26" y="75"/>
                    <a:pt x="26" y="75"/>
                  </a:cubicBezTo>
                  <a:cubicBezTo>
                    <a:pt x="25" y="91"/>
                    <a:pt x="25" y="91"/>
                    <a:pt x="25" y="91"/>
                  </a:cubicBezTo>
                  <a:cubicBezTo>
                    <a:pt x="37" y="81"/>
                    <a:pt x="37" y="81"/>
                    <a:pt x="37" y="81"/>
                  </a:cubicBezTo>
                  <a:close/>
                  <a:moveTo>
                    <a:pt x="22" y="71"/>
                  </a:moveTo>
                  <a:cubicBezTo>
                    <a:pt x="16" y="60"/>
                    <a:pt x="16" y="60"/>
                    <a:pt x="16" y="60"/>
                  </a:cubicBezTo>
                  <a:cubicBezTo>
                    <a:pt x="7" y="73"/>
                    <a:pt x="7" y="73"/>
                    <a:pt x="7" y="73"/>
                  </a:cubicBezTo>
                  <a:cubicBezTo>
                    <a:pt x="22" y="71"/>
                    <a:pt x="22" y="71"/>
                    <a:pt x="22" y="71"/>
                  </a:cubicBezTo>
                  <a:close/>
                  <a:moveTo>
                    <a:pt x="14" y="55"/>
                  </a:moveTo>
                  <a:cubicBezTo>
                    <a:pt x="14" y="42"/>
                    <a:pt x="14" y="42"/>
                    <a:pt x="14" y="42"/>
                  </a:cubicBezTo>
                  <a:cubicBezTo>
                    <a:pt x="0" y="49"/>
                    <a:pt x="0" y="49"/>
                    <a:pt x="0" y="49"/>
                  </a:cubicBezTo>
                  <a:cubicBezTo>
                    <a:pt x="14" y="55"/>
                    <a:pt x="14" y="55"/>
                    <a:pt x="14" y="55"/>
                  </a:cubicBezTo>
                  <a:close/>
                  <a:moveTo>
                    <a:pt x="15" y="37"/>
                  </a:moveTo>
                  <a:cubicBezTo>
                    <a:pt x="22" y="26"/>
                    <a:pt x="22" y="26"/>
                    <a:pt x="22" y="26"/>
                  </a:cubicBezTo>
                  <a:cubicBezTo>
                    <a:pt x="6" y="24"/>
                    <a:pt x="6" y="24"/>
                    <a:pt x="6" y="24"/>
                  </a:cubicBezTo>
                  <a:cubicBezTo>
                    <a:pt x="15" y="37"/>
                    <a:pt x="15" y="37"/>
                    <a:pt x="15" y="37"/>
                  </a:cubicBezTo>
                  <a:close/>
                  <a:moveTo>
                    <a:pt x="26" y="22"/>
                  </a:moveTo>
                  <a:cubicBezTo>
                    <a:pt x="37" y="16"/>
                    <a:pt x="37" y="16"/>
                    <a:pt x="37" y="16"/>
                  </a:cubicBezTo>
                  <a:cubicBezTo>
                    <a:pt x="24" y="6"/>
                    <a:pt x="24" y="6"/>
                    <a:pt x="24" y="6"/>
                  </a:cubicBezTo>
                  <a:lnTo>
                    <a:pt x="26" y="22"/>
                  </a:lnTo>
                  <a:close/>
                </a:path>
              </a:pathLst>
            </a:custGeom>
            <a:solidFill>
              <a:schemeClr val="bg1"/>
            </a:solidFill>
            <a:ln w="9525">
              <a:noFill/>
              <a:round/>
              <a:headEnd/>
              <a:tailEnd/>
            </a:ln>
          </p:spPr>
          <p:txBody>
            <a:bodyPr lIns="107059" tIns="53529" rIns="107059" bIns="53529"/>
            <a:lstStyle/>
            <a:p>
              <a:endParaRPr lang="zh-CN" altLang="en-US"/>
            </a:p>
          </p:txBody>
        </p:sp>
      </p:grpSp>
      <p:sp>
        <p:nvSpPr>
          <p:cNvPr id="17" name="TextBox 14"/>
          <p:cNvSpPr txBox="1">
            <a:spLocks noChangeArrowheads="1"/>
          </p:cNvSpPr>
          <p:nvPr/>
        </p:nvSpPr>
        <p:spPr bwMode="auto">
          <a:xfrm>
            <a:off x="2408238" y="4914900"/>
            <a:ext cx="3182937" cy="908050"/>
          </a:xfrm>
          <a:prstGeom prst="rect">
            <a:avLst/>
          </a:prstGeom>
          <a:noFill/>
          <a:ln w="9525">
            <a:noFill/>
            <a:miter lim="800000"/>
            <a:headEnd/>
            <a:tailEnd/>
          </a:ln>
        </p:spPr>
        <p:txBody>
          <a:bodyPr lIns="121917" tIns="60958" rIns="121917" bIns="60958">
            <a:spAutoFit/>
          </a:bodyPr>
          <a:lstStyle/>
          <a:p>
            <a:pPr eaLnBrk="1" hangingPunct="1"/>
            <a:r>
              <a:rPr lang="zh-CN" altLang="en-US" sz="1500" b="1">
                <a:solidFill>
                  <a:srgbClr val="000000"/>
                </a:solidFill>
                <a:latin typeface="微软雅黑" pitchFamily="34" charset="-122"/>
                <a:ea typeface="微软雅黑" pitchFamily="34" charset="-122"/>
              </a:rPr>
              <a:t>单击添加标题</a:t>
            </a:r>
            <a:endParaRPr lang="en-US" sz="1500" b="1">
              <a:solidFill>
                <a:srgbClr val="000000"/>
              </a:solidFill>
              <a:latin typeface="微软雅黑" pitchFamily="34" charset="-122"/>
              <a:ea typeface="微软雅黑" pitchFamily="34" charset="-122"/>
            </a:endParaRPr>
          </a:p>
          <a:p>
            <a:pPr eaLnBrk="1" hangingPunct="1"/>
            <a:r>
              <a:rPr lang="zh-CN" altLang="en-US" sz="1200">
                <a:solidFill>
                  <a:srgbClr val="000000"/>
                </a:solidFill>
                <a:latin typeface="微软雅黑" pitchFamily="34" charset="-122"/>
                <a:ea typeface="微软雅黑" pitchFamily="34" charset="-122"/>
              </a:rPr>
              <a:t>我们工作室致力于专业</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模板的发布，课件及汇报</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的美化，并为您提供专业的</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个性定制服务。</a:t>
            </a:r>
            <a:endParaRPr lang="en-US" sz="1200">
              <a:solidFill>
                <a:srgbClr val="000000"/>
              </a:solidFill>
              <a:latin typeface="微软雅黑" pitchFamily="34" charset="-122"/>
              <a:ea typeface="微软雅黑" pitchFamily="34" charset="-122"/>
            </a:endParaRPr>
          </a:p>
        </p:txBody>
      </p:sp>
      <p:sp>
        <p:nvSpPr>
          <p:cNvPr id="18" name="TextBox 14"/>
          <p:cNvSpPr txBox="1">
            <a:spLocks noChangeArrowheads="1"/>
          </p:cNvSpPr>
          <p:nvPr/>
        </p:nvSpPr>
        <p:spPr bwMode="auto">
          <a:xfrm>
            <a:off x="7626350" y="3614738"/>
            <a:ext cx="3182938" cy="908050"/>
          </a:xfrm>
          <a:prstGeom prst="rect">
            <a:avLst/>
          </a:prstGeom>
          <a:noFill/>
          <a:ln w="9525">
            <a:noFill/>
            <a:miter lim="800000"/>
            <a:headEnd/>
            <a:tailEnd/>
          </a:ln>
        </p:spPr>
        <p:txBody>
          <a:bodyPr lIns="121917" tIns="60958" rIns="121917" bIns="60958">
            <a:spAutoFit/>
          </a:bodyPr>
          <a:lstStyle/>
          <a:p>
            <a:pPr eaLnBrk="1" hangingPunct="1"/>
            <a:r>
              <a:rPr lang="zh-CN" altLang="en-US" sz="1500" b="1">
                <a:solidFill>
                  <a:srgbClr val="000000"/>
                </a:solidFill>
                <a:latin typeface="微软雅黑" pitchFamily="34" charset="-122"/>
                <a:ea typeface="微软雅黑" pitchFamily="34" charset="-122"/>
              </a:rPr>
              <a:t>单击添加标题</a:t>
            </a:r>
            <a:endParaRPr lang="en-US" sz="1500" b="1">
              <a:solidFill>
                <a:srgbClr val="000000"/>
              </a:solidFill>
              <a:latin typeface="微软雅黑" pitchFamily="34" charset="-122"/>
              <a:ea typeface="微软雅黑" pitchFamily="34" charset="-122"/>
            </a:endParaRPr>
          </a:p>
          <a:p>
            <a:pPr eaLnBrk="1" hangingPunct="1"/>
            <a:r>
              <a:rPr lang="zh-CN" altLang="en-US" sz="1200">
                <a:solidFill>
                  <a:srgbClr val="000000"/>
                </a:solidFill>
                <a:latin typeface="微软雅黑" pitchFamily="34" charset="-122"/>
                <a:ea typeface="微软雅黑" pitchFamily="34" charset="-122"/>
              </a:rPr>
              <a:t>我们工作室致力于专业</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模板的发布，课件及汇报</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的美化，并为您提供专业的</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个性定制服务。</a:t>
            </a:r>
            <a:endParaRPr lang="en-US" sz="1200">
              <a:solidFill>
                <a:srgbClr val="000000"/>
              </a:solidFill>
              <a:latin typeface="微软雅黑" pitchFamily="34" charset="-122"/>
              <a:ea typeface="微软雅黑" pitchFamily="34" charset="-122"/>
            </a:endParaRPr>
          </a:p>
        </p:txBody>
      </p:sp>
      <p:sp>
        <p:nvSpPr>
          <p:cNvPr id="19" name="TextBox 14"/>
          <p:cNvSpPr txBox="1">
            <a:spLocks noChangeArrowheads="1"/>
          </p:cNvSpPr>
          <p:nvPr/>
        </p:nvSpPr>
        <p:spPr bwMode="auto">
          <a:xfrm>
            <a:off x="7626350" y="4914900"/>
            <a:ext cx="3182938" cy="908050"/>
          </a:xfrm>
          <a:prstGeom prst="rect">
            <a:avLst/>
          </a:prstGeom>
          <a:noFill/>
          <a:ln w="9525">
            <a:noFill/>
            <a:miter lim="800000"/>
            <a:headEnd/>
            <a:tailEnd/>
          </a:ln>
        </p:spPr>
        <p:txBody>
          <a:bodyPr lIns="121917" tIns="60958" rIns="121917" bIns="60958">
            <a:spAutoFit/>
          </a:bodyPr>
          <a:lstStyle/>
          <a:p>
            <a:pPr eaLnBrk="1" hangingPunct="1"/>
            <a:r>
              <a:rPr lang="zh-CN" altLang="en-US" sz="1500" b="1">
                <a:solidFill>
                  <a:srgbClr val="000000"/>
                </a:solidFill>
                <a:latin typeface="微软雅黑" pitchFamily="34" charset="-122"/>
                <a:ea typeface="微软雅黑" pitchFamily="34" charset="-122"/>
              </a:rPr>
              <a:t>单击添加标题</a:t>
            </a:r>
            <a:endParaRPr lang="en-US" sz="1500" b="1">
              <a:solidFill>
                <a:srgbClr val="000000"/>
              </a:solidFill>
              <a:latin typeface="微软雅黑" pitchFamily="34" charset="-122"/>
              <a:ea typeface="微软雅黑" pitchFamily="34" charset="-122"/>
            </a:endParaRPr>
          </a:p>
          <a:p>
            <a:pPr eaLnBrk="1" hangingPunct="1"/>
            <a:r>
              <a:rPr lang="zh-CN" altLang="en-US" sz="1200">
                <a:solidFill>
                  <a:srgbClr val="000000"/>
                </a:solidFill>
                <a:latin typeface="微软雅黑" pitchFamily="34" charset="-122"/>
                <a:ea typeface="微软雅黑" pitchFamily="34" charset="-122"/>
              </a:rPr>
              <a:t>我们工作室致力于专业</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模板的发布，课件及汇报</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的美化，并为您提供专业的</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个性定制服务。</a:t>
            </a:r>
            <a:endParaRPr lang="en-US" sz="1200">
              <a:solidFill>
                <a:srgbClr val="000000"/>
              </a:solidFill>
              <a:latin typeface="微软雅黑" pitchFamily="34" charset="-122"/>
              <a:ea typeface="微软雅黑" pitchFamily="34" charset="-122"/>
            </a:endParaRPr>
          </a:p>
        </p:txBody>
      </p:sp>
      <p:sp>
        <p:nvSpPr>
          <p:cNvPr id="20" name="等腰三角形 25"/>
          <p:cNvSpPr>
            <a:spLocks noChangeArrowheads="1"/>
          </p:cNvSpPr>
          <p:nvPr/>
        </p:nvSpPr>
        <p:spPr bwMode="auto">
          <a:xfrm rot="10800000">
            <a:off x="5591175" y="3314810"/>
            <a:ext cx="504825" cy="434975"/>
          </a:xfrm>
          <a:prstGeom prst="triangle">
            <a:avLst>
              <a:gd name="adj" fmla="val 50000"/>
            </a:avLst>
          </a:prstGeom>
          <a:solidFill>
            <a:srgbClr val="C00000"/>
          </a:solidFill>
          <a:ln w="9525">
            <a:noFill/>
            <a:miter lim="800000"/>
            <a:headEnd/>
            <a:tailEnd/>
          </a:ln>
        </p:spPr>
        <p:txBody>
          <a:bodyPr anchor="ctr"/>
          <a:lstStyle/>
          <a:p>
            <a:pPr algn="ctr" eaLnBrk="1" hangingPunct="1"/>
            <a:endParaRPr lang="zh-CN" altLang="en-US">
              <a:solidFill>
                <a:srgbClr val="FFFFFF"/>
              </a:solidFill>
            </a:endParaRPr>
          </a:p>
        </p:txBody>
      </p:sp>
    </p:spTree>
    <p:extLst>
      <p:ext uri="{BB962C8B-B14F-4D97-AF65-F5344CB8AC3E}">
        <p14:creationId xmlns:p14="http://schemas.microsoft.com/office/powerpoint/2010/main" val="3460506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1000"/>
                                        <p:tgtEl>
                                          <p:spTgt spid="18"/>
                                        </p:tgtEl>
                                      </p:cBhvr>
                                    </p:animEffect>
                                    <p:anim calcmode="lin" valueType="num">
                                      <p:cBhvr>
                                        <p:cTn id="50" dur="1000" fill="hold"/>
                                        <p:tgtEl>
                                          <p:spTgt spid="18"/>
                                        </p:tgtEl>
                                        <p:attrNameLst>
                                          <p:attrName>ppt_x</p:attrName>
                                        </p:attrNameLst>
                                      </p:cBhvr>
                                      <p:tavLst>
                                        <p:tav tm="0">
                                          <p:val>
                                            <p:strVal val="#ppt_x"/>
                                          </p:val>
                                        </p:tav>
                                        <p:tav tm="100000">
                                          <p:val>
                                            <p:strVal val="#ppt_x"/>
                                          </p:val>
                                        </p:tav>
                                      </p:tavLst>
                                    </p:anim>
                                    <p:anim calcmode="lin" valueType="num">
                                      <p:cBhvr>
                                        <p:cTn id="51" dur="1000" fill="hold"/>
                                        <p:tgtEl>
                                          <p:spTgt spid="18"/>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1000"/>
                                        <p:tgtEl>
                                          <p:spTgt spid="19"/>
                                        </p:tgtEl>
                                      </p:cBhvr>
                                    </p:animEffect>
                                    <p:anim calcmode="lin" valueType="num">
                                      <p:cBhvr>
                                        <p:cTn id="56" dur="1000" fill="hold"/>
                                        <p:tgtEl>
                                          <p:spTgt spid="19"/>
                                        </p:tgtEl>
                                        <p:attrNameLst>
                                          <p:attrName>ppt_x</p:attrName>
                                        </p:attrNameLst>
                                      </p:cBhvr>
                                      <p:tavLst>
                                        <p:tav tm="0">
                                          <p:val>
                                            <p:strVal val="#ppt_x"/>
                                          </p:val>
                                        </p:tav>
                                        <p:tav tm="100000">
                                          <p:val>
                                            <p:strVal val="#ppt_x"/>
                                          </p:val>
                                        </p:tav>
                                      </p:tavLst>
                                    </p:anim>
                                    <p:anim calcmode="lin" valueType="num">
                                      <p:cBhvr>
                                        <p:cTn id="57" dur="1000" fill="hold"/>
                                        <p:tgtEl>
                                          <p:spTgt spid="19"/>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1000"/>
                                        <p:tgtEl>
                                          <p:spTgt spid="20"/>
                                        </p:tgtEl>
                                      </p:cBhvr>
                                    </p:animEffect>
                                    <p:anim calcmode="lin" valueType="num">
                                      <p:cBhvr>
                                        <p:cTn id="62" dur="1000" fill="hold"/>
                                        <p:tgtEl>
                                          <p:spTgt spid="20"/>
                                        </p:tgtEl>
                                        <p:attrNameLst>
                                          <p:attrName>ppt_x</p:attrName>
                                        </p:attrNameLst>
                                      </p:cBhvr>
                                      <p:tavLst>
                                        <p:tav tm="0">
                                          <p:val>
                                            <p:strVal val="#ppt_x"/>
                                          </p:val>
                                        </p:tav>
                                        <p:tav tm="100000">
                                          <p:val>
                                            <p:strVal val="#ppt_x"/>
                                          </p:val>
                                        </p:tav>
                                      </p:tavLst>
                                    </p:anim>
                                    <p:anim calcmode="lin" valueType="num">
                                      <p:cBhvr>
                                        <p:cTn id="6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P spid="17" grpId="0"/>
      <p:bldP spid="18" grpId="0"/>
      <p:bldP spid="19" grpId="0"/>
      <p:bldP spid="2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69414" y="2713708"/>
            <a:ext cx="1670617" cy="1672966"/>
            <a:chOff x="857250" y="2445544"/>
            <a:chExt cx="1128713" cy="1130300"/>
          </a:xfrm>
          <a:effectLst>
            <a:outerShdw blurRad="50800" dist="38100" dir="2700000" algn="tl" rotWithShape="0">
              <a:prstClr val="black">
                <a:alpha val="40000"/>
              </a:prstClr>
            </a:outerShdw>
          </a:effectLst>
        </p:grpSpPr>
        <p:sp>
          <p:nvSpPr>
            <p:cNvPr id="3" name="Teardrop 6"/>
            <p:cNvSpPr/>
            <p:nvPr/>
          </p:nvSpPr>
          <p:spPr>
            <a:xfrm>
              <a:off x="857250" y="2445544"/>
              <a:ext cx="1128713" cy="1130300"/>
            </a:xfrm>
            <a:prstGeom prst="teardrop">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tIns="72000" rIns="108000" anchor="ctr"/>
            <a:lstStyle/>
            <a:p>
              <a:pPr algn="ctr" eaLnBrk="1" fontAlgn="auto" hangingPunct="1">
                <a:spcBef>
                  <a:spcPts val="0"/>
                </a:spcBef>
                <a:spcAft>
                  <a:spcPts val="0"/>
                </a:spcAft>
                <a:defRPr/>
              </a:pPr>
              <a:endParaRPr lang="th-TH" sz="3600" dirty="0"/>
            </a:p>
          </p:txBody>
        </p:sp>
        <p:sp>
          <p:nvSpPr>
            <p:cNvPr id="4" name="Freeform 52"/>
            <p:cNvSpPr>
              <a:spLocks noEditPoints="1"/>
            </p:cNvSpPr>
            <p:nvPr/>
          </p:nvSpPr>
          <p:spPr bwMode="auto">
            <a:xfrm>
              <a:off x="1189038" y="2731294"/>
              <a:ext cx="465137" cy="500062"/>
            </a:xfrm>
            <a:custGeom>
              <a:avLst/>
              <a:gdLst>
                <a:gd name="T0" fmla="*/ 67 w 67"/>
                <a:gd name="T1" fmla="*/ 67 h 72"/>
                <a:gd name="T2" fmla="*/ 61 w 67"/>
                <a:gd name="T3" fmla="*/ 72 h 72"/>
                <a:gd name="T4" fmla="*/ 5 w 67"/>
                <a:gd name="T5" fmla="*/ 72 h 72"/>
                <a:gd name="T6" fmla="*/ 0 w 67"/>
                <a:gd name="T7" fmla="*/ 67 h 72"/>
                <a:gd name="T8" fmla="*/ 0 w 67"/>
                <a:gd name="T9" fmla="*/ 16 h 72"/>
                <a:gd name="T10" fmla="*/ 5 w 67"/>
                <a:gd name="T11" fmla="*/ 11 h 72"/>
                <a:gd name="T12" fmla="*/ 10 w 67"/>
                <a:gd name="T13" fmla="*/ 11 h 72"/>
                <a:gd name="T14" fmla="*/ 10 w 67"/>
                <a:gd name="T15" fmla="*/ 7 h 72"/>
                <a:gd name="T16" fmla="*/ 16 w 67"/>
                <a:gd name="T17" fmla="*/ 0 h 72"/>
                <a:gd name="T18" fmla="*/ 19 w 67"/>
                <a:gd name="T19" fmla="*/ 0 h 72"/>
                <a:gd name="T20" fmla="*/ 25 w 67"/>
                <a:gd name="T21" fmla="*/ 7 h 72"/>
                <a:gd name="T22" fmla="*/ 25 w 67"/>
                <a:gd name="T23" fmla="*/ 11 h 72"/>
                <a:gd name="T24" fmla="*/ 41 w 67"/>
                <a:gd name="T25" fmla="*/ 11 h 72"/>
                <a:gd name="T26" fmla="*/ 41 w 67"/>
                <a:gd name="T27" fmla="*/ 7 h 72"/>
                <a:gd name="T28" fmla="*/ 47 w 67"/>
                <a:gd name="T29" fmla="*/ 0 h 72"/>
                <a:gd name="T30" fmla="*/ 50 w 67"/>
                <a:gd name="T31" fmla="*/ 0 h 72"/>
                <a:gd name="T32" fmla="*/ 56 w 67"/>
                <a:gd name="T33" fmla="*/ 7 h 72"/>
                <a:gd name="T34" fmla="*/ 56 w 67"/>
                <a:gd name="T35" fmla="*/ 11 h 72"/>
                <a:gd name="T36" fmla="*/ 61 w 67"/>
                <a:gd name="T37" fmla="*/ 11 h 72"/>
                <a:gd name="T38" fmla="*/ 67 w 67"/>
                <a:gd name="T39" fmla="*/ 16 h 72"/>
                <a:gd name="T40" fmla="*/ 67 w 67"/>
                <a:gd name="T41" fmla="*/ 67 h 72"/>
                <a:gd name="T42" fmla="*/ 61 w 67"/>
                <a:gd name="T43" fmla="*/ 67 h 72"/>
                <a:gd name="T44" fmla="*/ 61 w 67"/>
                <a:gd name="T45" fmla="*/ 26 h 72"/>
                <a:gd name="T46" fmla="*/ 5 w 67"/>
                <a:gd name="T47" fmla="*/ 26 h 72"/>
                <a:gd name="T48" fmla="*/ 5 w 67"/>
                <a:gd name="T49" fmla="*/ 67 h 72"/>
                <a:gd name="T50" fmla="*/ 61 w 67"/>
                <a:gd name="T51" fmla="*/ 67 h 72"/>
                <a:gd name="T52" fmla="*/ 20 w 67"/>
                <a:gd name="T53" fmla="*/ 7 h 72"/>
                <a:gd name="T54" fmla="*/ 19 w 67"/>
                <a:gd name="T55" fmla="*/ 5 h 72"/>
                <a:gd name="T56" fmla="*/ 16 w 67"/>
                <a:gd name="T57" fmla="*/ 5 h 72"/>
                <a:gd name="T58" fmla="*/ 15 w 67"/>
                <a:gd name="T59" fmla="*/ 7 h 72"/>
                <a:gd name="T60" fmla="*/ 15 w 67"/>
                <a:gd name="T61" fmla="*/ 18 h 72"/>
                <a:gd name="T62" fmla="*/ 16 w 67"/>
                <a:gd name="T63" fmla="*/ 20 h 72"/>
                <a:gd name="T64" fmla="*/ 19 w 67"/>
                <a:gd name="T65" fmla="*/ 20 h 72"/>
                <a:gd name="T66" fmla="*/ 20 w 67"/>
                <a:gd name="T67" fmla="*/ 18 h 72"/>
                <a:gd name="T68" fmla="*/ 20 w 67"/>
                <a:gd name="T69" fmla="*/ 7 h 72"/>
                <a:gd name="T70" fmla="*/ 51 w 67"/>
                <a:gd name="T71" fmla="*/ 7 h 72"/>
                <a:gd name="T72" fmla="*/ 50 w 67"/>
                <a:gd name="T73" fmla="*/ 5 h 72"/>
                <a:gd name="T74" fmla="*/ 47 w 67"/>
                <a:gd name="T75" fmla="*/ 5 h 72"/>
                <a:gd name="T76" fmla="*/ 46 w 67"/>
                <a:gd name="T77" fmla="*/ 7 h 72"/>
                <a:gd name="T78" fmla="*/ 46 w 67"/>
                <a:gd name="T79" fmla="*/ 18 h 72"/>
                <a:gd name="T80" fmla="*/ 47 w 67"/>
                <a:gd name="T81" fmla="*/ 20 h 72"/>
                <a:gd name="T82" fmla="*/ 50 w 67"/>
                <a:gd name="T83" fmla="*/ 20 h 72"/>
                <a:gd name="T84" fmla="*/ 51 w 67"/>
                <a:gd name="T85" fmla="*/ 18 h 72"/>
                <a:gd name="T86" fmla="*/ 51 w 67"/>
                <a:gd name="T87" fmla="*/ 7 h 7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rgbClr val="FFFFFF"/>
            </a:solidFill>
            <a:ln w="19050">
              <a:noFill/>
              <a:round/>
              <a:headEnd/>
              <a:tailEnd/>
            </a:ln>
            <a:extLst/>
          </p:spPr>
          <p:txBody>
            <a:bodyPr/>
            <a:lstStyle/>
            <a:p>
              <a:endParaRPr lang="zh-CN" altLang="en-US"/>
            </a:p>
          </p:txBody>
        </p:sp>
      </p:grpSp>
      <p:grpSp>
        <p:nvGrpSpPr>
          <p:cNvPr id="5" name="组合 4"/>
          <p:cNvGrpSpPr/>
          <p:nvPr/>
        </p:nvGrpSpPr>
        <p:grpSpPr>
          <a:xfrm>
            <a:off x="8643575" y="2633865"/>
            <a:ext cx="1587500" cy="1587500"/>
            <a:chOff x="2041525" y="2445544"/>
            <a:chExt cx="1587500" cy="1587500"/>
          </a:xfrm>
        </p:grpSpPr>
        <p:sp>
          <p:nvSpPr>
            <p:cNvPr id="6" name="Teardrop 7"/>
            <p:cNvSpPr/>
            <p:nvPr/>
          </p:nvSpPr>
          <p:spPr>
            <a:xfrm rot="16200000">
              <a:off x="2041525" y="2445544"/>
              <a:ext cx="1587500" cy="1587500"/>
            </a:xfrm>
            <a:prstGeom prst="teardrop">
              <a:avLst/>
            </a:prstGeom>
            <a:solidFill>
              <a:srgbClr val="C00000"/>
            </a:solidFill>
            <a:ln w="190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lIns="36000" tIns="36000" rIns="108000" anchor="ctr"/>
            <a:lstStyle/>
            <a:p>
              <a:pPr algn="ctr" eaLnBrk="1" fontAlgn="auto" hangingPunct="1">
                <a:spcBef>
                  <a:spcPts val="0"/>
                </a:spcBef>
                <a:spcAft>
                  <a:spcPts val="0"/>
                </a:spcAft>
                <a:defRPr/>
              </a:pPr>
              <a:endParaRPr lang="th-TH" sz="3600" dirty="0"/>
            </a:p>
          </p:txBody>
        </p:sp>
        <p:sp>
          <p:nvSpPr>
            <p:cNvPr id="7" name="Freeform 42"/>
            <p:cNvSpPr>
              <a:spLocks noEditPoints="1"/>
            </p:cNvSpPr>
            <p:nvPr/>
          </p:nvSpPr>
          <p:spPr bwMode="auto">
            <a:xfrm>
              <a:off x="2582863" y="2982119"/>
              <a:ext cx="504825" cy="434975"/>
            </a:xfrm>
            <a:custGeom>
              <a:avLst/>
              <a:gdLst>
                <a:gd name="T0" fmla="*/ 73 w 73"/>
                <a:gd name="T1" fmla="*/ 47 h 63"/>
                <a:gd name="T2" fmla="*/ 67 w 73"/>
                <a:gd name="T3" fmla="*/ 53 h 63"/>
                <a:gd name="T4" fmla="*/ 46 w 73"/>
                <a:gd name="T5" fmla="*/ 53 h 63"/>
                <a:gd name="T6" fmla="*/ 48 w 73"/>
                <a:gd name="T7" fmla="*/ 60 h 63"/>
                <a:gd name="T8" fmla="*/ 46 w 73"/>
                <a:gd name="T9" fmla="*/ 63 h 63"/>
                <a:gd name="T10" fmla="*/ 26 w 73"/>
                <a:gd name="T11" fmla="*/ 63 h 63"/>
                <a:gd name="T12" fmla="*/ 24 w 73"/>
                <a:gd name="T13" fmla="*/ 60 h 63"/>
                <a:gd name="T14" fmla="*/ 26 w 73"/>
                <a:gd name="T15" fmla="*/ 53 h 63"/>
                <a:gd name="T16" fmla="*/ 6 w 73"/>
                <a:gd name="T17" fmla="*/ 53 h 63"/>
                <a:gd name="T18" fmla="*/ 0 w 73"/>
                <a:gd name="T19" fmla="*/ 47 h 63"/>
                <a:gd name="T20" fmla="*/ 0 w 73"/>
                <a:gd name="T21" fmla="*/ 6 h 63"/>
                <a:gd name="T22" fmla="*/ 6 w 73"/>
                <a:gd name="T23" fmla="*/ 0 h 63"/>
                <a:gd name="T24" fmla="*/ 67 w 73"/>
                <a:gd name="T25" fmla="*/ 0 h 63"/>
                <a:gd name="T26" fmla="*/ 73 w 73"/>
                <a:gd name="T27" fmla="*/ 6 h 63"/>
                <a:gd name="T28" fmla="*/ 73 w 73"/>
                <a:gd name="T29" fmla="*/ 47 h 63"/>
                <a:gd name="T30" fmla="*/ 68 w 73"/>
                <a:gd name="T31" fmla="*/ 6 h 63"/>
                <a:gd name="T32" fmla="*/ 67 w 73"/>
                <a:gd name="T33" fmla="*/ 5 h 63"/>
                <a:gd name="T34" fmla="*/ 6 w 73"/>
                <a:gd name="T35" fmla="*/ 5 h 63"/>
                <a:gd name="T36" fmla="*/ 5 w 73"/>
                <a:gd name="T37" fmla="*/ 6 h 63"/>
                <a:gd name="T38" fmla="*/ 5 w 73"/>
                <a:gd name="T39" fmla="*/ 37 h 63"/>
                <a:gd name="T40" fmla="*/ 6 w 73"/>
                <a:gd name="T41" fmla="*/ 39 h 63"/>
                <a:gd name="T42" fmla="*/ 67 w 73"/>
                <a:gd name="T43" fmla="*/ 39 h 63"/>
                <a:gd name="T44" fmla="*/ 68 w 73"/>
                <a:gd name="T45" fmla="*/ 37 h 63"/>
                <a:gd name="T46" fmla="*/ 68 w 73"/>
                <a:gd name="T47" fmla="*/ 6 h 6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 name="组合 7"/>
          <p:cNvGrpSpPr/>
          <p:nvPr/>
        </p:nvGrpSpPr>
        <p:grpSpPr>
          <a:xfrm>
            <a:off x="6619801" y="2901358"/>
            <a:ext cx="1130300" cy="1128712"/>
            <a:chOff x="2041525" y="1261269"/>
            <a:chExt cx="1130300" cy="1128712"/>
          </a:xfrm>
        </p:grpSpPr>
        <p:sp>
          <p:nvSpPr>
            <p:cNvPr id="9" name="Teardrop 10"/>
            <p:cNvSpPr/>
            <p:nvPr/>
          </p:nvSpPr>
          <p:spPr>
            <a:xfrm rot="10800000">
              <a:off x="2041525" y="1261269"/>
              <a:ext cx="1130300" cy="1128712"/>
            </a:xfrm>
            <a:prstGeom prst="teardrop">
              <a:avLst/>
            </a:prstGeom>
            <a:solidFill>
              <a:srgbClr val="C00000"/>
            </a:solidFill>
            <a:ln w="190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tIns="36000" rIns="36000" anchor="ctr"/>
            <a:lstStyle/>
            <a:p>
              <a:pPr algn="ctr" eaLnBrk="1" fontAlgn="auto" hangingPunct="1">
                <a:spcBef>
                  <a:spcPts val="0"/>
                </a:spcBef>
                <a:spcAft>
                  <a:spcPts val="0"/>
                </a:spcAft>
                <a:defRPr/>
              </a:pPr>
              <a:endParaRPr lang="th-TH" sz="4000" dirty="0"/>
            </a:p>
          </p:txBody>
        </p:sp>
        <p:sp>
          <p:nvSpPr>
            <p:cNvPr id="10" name="Freeform 178"/>
            <p:cNvSpPr>
              <a:spLocks noEditPoints="1"/>
            </p:cNvSpPr>
            <p:nvPr/>
          </p:nvSpPr>
          <p:spPr bwMode="auto">
            <a:xfrm>
              <a:off x="2354263" y="1647031"/>
              <a:ext cx="504825" cy="381000"/>
            </a:xfrm>
            <a:custGeom>
              <a:avLst/>
              <a:gdLst>
                <a:gd name="T0" fmla="*/ 158 w 158"/>
                <a:gd name="T1" fmla="*/ 119 h 119"/>
                <a:gd name="T2" fmla="*/ 0 w 158"/>
                <a:gd name="T3" fmla="*/ 119 h 119"/>
                <a:gd name="T4" fmla="*/ 0 w 158"/>
                <a:gd name="T5" fmla="*/ 0 h 119"/>
                <a:gd name="T6" fmla="*/ 9 w 158"/>
                <a:gd name="T7" fmla="*/ 0 h 119"/>
                <a:gd name="T8" fmla="*/ 9 w 158"/>
                <a:gd name="T9" fmla="*/ 108 h 119"/>
                <a:gd name="T10" fmla="*/ 158 w 158"/>
                <a:gd name="T11" fmla="*/ 108 h 119"/>
                <a:gd name="T12" fmla="*/ 158 w 158"/>
                <a:gd name="T13" fmla="*/ 119 h 119"/>
                <a:gd name="T14" fmla="*/ 50 w 158"/>
                <a:gd name="T15" fmla="*/ 99 h 119"/>
                <a:gd name="T16" fmla="*/ 29 w 158"/>
                <a:gd name="T17" fmla="*/ 99 h 119"/>
                <a:gd name="T18" fmla="*/ 29 w 158"/>
                <a:gd name="T19" fmla="*/ 60 h 119"/>
                <a:gd name="T20" fmla="*/ 50 w 158"/>
                <a:gd name="T21" fmla="*/ 60 h 119"/>
                <a:gd name="T22" fmla="*/ 50 w 158"/>
                <a:gd name="T23" fmla="*/ 99 h 119"/>
                <a:gd name="T24" fmla="*/ 78 w 158"/>
                <a:gd name="T25" fmla="*/ 99 h 119"/>
                <a:gd name="T26" fmla="*/ 59 w 158"/>
                <a:gd name="T27" fmla="*/ 99 h 119"/>
                <a:gd name="T28" fmla="*/ 59 w 158"/>
                <a:gd name="T29" fmla="*/ 19 h 119"/>
                <a:gd name="T30" fmla="*/ 78 w 158"/>
                <a:gd name="T31" fmla="*/ 19 h 119"/>
                <a:gd name="T32" fmla="*/ 78 w 158"/>
                <a:gd name="T33" fmla="*/ 99 h 119"/>
                <a:gd name="T34" fmla="*/ 109 w 158"/>
                <a:gd name="T35" fmla="*/ 99 h 119"/>
                <a:gd name="T36" fmla="*/ 89 w 158"/>
                <a:gd name="T37" fmla="*/ 99 h 119"/>
                <a:gd name="T38" fmla="*/ 89 w 158"/>
                <a:gd name="T39" fmla="*/ 39 h 119"/>
                <a:gd name="T40" fmla="*/ 109 w 158"/>
                <a:gd name="T41" fmla="*/ 39 h 119"/>
                <a:gd name="T42" fmla="*/ 109 w 158"/>
                <a:gd name="T43" fmla="*/ 99 h 119"/>
                <a:gd name="T44" fmla="*/ 139 w 158"/>
                <a:gd name="T45" fmla="*/ 99 h 119"/>
                <a:gd name="T46" fmla="*/ 119 w 158"/>
                <a:gd name="T47" fmla="*/ 99 h 119"/>
                <a:gd name="T48" fmla="*/ 119 w 158"/>
                <a:gd name="T49" fmla="*/ 11 h 119"/>
                <a:gd name="T50" fmla="*/ 139 w 158"/>
                <a:gd name="T51" fmla="*/ 11 h 119"/>
                <a:gd name="T52" fmla="*/ 139 w 158"/>
                <a:gd name="T53" fmla="*/ 99 h 11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1" name="组合 10"/>
          <p:cNvGrpSpPr/>
          <p:nvPr/>
        </p:nvGrpSpPr>
        <p:grpSpPr>
          <a:xfrm>
            <a:off x="1751045" y="3025522"/>
            <a:ext cx="1128713" cy="1128713"/>
            <a:chOff x="850900" y="1272381"/>
            <a:chExt cx="1128713" cy="1128713"/>
          </a:xfrm>
        </p:grpSpPr>
        <p:sp>
          <p:nvSpPr>
            <p:cNvPr id="12" name="Teardrop 8"/>
            <p:cNvSpPr/>
            <p:nvPr/>
          </p:nvSpPr>
          <p:spPr>
            <a:xfrm rot="5400000">
              <a:off x="850900" y="1272381"/>
              <a:ext cx="1128713" cy="1128713"/>
            </a:xfrm>
            <a:prstGeom prst="teardrop">
              <a:avLst/>
            </a:prstGeom>
            <a:solidFill>
              <a:srgbClr val="C00000"/>
            </a:solidFill>
            <a:ln w="190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lIns="108000" tIns="36000" rIns="0" anchor="ctr"/>
            <a:lstStyle/>
            <a:p>
              <a:pPr algn="ctr" eaLnBrk="1" fontAlgn="auto" hangingPunct="1">
                <a:spcBef>
                  <a:spcPts val="0"/>
                </a:spcBef>
                <a:spcAft>
                  <a:spcPts val="0"/>
                </a:spcAft>
                <a:defRPr/>
              </a:pPr>
              <a:endParaRPr lang="th-TH" sz="3600" dirty="0"/>
            </a:p>
          </p:txBody>
        </p:sp>
        <p:sp>
          <p:nvSpPr>
            <p:cNvPr id="13" name="Freeform 86"/>
            <p:cNvSpPr>
              <a:spLocks noEditPoints="1"/>
            </p:cNvSpPr>
            <p:nvPr/>
          </p:nvSpPr>
          <p:spPr bwMode="auto">
            <a:xfrm>
              <a:off x="1249363" y="1569244"/>
              <a:ext cx="346075" cy="582612"/>
            </a:xfrm>
            <a:custGeom>
              <a:avLst/>
              <a:gdLst>
                <a:gd name="T0" fmla="*/ 29 w 29"/>
                <a:gd name="T1" fmla="*/ 44 h 49"/>
                <a:gd name="T2" fmla="*/ 24 w 29"/>
                <a:gd name="T3" fmla="*/ 49 h 49"/>
                <a:gd name="T4" fmla="*/ 5 w 29"/>
                <a:gd name="T5" fmla="*/ 49 h 49"/>
                <a:gd name="T6" fmla="*/ 0 w 29"/>
                <a:gd name="T7" fmla="*/ 44 h 49"/>
                <a:gd name="T8" fmla="*/ 0 w 29"/>
                <a:gd name="T9" fmla="*/ 5 h 49"/>
                <a:gd name="T10" fmla="*/ 5 w 29"/>
                <a:gd name="T11" fmla="*/ 0 h 49"/>
                <a:gd name="T12" fmla="*/ 24 w 29"/>
                <a:gd name="T13" fmla="*/ 0 h 49"/>
                <a:gd name="T14" fmla="*/ 29 w 29"/>
                <a:gd name="T15" fmla="*/ 5 h 49"/>
                <a:gd name="T16" fmla="*/ 29 w 29"/>
                <a:gd name="T17" fmla="*/ 44 h 49"/>
                <a:gd name="T18" fmla="*/ 25 w 29"/>
                <a:gd name="T19" fmla="*/ 11 h 49"/>
                <a:gd name="T20" fmla="*/ 24 w 29"/>
                <a:gd name="T21" fmla="*/ 10 h 49"/>
                <a:gd name="T22" fmla="*/ 5 w 29"/>
                <a:gd name="T23" fmla="*/ 10 h 49"/>
                <a:gd name="T24" fmla="*/ 3 w 29"/>
                <a:gd name="T25" fmla="*/ 11 h 49"/>
                <a:gd name="T26" fmla="*/ 3 w 29"/>
                <a:gd name="T27" fmla="*/ 38 h 49"/>
                <a:gd name="T28" fmla="*/ 5 w 29"/>
                <a:gd name="T29" fmla="*/ 39 h 49"/>
                <a:gd name="T30" fmla="*/ 24 w 29"/>
                <a:gd name="T31" fmla="*/ 39 h 49"/>
                <a:gd name="T32" fmla="*/ 25 w 29"/>
                <a:gd name="T33" fmla="*/ 38 h 49"/>
                <a:gd name="T34" fmla="*/ 25 w 29"/>
                <a:gd name="T35" fmla="*/ 11 h 49"/>
                <a:gd name="T36" fmla="*/ 17 w 29"/>
                <a:gd name="T37" fmla="*/ 5 h 49"/>
                <a:gd name="T38" fmla="*/ 11 w 29"/>
                <a:gd name="T39" fmla="*/ 5 h 49"/>
                <a:gd name="T40" fmla="*/ 11 w 29"/>
                <a:gd name="T41" fmla="*/ 6 h 49"/>
                <a:gd name="T42" fmla="*/ 11 w 29"/>
                <a:gd name="T43" fmla="*/ 6 h 49"/>
                <a:gd name="T44" fmla="*/ 17 w 29"/>
                <a:gd name="T45" fmla="*/ 6 h 49"/>
                <a:gd name="T46" fmla="*/ 18 w 29"/>
                <a:gd name="T47" fmla="*/ 6 h 49"/>
                <a:gd name="T48" fmla="*/ 17 w 29"/>
                <a:gd name="T49" fmla="*/ 5 h 49"/>
                <a:gd name="T50" fmla="*/ 14 w 29"/>
                <a:gd name="T51" fmla="*/ 41 h 49"/>
                <a:gd name="T52" fmla="*/ 11 w 29"/>
                <a:gd name="T53" fmla="*/ 44 h 49"/>
                <a:gd name="T54" fmla="*/ 14 w 29"/>
                <a:gd name="T55" fmla="*/ 47 h 49"/>
                <a:gd name="T56" fmla="*/ 17 w 29"/>
                <a:gd name="T57" fmla="*/ 44 h 49"/>
                <a:gd name="T58" fmla="*/ 14 w 29"/>
                <a:gd name="T59" fmla="*/ 41 h 4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4" name="组合 13"/>
          <p:cNvGrpSpPr/>
          <p:nvPr/>
        </p:nvGrpSpPr>
        <p:grpSpPr>
          <a:xfrm>
            <a:off x="1489788" y="4654508"/>
            <a:ext cx="2252375" cy="822465"/>
            <a:chOff x="6453265" y="2541008"/>
            <a:chExt cx="2252375" cy="822465"/>
          </a:xfrm>
        </p:grpSpPr>
        <p:sp>
          <p:nvSpPr>
            <p:cNvPr id="15" name="Rounded Rectangle 72"/>
            <p:cNvSpPr/>
            <p:nvPr/>
          </p:nvSpPr>
          <p:spPr>
            <a:xfrm>
              <a:off x="6469448" y="2541008"/>
              <a:ext cx="2092176" cy="296863"/>
            </a:xfrm>
            <a:prstGeom prst="roundRect">
              <a:avLst>
                <a:gd name="adj" fmla="val 2111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600" dirty="0">
                  <a:solidFill>
                    <a:srgbClr val="FFFFFF"/>
                  </a:solidFill>
                  <a:latin typeface="方正大黑简体" pitchFamily="65" charset="-122"/>
                  <a:ea typeface="方正大黑简体" pitchFamily="65" charset="-122"/>
                </a:rPr>
                <a:t>单击输入标题内容</a:t>
              </a:r>
              <a:endParaRPr lang="en-US" sz="1600" dirty="0">
                <a:solidFill>
                  <a:srgbClr val="FFFFFF"/>
                </a:solidFill>
                <a:latin typeface="方正大黑简体" pitchFamily="65" charset="-122"/>
                <a:ea typeface="方正大黑简体" pitchFamily="65" charset="-122"/>
              </a:endParaRPr>
            </a:p>
          </p:txBody>
        </p:sp>
        <p:sp>
          <p:nvSpPr>
            <p:cNvPr id="16" name="文本框 8"/>
            <p:cNvSpPr txBox="1"/>
            <p:nvPr/>
          </p:nvSpPr>
          <p:spPr>
            <a:xfrm>
              <a:off x="6453265" y="2915658"/>
              <a:ext cx="2252375" cy="4478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30" dirty="0">
                  <a:solidFill>
                    <a:srgbClr val="3F3F3F"/>
                  </a:solidFill>
                  <a:latin typeface="微软雅黑" pitchFamily="34" charset="-122"/>
                  <a:ea typeface="微软雅黑" pitchFamily="34" charset="-122"/>
                  <a:sym typeface="宋体" pitchFamily="2" charset="-122"/>
                </a:rPr>
                <a:t>点击这里输入您的内容文字点击这里输入您的内容文字</a:t>
              </a:r>
              <a:endParaRPr lang="en-US" altLang="zh-CN" sz="1230" b="1" dirty="0">
                <a:solidFill>
                  <a:schemeClr val="bg1">
                    <a:lumMod val="50000"/>
                  </a:schemeClr>
                </a:solidFill>
                <a:latin typeface="微软雅黑" pitchFamily="34" charset="-122"/>
                <a:ea typeface="微软雅黑" pitchFamily="34" charset="-122"/>
              </a:endParaRPr>
            </a:p>
          </p:txBody>
        </p:sp>
      </p:grpSp>
      <p:grpSp>
        <p:nvGrpSpPr>
          <p:cNvPr id="26" name="组合 25"/>
          <p:cNvGrpSpPr/>
          <p:nvPr/>
        </p:nvGrpSpPr>
        <p:grpSpPr>
          <a:xfrm>
            <a:off x="3869414" y="1381364"/>
            <a:ext cx="2252375" cy="822465"/>
            <a:chOff x="6453265" y="2541008"/>
            <a:chExt cx="2252375" cy="822465"/>
          </a:xfrm>
        </p:grpSpPr>
        <p:sp>
          <p:nvSpPr>
            <p:cNvPr id="27" name="Rounded Rectangle 72"/>
            <p:cNvSpPr/>
            <p:nvPr/>
          </p:nvSpPr>
          <p:spPr>
            <a:xfrm>
              <a:off x="6469448" y="2541008"/>
              <a:ext cx="2092176" cy="296863"/>
            </a:xfrm>
            <a:prstGeom prst="roundRect">
              <a:avLst>
                <a:gd name="adj" fmla="val 2111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600" dirty="0">
                  <a:solidFill>
                    <a:srgbClr val="FFFFFF"/>
                  </a:solidFill>
                  <a:latin typeface="方正大黑简体" pitchFamily="65" charset="-122"/>
                  <a:ea typeface="方正大黑简体" pitchFamily="65" charset="-122"/>
                </a:rPr>
                <a:t>单击输入标题内容</a:t>
              </a:r>
              <a:endParaRPr lang="en-US" sz="1600" dirty="0">
                <a:solidFill>
                  <a:srgbClr val="FFFFFF"/>
                </a:solidFill>
                <a:latin typeface="方正大黑简体" pitchFamily="65" charset="-122"/>
                <a:ea typeface="方正大黑简体" pitchFamily="65" charset="-122"/>
              </a:endParaRPr>
            </a:p>
          </p:txBody>
        </p:sp>
        <p:sp>
          <p:nvSpPr>
            <p:cNvPr id="28" name="文本框 8"/>
            <p:cNvSpPr txBox="1"/>
            <p:nvPr/>
          </p:nvSpPr>
          <p:spPr>
            <a:xfrm>
              <a:off x="6453265" y="2915658"/>
              <a:ext cx="2252375" cy="4478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30" dirty="0">
                  <a:solidFill>
                    <a:srgbClr val="3F3F3F"/>
                  </a:solidFill>
                  <a:latin typeface="微软雅黑" pitchFamily="34" charset="-122"/>
                  <a:ea typeface="微软雅黑" pitchFamily="34" charset="-122"/>
                  <a:sym typeface="宋体" pitchFamily="2" charset="-122"/>
                </a:rPr>
                <a:t>点击这里输入您的内容文字点击这里输入您的内容文字</a:t>
              </a:r>
              <a:endParaRPr lang="en-US" altLang="zh-CN" sz="1230" b="1" dirty="0">
                <a:solidFill>
                  <a:schemeClr val="bg1">
                    <a:lumMod val="50000"/>
                  </a:schemeClr>
                </a:solidFill>
                <a:latin typeface="微软雅黑" pitchFamily="34" charset="-122"/>
                <a:ea typeface="微软雅黑" pitchFamily="34" charset="-122"/>
              </a:endParaRPr>
            </a:p>
          </p:txBody>
        </p:sp>
      </p:grpSp>
      <p:grpSp>
        <p:nvGrpSpPr>
          <p:cNvPr id="29" name="组合 28"/>
          <p:cNvGrpSpPr/>
          <p:nvPr/>
        </p:nvGrpSpPr>
        <p:grpSpPr>
          <a:xfrm>
            <a:off x="6058762" y="4467567"/>
            <a:ext cx="2252375" cy="822465"/>
            <a:chOff x="6453265" y="2541008"/>
            <a:chExt cx="2252375" cy="822465"/>
          </a:xfrm>
        </p:grpSpPr>
        <p:sp>
          <p:nvSpPr>
            <p:cNvPr id="30" name="Rounded Rectangle 72"/>
            <p:cNvSpPr/>
            <p:nvPr/>
          </p:nvSpPr>
          <p:spPr>
            <a:xfrm>
              <a:off x="6469448" y="2541008"/>
              <a:ext cx="2092176" cy="296863"/>
            </a:xfrm>
            <a:prstGeom prst="roundRect">
              <a:avLst>
                <a:gd name="adj" fmla="val 2111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600" dirty="0">
                  <a:solidFill>
                    <a:srgbClr val="FFFFFF"/>
                  </a:solidFill>
                  <a:latin typeface="方正大黑简体" pitchFamily="65" charset="-122"/>
                  <a:ea typeface="方正大黑简体" pitchFamily="65" charset="-122"/>
                </a:rPr>
                <a:t>单击输入标题内容</a:t>
              </a:r>
              <a:endParaRPr lang="en-US" sz="1600" dirty="0">
                <a:solidFill>
                  <a:srgbClr val="FFFFFF"/>
                </a:solidFill>
                <a:latin typeface="方正大黑简体" pitchFamily="65" charset="-122"/>
                <a:ea typeface="方正大黑简体" pitchFamily="65" charset="-122"/>
              </a:endParaRPr>
            </a:p>
          </p:txBody>
        </p:sp>
        <p:sp>
          <p:nvSpPr>
            <p:cNvPr id="31" name="文本框 8"/>
            <p:cNvSpPr txBox="1"/>
            <p:nvPr/>
          </p:nvSpPr>
          <p:spPr>
            <a:xfrm>
              <a:off x="6453265" y="2915658"/>
              <a:ext cx="2252375" cy="4478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30" dirty="0">
                  <a:solidFill>
                    <a:srgbClr val="3F3F3F"/>
                  </a:solidFill>
                  <a:latin typeface="微软雅黑" pitchFamily="34" charset="-122"/>
                  <a:ea typeface="微软雅黑" pitchFamily="34" charset="-122"/>
                  <a:sym typeface="宋体" pitchFamily="2" charset="-122"/>
                </a:rPr>
                <a:t>点击这里输入您的内容文字点击这里输入您的内容文字</a:t>
              </a:r>
              <a:endParaRPr lang="en-US" altLang="zh-CN" sz="1230" b="1" dirty="0">
                <a:solidFill>
                  <a:schemeClr val="bg1">
                    <a:lumMod val="50000"/>
                  </a:schemeClr>
                </a:solidFill>
                <a:latin typeface="微软雅黑" pitchFamily="34" charset="-122"/>
                <a:ea typeface="微软雅黑" pitchFamily="34" charset="-122"/>
              </a:endParaRPr>
            </a:p>
          </p:txBody>
        </p:sp>
      </p:grpSp>
      <p:grpSp>
        <p:nvGrpSpPr>
          <p:cNvPr id="32" name="组合 31"/>
          <p:cNvGrpSpPr/>
          <p:nvPr/>
        </p:nvGrpSpPr>
        <p:grpSpPr>
          <a:xfrm>
            <a:off x="8311137" y="1272210"/>
            <a:ext cx="2252375" cy="822465"/>
            <a:chOff x="6453265" y="2541008"/>
            <a:chExt cx="2252375" cy="822465"/>
          </a:xfrm>
        </p:grpSpPr>
        <p:sp>
          <p:nvSpPr>
            <p:cNvPr id="33" name="Rounded Rectangle 72"/>
            <p:cNvSpPr/>
            <p:nvPr/>
          </p:nvSpPr>
          <p:spPr>
            <a:xfrm>
              <a:off x="6469448" y="2541008"/>
              <a:ext cx="2092176" cy="296863"/>
            </a:xfrm>
            <a:prstGeom prst="roundRect">
              <a:avLst>
                <a:gd name="adj" fmla="val 2111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600" dirty="0">
                  <a:solidFill>
                    <a:srgbClr val="FFFFFF"/>
                  </a:solidFill>
                  <a:latin typeface="方正大黑简体" pitchFamily="65" charset="-122"/>
                  <a:ea typeface="方正大黑简体" pitchFamily="65" charset="-122"/>
                </a:rPr>
                <a:t>单击输入标题内容</a:t>
              </a:r>
              <a:endParaRPr lang="en-US" sz="1600" dirty="0">
                <a:solidFill>
                  <a:srgbClr val="FFFFFF"/>
                </a:solidFill>
                <a:latin typeface="方正大黑简体" pitchFamily="65" charset="-122"/>
                <a:ea typeface="方正大黑简体" pitchFamily="65" charset="-122"/>
              </a:endParaRPr>
            </a:p>
          </p:txBody>
        </p:sp>
        <p:sp>
          <p:nvSpPr>
            <p:cNvPr id="34" name="文本框 8"/>
            <p:cNvSpPr txBox="1"/>
            <p:nvPr/>
          </p:nvSpPr>
          <p:spPr>
            <a:xfrm>
              <a:off x="6453265" y="2915658"/>
              <a:ext cx="2252375" cy="4478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30" dirty="0">
                  <a:solidFill>
                    <a:srgbClr val="3F3F3F"/>
                  </a:solidFill>
                  <a:latin typeface="微软雅黑" pitchFamily="34" charset="-122"/>
                  <a:ea typeface="微软雅黑" pitchFamily="34" charset="-122"/>
                  <a:sym typeface="宋体" pitchFamily="2" charset="-122"/>
                </a:rPr>
                <a:t>点击这里输入您的内容文字点击这里输入您的内容文字</a:t>
              </a:r>
              <a:endParaRPr lang="en-US" altLang="zh-CN" sz="1230" b="1" dirty="0">
                <a:solidFill>
                  <a:schemeClr val="bg1">
                    <a:lumMod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294934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anim calcmode="lin" valueType="num">
                                      <p:cBhvr>
                                        <p:cTn id="10" dur="500" fill="hold"/>
                                        <p:tgtEl>
                                          <p:spTgt spid="11"/>
                                        </p:tgtEl>
                                        <p:attrNameLst>
                                          <p:attrName>ppt_x</p:attrName>
                                        </p:attrNameLst>
                                      </p:cBhvr>
                                      <p:tavLst>
                                        <p:tav tm="0">
                                          <p:val>
                                            <p:fltVal val="0.5"/>
                                          </p:val>
                                        </p:tav>
                                        <p:tav tm="100000">
                                          <p:val>
                                            <p:strVal val="#ppt_x"/>
                                          </p:val>
                                        </p:tav>
                                      </p:tavLst>
                                    </p:anim>
                                    <p:anim calcmode="lin" valueType="num">
                                      <p:cBhvr>
                                        <p:cTn id="11" dur="500" fill="hold"/>
                                        <p:tgtEl>
                                          <p:spTgt spid="11"/>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nodeType="afterEffect">
                                  <p:stCondLst>
                                    <p:cond delay="20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anim calcmode="lin" valueType="num">
                                      <p:cBhvr>
                                        <p:cTn id="18" dur="500" fill="hold"/>
                                        <p:tgtEl>
                                          <p:spTgt spid="2"/>
                                        </p:tgtEl>
                                        <p:attrNameLst>
                                          <p:attrName>ppt_x</p:attrName>
                                        </p:attrNameLst>
                                      </p:cBhvr>
                                      <p:tavLst>
                                        <p:tav tm="0">
                                          <p:val>
                                            <p:fltVal val="0.5"/>
                                          </p:val>
                                        </p:tav>
                                        <p:tav tm="100000">
                                          <p:val>
                                            <p:strVal val="#ppt_x"/>
                                          </p:val>
                                        </p:tav>
                                      </p:tavLst>
                                    </p:anim>
                                    <p:anim calcmode="lin" valueType="num">
                                      <p:cBhvr>
                                        <p:cTn id="19" dur="500" fill="hold"/>
                                        <p:tgtEl>
                                          <p:spTgt spid="2"/>
                                        </p:tgtEl>
                                        <p:attrNameLst>
                                          <p:attrName>ppt_y</p:attrName>
                                        </p:attrNameLst>
                                      </p:cBhvr>
                                      <p:tavLst>
                                        <p:tav tm="0">
                                          <p:val>
                                            <p:fltVal val="0.5"/>
                                          </p:val>
                                        </p:tav>
                                        <p:tav tm="100000">
                                          <p:val>
                                            <p:strVal val="#ppt_y"/>
                                          </p:val>
                                        </p:tav>
                                      </p:tavLst>
                                    </p:anim>
                                  </p:childTnLst>
                                </p:cTn>
                              </p:par>
                              <p:par>
                                <p:cTn id="20" presetID="53" presetClass="entr" presetSubtype="528" fill="hold" nodeType="withEffect">
                                  <p:stCondLst>
                                    <p:cond delay="40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anim calcmode="lin" valueType="num">
                                      <p:cBhvr>
                                        <p:cTn id="25" dur="500" fill="hold"/>
                                        <p:tgtEl>
                                          <p:spTgt spid="5"/>
                                        </p:tgtEl>
                                        <p:attrNameLst>
                                          <p:attrName>ppt_x</p:attrName>
                                        </p:attrNameLst>
                                      </p:cBhvr>
                                      <p:tavLst>
                                        <p:tav tm="0">
                                          <p:val>
                                            <p:fltVal val="0.5"/>
                                          </p:val>
                                        </p:tav>
                                        <p:tav tm="100000">
                                          <p:val>
                                            <p:strVal val="#ppt_x"/>
                                          </p:val>
                                        </p:tav>
                                      </p:tavLst>
                                    </p:anim>
                                    <p:anim calcmode="lin" valueType="num">
                                      <p:cBhvr>
                                        <p:cTn id="26" dur="500" fill="hold"/>
                                        <p:tgtEl>
                                          <p:spTgt spid="5"/>
                                        </p:tgtEl>
                                        <p:attrNameLst>
                                          <p:attrName>ppt_y</p:attrName>
                                        </p:attrNameLst>
                                      </p:cBhvr>
                                      <p:tavLst>
                                        <p:tav tm="0">
                                          <p:val>
                                            <p:fltVal val="0.5"/>
                                          </p:val>
                                        </p:tav>
                                        <p:tav tm="100000">
                                          <p:val>
                                            <p:strVal val="#ppt_y"/>
                                          </p:val>
                                        </p:tav>
                                      </p:tavLst>
                                    </p:anim>
                                  </p:childTnLst>
                                </p:cTn>
                              </p:par>
                              <p:par>
                                <p:cTn id="27" presetID="53" presetClass="entr" presetSubtype="528" fill="hold" nodeType="withEffect">
                                  <p:stCondLst>
                                    <p:cond delay="60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anim calcmode="lin" valueType="num">
                                      <p:cBhvr>
                                        <p:cTn id="32" dur="500" fill="hold"/>
                                        <p:tgtEl>
                                          <p:spTgt spid="8"/>
                                        </p:tgtEl>
                                        <p:attrNameLst>
                                          <p:attrName>ppt_x</p:attrName>
                                        </p:attrNameLst>
                                      </p:cBhvr>
                                      <p:tavLst>
                                        <p:tav tm="0">
                                          <p:val>
                                            <p:fltVal val="0.5"/>
                                          </p:val>
                                        </p:tav>
                                        <p:tav tm="100000">
                                          <p:val>
                                            <p:strVal val="#ppt_x"/>
                                          </p:val>
                                        </p:tav>
                                      </p:tavLst>
                                    </p:anim>
                                    <p:anim calcmode="lin" valueType="num">
                                      <p:cBhvr>
                                        <p:cTn id="33" dur="500" fill="hold"/>
                                        <p:tgtEl>
                                          <p:spTgt spid="8"/>
                                        </p:tgtEl>
                                        <p:attrNameLst>
                                          <p:attrName>ppt_y</p:attrName>
                                        </p:attrNameLst>
                                      </p:cBhvr>
                                      <p:tavLst>
                                        <p:tav tm="0">
                                          <p:val>
                                            <p:fltVal val="0.5"/>
                                          </p:val>
                                        </p:tav>
                                        <p:tav tm="100000">
                                          <p:val>
                                            <p:strVal val="#ppt_y"/>
                                          </p:val>
                                        </p:tav>
                                      </p:tavLst>
                                    </p:anim>
                                  </p:childTnLst>
                                </p:cTn>
                              </p:par>
                            </p:childTnLst>
                          </p:cTn>
                        </p:par>
                        <p:par>
                          <p:cTn id="34" fill="hold">
                            <p:stCondLst>
                              <p:cond delay="1600"/>
                            </p:stCondLst>
                            <p:childTnLst>
                              <p:par>
                                <p:cTn id="35" presetID="18" presetClass="entr" presetSubtype="3"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strips(upRight)">
                                      <p:cBhvr>
                                        <p:cTn id="37" dur="500"/>
                                        <p:tgtEl>
                                          <p:spTgt spid="14"/>
                                        </p:tgtEl>
                                      </p:cBhvr>
                                    </p:animEffect>
                                  </p:childTnLst>
                                </p:cTn>
                              </p:par>
                            </p:childTnLst>
                          </p:cTn>
                        </p:par>
                        <p:par>
                          <p:cTn id="38" fill="hold">
                            <p:stCondLst>
                              <p:cond delay="2100"/>
                            </p:stCondLst>
                            <p:childTnLst>
                              <p:par>
                                <p:cTn id="39" presetID="18" presetClass="entr" presetSubtype="3" fill="hold"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strips(upRight)">
                                      <p:cBhvr>
                                        <p:cTn id="41" dur="500"/>
                                        <p:tgtEl>
                                          <p:spTgt spid="26"/>
                                        </p:tgtEl>
                                      </p:cBhvr>
                                    </p:animEffect>
                                  </p:childTnLst>
                                </p:cTn>
                              </p:par>
                            </p:childTnLst>
                          </p:cTn>
                        </p:par>
                        <p:par>
                          <p:cTn id="42" fill="hold">
                            <p:stCondLst>
                              <p:cond delay="2600"/>
                            </p:stCondLst>
                            <p:childTnLst>
                              <p:par>
                                <p:cTn id="43" presetID="18" presetClass="entr" presetSubtype="3" fill="hold"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strips(upRight)">
                                      <p:cBhvr>
                                        <p:cTn id="45" dur="500"/>
                                        <p:tgtEl>
                                          <p:spTgt spid="29"/>
                                        </p:tgtEl>
                                      </p:cBhvr>
                                    </p:animEffect>
                                  </p:childTnLst>
                                </p:cTn>
                              </p:par>
                            </p:childTnLst>
                          </p:cTn>
                        </p:par>
                        <p:par>
                          <p:cTn id="46" fill="hold">
                            <p:stCondLst>
                              <p:cond delay="3100"/>
                            </p:stCondLst>
                            <p:childTnLst>
                              <p:par>
                                <p:cTn id="47" presetID="18" presetClass="entr" presetSubtype="3" fill="hold"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strips(upRight)">
                                      <p:cBhvr>
                                        <p:cTn id="4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饼形 6"/>
          <p:cNvSpPr>
            <a:spLocks/>
          </p:cNvSpPr>
          <p:nvPr/>
        </p:nvSpPr>
        <p:spPr bwMode="auto">
          <a:xfrm rot="21426610">
            <a:off x="1636806" y="1590769"/>
            <a:ext cx="3929063" cy="3929062"/>
          </a:xfrm>
          <a:custGeom>
            <a:avLst/>
            <a:gdLst>
              <a:gd name="T0" fmla="*/ 3929063 w 3929063"/>
              <a:gd name="T1" fmla="*/ 1964531 h 3929062"/>
              <a:gd name="T2" fmla="*/ 2737370 w 3929063"/>
              <a:gd name="T3" fmla="*/ 3770660 h 3929062"/>
              <a:gd name="T4" fmla="*/ 1964532 w 3929063"/>
              <a:gd name="T5" fmla="*/ 1964531 h 3929062"/>
              <a:gd name="T6" fmla="*/ 3929063 w 3929063"/>
              <a:gd name="T7" fmla="*/ 1964531 h 3929062"/>
            </a:gdLst>
            <a:ahLst/>
            <a:cxnLst>
              <a:cxn ang="0">
                <a:pos x="T0" y="T1"/>
              </a:cxn>
              <a:cxn ang="0">
                <a:pos x="T2" y="T3"/>
              </a:cxn>
              <a:cxn ang="0">
                <a:pos x="T4" y="T5"/>
              </a:cxn>
              <a:cxn ang="0">
                <a:pos x="T6" y="T7"/>
              </a:cxn>
            </a:cxnLst>
            <a:rect l="0" t="0" r="r" b="b"/>
            <a:pathLst>
              <a:path w="3929063" h="3929062">
                <a:moveTo>
                  <a:pt x="3929063" y="1964531"/>
                </a:moveTo>
                <a:cubicBezTo>
                  <a:pt x="3929063" y="2750805"/>
                  <a:pt x="3460246" y="3461343"/>
                  <a:pt x="2737370" y="3770660"/>
                </a:cubicBezTo>
                <a:lnTo>
                  <a:pt x="1964532" y="1964531"/>
                </a:lnTo>
                <a:lnTo>
                  <a:pt x="3929063" y="1964531"/>
                </a:lnTo>
                <a:close/>
              </a:path>
            </a:pathLst>
          </a:custGeom>
          <a:solidFill>
            <a:srgbClr val="C00000"/>
          </a:solidFill>
          <a:ln>
            <a:noFill/>
          </a:ln>
          <a:extLst/>
        </p:spPr>
        <p:txBody>
          <a:bodyPr anchor="ctr"/>
          <a:lstStyle/>
          <a:p>
            <a:endParaRPr lang="zh-CN" altLang="en-US"/>
          </a:p>
        </p:txBody>
      </p:sp>
      <p:sp>
        <p:nvSpPr>
          <p:cNvPr id="3" name="椭圆 23"/>
          <p:cNvSpPr>
            <a:spLocks/>
          </p:cNvSpPr>
          <p:nvPr/>
        </p:nvSpPr>
        <p:spPr bwMode="auto">
          <a:xfrm>
            <a:off x="1208181" y="1522506"/>
            <a:ext cx="2541588" cy="3683000"/>
          </a:xfrm>
          <a:custGeom>
            <a:avLst/>
            <a:gdLst>
              <a:gd name="T0" fmla="*/ 790215 w 2251968"/>
              <a:gd name="T1" fmla="*/ 0 h 3263462"/>
              <a:gd name="T2" fmla="*/ 2251968 w 2251968"/>
              <a:gd name="T3" fmla="*/ 1669228 h 3263462"/>
              <a:gd name="T4" fmla="*/ 724161 w 2251968"/>
              <a:gd name="T5" fmla="*/ 3263462 h 3263462"/>
              <a:gd name="T6" fmla="*/ 0 w 2251968"/>
              <a:gd name="T7" fmla="*/ 1660884 h 3263462"/>
              <a:gd name="T8" fmla="*/ 790215 w 2251968"/>
              <a:gd name="T9" fmla="*/ 0 h 3263462"/>
            </a:gdLst>
            <a:ahLst/>
            <a:cxnLst>
              <a:cxn ang="0">
                <a:pos x="T0" y="T1"/>
              </a:cxn>
              <a:cxn ang="0">
                <a:pos x="T2" y="T3"/>
              </a:cxn>
              <a:cxn ang="0">
                <a:pos x="T4" y="T5"/>
              </a:cxn>
              <a:cxn ang="0">
                <a:pos x="T6" y="T7"/>
              </a:cxn>
              <a:cxn ang="0">
                <a:pos x="T8" y="T9"/>
              </a:cxn>
            </a:cxnLst>
            <a:rect l="0" t="0" r="r" b="b"/>
            <a:pathLst>
              <a:path w="2251968" h="3263462">
                <a:moveTo>
                  <a:pt x="790215" y="0"/>
                </a:moveTo>
                <a:lnTo>
                  <a:pt x="2251968" y="1669228"/>
                </a:lnTo>
                <a:lnTo>
                  <a:pt x="724161" y="3263462"/>
                </a:lnTo>
                <a:cubicBezTo>
                  <a:pt x="279418" y="2872729"/>
                  <a:pt x="0" y="2299437"/>
                  <a:pt x="0" y="1660884"/>
                </a:cubicBezTo>
                <a:cubicBezTo>
                  <a:pt x="0" y="990644"/>
                  <a:pt x="307837" y="392303"/>
                  <a:pt x="790215" y="0"/>
                </a:cubicBezTo>
                <a:close/>
              </a:path>
            </a:pathLst>
          </a:custGeom>
          <a:solidFill>
            <a:srgbClr val="C00000"/>
          </a:solidFill>
          <a:ln>
            <a:noFill/>
          </a:ln>
          <a:extLst/>
        </p:spPr>
        <p:txBody>
          <a:bodyPr anchor="ctr"/>
          <a:lstStyle/>
          <a:p>
            <a:endParaRPr lang="zh-CN" altLang="en-US"/>
          </a:p>
        </p:txBody>
      </p:sp>
      <p:sp>
        <p:nvSpPr>
          <p:cNvPr id="4" name="椭圆 18"/>
          <p:cNvSpPr>
            <a:spLocks noChangeArrowheads="1"/>
          </p:cNvSpPr>
          <p:nvPr/>
        </p:nvSpPr>
        <p:spPr bwMode="auto">
          <a:xfrm>
            <a:off x="1935256" y="1782856"/>
            <a:ext cx="3332163" cy="3330575"/>
          </a:xfrm>
          <a:prstGeom prst="ellipse">
            <a:avLst/>
          </a:prstGeom>
          <a:gradFill rotWithShape="1">
            <a:gsLst>
              <a:gs pos="0">
                <a:schemeClr val="bg1"/>
              </a:gs>
              <a:gs pos="100000">
                <a:srgbClr val="D9D9D9"/>
              </a:gs>
            </a:gsLst>
            <a:lin ang="2700000" scaled="1"/>
          </a:gradFill>
          <a:ln w="12700" cmpd="sng">
            <a:solidFill>
              <a:schemeClr val="bg1"/>
            </a:solidFill>
            <a:round/>
            <a:headEnd/>
            <a:tailEnd/>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endParaRPr lang="zh-CN" altLang="en-US" sz="3100">
              <a:solidFill>
                <a:schemeClr val="bg1"/>
              </a:solidFill>
            </a:endParaRPr>
          </a:p>
        </p:txBody>
      </p:sp>
      <p:sp>
        <p:nvSpPr>
          <p:cNvPr id="5" name="椭圆 19"/>
          <p:cNvSpPr>
            <a:spLocks noChangeArrowheads="1"/>
          </p:cNvSpPr>
          <p:nvPr/>
        </p:nvSpPr>
        <p:spPr bwMode="auto">
          <a:xfrm>
            <a:off x="2168619" y="2016219"/>
            <a:ext cx="2865437" cy="2863850"/>
          </a:xfrm>
          <a:prstGeom prst="ellipse">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endParaRPr lang="zh-CN" altLang="en-US" sz="3100">
              <a:solidFill>
                <a:schemeClr val="bg1"/>
              </a:solidFill>
            </a:endParaRPr>
          </a:p>
        </p:txBody>
      </p:sp>
      <p:sp>
        <p:nvSpPr>
          <p:cNvPr id="6" name="椭圆 20"/>
          <p:cNvSpPr>
            <a:spLocks noChangeArrowheads="1"/>
          </p:cNvSpPr>
          <p:nvPr/>
        </p:nvSpPr>
        <p:spPr bwMode="auto">
          <a:xfrm>
            <a:off x="2168619" y="2016219"/>
            <a:ext cx="2865437" cy="2863850"/>
          </a:xfrm>
          <a:prstGeom prst="ellipse">
            <a:avLst/>
          </a:prstGeom>
          <a:blipFill>
            <a:blip r:embed="rId4"/>
            <a:stretch>
              <a:fillRect/>
            </a:stretch>
          </a:blip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chemeClr val="bg1"/>
              </a:solidFill>
            </a:endParaRPr>
          </a:p>
        </p:txBody>
      </p:sp>
      <p:sp>
        <p:nvSpPr>
          <p:cNvPr id="8" name="矩形 47"/>
          <p:cNvSpPr>
            <a:spLocks noChangeArrowheads="1"/>
          </p:cNvSpPr>
          <p:nvPr/>
        </p:nvSpPr>
        <p:spPr bwMode="auto">
          <a:xfrm>
            <a:off x="6604000" y="2608891"/>
            <a:ext cx="5130530" cy="1892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30000"/>
              </a:lnSpc>
              <a:spcBef>
                <a:spcPct val="0"/>
              </a:spcBef>
              <a:buNone/>
            </a:pPr>
            <a:r>
              <a:rPr lang="zh-CN" altLang="en-US" sz="1800" dirty="0">
                <a:solidFill>
                  <a:schemeClr val="tx1">
                    <a:lumMod val="85000"/>
                    <a:lumOff val="15000"/>
                  </a:schemeClr>
                </a:solidFill>
                <a:latin typeface="微软雅黑" pitchFamily="34" charset="-122"/>
                <a:ea typeface="微软雅黑" pitchFamily="34" charset="-122"/>
                <a:sym typeface="方正兰亭黑_GBK" pitchFamily="2" charset="-122"/>
              </a:rPr>
              <a:t>点击此处添加标题，点击此处添加标题，</a:t>
            </a:r>
            <a:endParaRPr lang="en-US" altLang="zh-CN" sz="1800" dirty="0">
              <a:solidFill>
                <a:schemeClr val="tx1">
                  <a:lumMod val="85000"/>
                  <a:lumOff val="15000"/>
                </a:schemeClr>
              </a:solidFill>
              <a:latin typeface="微软雅黑" pitchFamily="34" charset="-122"/>
              <a:ea typeface="微软雅黑" pitchFamily="34" charset="-122"/>
              <a:sym typeface="方正兰亭黑_GBK" pitchFamily="2" charset="-122"/>
            </a:endParaRPr>
          </a:p>
          <a:p>
            <a:pPr eaLnBrk="1" hangingPunct="1">
              <a:lnSpc>
                <a:spcPct val="130000"/>
              </a:lnSpc>
              <a:spcBef>
                <a:spcPct val="0"/>
              </a:spcBef>
              <a:buNone/>
            </a:pPr>
            <a:r>
              <a:rPr lang="zh-CN" altLang="en-US" sz="1800" dirty="0">
                <a:solidFill>
                  <a:schemeClr val="tx1">
                    <a:lumMod val="85000"/>
                    <a:lumOff val="15000"/>
                  </a:schemeClr>
                </a:solidFill>
                <a:latin typeface="微软雅黑" pitchFamily="34" charset="-122"/>
                <a:ea typeface="微软雅黑" pitchFamily="34" charset="-122"/>
                <a:sym typeface="方正兰亭黑_GBK" pitchFamily="2" charset="-122"/>
              </a:rPr>
              <a:t>点击此处添加标题，点击此处添加标题</a:t>
            </a:r>
          </a:p>
          <a:p>
            <a:pPr eaLnBrk="1" hangingPunct="1">
              <a:lnSpc>
                <a:spcPct val="130000"/>
              </a:lnSpc>
              <a:spcBef>
                <a:spcPct val="0"/>
              </a:spcBef>
              <a:buNone/>
            </a:pPr>
            <a:r>
              <a:rPr lang="zh-CN" altLang="en-US" sz="1800" dirty="0">
                <a:solidFill>
                  <a:schemeClr val="tx1">
                    <a:lumMod val="85000"/>
                    <a:lumOff val="15000"/>
                  </a:schemeClr>
                </a:solidFill>
                <a:latin typeface="微软雅黑" pitchFamily="34" charset="-122"/>
                <a:ea typeface="微软雅黑" pitchFamily="34" charset="-122"/>
                <a:sym typeface="方正兰亭黑_GBK" pitchFamily="2" charset="-122"/>
              </a:rPr>
              <a:t>点击此处添加标题，点击此处添加标题，</a:t>
            </a:r>
            <a:endParaRPr lang="en-US" altLang="zh-CN" sz="1800" dirty="0">
              <a:solidFill>
                <a:schemeClr val="tx1">
                  <a:lumMod val="85000"/>
                  <a:lumOff val="15000"/>
                </a:schemeClr>
              </a:solidFill>
              <a:latin typeface="微软雅黑" pitchFamily="34" charset="-122"/>
              <a:ea typeface="微软雅黑" pitchFamily="34" charset="-122"/>
              <a:sym typeface="方正兰亭黑_GBK" pitchFamily="2" charset="-122"/>
            </a:endParaRPr>
          </a:p>
          <a:p>
            <a:pPr eaLnBrk="1" hangingPunct="1">
              <a:lnSpc>
                <a:spcPct val="130000"/>
              </a:lnSpc>
              <a:spcBef>
                <a:spcPct val="0"/>
              </a:spcBef>
              <a:buNone/>
            </a:pPr>
            <a:r>
              <a:rPr lang="zh-CN" altLang="en-US" sz="1800" dirty="0">
                <a:solidFill>
                  <a:schemeClr val="tx1">
                    <a:lumMod val="85000"/>
                    <a:lumOff val="15000"/>
                  </a:schemeClr>
                </a:solidFill>
                <a:latin typeface="微软雅黑" pitchFamily="34" charset="-122"/>
                <a:ea typeface="微软雅黑" pitchFamily="34" charset="-122"/>
                <a:sym typeface="方正兰亭黑_GBK" pitchFamily="2" charset="-122"/>
              </a:rPr>
              <a:t>点击此处添加标题，点击此处添加标题。</a:t>
            </a:r>
            <a:endParaRPr lang="en-US" altLang="zh-CN" sz="1800" dirty="0">
              <a:solidFill>
                <a:schemeClr val="tx1">
                  <a:lumMod val="85000"/>
                  <a:lumOff val="15000"/>
                </a:schemeClr>
              </a:solidFill>
              <a:latin typeface="微软雅黑" pitchFamily="34" charset="-122"/>
              <a:ea typeface="微软雅黑" pitchFamily="34" charset="-122"/>
              <a:sym typeface="方正兰亭黑_GBK" pitchFamily="2" charset="-122"/>
            </a:endParaRPr>
          </a:p>
          <a:p>
            <a:pPr eaLnBrk="1" hangingPunct="1">
              <a:lnSpc>
                <a:spcPct val="130000"/>
              </a:lnSpc>
              <a:spcBef>
                <a:spcPct val="0"/>
              </a:spcBef>
              <a:buNone/>
            </a:pPr>
            <a:r>
              <a:rPr lang="zh-CN" altLang="en-US" sz="1800" dirty="0">
                <a:solidFill>
                  <a:schemeClr val="tx1">
                    <a:lumMod val="85000"/>
                    <a:lumOff val="15000"/>
                  </a:schemeClr>
                </a:solidFill>
                <a:latin typeface="微软雅黑" pitchFamily="34" charset="-122"/>
                <a:ea typeface="微软雅黑" pitchFamily="34" charset="-122"/>
                <a:sym typeface="方正兰亭黑_GBK" pitchFamily="2" charset="-122"/>
              </a:rPr>
              <a:t>。</a:t>
            </a:r>
          </a:p>
        </p:txBody>
      </p:sp>
    </p:spTree>
    <p:extLst>
      <p:ext uri="{BB962C8B-B14F-4D97-AF65-F5344CB8AC3E}">
        <p14:creationId xmlns:p14="http://schemas.microsoft.com/office/powerpoint/2010/main" val="4291344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0" y="1798638"/>
            <a:ext cx="12192000" cy="3938587"/>
            <a:chOff x="0" y="0"/>
            <a:chExt cx="12191999" cy="3938372"/>
          </a:xfrm>
        </p:grpSpPr>
        <p:sp>
          <p:nvSpPr>
            <p:cNvPr id="3" name="矩形 8"/>
            <p:cNvSpPr>
              <a:spLocks noChangeArrowheads="1"/>
            </p:cNvSpPr>
            <p:nvPr/>
          </p:nvSpPr>
          <p:spPr bwMode="auto">
            <a:xfrm>
              <a:off x="6141719" y="0"/>
              <a:ext cx="6050280" cy="3938372"/>
            </a:xfrm>
            <a:prstGeom prst="rect">
              <a:avLst/>
            </a:prstGeom>
            <a:solidFill>
              <a:srgbClr val="C00000"/>
            </a:solidFill>
            <a:ln w="9525">
              <a:noFill/>
              <a:miter lim="800000"/>
              <a:headEnd/>
              <a:tailEnd/>
            </a:ln>
          </p:spPr>
          <p:txBody>
            <a:bodyPr anchor="ctr"/>
            <a:lstStyle/>
            <a:p>
              <a:pPr algn="ctr" eaLnBrk="1" hangingPunct="1"/>
              <a:endParaRPr lang="zh-CN" altLang="en-US">
                <a:solidFill>
                  <a:srgbClr val="FFFFFF"/>
                </a:solidFill>
              </a:endParaRPr>
            </a:p>
          </p:txBody>
        </p:sp>
        <p:sp>
          <p:nvSpPr>
            <p:cNvPr id="4" name="文本框 10"/>
            <p:cNvSpPr txBox="1">
              <a:spLocks noChangeArrowheads="1"/>
            </p:cNvSpPr>
            <p:nvPr/>
          </p:nvSpPr>
          <p:spPr bwMode="auto">
            <a:xfrm>
              <a:off x="6575118" y="375778"/>
              <a:ext cx="2377440" cy="400110"/>
            </a:xfrm>
            <a:prstGeom prst="rect">
              <a:avLst/>
            </a:prstGeom>
            <a:noFill/>
            <a:ln w="9525">
              <a:noFill/>
              <a:miter lim="800000"/>
              <a:headEnd/>
              <a:tailEnd/>
            </a:ln>
          </p:spPr>
          <p:txBody>
            <a:bodyPr>
              <a:spAutoFit/>
            </a:bodyPr>
            <a:lstStyle/>
            <a:p>
              <a:pPr eaLnBrk="1" hangingPunct="1"/>
              <a:r>
                <a:rPr lang="zh-CN" altLang="en-US" sz="2000" b="1">
                  <a:solidFill>
                    <a:srgbClr val="FFFFFF"/>
                  </a:solidFill>
                  <a:latin typeface="微软雅黑" pitchFamily="34" charset="-122"/>
                  <a:ea typeface="微软雅黑" pitchFamily="34" charset="-122"/>
                </a:rPr>
                <a:t>单击此处添加标题</a:t>
              </a:r>
            </a:p>
          </p:txBody>
        </p:sp>
        <p:sp>
          <p:nvSpPr>
            <p:cNvPr id="5" name="矩形 11"/>
            <p:cNvSpPr>
              <a:spLocks noChangeArrowheads="1"/>
            </p:cNvSpPr>
            <p:nvPr/>
          </p:nvSpPr>
          <p:spPr bwMode="auto">
            <a:xfrm>
              <a:off x="6575118" y="1297180"/>
              <a:ext cx="4961866" cy="738664"/>
            </a:xfrm>
            <a:prstGeom prst="rect">
              <a:avLst/>
            </a:prstGeom>
            <a:noFill/>
            <a:ln w="9525">
              <a:noFill/>
              <a:miter lim="800000"/>
              <a:headEnd/>
              <a:tailEnd/>
            </a:ln>
          </p:spPr>
          <p:txBody>
            <a:bodyPr>
              <a:spAutoFit/>
            </a:bodyPr>
            <a:lstStyle/>
            <a:p>
              <a:pPr eaLnBrk="1" hangingPunct="1"/>
              <a:r>
                <a:rPr lang="zh-CN" altLang="en-US" sz="1400">
                  <a:solidFill>
                    <a:srgbClr val="FFFFFF"/>
                  </a:solidFill>
                  <a:latin typeface="微软雅黑" pitchFamily="34" charset="-122"/>
                  <a:ea typeface="微软雅黑" pitchFamily="34" charset="-122"/>
                </a:rPr>
                <a:t>我们工作室致力于专业</a:t>
              </a:r>
              <a:r>
                <a:rPr lang="en-US" altLang="zh-CN" sz="1400">
                  <a:solidFill>
                    <a:srgbClr val="FFFFFF"/>
                  </a:solidFill>
                  <a:latin typeface="微软雅黑" pitchFamily="34" charset="-122"/>
                  <a:ea typeface="微软雅黑" pitchFamily="34" charset="-122"/>
                </a:rPr>
                <a:t>PPT</a:t>
              </a:r>
              <a:r>
                <a:rPr lang="zh-CN" altLang="en-US" sz="1400">
                  <a:solidFill>
                    <a:srgbClr val="FFFFFF"/>
                  </a:solidFill>
                  <a:latin typeface="微软雅黑" pitchFamily="34" charset="-122"/>
                  <a:ea typeface="微软雅黑" pitchFamily="34" charset="-122"/>
                </a:rPr>
                <a:t>模板的发布，课件及汇报</a:t>
              </a:r>
              <a:r>
                <a:rPr lang="en-US" altLang="zh-CN" sz="1400">
                  <a:solidFill>
                    <a:srgbClr val="FFFFFF"/>
                  </a:solidFill>
                  <a:latin typeface="微软雅黑" pitchFamily="34" charset="-122"/>
                  <a:ea typeface="微软雅黑" pitchFamily="34" charset="-122"/>
                </a:rPr>
                <a:t>PPT</a:t>
              </a:r>
              <a:r>
                <a:rPr lang="zh-CN" altLang="en-US" sz="1400">
                  <a:solidFill>
                    <a:srgbClr val="FFFFFF"/>
                  </a:solidFill>
                  <a:latin typeface="微软雅黑" pitchFamily="34" charset="-122"/>
                  <a:ea typeface="微软雅黑" pitchFamily="34" charset="-122"/>
                </a:rPr>
                <a:t>的美化，并为您提供专业的</a:t>
              </a:r>
              <a:r>
                <a:rPr lang="en-US" altLang="zh-CN" sz="1400">
                  <a:solidFill>
                    <a:srgbClr val="FFFFFF"/>
                  </a:solidFill>
                  <a:latin typeface="微软雅黑" pitchFamily="34" charset="-122"/>
                  <a:ea typeface="微软雅黑" pitchFamily="34" charset="-122"/>
                </a:rPr>
                <a:t>PPT</a:t>
              </a:r>
              <a:r>
                <a:rPr lang="zh-CN" altLang="en-US" sz="1400">
                  <a:solidFill>
                    <a:srgbClr val="FFFFFF"/>
                  </a:solidFill>
                  <a:latin typeface="微软雅黑" pitchFamily="34" charset="-122"/>
                  <a:ea typeface="微软雅黑" pitchFamily="34" charset="-122"/>
                </a:rPr>
                <a:t>个性定制服务。专业的团队，完善的售后，热情的服务</a:t>
              </a:r>
              <a:endParaRPr lang="en-US" sz="1400">
                <a:solidFill>
                  <a:srgbClr val="FFFFFF"/>
                </a:solidFill>
                <a:latin typeface="微软雅黑" pitchFamily="34" charset="-122"/>
                <a:ea typeface="微软雅黑" pitchFamily="34" charset="-122"/>
              </a:endParaRPr>
            </a:p>
          </p:txBody>
        </p:sp>
        <p:sp>
          <p:nvSpPr>
            <p:cNvPr id="6" name="椭圆 12"/>
            <p:cNvSpPr>
              <a:spLocks noChangeArrowheads="1"/>
            </p:cNvSpPr>
            <p:nvPr/>
          </p:nvSpPr>
          <p:spPr bwMode="auto">
            <a:xfrm>
              <a:off x="6407478" y="1363597"/>
              <a:ext cx="167640" cy="167640"/>
            </a:xfrm>
            <a:prstGeom prst="ellipse">
              <a:avLst/>
            </a:prstGeom>
            <a:solidFill>
              <a:schemeClr val="bg1"/>
            </a:solidFill>
            <a:ln w="9525">
              <a:noFill/>
              <a:round/>
              <a:headEnd/>
              <a:tailEnd/>
            </a:ln>
          </p:spPr>
          <p:txBody>
            <a:bodyPr anchor="ctr"/>
            <a:lstStyle/>
            <a:p>
              <a:pPr algn="ctr" eaLnBrk="1" hangingPunct="1"/>
              <a:endParaRPr lang="zh-CN" altLang="en-US">
                <a:solidFill>
                  <a:srgbClr val="FFFFFF"/>
                </a:solidFill>
              </a:endParaRPr>
            </a:p>
          </p:txBody>
        </p:sp>
        <p:sp>
          <p:nvSpPr>
            <p:cNvPr id="7" name="矩形 13"/>
            <p:cNvSpPr>
              <a:spLocks noChangeArrowheads="1"/>
            </p:cNvSpPr>
            <p:nvPr/>
          </p:nvSpPr>
          <p:spPr bwMode="auto">
            <a:xfrm>
              <a:off x="6575118" y="2394782"/>
              <a:ext cx="4961866" cy="738664"/>
            </a:xfrm>
            <a:prstGeom prst="rect">
              <a:avLst/>
            </a:prstGeom>
            <a:noFill/>
            <a:ln w="9525">
              <a:noFill/>
              <a:miter lim="800000"/>
              <a:headEnd/>
              <a:tailEnd/>
            </a:ln>
          </p:spPr>
          <p:txBody>
            <a:bodyPr>
              <a:spAutoFit/>
            </a:bodyPr>
            <a:lstStyle/>
            <a:p>
              <a:pPr eaLnBrk="1" hangingPunct="1"/>
              <a:r>
                <a:rPr lang="zh-CN" altLang="en-US" sz="1400">
                  <a:solidFill>
                    <a:srgbClr val="FFFFFF"/>
                  </a:solidFill>
                  <a:latin typeface="微软雅黑" pitchFamily="34" charset="-122"/>
                  <a:ea typeface="微软雅黑" pitchFamily="34" charset="-122"/>
                </a:rPr>
                <a:t>我们工作室致力于专业</a:t>
              </a:r>
              <a:r>
                <a:rPr lang="en-US" altLang="zh-CN" sz="1400">
                  <a:solidFill>
                    <a:srgbClr val="FFFFFF"/>
                  </a:solidFill>
                  <a:latin typeface="微软雅黑" pitchFamily="34" charset="-122"/>
                  <a:ea typeface="微软雅黑" pitchFamily="34" charset="-122"/>
                </a:rPr>
                <a:t>PPT</a:t>
              </a:r>
              <a:r>
                <a:rPr lang="zh-CN" altLang="en-US" sz="1400">
                  <a:solidFill>
                    <a:srgbClr val="FFFFFF"/>
                  </a:solidFill>
                  <a:latin typeface="微软雅黑" pitchFamily="34" charset="-122"/>
                  <a:ea typeface="微软雅黑" pitchFamily="34" charset="-122"/>
                </a:rPr>
                <a:t>模板的发布，课件及汇报</a:t>
              </a:r>
              <a:r>
                <a:rPr lang="en-US" altLang="zh-CN" sz="1400">
                  <a:solidFill>
                    <a:srgbClr val="FFFFFF"/>
                  </a:solidFill>
                  <a:latin typeface="微软雅黑" pitchFamily="34" charset="-122"/>
                  <a:ea typeface="微软雅黑" pitchFamily="34" charset="-122"/>
                </a:rPr>
                <a:t>PPT</a:t>
              </a:r>
              <a:r>
                <a:rPr lang="zh-CN" altLang="en-US" sz="1400">
                  <a:solidFill>
                    <a:srgbClr val="FFFFFF"/>
                  </a:solidFill>
                  <a:latin typeface="微软雅黑" pitchFamily="34" charset="-122"/>
                  <a:ea typeface="微软雅黑" pitchFamily="34" charset="-122"/>
                </a:rPr>
                <a:t>的美化，并为您提供专业的</a:t>
              </a:r>
              <a:r>
                <a:rPr lang="en-US" altLang="zh-CN" sz="1400">
                  <a:solidFill>
                    <a:srgbClr val="FFFFFF"/>
                  </a:solidFill>
                  <a:latin typeface="微软雅黑" pitchFamily="34" charset="-122"/>
                  <a:ea typeface="微软雅黑" pitchFamily="34" charset="-122"/>
                </a:rPr>
                <a:t>PPT</a:t>
              </a:r>
              <a:r>
                <a:rPr lang="zh-CN" altLang="en-US" sz="1400">
                  <a:solidFill>
                    <a:srgbClr val="FFFFFF"/>
                  </a:solidFill>
                  <a:latin typeface="微软雅黑" pitchFamily="34" charset="-122"/>
                  <a:ea typeface="微软雅黑" pitchFamily="34" charset="-122"/>
                </a:rPr>
                <a:t>个性定制服务。专业的团队，完善的售后，热情的服务</a:t>
              </a:r>
              <a:endParaRPr lang="en-US" sz="1400">
                <a:solidFill>
                  <a:srgbClr val="FFFFFF"/>
                </a:solidFill>
                <a:latin typeface="微软雅黑" pitchFamily="34" charset="-122"/>
                <a:ea typeface="微软雅黑" pitchFamily="34" charset="-122"/>
              </a:endParaRPr>
            </a:p>
          </p:txBody>
        </p:sp>
        <p:sp>
          <p:nvSpPr>
            <p:cNvPr id="8" name="椭圆 14"/>
            <p:cNvSpPr>
              <a:spLocks noChangeArrowheads="1"/>
            </p:cNvSpPr>
            <p:nvPr/>
          </p:nvSpPr>
          <p:spPr bwMode="auto">
            <a:xfrm>
              <a:off x="6407478" y="2461199"/>
              <a:ext cx="167640" cy="167640"/>
            </a:xfrm>
            <a:prstGeom prst="ellipse">
              <a:avLst/>
            </a:prstGeom>
            <a:solidFill>
              <a:schemeClr val="bg1"/>
            </a:solidFill>
            <a:ln w="9525">
              <a:noFill/>
              <a:round/>
              <a:headEnd/>
              <a:tailEnd/>
            </a:ln>
          </p:spPr>
          <p:txBody>
            <a:bodyPr anchor="ctr"/>
            <a:lstStyle/>
            <a:p>
              <a:pPr algn="ctr" eaLnBrk="1" hangingPunct="1"/>
              <a:endParaRPr lang="zh-CN" altLang="en-US">
                <a:solidFill>
                  <a:srgbClr val="FFFFFF"/>
                </a:solidFill>
              </a:endParaRPr>
            </a:p>
          </p:txBody>
        </p:sp>
        <p:pic>
          <p:nvPicPr>
            <p:cNvPr id="9" name="图片 15"/>
            <p:cNvPicPr>
              <a:picLocks noChangeAspect="1" noChangeArrowheads="1"/>
            </p:cNvPicPr>
            <p:nvPr/>
          </p:nvPicPr>
          <p:blipFill rotWithShape="1">
            <a:blip r:embed="rId3">
              <a:extLst>
                <a:ext uri="{28A0092B-C50C-407E-A947-70E740481C1C}">
                  <a14:useLocalDpi xmlns:a14="http://schemas.microsoft.com/office/drawing/2010/main" val="0"/>
                </a:ext>
              </a:extLst>
            </a:blip>
            <a:srcRect b="4867"/>
            <a:stretch/>
          </p:blipFill>
          <p:spPr bwMode="auto">
            <a:xfrm>
              <a:off x="0" y="1"/>
              <a:ext cx="6141718" cy="3938371"/>
            </a:xfrm>
            <a:prstGeom prst="rect">
              <a:avLst/>
            </a:prstGeom>
            <a:noFill/>
            <a:ln w="9525">
              <a:noFill/>
              <a:miter lim="800000"/>
              <a:headEnd/>
              <a:tailEnd/>
            </a:ln>
          </p:spPr>
        </p:pic>
      </p:grpSp>
    </p:spTree>
    <p:extLst>
      <p:ext uri="{BB962C8B-B14F-4D97-AF65-F5344CB8AC3E}">
        <p14:creationId xmlns:p14="http://schemas.microsoft.com/office/powerpoint/2010/main" val="2278519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24007" r="16739"/>
          <a:stretch/>
        </p:blipFill>
        <p:spPr>
          <a:xfrm>
            <a:off x="725715" y="2173721"/>
            <a:ext cx="3193142" cy="4684279"/>
          </a:xfrm>
          <a:prstGeom prst="rect">
            <a:avLst/>
          </a:prstGeom>
        </p:spPr>
      </p:pic>
      <p:grpSp>
        <p:nvGrpSpPr>
          <p:cNvPr id="5" name="组合 4"/>
          <p:cNvGrpSpPr>
            <a:grpSpLocks/>
          </p:cNvGrpSpPr>
          <p:nvPr/>
        </p:nvGrpSpPr>
        <p:grpSpPr bwMode="auto">
          <a:xfrm rot="10800000">
            <a:off x="5218082" y="1331104"/>
            <a:ext cx="2489003" cy="2145220"/>
            <a:chOff x="2447764" y="1124744"/>
            <a:chExt cx="2232248" cy="1924352"/>
          </a:xfrm>
        </p:grpSpPr>
        <p:sp>
          <p:nvSpPr>
            <p:cNvPr id="6" name="六边形 5"/>
            <p:cNvSpPr/>
            <p:nvPr/>
          </p:nvSpPr>
          <p:spPr>
            <a:xfrm>
              <a:off x="2447765" y="1124448"/>
              <a:ext cx="2232248" cy="1924648"/>
            </a:xfrm>
            <a:prstGeom prst="hexagon">
              <a:avLst>
                <a:gd name="adj" fmla="val 28044"/>
                <a:gd name="vf" fmla="val 115470"/>
              </a:avLst>
            </a:prstGeom>
            <a:gradFill flip="none" rotWithShape="1">
              <a:gsLst>
                <a:gs pos="0">
                  <a:srgbClr val="E50012">
                    <a:shade val="30000"/>
                    <a:satMod val="115000"/>
                  </a:srgbClr>
                </a:gs>
                <a:gs pos="50000">
                  <a:srgbClr val="E50012">
                    <a:shade val="67500"/>
                    <a:satMod val="115000"/>
                  </a:srgbClr>
                </a:gs>
                <a:gs pos="100000">
                  <a:srgbClr val="E50012">
                    <a:shade val="100000"/>
                    <a:satMod val="115000"/>
                  </a:srgbClr>
                </a:gs>
              </a:gsLst>
              <a:path path="circle">
                <a:fillToRect l="100000" t="100000"/>
              </a:path>
              <a:tileRect r="-100000" b="-10000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椭圆​​ 38"/>
            <p:cNvSpPr/>
            <p:nvPr/>
          </p:nvSpPr>
          <p:spPr>
            <a:xfrm>
              <a:off x="2696411" y="1220958"/>
              <a:ext cx="1734956" cy="1731626"/>
            </a:xfrm>
            <a:prstGeom prst="ellipse">
              <a:avLst/>
            </a:prstGeom>
            <a:solidFill>
              <a:schemeClr val="bg1">
                <a:lumMod val="95000"/>
              </a:schemeClr>
            </a:solidFill>
            <a:ln w="28575">
              <a:solidFill>
                <a:schemeClr val="bg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sp>
        <p:nvSpPr>
          <p:cNvPr id="8" name="矩形 7"/>
          <p:cNvSpPr/>
          <p:nvPr/>
        </p:nvSpPr>
        <p:spPr>
          <a:xfrm>
            <a:off x="4870923" y="3557163"/>
            <a:ext cx="3262432" cy="707886"/>
          </a:xfrm>
          <a:prstGeom prst="rect">
            <a:avLst/>
          </a:prstGeom>
        </p:spPr>
        <p:txBody>
          <a:bodyPr wrap="none">
            <a:spAutoFit/>
          </a:bodyPr>
          <a:lstStyle/>
          <a:p>
            <a:pPr algn="ctr">
              <a:spcAft>
                <a:spcPts val="0"/>
              </a:spcAft>
              <a:defRPr/>
            </a:pPr>
            <a:r>
              <a:rPr lang="zh-CN" altLang="en-US" sz="4000" kern="100"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添加您的标题</a:t>
            </a:r>
            <a:endParaRPr lang="zh-CN" altLang="zh-CN" sz="4000" kern="100"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矩形 8"/>
          <p:cNvSpPr/>
          <p:nvPr/>
        </p:nvSpPr>
        <p:spPr>
          <a:xfrm>
            <a:off x="5505938" y="1619049"/>
            <a:ext cx="1923900" cy="1569660"/>
          </a:xfrm>
          <a:prstGeom prst="rect">
            <a:avLst/>
          </a:prstGeom>
        </p:spPr>
        <p:txBody>
          <a:bodyPr wrap="square">
            <a:spAutoFit/>
          </a:bodyPr>
          <a:lstStyle/>
          <a:p>
            <a:pPr algn="ctr">
              <a:defRPr/>
            </a:pPr>
            <a:r>
              <a:rPr lang="en-US" altLang="zh-CN" sz="9600" dirty="0">
                <a:solidFill>
                  <a:srgbClr val="C00000"/>
                </a:solidFill>
                <a:latin typeface="方正大黑简体" panose="03000509000000000000" pitchFamily="65" charset="-122"/>
                <a:ea typeface="方正大黑简体" panose="03000509000000000000" pitchFamily="65" charset="-122"/>
                <a:cs typeface="Arial Unicode MS" panose="020B0604020202020204" pitchFamily="34" charset="-122"/>
              </a:rPr>
              <a:t>02</a:t>
            </a:r>
            <a:endParaRPr lang="zh-CN" altLang="en-US" sz="9600" dirty="0">
              <a:solidFill>
                <a:srgbClr val="C00000"/>
              </a:solidFill>
              <a:latin typeface="方正大黑简体" panose="03000509000000000000" pitchFamily="65" charset="-122"/>
              <a:ea typeface="方正大黑简体" panose="03000509000000000000" pitchFamily="65" charset="-122"/>
              <a:cs typeface="Arial Unicode MS" panose="020B0604020202020204" pitchFamily="34" charset="-122"/>
            </a:endParaRPr>
          </a:p>
        </p:txBody>
      </p:sp>
      <p:sp>
        <p:nvSpPr>
          <p:cNvPr id="10" name="矩形 9"/>
          <p:cNvSpPr/>
          <p:nvPr/>
        </p:nvSpPr>
        <p:spPr>
          <a:xfrm>
            <a:off x="4870923" y="4270652"/>
            <a:ext cx="3262432" cy="707886"/>
          </a:xfrm>
          <a:prstGeom prst="rect">
            <a:avLst/>
          </a:prstGeom>
        </p:spPr>
        <p:txBody>
          <a:bodyPr wrap="square">
            <a:spAutoFit/>
          </a:bodyPr>
          <a:lstStyle/>
          <a:p>
            <a:pPr>
              <a:lnSpc>
                <a:spcPts val="2368"/>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a:t>
            </a:r>
            <a:endParaRPr lang="en-US" altLang="zh-CN" sz="1100" dirty="0">
              <a:solidFill>
                <a:schemeClr val="tx1">
                  <a:lumMod val="75000"/>
                  <a:lumOff val="25000"/>
                </a:schemeClr>
              </a:solidFill>
              <a:latin typeface="Arial" charset="0"/>
            </a:endParaRPr>
          </a:p>
        </p:txBody>
      </p:sp>
      <p:pic>
        <p:nvPicPr>
          <p:cNvPr id="11" name="图片 10"/>
          <p:cNvPicPr>
            <a:picLocks noChangeAspect="1"/>
          </p:cNvPicPr>
          <p:nvPr/>
        </p:nvPicPr>
        <p:blipFill rotWithShape="1">
          <a:blip r:embed="rId4" cstate="print">
            <a:extLst>
              <a:ext uri="{28A0092B-C50C-407E-A947-70E740481C1C}">
                <a14:useLocalDpi xmlns:a14="http://schemas.microsoft.com/office/drawing/2010/main" val="0"/>
              </a:ext>
            </a:extLst>
          </a:blip>
          <a:srcRect l="5627" r="9491" b="35530"/>
          <a:stretch/>
        </p:blipFill>
        <p:spPr>
          <a:xfrm>
            <a:off x="8244114" y="4711534"/>
            <a:ext cx="3947886" cy="2146466"/>
          </a:xfrm>
          <a:prstGeom prst="rect">
            <a:avLst/>
          </a:prstGeom>
        </p:spPr>
      </p:pic>
    </p:spTree>
    <p:extLst>
      <p:ext uri="{BB962C8B-B14F-4D97-AF65-F5344CB8AC3E}">
        <p14:creationId xmlns:p14="http://schemas.microsoft.com/office/powerpoint/2010/main" val="3372338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 presetClass="entr" presetSubtype="8" fill="hold" nodeType="withEffect">
                                  <p:stCondLst>
                                    <p:cond delay="25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0-#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par>
                          <p:cTn id="12" fill="hold">
                            <p:stCondLst>
                              <p:cond delay="75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childTnLst>
                          </p:cTn>
                        </p:par>
                        <p:par>
                          <p:cTn id="16" fill="hold">
                            <p:stCondLst>
                              <p:cond delay="125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750"/>
                            </p:stCondLst>
                            <p:childTnLst>
                              <p:par>
                                <p:cTn id="21" presetID="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76cbe9bbfd3b3ba44ae6356985d7a6c1f2897b8"/>
  <p:tag name="ISPRING_ULTRA_SCORM_COURSE_ID" val="338F46D4-4B4B-4CEC-9732-8676736F1DC4"/>
  <p:tag name="ISPRING_SCORM_RATE_SLIDES" val="1"/>
  <p:tag name="ISPRING_SCORM_RATE_QUIZZES" val="0"/>
  <p:tag name="ISPRING_SCORM_PASSING_SCORE" val="100.0000000000"/>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Repository"/>
  <p:tag name="ISPRING_PLAYERS_CUSTOMIZATION" val="UEsDBBQAAgAIAIOZ9UTOggk37AIAAIgIAAAUAAAAdW5pdmVyc2FsL3BsYXllci54bWytVU1v2zAMPafA/oOhe62kXdc0kFt0BYod1qFA1m23QLUZW4tteZJcN/31o/xtz+lWYAcDNsX3SPGRNLt6TmLnCZQWMvXIwp0TB1JfBiINPfLw9fZ4Sa4u3x2xLOZ7UI4IPJKnwgJ4TJwAtK9EZhB8z03kkZ7BRWbiZEpIJcweuc+Qu4u0JO+OZuiSao9ExmQrSouicIVGRBpqGeeWRLu+TGimQENqQNEqDeI02JX5OxqfRKbU7DPQPWRm3h64Jmk5nrUYkBSnrlQhPZnPF/TH3ee1H0HCj0WqDU99IA5WclaW8pH7uzsZ5DFoa5uxKsk1GGOTKG0zZlZisUwdrXyPVA6bBLTmIWg3TkNCKyydALNtzHVU8+gBreXVO1Hzln4b+71p3ErlaOec5Y+x0BEe9SGddRLI6DAqS8rrlh300HTQrWUijoJfuVAQlJ/f2haZL0gVsO24Mk9XFz4e4Nst941U+xuEYRfVCrqtaG4lmluCWg63jb7uKEhz2y1wkytoSjVjTyIA+YUrxW1bXBqVA6MjY42lQzCj1ZVrkTpBWGSS+OwftLF+I2l+6teUKQH/Q5hPSNTWRKQBPN8K9DGQYE0NYLGtzTVZ7NqYXU46f0x6fT0wVTnWouBFHMNVCDiGATecdnZ6CAqKa3TxczXC9g4OgiMRRjE+ZpJhfHqQJuFqN8nQOzgIjqW/m4C25raMdFzHUTO1HcToxDphfq6NTMRL2Z6DPWNWZR++NnLN0XUm2oPz+R+jOIjRDOaWTKwu+9bbV83hvZ1TozufTVZZBt2K8wAmzyqvZhbybOQTwJbnsbnp59Tswx50lPPUdExzfcd+l8VavIBTiMD+6RantiYR2J7xyIflaY8B9cTtMghfmqYiMlpLUql5SDmGtXkSUFSYalY+ouqhknkajLRxs+7noGPcVdcKuBPDFjNdnGDzycwj7/GlvsvF2UV3lfPFRYMt87qvAle5vGFV1wl3nUHrfm0vwuqZx9ffUEsDBBQAAgAIAFB+N0h+8r+ckysAAE5TAAAXAAAAdW5pdmVyc2FsL3VuaXZlcnNhbC5wbmftfHlUU3f+KB1ntAtKO61TAkJqbeuCQsEKKpC0YwWXKm4YlYRoI4KFJLKFBLLYsdW2BlIUTBUltVFRqMQFCVkgWsdcJEIGLQZys6ghRgmXkMQkhGwvQau005733vm9OWfOO/7Budz7ufezr9987/16zerUyS+HvRwUFDR5+bKP1wUF/RkKCpqQ8OJE/5VtfSf6/IcXCtel/j2osWvaQ//Jn7M/WvVRUNB51ivubX/xn7+0a9nmwqCgKVcDfy8AxNPbg4LW6ZZ//NEGciakJrLOGigKj/hU2+623Ssof1r39atp33Km9yP+FIX/ePqJFXM+Um88tGJy+rrZBcffnTNlXf3pvW99ee+tH974cU765dVfKGdNX1jxTcTM+JcKtZLriGMyNmtR1+HiLk2mawuH96i7drNvR+dgqzyHvvmi5/OGVUivmcXT0F1QA19TalSG0Icn+FkMujM9NBxtbxksADUwqCCrOHvs4l0ZIkEYCdEfceHVCX8OXIo8Nlik4Kp9LoaPJ34hcGX4QRbPtRu+PyDpbmtl69AEpPtuiCwqANydGlOmnlQfFbhvt4PVPRSsR9pcMxmWmfriwLVpHP8lGBT4NxpsZZLkSdYbIqrXyklYPI/8BhdD5yCsh+VVCr2lprHmuo7uMWJjeInptTK7XHH7jLywHadyWAOENxXHcNVy9w052nMzxnMzcUlHjPunGHSy+Z+vK+rBW2UBXPJ7iVpnlyha7hK4f9aKVI42jovU5BJwXAKjIV6DjYAipU+QEblq+kj7iNWK9FkVPCGY2aXihkEW10V4q8UbKm1ma29fjbwi3YrClLzMjfA/sqsiUpnzJuxL6eUD5qFshj2bRwyH7ZVCBRgNXIHfdyKNNrDehI6kLNW2RJuIyCGyLV3T1WL9Oo16bzTe2SLIC16nu5CvXc8Br1pOp4ioeIdONSLEx8gVRVSvc3E5L78WR2BrDWayszjJQT1b4GJnlj48BkSyXtflbk5eHc3rJ+l0RH3PsR4cgPcF4+Ez5Fm+OR+P2UB/3E3O2x50fet8b+u5YCyIUuMntaITUg6ZdYdh6wq04mQC29iMA1swmgrzeStJeiwfTOoKvS8tbAfCdarZcrzKvo28gYtBSO2OWZL71k69c1R/QXyMB7RgJ7aoStBs/nxLuSExMgF7UUVMspMZSV0jnnZFU+nRGv9jkWWushoglEUDkUtAZMh5eHTANyJPlkVAcUXbX/1aLJw9YXkjfEmatHKbKl6RPff6h3F7q6YvWUngt841Zb96A9TFAsUCT2i2hawjVbogeJQj2SZI/oRV0CQzgeSsDHqnoVbm2NMTqnjb0Zmlg8wrhO0uyg2qR2pi9DveZrOAr8yGE35u+ilQqgjdHIGZMWFbpKuZsVc6zAaJnAQ/P5dddwN6kh6GGuqlsw7mZ8UoDD1rcA9g3LS9B6EXE/o9+RIPoNYg+H2aEp9310AhiOyilVZxMdJGc1k1dv5RvcXsNBR2Xl7QluIMuw+hE9pIutgZJkN+M28NU1US/H2GYJVtYcJ1ml3CEuT5bGH88GaF3oPm8K35AM2KtqgKN9ca6S8GAo28IVIp2ck248Q/7RQfwSeS9FA+x2xsyRP/KSruQLnr48hCdLOvBfx8B3JoO1kpuTdHkf3dIr2gHEQE+9USTjQYvz0+x2SwxH6Gx1b/zbm4364j6aBtSYT+3AX0pObRUYN8aSMv0vCeS6toxxEn/dTOkaBJfgtRInWC+xR9PMULugJ2SpoTgm+SBR2QAQ3VcS/igYPQVwfztyc+YKJ2lgOhez6RVqlI1B+TpKG7pMUJ5SQKE80Byx3AsuKOwnATMphV2iQz1MgLmZUCKpMkILguXQcFptBYq70l2s5KjMz22eASrCNWmS7hU5DyfHt2TpKWOqRzMoFQBmIs5Vwqg0FxJ5hXtkctWba3RnzMCLAipaQXZcWwZdJisHIWFyutyleHYqUeabGAgdC0IFiSVvz2QRjrIMgyUAcKyzZFXsvhe5JlioUm1pU5bBbvit0qV5S6a+879cLYjskg0JlzyAHsAmkeB6vw4IBjAaF08IE3GM8hRpap3uNrEYFcf5lbFMONcBjXMkkBvo76Uw4sThnQETr+D/6NGLsR9n95PBzi7uN4+qYGTnYhHlPbteM/ctwVkkl36hsUmWXQQHmCpuXAiaN/WfR6QfyGbCmze4r/hr/RbA3Y1lLjWX4ktSF6OXJe9pKurwYGH4QGsvbWbqynB5s8Ykcf0GSMu1z5Tmd9V0XFYwTLb/74HPDfCohkZTI8tgYDh+EduAr3Dl8KoT1YgoK770ySr6i9RaZTGildi1N6+rpjAy59+e1jDJiklmq5XjArMZvStVeE23AsImLMbefedDoe3Upjc3t1b8kxLMb4Zwwj3HP8agN9RYx4+Kc9/KIp6dmpQM4k/1P7i7zpuF5df2PWuUQ9vZQ8HgClngM6MWF71BhT3b6MYlLRmMeeW2bQkoLADsZx20l/EdzV4OChMin6UcEGeSwBJJ0TyTyPhhueSvvQDU7ZnGHYaJumi4cmiUBNGuvUM/G7JJ7vFhzN6Clkbu7ZWlLjetidPk4e1OQt+YR0eayQEDb4d8P6cRxgF+RcE6QnAy1nCOdeOZY2Xtae76cGqHE/i+/9sqtuPKnP/vVNYUNpxXlT/B7MA2r9OBYbJp5dyK83hIKExD94KFYo2/rmYk79RS6uyd+w7V662Ff/UVTX2YFFKULjH0Cks/+ATsvvCzP1d7E0/su54d91kv/7bEYVIX5l2j0bx5Rbx6ELxdSU36W6rC645PfZf9B49djvaxCK/iOIqfkPIGuLa+6u/gMb9u2qs55ZnLg4JTHQ/Z2w8sKa7qnqa3FFxX+ALNZ46o+Qrer5DTIicsdkOdLn3pMh9rUO//SKvpAJNsOHfq0o/L4fgW6McspvNNE8oVf3oLH8N7S0B9MQztrpg/mV/oiC/QZTskNVqH/LvrC9UKHDjn/IyJPQbf98Pa2K27tIVtj1azArFSZB2M+zqnW9izoKF/RG1P3/nQMfekftfAnNdnNlTCvw7qNRIw/LaHRe+gzNIZQljo9nNVbu12jPJOTIFQf53tczG/2ppnoSfzHPctTEZeLho//a11jL8DonscUi6tEQxshVBdGQW3DrfbassLWr4Rn1IV6sEi/7rvr8nD23F5E4E/pupSFptn6/KckmdVYL9e6XbzZqhzJ3Zjclyp+5gFBS3x3dOnJvv4Jt6CE5X1MyUYK5fDhvoYxHYbRDKbCWAk6+mj6szGSjhHgenLWgUQ5E6D1JvPyan5NZ1KPUKTohTRDN4remdeAIqTKPjgAvpJ5NcaIti8qNwHCCkk6IbasVasfTjAtL52L2nkLXfjTbUn+xPWo4bl35eWNfNqeVzsz3hGotA5dYtEGcQlGOgsqNcTn+HpbtMkAqUhVQnpRJOGgEdiXUEumdIwvKIp29FKSEgJQ2JylUJRmZn7OBaXocM3+ePEuVTb2BRnYAMIUhv0A98poqiWeeVugZcVspD+jjEri3Y9cHKefOBi/XASnzN+rjQdSRrD+HK1jSV6sLXLFHT6JrgetZlEHorUNAJwTMiq+Vz+J3AuH60e5BSv9ocDYGNquQ002uAOUlLnfzjE873kqovTWyBc+T6wwIispjOGBBO9g7W8fbKjgFdjguDK+3xArLp38GtqQRErYnybJmS3ac7mjoitviH0F0PfY2AZ6+SkAP3j7bP2GsAg0FNYbYSMcp6bKETOiQQeQh70yqi31/KJytx+khyHrdsHgIm8wZMDbYxmtb2v5zevkKCpK3FaxYX3kl9wMpTxXP2y7TMQGlNqYA02HTQVXG5hlKu+BGLYBPETV58ntV2S7KCfNRqVWbEC0DwniPQNmd7KayonGpgJH14ZHJKT2nq7Z9hszTp/59hu5n+ncdm6pR6nJUPZ7x6AN96idAlLrAg08VDVFOgBUkZ6/O72TFWvJqSrrG62TJZ+sFeYyf4/UIyhTngqt3vEBxgyvnV4panypSEV0zTjqLE/P0QnPHpSr45gjd5r1NYg54krlR4AnMgrMcIIsEc0pDSbesy/gR0M2R80rIGomHz+dm9OtSh9jG9Rq5tW9KISwKsMpx/aPmTTB3MzZcjR0fiLAbzXs2pe89NxAPOxK3cene01CUpoAjLs1DSyJOxuVltYcp9CRc0UrnJtBhbQGnz9uziTA/c5UimeXnkI6KjGGJGFO3KhF1HquWMblQFNu/tFFGS3EupNQKojllC/76WevzjvA54H8DaDVLw0Pa5rFPOA7N/+FpmX9kkcVgPQ9SkaXDkOAdT9PRyYtmPI3xsuFLPBo00JmgpQ7jhe9gMJyXFoXXz8dJxwI1KPs/e3T0G7G+0R5Hm6O1IUFD1h3RqEGixNOleA9b53MifdnOYvH+GNrDlSjG8CTGLtuN+XK0R8nzKHvWpyUXb3K691K7nKoG3kvA1sfSfPvaihJToCD2yGIkaPqqbITzetoh3e2TI+2piALPgtNt8Unex33FgxifJQb+yZrFJ9fvFYkvNIZdiF6bWYyilZPFY6t+W9emzDxbDT/mGUBJttBpDrqLzxBN40X3GRAOgSX3mk72JJch9anMBp7p9isx4jUVG9nRyDkZtFYyFfZLGvLrN1evIC8cZeR9es0qR2LpneSkp1C3a3ePYqEFu/KsdA79bWQ8mqYeB/UrhesOA076FJ8SdVFY5wrnJZ35l+ysJYy+1seiP+Lq11xLc77Wp3t/LB39sN71S/+AkYFgYIYyyrCB1oDtPuHRO4uTUt7lw+HZvtjmcpBlN7EIQsxJFxnDaxsdKGuT1nknzaJ7FAzPKJDCcLIZzo1sYCbC/LXR+DZf9FC4olGO26iYDLIEDLFY4iGXVDOsRJ+fq+2PuSqZx9vrbzwQRbYrIfRhTC3N3jeJP3I99JAM4b4bgmzpnwnFyHkg0CuDOGVDAiPfalzlZ0Pqgsma1UWiFQ6zMLAC7KCWz89Jn9FzIzRB4tbHsNlEeAJRYlfmKthEGQBfAsJ9ZjiypSnaX6CFUuDGh45OIt165SQScjB8Di1ldV27xMP3jZpHHufoH0RVV6L3bEwRMbdcDTVLl5HA7mg+nGX2N51obGA2lBRu9hdGbCGF3noGDeea6bWozLMJwocknQ6vF9Qq/f7kbuSZUxGWyoLvj/S1rctP/BeUKhL/QHh0LYZuLqXuj60v747hwxXlQDtPdwENnz3hTgs1V3yEEPyFzkJlPrpfQ4xuvRfts2vtuYDu+mPvIWRMbIrtCnRRIdGe5RQkO5u80l+FmstRagi4EJwjSJJoNjSyusnIZl6Q+CHJobanbp9ftFH3Mz4vVRS8yyUDchKkgmCSLr7SPHfGFmXITphyHV2diUgRUZmQPgPcRiyjILQqog8nKKlkuIhU6Bff7MaH8y6EX1W1mVcImPGGOGW54QMvTVhDYLME/Jt+OhzK/cMFR4XlsV3lqEvl8GR1BQlE9aXzdoXzdrsGs5GuRlm2vxm7LG5dIG1xt0ChE4AoS4GnI2qw2fLyDYizNhL5OAUVgVLyxsmEnYnCpcVgTXRaCK4pnBc0DW46BaZvlLHa6foo7OzUM2CYDi0VMrdXXslLVF47XcqskQr6clDVrEQC+wXTNncNqdKwxrNZb9722Nf4UP406CbgHw6MfGA3Sk1IMpztscy4EIUMCwfzo3lVK52v9abGKot5TaAWwbsPTiH7ewaRqOPOZg9Fb976BAuemenytSzpcOm0IhkIa7XYFzFJOu29cOScslvQkAjuGwFQEnuuZOOUdfxLEYbAMruUJbtvEVsIG8qzdLF0RwnDgWHLU0RQw4C9oMav7O9gb9zySkhl3wTX9nBQkSFP9MCWDlf7fjI2izkyPk4V+k9pTpUUqn9haFs5aWeSdNBvXvrPwgZPTsLES90tVLeoGGaLu1fuMqSm3/L3JfmUH5kkpzgFBCJ4E29wGiAorfJKoS+7Gtj3uACoTwYv0k0t9o9g/bZ/HcJa6dHaKUW4L/aLW2mSUfMtvy6v026SGU0MZLlhs7oxLrLsZA/qqN+NQ3k7Vuoswdkg6q6eDmr3D2gP15STEhYQtDRxz/mCkZvstg3ew3r3E8fByFgSwqSW2F0QY3s8NIkfnN2zlR0IdSPQV4Gc7Xu3G535CyW9TlMk6iAPVlte5n/GFJ41mxR43zxBcBHuHdAXXgh+FJO1psEbIWz/lg30hpT6uzJ3RwutFiB/qZ21REObTDJfT6NfcM+XOec/7raSVUOF/xR+APeXNBny4lHkk+n/KoTwcoPZc3lNP3pVBZonw2OIxMP48z9AmeQ8yiPQP8nslZF03wDW01Dw7adDM+DOZU7DIeuOx85QOqJH3lkzeZ2qayzNy6MNT9L8o5zREQCZOWXdDX+mBVhP+v/uQPCfn3ai5RiPqo/Sc7BdB59ClLm8atwbfKvbKmcz6IvSngzdqQqkK9v347QT35XdP5zdgZQcnflEAq4/TXsLFi3LT6R/bP/Fxw80mQJrn97KITaWLkhK2PFEsAOEgbN8jXA0UJ1qf1kCOXCiUTLaIJkj/w80F8WtHjuI0ro0jsbMMuhSg88m8b65632n6JhE5xRpnq1NDYxqfS4GluZzaSVja7Potx8u05tI3gqDqRT1dK4/HcX7Z2WRewdD0fB04MCkJD6MG1ugvnz4YZxyObtyjHbXJ+zu1ULm40XhHUIm6WbW42oz/1ZW08HoGWN0jx6O5h4r8nqG9yHFpQ9Pshu9kL8CmEbcBiTDFmhyrsy7P2b+OzeK1IqcsXoRYcp2jsAWnuA+YnjlPsHoz3WIYtvgRfkhr184RQihL/sJmUtxyqxprjTfQyQmZBJsalxkv0L89gPPLF1K7Up6dcUab4XelO5FM5wyLF3x1jGkgXIJ0+j66c224Ts3a+Y/EWgLDIrryvqg99C26TN+cpm/ERGpunAF93hRlVRbV5MigE4nuBLHUdRrezqiILveAkkuVcdO1y0Z9E1uFG/JQb8J3p2u0Nt1Xp0weCos2MFiO6znsTRbj8V8AjhrqC0bKv1K0/YTAetlau/3kMYcb+F8TAOvSbbpWywxbGrcQBY5dMYWAmctvgr10tLGcH6EPn/+x9ub2kPZr8VMWKqR63Vmy8uiKrD/vBSQuaYnN+rlDrw3WHv/KbYoLkbprSG5zNG4LY2gN7xQ4BmpVIpXEHy6SzCVtEEXd0PvyfclkRBdoQ/XReLEyhhFOf8W+S8HHrU8DrYJxi2BeSu/JziPchIkv6u2pxOX7P0Savl2G76MJt0Xq9R7QTijExT8OOdq5pCINhUb6a8YK1lLnNYapELNAiryqYmbUL9Y9dhiZdarYNs/CB/QixZkLQtFSoWXaO9iUr5GH7q7zd2C71h2Hh5V4KrZ+7UKOeFuM3PPxelLFhssJTh3cn2HlhU7iJ9knPPElxr9wyPzz7A+e9aHoROuelM3z39/+xftvajyPAFB/HKMnx3JPIU+npu0OjqcJYLHW6bx4djSaeFc1chFRMcytmSJILpABNlcvzjt6ggo7tusDTLWjzu27vcXXPMKobusGLfsK+h7Nnjfq+v5yLnAEcFVkS6H69MLcQ/C96jJYs/3CZHExE/7BRtZglYsgQPeyLz0TnK9JTuOwZYuVDzcmziO3eAJuBZwykQX6jYe2AstPFTgy8dILwZTdD1lAsiuvbgStybccR3H+vxtIuv8+3oK8yNiFaDCHgJAhCFJSu892HXcvaiT0zmdcchast1V8j4hbGgc9+8cS6WkPyC1+BVcXPMsLEvd4VfVq/Zg/kdRC/vFhDDohKx9LOFmnzJeUmSKRr0Oie9O8vLUuQzAWtLa8HSq+dlmB4lYmiFRK6BPnbLrE2dircSIeTaTLz/yLCMdOLH5vxBwxObvCDM9IobD1Oi9Jhl5E+Xr57gPNrCo/TMu46IZbGvJYgbfWkLd+CxnGntQ2NbSgTN1jbVUy/I731tKkhgK0bMVGwzH+6hORrR8jruutTU+TeRr2ai+K1ntv7qEsnUm7/rkmcZ+aBwIL7vznXAcsp4Eu1nhVWJ1d+q1JRVnxyk/nYaDw4rbXGpTwRqOZzBb9jvwFBFuvhJz6lcky2mhUEVnTsnh35DZ1pQYz1VnDYwrN+na3n3dQ71MEvvMc8TPET9H/AeIV8Mgr4vhM5nMX8ZQ7x4z2vkcZ6fW3Wmx1PTjPAM874ANTKCJ0xijtxT1RoLl5/VprdYW0OW7yhgJ4UExjKPFzxZmhfXEwas5JXl1TNLsJeDtUNHQ4stL66Mly/cKzfmEUTLHpTI0pivU28s40Bq+h1yXNLTo93iKgOpluMRS/dSdPjfHZzVeyRV/4x+zKEi+DL9uwRf6eAFCoc+X6l2v4dG1rMMyPjwbzZYVqMnROst0R6euAtCU2npQvLZHJ2Mw2h2+FhDEw02q3+HUYVshiv3ipPuILI60dO+54Eytz+vgTeK5ybmarizYrXUEiSe08vhgYDWARONIRvZLyArWnQqwzn2EhZReWoZDu25kIwo95gKfeZOu+vMlQ8ghkX/IIxE4QDteqhek1WYg7rfMJaL23PkDWaUNN/fG/sPPw9p55a9FcVEpjebQnn/x2cfxSUOhIxbSAmXWB6A3oxCmlbYcisUzMEzHvtg2SKuhi/MptWkdPJ3XxSrs+neTN7u85t58TEojE6OzmFc0B+cLqImEctegPvVT6xy++WVh7LfpXLX9Qm8FIR00bFRnu+z284CeIvlMZfg9bbE+awI7imE66a6EocKDzGLKyUypSIwtJ8Fszb4hNakonH+4T+PHsoqrXsXR6r7/d5ct28DFpFwKLtZ53Kfz9raIj0lnxTPhyIglaPoH8bybMrAnJ4HuJonDYiZoQ9VSyf4E+rQEOc7tImcIOslLtaGGAgoi00ZU6p1MA9t4k7QwKfvXVcj1vjICnM3FOF6+6Je9GXr/0NooXN8sfviMLSmXINeSzK8TOj6MzzzMBtReF0lnF1BV8TqwhRaZAMdtmEyqvDKPxf482hHhkC9jywo9dkvSPvMi/O9Lk5jVpDMrxg0v9W3nQ7jq8zAoev24WaVhVIpgkoAdTaJP/p3Xmu6huN/RdYpI9vNzxM8RP0f8f4yYxSRNU2hHwhlcN83QOz4fpiXbNjj9Devc3yw1PKpDYuh7Qqat9DaWjKOQSbOl85r37JFpzW6M6VnS7hzd768ADf7yqJ0r6ZsUSRxbvrj4jNCBD57liHeW/48AdY/g3quMO3dO4J8pZH3HaavaRGfvGQ0sn94p2TK6fBwwLqCq1a5xKLYHyv4x+zPJVl8PKC4RevYb9LEDY92FEvVUK4vfHbNPE+8pX0UrxnqNnc92VTyoGrPWrbZn2+VmwwKdRx3tOUPPGfqfMARVdQ9dexMrHu0FECTb3RDGiPKiHOG6c+TxZrjVclyZy33E0WBxqi8FdoqPKjyFwoeWwoZfk/JX5jLL9Zm81Drmmkr+/HutHD1FlbUV1CBmKAP7hTz2thD68J4QjRADAp24ithdZU4Mx8ht/DUakTHHAREZrtL2Dh7YPGODtD54/XnGXzKGSm4V6ywQDulQFZpU2eJkJf1oy84XZcB1Go5ZCIKS4Z9eMZWqzGQBRGoCEQ4I4id7Ht1CpSWZ/5nIOox1sIlIkrBTh+j4taqb12N3srtnI98TxSxBSc+gOZV5rjnifMzEH9GO4yG0B8fuziOyZIU1gV2NowhYp8VcQImcqSi3xBZwqEwVI/GL8rh/6IVmtMUeel0KWXM1aQL1CNm5CdckG2bzgcIbNGmh6pCswKeiu2IJQnczyzXrN5b0jwRxTeX5UXvWS8/Gluqrt4Pb5k3YTDiILeSYOy5Wdcdw0yc2QHrKj8zc2Y7AdhRPFdhP56oYwdvAuN14RlGCI3zJ3RYaPUIuKR2aDc/1mZv5EXi4I56otefDs37tbv5WTd0m/sc83Ubp6eBCShkxON1ZjC2mDF30FH+gkQNfd5NeBA99Hs3tJb+rCZ3E58PhklKm2S+3RgPyaUxQTAMBWtVv/LMkAoorTfd1f22ecdIVi8+YWB+8kStOzpzO96wFg/EgSokPNxmmFsFeSQWnD54qqEmSU294dh1yWDuEaAmeKvYUSs5AOs19CEQMcX/8N6dImHjJ/M2lqit4d0a+M1/hJmfT1dgE+oYFxLrgjbARO9tQnY/7VrSzKRyerZrpgC/pbU66TfpKBlnMhLAuCxrY/Z08P/GvBA6uVku/s5JyFF1r4HtCEzD03xGmzk3Om3gqeCWs6W3urdCHN0MHCtSkyyth3VJPM68KzKwFwn0VavpXYBtn7TwWMjLXReYmddkF972CufKdKoSkwvAdFsDdp+QhMydKPbpBmeI9RTnv+oifXi3B2sK68JsQRHhXJUY0PM9czxn6/5kh/+zW4pUxnDEh9LqTnA3/5eu9zwHPAc8BzwHPAc8BzwHPAc8BzwHPAc8B/72AUl15QiQ1I3q5aV72x88mMT0b2zbazaI/ugMWLh/duSi8IGXDL/Oe404u1qXsqSG2Oe+ARcuFQsT4F7aDuv5TxxuT6MN74Oixr34Yrv4/eknh/onuoTKtS9MD93TDMZ7bRM/tHgDpNTfU1ZYODPZT9E495b5zI2fS2Av4TeoN9cm6/EoDnDGyj0GuU7/L76RJPQ0AHd3vRN5QP+ziqvlttrMNWK8eG80ZFHRYO62NCPjYdzDuhmtHpH1tIzuXkthUQo9BXA0mEWpu4vsdj+I5Poya0uRq1bpaLS/VipJMA9bNtsNy6v0txWpNjOdmDIbmMWIZcj3DMpNRMPaShOvnOoSt1kghZ5Y+PFnSZuf43AZtsdrueJcPZvKrtRfzRSaqIdEkJKDpoFZR42WqAOA79dDrnJGPXZRGpVey3GFGrqtrO2JH1/rF27XZ8ukPrpHIfjTNcpAzF2k6qzolNL3W77C3Yd8nGbqH8jEfW8UN8uylUhbHeZgjiPx7vdFRS773tQN96EoMO/utbzguAUfkLWYkRlZQofm39bneVyTDr5iCS2BSqWmp2y33ucv35A6xsYVaFQHNRr4J+6lATS4r066wZfcjECklImojxe3e3GUDXWr2Ps/L6iQ7fgpQSIn0Kz/ruu+KL/CGtzZ12nKbgJjuWHTAHak17F80lKRMTxvIX0tD1HW0V5rfkez48xnCxeordWEbLB310JoDgLBTdz4a64CCDqEOZ52Wga5tURPwdJ6FtPe2uSw+RZIvclNCeeIbLzbT0lVy76D80FXtrlucyvXIFMQ+M8nPV5dObr0aBkVeiyoiWj9T/sJS2v0NWuS0VY/ZOeLORHFcs5mkmWHIFDJYOY8rJ5EFX6OUyYudyX0+TZaqg+eKXUBkoa5kbQrnbpby8mtCGZFxX0HYBWyHSAv6bXR0NNZC8h7tIiRIRVCWA9rWJsS3A6cR9tuCpJCgoDsF/drFDW0lC38YsGrrhwo/cNYOt3lpiVz1D7Hfb1Dg9dWfgKjF6XFvlKMKzcPpkhJcExiyiVKGpF5r8bwfeVHoyXtD9FDePgC0QNAOOXGpzWHe5se+sZiz7/hor18m/XXWikin9jzY0DYxo4dWMQv5XgbNW5LVlPHBxKoB4VlPzoXq4+8pwgcjzw44hjzToHoghKuG0uFlDUL5Ko/X5KNTXOBpRLzfoygVbnjm6Q3YPWcHEKm2ff6Y0SvuRDNJ+6W712ES+lMjicJVE0XujE97JFnSq9XwfPWUkyDjVjSbBf+8HJLs5FeDLHhMudnUqb9g3rTEQVQWM1I2IqV4YnaTa2fUHswGeHhQUMvcmLaRT52enyrTsfsClOx1jNE6veJus4bfTdDieRl+z2ggzFdmfRvum6jJ3Pu9GR4Uase9HJLa1gXjSU2r6DHS99lr50piYOnAucUpYvdi6VmIZlkIxs5d0mdHuO7m5dqz+6tYlUh2CSXaEK/0mOG+fAql5L0NY2K31SCGnvAyTTt6mx95XXKGRqjnXfOrdYaM87l78+m2v/G3NWVUvbCdOT2hz5dz7336XBLRTlZxqGeturrYFGE+Zu+FfEymOj5a6903S/p9AoHvaQ2fkBEt56nfOqR1DFgW2nD9scCr5BrDzcn7GuolrITrx+0dUTzVSInvlIw72us3l73Veb8GJfEaJZkae3M9a3JQELrCXbOjx/Eyv/LNvw56hkzeoUSFoYwPFQc29fECrzy5krVAHvFiNWduGGutp2ptZJRCr/AUz+9RfOoX7pPalQgAytItum9tdzmTLPR3FQYjm8/HAu26+xYqXNgq18zG7t+m1/LnK18Iwdgc5w/seZ/bl1OmJjPcW86MOVc3W+LWTyJ6trdkOBnXHvO1153h5+slfvF6XEuHY1WCLfDholvA9f3vFHhGNLm+VnmCxNlplAFvkd7sUeD8rNzISTyatQzMjM8cWVttnJ9zCnKUwoZvjpQW6XX6+LrFtqcs5D9Qagmu3JNjSrk5wmBbjLN8S4oHdqFoef4oGvH6c5HYHXk3+mbogbdxavuFWCV+34ngPF6rXWnT4/JWgkBfeAy6t+2beY5VTnpOGQjWt73nx7UjxemWZiWUk3SjHS1pCBOVl5Ai8yxc1NamVgy94by4lrZqcUrineMNXsQUjG50QLHCdp5f7xrETqn1TXpvX8nRUdyFHmBiUFCFCeHNPb8TGVqOkuihz5r2x9DN+xVs1vSo4qu3yLY+0vfhE7bZcBf5fozN9a4beeEc62wuhsnTtXi8uaEhuU0yTvlA7s3YXwQOU6AkG+tZrenqugM+8+Lic/sHcBOCggAUjbELNVu3TsoNxaEzN31r5HPXpdT1anckre4hnQ7jdYVrfcy1xm2en9cWcw5XyRfI53GwmbCSWzl8IlJcfjwOjxXwbedSRKfb3ovgYnQMN8uXH9hBn+n7vLcjS9AoDBnO7NECx3PRWM8Tc4MdWs+AxS/6C0G7dQ1tyJaGmjDfa1/Gzim/Mi/rRockm+9py0LXmnfmuuYIY+16hSpBD6QCtpL0x8KeSDKZKQareGcTSK+tlOe6NoHw/Z020DiRq/YRn4R0dXCB8+po/8G0zLEtcD1Et5QolvHcHTy055jEWtJIxIn3CAZMun8taOTRzz4OVXw/o6ngnAlLK7nVYB7zw2naQL23lH0hWgailOXbPgvl3iRfU4Wes09IPzI5TVed7aRnu3MGvZJzpX4/3B4IiTAOMFIyYqGHYWvMXju9Opi+M7gWZMiJoVitKxKyZHNHj/hbqUStZ6iE59VoXWWKq2jv95r+ErrBz9dB8D6iB/cCcq2HNk1o54PeJ2o7nL+1DtrFxlq9Xvvax47aNvxlTJV2hmrpwESuJ+dNHbDF4bP1gsFpIGpQ/WgGl/+LxsyUPOxs9lCcstw3vJUgiohyxEjJm7gYb94G7MGKbsJM3gnXNaz7WsHphv5mQZpt0+W0DQx4lM43PQzPCzexsFE9gMZfUcJBX33eFJsY6d33g5A2ZkHZcIbElqH3h2q18MrpMEjKaj4Vu/0kVXsAUIY79ptfFjUxLmkw6ViWP/vO3+k6evEa085V2wunxXXojQd5S/shVTZVA0sCcMDVUL92fhgtvREKxQcaFyO8TB1SOJ9hJHrONjCsRG9nD8PD81UDN+DuK3C0L/SDBNkLKA9NsN9vyFUFH5L29K5ip47FlOo2qQXcqG4eK1tZIxpHW4mF0T497m/Fus1tqTJ8sy8es/2LDj3uhgxM6NPEzLjdQg3eUlffFhmIY4vYjmW5v8uLhvMOyGy6wl4Z3rLgOuiC74tgHcRno+Pb2hom3P8W+Ypz/lpa8g4mKdwZ8km/9hzIKnB2elg+MzLT30cY/UcvgPI9gHu4BW/cc6cvmWra+Jhb3Mx9W6ZcHxAOffK4voratT5aD/QkJyN9VmSMBLVQOJB7Pl1teOB9lOZrcm9RSV3xylZ4vTzbaPKqJWWeORzoLfZUEtLSfwHCW+IAiTPBd7+MAOiOh50h8wdMMozfivC9Azh/AyI465bM003dDdaDGx8XRsajVMYGumTX9h7FNr/fVno0Jk+ms7hlHlctfT0tydwYG11fOdPOdxn9Smfzde70GU/5111dQxv0G5Sff2srux5EjWFMSkN6ipzJV9emPy7q1b4tg2eQf0v0WzOw+/XfeaKEPha4lkgzZqz0tal1p0bD8vzNUn3gzZjH7UB4Dwu4rz2nZCW5GIouFoDQ1Fd+U9LgbVNd447Az1CZfkzHZNbAV/pSvasuDpTtm1GP8AXIP7q3P+aQv3eGQfF0XQKd6w5Z6w5slNXCyBa7d9S9bxbd/CbDjFnyKov12Yl76npJTEklR8fzrtbUge6MFwyWJH9nLrPMantz0aQeQ5vfEjlD1rKfElkkllG2mGgdYAdeTVZMuEavqnGCDBcR6wn8GCX76Curv+G2MujyD6+JPB6JzyHzozafw/61Fuga165Z+use1ZtmVLzt25thoxD18T001tsSoMdAqx+jsZgKnrTC3XsYu2xREkuUfiHqOr6QM3B+N6dDbkUyfZUdOI1e+/JCtsE/9qAPcX0uEr8PU+H+5uo+89sVARQ6+AUR9a7XEuOzjGqbXQ9SkVsqiq6a3F0mtPY9/3RSD/zJr7hQC+MRPL9FBA0V/Hw3jnPrKvk14FiqiLyJt4ESuppiW5nS4naRnOcvu4XwQe9DpKdOgYz/zhgcmAYv45NX13TgVcUlgkdyX/TqMCj62pv+vNSQRr33+thmCVH/BTRKPTZQbXz8OcU7N0J/c6Te2Yd0b6P85ek3Gy+DRAkm86XAeVJpnxExrIP7WsR/DZyTH11Q0O4M+OQNjx/2sI9FY1ikhz6v1peheXXslpEL8nINDLoZeDk68C3JBvHrY98V810AstiunSiUD37cF/nXCYtHhYHry5eu/rjx71v/8b8AUEsDBBQAAgAIAFB+N0hrpE5mTAAAAGoAAAAbAAAAdW5pdmVyc2FsL3VuaXZlcnNhbC5wbmcueG1ss7GvyM1RKEstKs7Mz7NVMtQzULK34+WyKShKLctMLVeoAIoZ6RlAgJJCpa2SCRK3PDOlJMNWydLUEiGWkZqZnlFiq2RuiBDUBxoJAFBLAQIAABQAAgAIAIOZ9UTOggk37AIAAIgIAAAUAAAAAAAAAAEAAAAAAAAAAAB1bml2ZXJzYWwvcGxheWVyLnhtbFBLAQIAABQAAgAIAFB+N0h+8r+ckysAAE5TAAAXAAAAAAAAAAAAAAAAAB4DAAB1bml2ZXJzYWwvdW5pdmVyc2FsLnBuZ1BLAQIAABQAAgAIAFB+N0hrpE5mTAAAAGoAAAAbAAAAAAAAAAEAAAAAAOYuAAB1bml2ZXJzYWwvdW5pdmVyc2FsLnBuZy54bWxQSwUGAAAAAAMAAwDQAAAAay8AAAAA"/>
  <p:tag name="ISPRING_PRESENTATION_TITLE" val="2撸起袖子加油干PPT模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TotalTime>
  <Words>1674</Words>
  <Application>Microsoft Office PowerPoint</Application>
  <PresentationFormat>宽屏</PresentationFormat>
  <Paragraphs>203</Paragraphs>
  <Slides>26</Slides>
  <Notes>26</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26</vt:i4>
      </vt:variant>
    </vt:vector>
  </HeadingPairs>
  <TitlesOfParts>
    <vt:vector size="43" baseType="lpstr">
      <vt:lpstr>Arial Unicode MS</vt:lpstr>
      <vt:lpstr>Lato</vt:lpstr>
      <vt:lpstr>Open Sans</vt:lpstr>
      <vt:lpstr>Open Sans Semibold</vt:lpstr>
      <vt:lpstr>等线</vt:lpstr>
      <vt:lpstr>等线 Light</vt:lpstr>
      <vt:lpstr>冬青黑体简体中文 W3</vt:lpstr>
      <vt:lpstr>方正大黑简体</vt:lpstr>
      <vt:lpstr>方正兰亭黑_GBK</vt:lpstr>
      <vt:lpstr>宋体</vt:lpstr>
      <vt:lpstr>微软雅黑</vt:lpstr>
      <vt:lpstr>Arial</vt:lpstr>
      <vt:lpstr>Calibri</vt:lpstr>
      <vt:lpstr>Cordia New</vt:lpstr>
      <vt:lpstr>Impact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2撸起袖子加油干PPT模板</dc:title>
  <dc:creator>admin</dc:creator>
  <cp:lastModifiedBy>Administrator</cp:lastModifiedBy>
  <cp:revision>32</cp:revision>
  <dcterms:created xsi:type="dcterms:W3CDTF">2016-06-12T13:45:46Z</dcterms:created>
  <dcterms:modified xsi:type="dcterms:W3CDTF">2017-06-25T14:28:07Z</dcterms:modified>
</cp:coreProperties>
</file>