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939" r:id="rId3"/>
    <p:sldId id="940" r:id="rId5"/>
    <p:sldId id="944" r:id="rId6"/>
    <p:sldId id="945" r:id="rId7"/>
    <p:sldId id="1014" r:id="rId8"/>
    <p:sldId id="1015" r:id="rId9"/>
    <p:sldId id="1016" r:id="rId10"/>
    <p:sldId id="1017" r:id="rId11"/>
    <p:sldId id="982" r:id="rId12"/>
    <p:sldId id="1018" r:id="rId13"/>
    <p:sldId id="1019" r:id="rId14"/>
    <p:sldId id="1020" r:id="rId15"/>
    <p:sldId id="983" r:id="rId16"/>
    <p:sldId id="1021" r:id="rId17"/>
    <p:sldId id="1022" r:id="rId18"/>
    <p:sldId id="1023" r:id="rId19"/>
    <p:sldId id="984" r:id="rId20"/>
    <p:sldId id="1024" r:id="rId21"/>
    <p:sldId id="1025" r:id="rId22"/>
    <p:sldId id="1026" r:id="rId23"/>
    <p:sldId id="985" r:id="rId24"/>
    <p:sldId id="1027" r:id="rId25"/>
    <p:sldId id="1028" r:id="rId26"/>
    <p:sldId id="1029" r:id="rId27"/>
    <p:sldId id="986" r:id="rId28"/>
    <p:sldId id="1030" r:id="rId29"/>
    <p:sldId id="1031" r:id="rId30"/>
    <p:sldId id="103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443D"/>
    <a:srgbClr val="A2CDD2"/>
    <a:srgbClr val="7AB8BF"/>
    <a:srgbClr val="82BDFE"/>
    <a:srgbClr val="B2D6FE"/>
    <a:srgbClr val="5C92CF"/>
    <a:srgbClr val="FA938E"/>
    <a:srgbClr val="9CCBFE"/>
    <a:srgbClr val="AFD5D9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45" autoAdjust="0"/>
    <p:restoredTop sz="90941" autoAdjust="0"/>
  </p:normalViewPr>
  <p:slideViewPr>
    <p:cSldViewPr snapToGrid="0" showGuides="1">
      <p:cViewPr>
        <p:scale>
          <a:sx n="33" d="100"/>
          <a:sy n="33" d="100"/>
        </p:scale>
        <p:origin x="2634" y="16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3E272-A017-45D1-BF50-E01C56DEC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1BB4-362A-4FA9-8DB1-67ED03367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8BC-99F0-46F7-8FC8-CC50DBF26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3.jpe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9" Type="http://schemas.openxmlformats.org/officeDocument/2006/relationships/notesSlide" Target="../notesSlides/notesSlide19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image" Target="../media/image21.jpeg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jpe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png"/><Relationship Id="rId7" Type="http://schemas.openxmlformats.org/officeDocument/2006/relationships/image" Target="../media/image14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4"/>
          <p:cNvSpPr txBox="1"/>
          <p:nvPr/>
        </p:nvSpPr>
        <p:spPr>
          <a:xfrm>
            <a:off x="3716960" y="2072322"/>
            <a:ext cx="48013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淡雅小清新</a:t>
            </a:r>
            <a:endParaRPr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  <a:p>
            <a:pPr algn="ctr">
              <a:lnSpc>
                <a:spcPts val="6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毕业论文答辩模板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3923393" y="3784134"/>
            <a:ext cx="4429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严谨实用论文答辩动态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模板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48375" y="4440124"/>
            <a:ext cx="2504926" cy="713436"/>
            <a:chOff x="4848375" y="4440124"/>
            <a:chExt cx="2504926" cy="713436"/>
          </a:xfrm>
        </p:grpSpPr>
        <p:sp>
          <p:nvSpPr>
            <p:cNvPr id="29" name="矩形: 圆角 28"/>
            <p:cNvSpPr/>
            <p:nvPr/>
          </p:nvSpPr>
          <p:spPr>
            <a:xfrm>
              <a:off x="4848375" y="4440124"/>
              <a:ext cx="2504926" cy="713436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aseline="-25000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5093553" y="4490275"/>
              <a:ext cx="2073003" cy="6052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b="1" baseline="-25000" dirty="0">
                  <a:solidFill>
                    <a:schemeClr val="bg1"/>
                  </a:solidFill>
                  <a:latin typeface="+mn-ea"/>
                </a:rPr>
                <a:t>经济管理学院市场营销专业 </a:t>
              </a:r>
              <a:endParaRPr lang="en-US" altLang="zh-CN" b="1" baseline="-250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b="1" baseline="-25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b="1" baseline="-25000" dirty="0">
                  <a:solidFill>
                    <a:schemeClr val="bg1"/>
                  </a:solidFill>
                  <a:latin typeface="+mn-ea"/>
                </a:rPr>
                <a:t>2018</a:t>
              </a:r>
              <a:r>
                <a:rPr lang="zh-CN" altLang="en-US" b="1" baseline="-25000" dirty="0">
                  <a:solidFill>
                    <a:schemeClr val="bg1"/>
                  </a:solidFill>
                  <a:latin typeface="+mn-ea"/>
                </a:rPr>
                <a:t>级</a:t>
              </a:r>
              <a:endParaRPr lang="zh-CN" altLang="en-US" b="1" baseline="-250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5" name="矩形: 圆顶角 34"/>
          <p:cNvSpPr/>
          <p:nvPr/>
        </p:nvSpPr>
        <p:spPr>
          <a:xfrm rot="10800000">
            <a:off x="4848375" y="402690"/>
            <a:ext cx="2504926" cy="616485"/>
          </a:xfrm>
          <a:prstGeom prst="round2SameRect">
            <a:avLst>
              <a:gd name="adj1" fmla="val 21302"/>
              <a:gd name="adj2" fmla="val 0"/>
            </a:avLst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48375" y="5799125"/>
            <a:ext cx="2504926" cy="782650"/>
            <a:chOff x="4848375" y="5799125"/>
            <a:chExt cx="2504926" cy="782650"/>
          </a:xfrm>
        </p:grpSpPr>
        <p:sp>
          <p:nvSpPr>
            <p:cNvPr id="36" name="矩形 35"/>
            <p:cNvSpPr/>
            <p:nvPr/>
          </p:nvSpPr>
          <p:spPr>
            <a:xfrm>
              <a:off x="4848375" y="6197600"/>
              <a:ext cx="2504926" cy="384175"/>
            </a:xfrm>
            <a:prstGeom prst="rect">
              <a:avLst/>
            </a:prstGeom>
            <a:solidFill>
              <a:srgbClr val="7AB8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5759985" y="5799125"/>
              <a:ext cx="690563" cy="399124"/>
            </a:xfrm>
            <a:prstGeom prst="triangle">
              <a:avLst/>
            </a:prstGeom>
            <a:solidFill>
              <a:srgbClr val="7AB8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00588" y="1534224"/>
            <a:ext cx="7423532" cy="2298022"/>
            <a:chOff x="2400588" y="1534224"/>
            <a:chExt cx="7423532" cy="2298022"/>
          </a:xfrm>
        </p:grpSpPr>
        <p:grpSp>
          <p:nvGrpSpPr>
            <p:cNvPr id="53" name="组合 52"/>
            <p:cNvGrpSpPr/>
            <p:nvPr/>
          </p:nvGrpSpPr>
          <p:grpSpPr>
            <a:xfrm>
              <a:off x="2400588" y="1534224"/>
              <a:ext cx="1795213" cy="2238682"/>
              <a:chOff x="-1707351" y="3178155"/>
              <a:chExt cx="1338966" cy="1669729"/>
            </a:xfrm>
          </p:grpSpPr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360720">
                <a:off x="-1839893" y="3778712"/>
                <a:ext cx="1201714" cy="936630"/>
              </a:xfrm>
              <a:prstGeom prst="rect">
                <a:avLst/>
              </a:prstGeom>
            </p:spPr>
          </p:pic>
          <p:grpSp>
            <p:nvGrpSpPr>
              <p:cNvPr id="52" name="组合 51"/>
              <p:cNvGrpSpPr/>
              <p:nvPr/>
            </p:nvGrpSpPr>
            <p:grpSpPr>
              <a:xfrm>
                <a:off x="-1614016" y="3178155"/>
                <a:ext cx="1245631" cy="1512324"/>
                <a:chOff x="-1614016" y="3178155"/>
                <a:chExt cx="1245631" cy="1512324"/>
              </a:xfrm>
            </p:grpSpPr>
            <p:pic>
              <p:nvPicPr>
                <p:cNvPr id="50" name="图片 4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3868440" flipH="1">
                  <a:off x="-1520622" y="3478369"/>
                  <a:ext cx="1392582" cy="911893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8985227">
                  <a:off x="-1614016" y="3178155"/>
                  <a:ext cx="863140" cy="151232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4" name="组合 53"/>
            <p:cNvGrpSpPr/>
            <p:nvPr/>
          </p:nvGrpSpPr>
          <p:grpSpPr>
            <a:xfrm flipH="1">
              <a:off x="8028907" y="1593564"/>
              <a:ext cx="1795213" cy="2238682"/>
              <a:chOff x="-1707351" y="3178155"/>
              <a:chExt cx="1338966" cy="1669729"/>
            </a:xfrm>
          </p:grpSpPr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360720">
                <a:off x="-1839893" y="3778712"/>
                <a:ext cx="1201714" cy="936630"/>
              </a:xfrm>
              <a:prstGeom prst="rect">
                <a:avLst/>
              </a:prstGeom>
            </p:spPr>
          </p:pic>
          <p:grpSp>
            <p:nvGrpSpPr>
              <p:cNvPr id="56" name="组合 55"/>
              <p:cNvGrpSpPr/>
              <p:nvPr/>
            </p:nvGrpSpPr>
            <p:grpSpPr>
              <a:xfrm>
                <a:off x="-1614016" y="3178155"/>
                <a:ext cx="1245631" cy="1512324"/>
                <a:chOff x="-1614016" y="3178155"/>
                <a:chExt cx="1245631" cy="1512324"/>
              </a:xfrm>
            </p:grpSpPr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3868440" flipH="1">
                  <a:off x="-1520622" y="3478369"/>
                  <a:ext cx="1392582" cy="911893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8985227">
                  <a:off x="-1614016" y="3178155"/>
                  <a:ext cx="863140" cy="1512324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6" name="宫崎骏-音乐盒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430213" y="-590550"/>
            <a:ext cx="609601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/>
      <p:bldP spid="14" grpId="0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研究思路与方法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研究思路</a:t>
            </a:r>
            <a:endParaRPr lang="zh-CN" altLang="en-US" sz="1600" dirty="0">
              <a:solidFill>
                <a:schemeClr val="tx2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45" name="íṣ1îḑé"/>
          <p:cNvGrpSpPr/>
          <p:nvPr/>
        </p:nvGrpSpPr>
        <p:grpSpPr>
          <a:xfrm>
            <a:off x="4693129" y="2776566"/>
            <a:ext cx="1667420" cy="1667858"/>
            <a:chOff x="3812517" y="2319273"/>
            <a:chExt cx="1867586" cy="1868076"/>
          </a:xfrm>
        </p:grpSpPr>
        <p:sp>
          <p:nvSpPr>
            <p:cNvPr id="46" name="ï$1ïḍe"/>
            <p:cNvSpPr/>
            <p:nvPr/>
          </p:nvSpPr>
          <p:spPr bwMode="auto">
            <a:xfrm>
              <a:off x="3985552" y="2492896"/>
              <a:ext cx="1521537" cy="1521933"/>
            </a:xfrm>
            <a:prstGeom prst="ellipse">
              <a:avLst/>
            </a:prstGeom>
            <a:blipFill>
              <a:blip r:embed="rId4"/>
              <a:srcRect/>
              <a:stretch>
                <a:fillRect l="-25283" r="-24815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7" name="îşlïḓé"/>
            <p:cNvGrpSpPr/>
            <p:nvPr/>
          </p:nvGrpSpPr>
          <p:grpSpPr>
            <a:xfrm>
              <a:off x="3812517" y="2319273"/>
              <a:ext cx="1867586" cy="1868076"/>
              <a:chOff x="3800237" y="2257147"/>
              <a:chExt cx="1868076" cy="1868076"/>
            </a:xfrm>
          </p:grpSpPr>
          <p:sp>
            <p:nvSpPr>
              <p:cNvPr id="53" name="i$liḓê"/>
              <p:cNvSpPr/>
              <p:nvPr/>
            </p:nvSpPr>
            <p:spPr bwMode="auto">
              <a:xfrm>
                <a:off x="5176020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îṩľíďe"/>
              <p:cNvSpPr/>
              <p:nvPr/>
            </p:nvSpPr>
            <p:spPr bwMode="auto">
              <a:xfrm>
                <a:off x="4756252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ŝḷíḑè"/>
              <p:cNvSpPr/>
              <p:nvPr/>
            </p:nvSpPr>
            <p:spPr bwMode="auto">
              <a:xfrm>
                <a:off x="5477110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ṧľiḋê"/>
              <p:cNvSpPr/>
              <p:nvPr/>
            </p:nvSpPr>
            <p:spPr bwMode="auto">
              <a:xfrm>
                <a:off x="5477110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ṩľîḑe"/>
              <p:cNvSpPr/>
              <p:nvPr/>
            </p:nvSpPr>
            <p:spPr bwMode="auto">
              <a:xfrm>
                <a:off x="5176020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iṥľîde"/>
              <p:cNvSpPr/>
              <p:nvPr/>
            </p:nvSpPr>
            <p:spPr bwMode="auto">
              <a:xfrm>
                <a:off x="4756252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î$ḷíḍè"/>
              <p:cNvSpPr/>
              <p:nvPr/>
            </p:nvSpPr>
            <p:spPr bwMode="auto">
              <a:xfrm>
                <a:off x="4287036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í$ľiḓè"/>
              <p:cNvSpPr/>
              <p:nvPr/>
            </p:nvSpPr>
            <p:spPr bwMode="auto">
              <a:xfrm>
                <a:off x="3937595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ṣļîḍé"/>
              <p:cNvSpPr/>
              <p:nvPr/>
            </p:nvSpPr>
            <p:spPr bwMode="auto">
              <a:xfrm>
                <a:off x="3800237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S1íde"/>
              <p:cNvSpPr/>
              <p:nvPr/>
            </p:nvSpPr>
            <p:spPr bwMode="auto">
              <a:xfrm>
                <a:off x="3800237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íşḻíḋè"/>
              <p:cNvSpPr/>
              <p:nvPr/>
            </p:nvSpPr>
            <p:spPr bwMode="auto">
              <a:xfrm>
                <a:off x="3937595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FA938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îšļîḓè"/>
              <p:cNvSpPr/>
              <p:nvPr/>
            </p:nvSpPr>
            <p:spPr bwMode="auto">
              <a:xfrm>
                <a:off x="4287036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FA938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8" name="ïś1íḋè"/>
            <p:cNvGrpSpPr/>
            <p:nvPr/>
          </p:nvGrpSpPr>
          <p:grpSpPr bwMode="auto">
            <a:xfrm>
              <a:off x="4474650" y="2994065"/>
              <a:ext cx="543325" cy="543468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49" name="îslïďe"/>
              <p:cNvSpPr/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ŝḷïḓê"/>
              <p:cNvSpPr/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íṣlïďe"/>
              <p:cNvSpPr/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iś1îdé"/>
              <p:cNvSpPr/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6" name="iŝḷïḋé"/>
          <p:cNvGrpSpPr/>
          <p:nvPr/>
        </p:nvGrpSpPr>
        <p:grpSpPr>
          <a:xfrm>
            <a:off x="7186687" y="1497986"/>
            <a:ext cx="1667420" cy="1667858"/>
            <a:chOff x="6557972" y="2319273"/>
            <a:chExt cx="1867586" cy="1868076"/>
          </a:xfrm>
        </p:grpSpPr>
        <p:sp>
          <p:nvSpPr>
            <p:cNvPr id="67" name="íšliďè"/>
            <p:cNvSpPr/>
            <p:nvPr/>
          </p:nvSpPr>
          <p:spPr bwMode="auto">
            <a:xfrm>
              <a:off x="6731013" y="2492896"/>
              <a:ext cx="1521537" cy="1521933"/>
            </a:xfrm>
            <a:prstGeom prst="ellipse">
              <a:avLst/>
            </a:prstGeom>
            <a:blipFill>
              <a:blip r:embed="rId5"/>
              <a:srcRect/>
              <a:stretch>
                <a:fillRect l="-25551" r="-25076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68" name="işḻïďê"/>
            <p:cNvGrpSpPr/>
            <p:nvPr/>
          </p:nvGrpSpPr>
          <p:grpSpPr>
            <a:xfrm>
              <a:off x="6557972" y="2319273"/>
              <a:ext cx="1867586" cy="1868076"/>
              <a:chOff x="6546413" y="2257147"/>
              <a:chExt cx="1868076" cy="1868076"/>
            </a:xfrm>
          </p:grpSpPr>
          <p:sp>
            <p:nvSpPr>
              <p:cNvPr id="70" name="íṩ1iďé"/>
              <p:cNvSpPr/>
              <p:nvPr/>
            </p:nvSpPr>
            <p:spPr bwMode="auto">
              <a:xfrm>
                <a:off x="7922196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5C92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işḻîḍè"/>
              <p:cNvSpPr/>
              <p:nvPr/>
            </p:nvSpPr>
            <p:spPr bwMode="auto">
              <a:xfrm>
                <a:off x="7502428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5C92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í$1ïḍê"/>
              <p:cNvSpPr/>
              <p:nvPr/>
            </p:nvSpPr>
            <p:spPr bwMode="auto">
              <a:xfrm>
                <a:off x="8223286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5C92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ïślïḋè"/>
              <p:cNvSpPr/>
              <p:nvPr/>
            </p:nvSpPr>
            <p:spPr bwMode="auto">
              <a:xfrm>
                <a:off x="8223286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5C92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ï$ḷïḍê"/>
              <p:cNvSpPr/>
              <p:nvPr/>
            </p:nvSpPr>
            <p:spPr bwMode="auto">
              <a:xfrm>
                <a:off x="7922196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5C92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ïslîdé"/>
              <p:cNvSpPr/>
              <p:nvPr/>
            </p:nvSpPr>
            <p:spPr bwMode="auto">
              <a:xfrm>
                <a:off x="7502428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5C92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íṩ1íďè"/>
              <p:cNvSpPr/>
              <p:nvPr/>
            </p:nvSpPr>
            <p:spPr bwMode="auto">
              <a:xfrm>
                <a:off x="7033212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ï$ḻîďé"/>
              <p:cNvSpPr/>
              <p:nvPr/>
            </p:nvSpPr>
            <p:spPr bwMode="auto">
              <a:xfrm>
                <a:off x="6683771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iṥľídé"/>
              <p:cNvSpPr/>
              <p:nvPr/>
            </p:nvSpPr>
            <p:spPr bwMode="auto">
              <a:xfrm>
                <a:off x="6546413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iṣlîdé"/>
              <p:cNvSpPr/>
              <p:nvPr/>
            </p:nvSpPr>
            <p:spPr bwMode="auto">
              <a:xfrm>
                <a:off x="6546413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82BDF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î$ľïḓè"/>
              <p:cNvSpPr/>
              <p:nvPr/>
            </p:nvSpPr>
            <p:spPr bwMode="auto">
              <a:xfrm>
                <a:off x="6683771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iṣ1îḍê"/>
              <p:cNvSpPr/>
              <p:nvPr/>
            </p:nvSpPr>
            <p:spPr bwMode="auto">
              <a:xfrm>
                <a:off x="7033212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9" name="ïṥľïďê"/>
            <p:cNvSpPr/>
            <p:nvPr/>
          </p:nvSpPr>
          <p:spPr bwMode="auto">
            <a:xfrm>
              <a:off x="7190273" y="3008570"/>
              <a:ext cx="603017" cy="479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0"/>
                  </a:moveTo>
                  <a:cubicBezTo>
                    <a:pt x="20811" y="10"/>
                    <a:pt x="20921" y="52"/>
                    <a:pt x="21049" y="116"/>
                  </a:cubicBezTo>
                  <a:cubicBezTo>
                    <a:pt x="21416" y="342"/>
                    <a:pt x="21599" y="730"/>
                    <a:pt x="21599" y="1281"/>
                  </a:cubicBezTo>
                  <a:lnTo>
                    <a:pt x="21599" y="20332"/>
                  </a:lnTo>
                  <a:cubicBezTo>
                    <a:pt x="21599" y="20883"/>
                    <a:pt x="21416" y="21271"/>
                    <a:pt x="21049" y="21497"/>
                  </a:cubicBezTo>
                  <a:cubicBezTo>
                    <a:pt x="20921" y="21564"/>
                    <a:pt x="20811" y="21599"/>
                    <a:pt x="20708" y="21599"/>
                  </a:cubicBezTo>
                  <a:cubicBezTo>
                    <a:pt x="20451" y="21599"/>
                    <a:pt x="20236" y="21476"/>
                    <a:pt x="20065" y="21229"/>
                  </a:cubicBezTo>
                  <a:lnTo>
                    <a:pt x="14402" y="13267"/>
                  </a:lnTo>
                  <a:lnTo>
                    <a:pt x="14402" y="17275"/>
                  </a:lnTo>
                  <a:cubicBezTo>
                    <a:pt x="14402" y="17801"/>
                    <a:pt x="14331" y="18305"/>
                    <a:pt x="14187" y="18775"/>
                  </a:cubicBezTo>
                  <a:cubicBezTo>
                    <a:pt x="14042" y="19248"/>
                    <a:pt x="13849" y="19665"/>
                    <a:pt x="13606" y="20028"/>
                  </a:cubicBezTo>
                  <a:cubicBezTo>
                    <a:pt x="13364" y="20385"/>
                    <a:pt x="13080" y="20671"/>
                    <a:pt x="12757" y="20879"/>
                  </a:cubicBezTo>
                  <a:cubicBezTo>
                    <a:pt x="12431" y="21091"/>
                    <a:pt x="12084" y="21193"/>
                    <a:pt x="11707" y="21193"/>
                  </a:cubicBezTo>
                  <a:lnTo>
                    <a:pt x="2705" y="21193"/>
                  </a:lnTo>
                  <a:cubicBezTo>
                    <a:pt x="2340" y="21193"/>
                    <a:pt x="1990" y="21091"/>
                    <a:pt x="1664" y="20879"/>
                  </a:cubicBezTo>
                  <a:cubicBezTo>
                    <a:pt x="1334" y="20671"/>
                    <a:pt x="1047" y="20385"/>
                    <a:pt x="802" y="20028"/>
                  </a:cubicBezTo>
                  <a:cubicBezTo>
                    <a:pt x="555" y="19665"/>
                    <a:pt x="359" y="19252"/>
                    <a:pt x="215" y="18786"/>
                  </a:cubicBezTo>
                  <a:cubicBezTo>
                    <a:pt x="71" y="18316"/>
                    <a:pt x="0" y="17815"/>
                    <a:pt x="0" y="17275"/>
                  </a:cubicBezTo>
                  <a:lnTo>
                    <a:pt x="0" y="4293"/>
                  </a:lnTo>
                  <a:cubicBezTo>
                    <a:pt x="0" y="3760"/>
                    <a:pt x="70" y="3262"/>
                    <a:pt x="215" y="2789"/>
                  </a:cubicBezTo>
                  <a:cubicBezTo>
                    <a:pt x="359" y="2312"/>
                    <a:pt x="555" y="1906"/>
                    <a:pt x="802" y="1560"/>
                  </a:cubicBezTo>
                  <a:cubicBezTo>
                    <a:pt x="1047" y="1221"/>
                    <a:pt x="1334" y="946"/>
                    <a:pt x="1664" y="734"/>
                  </a:cubicBezTo>
                  <a:cubicBezTo>
                    <a:pt x="1990" y="526"/>
                    <a:pt x="2340" y="420"/>
                    <a:pt x="2705" y="420"/>
                  </a:cubicBezTo>
                  <a:lnTo>
                    <a:pt x="11707" y="420"/>
                  </a:lnTo>
                  <a:cubicBezTo>
                    <a:pt x="12074" y="420"/>
                    <a:pt x="12421" y="526"/>
                    <a:pt x="12752" y="734"/>
                  </a:cubicBezTo>
                  <a:cubicBezTo>
                    <a:pt x="13078" y="946"/>
                    <a:pt x="13364" y="1221"/>
                    <a:pt x="13606" y="1560"/>
                  </a:cubicBezTo>
                  <a:cubicBezTo>
                    <a:pt x="13849" y="1906"/>
                    <a:pt x="14042" y="2312"/>
                    <a:pt x="14187" y="2789"/>
                  </a:cubicBezTo>
                  <a:cubicBezTo>
                    <a:pt x="14331" y="3262"/>
                    <a:pt x="14402" y="3760"/>
                    <a:pt x="14402" y="4293"/>
                  </a:cubicBezTo>
                  <a:lnTo>
                    <a:pt x="14402" y="8346"/>
                  </a:lnTo>
                  <a:lnTo>
                    <a:pt x="20065" y="388"/>
                  </a:lnTo>
                  <a:cubicBezTo>
                    <a:pt x="20243" y="127"/>
                    <a:pt x="20456" y="0"/>
                    <a:pt x="2070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2" name="îŝḻîďe"/>
          <p:cNvGrpSpPr/>
          <p:nvPr/>
        </p:nvGrpSpPr>
        <p:grpSpPr>
          <a:xfrm>
            <a:off x="9262005" y="2776566"/>
            <a:ext cx="1667420" cy="1667858"/>
            <a:chOff x="9303427" y="2319273"/>
            <a:chExt cx="1867586" cy="1868076"/>
          </a:xfrm>
        </p:grpSpPr>
        <p:sp>
          <p:nvSpPr>
            <p:cNvPr id="83" name="íŝľíḓé"/>
            <p:cNvSpPr/>
            <p:nvPr/>
          </p:nvSpPr>
          <p:spPr bwMode="auto">
            <a:xfrm>
              <a:off x="9476474" y="2492896"/>
              <a:ext cx="1521537" cy="1521933"/>
            </a:xfrm>
            <a:prstGeom prst="ellipse">
              <a:avLst/>
            </a:prstGeom>
            <a:blipFill>
              <a:blip r:embed="rId6"/>
              <a:srcRect/>
              <a:stretch>
                <a:fillRect l="-25283" r="-24815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84" name="ís1iḓê"/>
            <p:cNvGrpSpPr/>
            <p:nvPr/>
          </p:nvGrpSpPr>
          <p:grpSpPr>
            <a:xfrm>
              <a:off x="9303427" y="2319273"/>
              <a:ext cx="1867586" cy="1868076"/>
              <a:chOff x="9237196" y="2257147"/>
              <a:chExt cx="1868076" cy="1868076"/>
            </a:xfrm>
          </p:grpSpPr>
          <p:sp>
            <p:nvSpPr>
              <p:cNvPr id="86" name="ïšľîḍe"/>
              <p:cNvSpPr/>
              <p:nvPr/>
            </p:nvSpPr>
            <p:spPr bwMode="auto">
              <a:xfrm>
                <a:off x="10612979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îṣ1îḍé"/>
              <p:cNvSpPr/>
              <p:nvPr/>
            </p:nvSpPr>
            <p:spPr bwMode="auto">
              <a:xfrm>
                <a:off x="10193211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i$ḷídé"/>
              <p:cNvSpPr/>
              <p:nvPr/>
            </p:nvSpPr>
            <p:spPr bwMode="auto">
              <a:xfrm>
                <a:off x="10914069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íṥľîḍe"/>
              <p:cNvSpPr/>
              <p:nvPr/>
            </p:nvSpPr>
            <p:spPr bwMode="auto">
              <a:xfrm>
                <a:off x="10914069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iṩ1îdé"/>
              <p:cNvSpPr/>
              <p:nvPr/>
            </p:nvSpPr>
            <p:spPr bwMode="auto">
              <a:xfrm>
                <a:off x="10612979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îṩḷîďe"/>
              <p:cNvSpPr/>
              <p:nvPr/>
            </p:nvSpPr>
            <p:spPr bwMode="auto">
              <a:xfrm>
                <a:off x="10193211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îSḻiḑe"/>
              <p:cNvSpPr/>
              <p:nvPr/>
            </p:nvSpPr>
            <p:spPr bwMode="auto">
              <a:xfrm>
                <a:off x="9723995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ïSlîḍè"/>
              <p:cNvSpPr/>
              <p:nvPr/>
            </p:nvSpPr>
            <p:spPr bwMode="auto">
              <a:xfrm>
                <a:off x="9374554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ïSļïďè"/>
              <p:cNvSpPr/>
              <p:nvPr/>
            </p:nvSpPr>
            <p:spPr bwMode="auto">
              <a:xfrm>
                <a:off x="9237196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íṩľíḍê"/>
              <p:cNvSpPr/>
              <p:nvPr/>
            </p:nvSpPr>
            <p:spPr bwMode="auto">
              <a:xfrm>
                <a:off x="9237196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išľíďê"/>
              <p:cNvSpPr/>
              <p:nvPr/>
            </p:nvSpPr>
            <p:spPr bwMode="auto">
              <a:xfrm>
                <a:off x="9374554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ïṣľîḓe"/>
              <p:cNvSpPr/>
              <p:nvPr/>
            </p:nvSpPr>
            <p:spPr bwMode="auto">
              <a:xfrm>
                <a:off x="9723995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5" name="îṡḻíḓè"/>
            <p:cNvSpPr/>
            <p:nvPr/>
          </p:nvSpPr>
          <p:spPr bwMode="auto">
            <a:xfrm>
              <a:off x="9918238" y="2951678"/>
              <a:ext cx="638009" cy="531813"/>
            </a:xfrm>
            <a:custGeom>
              <a:avLst/>
              <a:gdLst>
                <a:gd name="T0" fmla="*/ 75419876 w 21600"/>
                <a:gd name="T1" fmla="*/ 22815321 h 21579"/>
                <a:gd name="T2" fmla="*/ 74086090 w 21600"/>
                <a:gd name="T3" fmla="*/ 25988205 h 21579"/>
                <a:gd name="T4" fmla="*/ 70751508 w 21600"/>
                <a:gd name="T5" fmla="*/ 27764166 h 21579"/>
                <a:gd name="T6" fmla="*/ 70751508 w 21600"/>
                <a:gd name="T7" fmla="*/ 40356187 h 21579"/>
                <a:gd name="T8" fmla="*/ 68890459 w 21600"/>
                <a:gd name="T9" fmla="*/ 44041735 h 21579"/>
                <a:gd name="T10" fmla="*/ 64452543 w 21600"/>
                <a:gd name="T11" fmla="*/ 45574747 h 21579"/>
                <a:gd name="T12" fmla="*/ 57741601 w 21600"/>
                <a:gd name="T13" fmla="*/ 41068031 h 21579"/>
                <a:gd name="T14" fmla="*/ 49288264 w 21600"/>
                <a:gd name="T15" fmla="*/ 37061803 h 21579"/>
                <a:gd name="T16" fmla="*/ 39979537 w 21600"/>
                <a:gd name="T17" fmla="*/ 33937470 h 21579"/>
                <a:gd name="T18" fmla="*/ 30688181 w 21600"/>
                <a:gd name="T19" fmla="*/ 32234408 h 21579"/>
                <a:gd name="T20" fmla="*/ 27825021 w 21600"/>
                <a:gd name="T21" fmla="*/ 33597370 h 21579"/>
                <a:gd name="T22" fmla="*/ 26309651 w 21600"/>
                <a:gd name="T23" fmla="*/ 35728021 h 21579"/>
                <a:gd name="T24" fmla="*/ 26225861 w 21600"/>
                <a:gd name="T25" fmla="*/ 38138096 h 21579"/>
                <a:gd name="T26" fmla="*/ 27748204 w 21600"/>
                <a:gd name="T27" fmla="*/ 40356187 h 21579"/>
                <a:gd name="T28" fmla="*/ 26805477 w 21600"/>
                <a:gd name="T29" fmla="*/ 42936312 h 21579"/>
                <a:gd name="T30" fmla="*/ 27643496 w 21600"/>
                <a:gd name="T31" fmla="*/ 45203003 h 21579"/>
                <a:gd name="T32" fmla="*/ 29672124 w 21600"/>
                <a:gd name="T33" fmla="*/ 47299644 h 21579"/>
                <a:gd name="T34" fmla="*/ 32371191 w 21600"/>
                <a:gd name="T35" fmla="*/ 49296719 h 21579"/>
                <a:gd name="T36" fmla="*/ 29525462 w 21600"/>
                <a:gd name="T37" fmla="*/ 51536695 h 21579"/>
                <a:gd name="T38" fmla="*/ 25181854 w 21600"/>
                <a:gd name="T39" fmla="*/ 52406463 h 21579"/>
                <a:gd name="T40" fmla="*/ 20660147 w 21600"/>
                <a:gd name="T41" fmla="*/ 52049309 h 21579"/>
                <a:gd name="T42" fmla="*/ 17189421 w 21600"/>
                <a:gd name="T43" fmla="*/ 50560017 h 21579"/>
                <a:gd name="T44" fmla="*/ 15548366 w 21600"/>
                <a:gd name="T45" fmla="*/ 46296300 h 21579"/>
                <a:gd name="T46" fmla="*/ 14078377 w 21600"/>
                <a:gd name="T47" fmla="*/ 41845479 h 21579"/>
                <a:gd name="T48" fmla="*/ 13505733 w 21600"/>
                <a:gd name="T49" fmla="*/ 37124993 h 21579"/>
                <a:gd name="T50" fmla="*/ 14490413 w 21600"/>
                <a:gd name="T51" fmla="*/ 31957448 h 21579"/>
                <a:gd name="T52" fmla="*/ 6298965 w 21600"/>
                <a:gd name="T53" fmla="*/ 31957448 h 21579"/>
                <a:gd name="T54" fmla="*/ 1864535 w 21600"/>
                <a:gd name="T55" fmla="*/ 30424436 h 21579"/>
                <a:gd name="T56" fmla="*/ 0 w 21600"/>
                <a:gd name="T57" fmla="*/ 26702464 h 21579"/>
                <a:gd name="T58" fmla="*/ 0 w 21600"/>
                <a:gd name="T59" fmla="*/ 18886823 h 21579"/>
                <a:gd name="T60" fmla="*/ 1836585 w 21600"/>
                <a:gd name="T61" fmla="*/ 15172146 h 21579"/>
                <a:gd name="T62" fmla="*/ 6298965 w 21600"/>
                <a:gd name="T63" fmla="*/ 13617249 h 21579"/>
                <a:gd name="T64" fmla="*/ 26721687 w 21600"/>
                <a:gd name="T65" fmla="*/ 13617249 h 21579"/>
                <a:gd name="T66" fmla="*/ 36749721 w 21600"/>
                <a:gd name="T67" fmla="*/ 12477866 h 21579"/>
                <a:gd name="T68" fmla="*/ 47175846 w 21600"/>
                <a:gd name="T69" fmla="*/ 9411842 h 21579"/>
                <a:gd name="T70" fmla="*/ 56819793 w 21600"/>
                <a:gd name="T71" fmla="*/ 5033920 h 21579"/>
                <a:gd name="T72" fmla="*/ 64452543 w 21600"/>
                <a:gd name="T73" fmla="*/ 0 h 21579"/>
                <a:gd name="T74" fmla="*/ 68890459 w 21600"/>
                <a:gd name="T75" fmla="*/ 1540307 h 21579"/>
                <a:gd name="T76" fmla="*/ 70751508 w 21600"/>
                <a:gd name="T77" fmla="*/ 5262280 h 21579"/>
                <a:gd name="T78" fmla="*/ 70751508 w 21600"/>
                <a:gd name="T79" fmla="*/ 17817875 h 21579"/>
                <a:gd name="T80" fmla="*/ 74086090 w 21600"/>
                <a:gd name="T81" fmla="*/ 19608377 h 21579"/>
                <a:gd name="T82" fmla="*/ 75419876 w 21600"/>
                <a:gd name="T83" fmla="*/ 22815321 h 21579"/>
                <a:gd name="T84" fmla="*/ 64452543 w 21600"/>
                <a:gd name="T85" fmla="*/ 6936162 h 21579"/>
                <a:gd name="T86" fmla="*/ 57657811 w 21600"/>
                <a:gd name="T87" fmla="*/ 10816059 h 21579"/>
                <a:gd name="T88" fmla="*/ 49860908 w 21600"/>
                <a:gd name="T89" fmla="*/ 14173632 h 21579"/>
                <a:gd name="T90" fmla="*/ 41473930 w 21600"/>
                <a:gd name="T91" fmla="*/ 16819313 h 21579"/>
                <a:gd name="T92" fmla="*/ 33020652 w 21600"/>
                <a:gd name="T93" fmla="*/ 18473824 h 21579"/>
                <a:gd name="T94" fmla="*/ 33020652 w 21600"/>
                <a:gd name="T95" fmla="*/ 27144643 h 21579"/>
                <a:gd name="T96" fmla="*/ 41473930 w 21600"/>
                <a:gd name="T97" fmla="*/ 28818574 h 21579"/>
                <a:gd name="T98" fmla="*/ 49860908 w 21600"/>
                <a:gd name="T99" fmla="*/ 31478844 h 21579"/>
                <a:gd name="T100" fmla="*/ 57699706 w 21600"/>
                <a:gd name="T101" fmla="*/ 34858253 h 21579"/>
                <a:gd name="T102" fmla="*/ 64452543 w 21600"/>
                <a:gd name="T103" fmla="*/ 38679840 h 21579"/>
                <a:gd name="T104" fmla="*/ 64452543 w 21600"/>
                <a:gd name="T105" fmla="*/ 6936162 h 21579"/>
                <a:gd name="T106" fmla="*/ 64452543 w 21600"/>
                <a:gd name="T107" fmla="*/ 6936162 h 2157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8" name="ïṧļîďê"/>
          <p:cNvGrpSpPr/>
          <p:nvPr/>
        </p:nvGrpSpPr>
        <p:grpSpPr>
          <a:xfrm>
            <a:off x="2561269" y="1478365"/>
            <a:ext cx="1667420" cy="1667858"/>
            <a:chOff x="1017965" y="2319273"/>
            <a:chExt cx="1867586" cy="1868076"/>
          </a:xfrm>
        </p:grpSpPr>
        <p:sp>
          <p:nvSpPr>
            <p:cNvPr id="99" name="îśļiďé"/>
            <p:cNvSpPr/>
            <p:nvPr/>
          </p:nvSpPr>
          <p:spPr bwMode="auto">
            <a:xfrm>
              <a:off x="1190995" y="2492896"/>
              <a:ext cx="1521537" cy="1521932"/>
            </a:xfrm>
            <a:prstGeom prst="ellipse">
              <a:avLst/>
            </a:prstGeom>
            <a:blipFill>
              <a:blip r:embed="rId7"/>
              <a:srcRect/>
              <a:stretch>
                <a:fillRect l="-25551" r="-25076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0" name="ïşliďe"/>
            <p:cNvGrpSpPr/>
            <p:nvPr/>
          </p:nvGrpSpPr>
          <p:grpSpPr>
            <a:xfrm>
              <a:off x="1017965" y="2319273"/>
              <a:ext cx="1867586" cy="1868076"/>
              <a:chOff x="1119258" y="2257147"/>
              <a:chExt cx="1868076" cy="1868076"/>
            </a:xfrm>
          </p:grpSpPr>
          <p:sp>
            <p:nvSpPr>
              <p:cNvPr id="102" name="îṡ1iḓê"/>
              <p:cNvSpPr/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7AB8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ïslîdé"/>
              <p:cNvSpPr/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7AB8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íSḷïḋé"/>
              <p:cNvSpPr/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7AB8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ïṥ1íḍè"/>
              <p:cNvSpPr/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7AB8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íṡlïďè"/>
              <p:cNvSpPr/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7AB8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íṣľiḑè"/>
              <p:cNvSpPr/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7AB8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íṧḻiḑé"/>
              <p:cNvSpPr/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ïṩļïdè"/>
              <p:cNvSpPr/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îṣḻïdè"/>
              <p:cNvSpPr/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î$ḻïḓè"/>
              <p:cNvSpPr/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îS1ïdé"/>
              <p:cNvSpPr/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iśľíḑé"/>
              <p:cNvSpPr/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1" name="îŝḻíḑe"/>
            <p:cNvSpPr/>
            <p:nvPr/>
          </p:nvSpPr>
          <p:spPr bwMode="auto">
            <a:xfrm>
              <a:off x="1715626" y="3018943"/>
              <a:ext cx="472275" cy="4723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230342" y="3397098"/>
            <a:ext cx="2329282" cy="1029384"/>
            <a:chOff x="1769578" y="2349127"/>
            <a:chExt cx="2329282" cy="1029384"/>
          </a:xfrm>
        </p:grpSpPr>
        <p:sp>
          <p:nvSpPr>
            <p:cNvPr id="115" name="文本框 11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769578" y="2687681"/>
              <a:ext cx="2329282" cy="690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353804" y="4695299"/>
            <a:ext cx="2329282" cy="1029384"/>
            <a:chOff x="1769578" y="2349127"/>
            <a:chExt cx="2329282" cy="1029384"/>
          </a:xfrm>
        </p:grpSpPr>
        <p:sp>
          <p:nvSpPr>
            <p:cNvPr id="118" name="文本框 11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769578" y="2687681"/>
              <a:ext cx="2329282" cy="690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855771" y="3416719"/>
            <a:ext cx="2329282" cy="1032783"/>
            <a:chOff x="1769578" y="2349127"/>
            <a:chExt cx="2329282" cy="1032783"/>
          </a:xfrm>
        </p:grpSpPr>
        <p:sp>
          <p:nvSpPr>
            <p:cNvPr id="121" name="文本框 120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1769578" y="2687681"/>
              <a:ext cx="2329282" cy="6942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931094" y="4695299"/>
            <a:ext cx="2329282" cy="1032783"/>
            <a:chOff x="1769578" y="2349127"/>
            <a:chExt cx="2329282" cy="1032783"/>
          </a:xfrm>
        </p:grpSpPr>
        <p:sp>
          <p:nvSpPr>
            <p:cNvPr id="124" name="文本框 123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1769578" y="2687681"/>
              <a:ext cx="2329282" cy="6942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研究思路与方法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研究方案</a:t>
            </a:r>
            <a:endParaRPr lang="zh-CN" altLang="en-US" sz="1600" dirty="0">
              <a:solidFill>
                <a:schemeClr val="tx2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13" name="ïṩḷïḑe"/>
          <p:cNvSpPr/>
          <p:nvPr/>
        </p:nvSpPr>
        <p:spPr>
          <a:xfrm>
            <a:off x="2210419" y="1684429"/>
            <a:ext cx="3597055" cy="3439930"/>
          </a:xfrm>
          <a:prstGeom prst="rect">
            <a:avLst/>
          </a:prstGeom>
          <a:blipFill>
            <a:blip r:embed="rId4"/>
            <a:srcRect/>
            <a:stretch>
              <a:fillRect l="-5697" r="-566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14" name="组合 13"/>
          <p:cNvGrpSpPr/>
          <p:nvPr/>
        </p:nvGrpSpPr>
        <p:grpSpPr>
          <a:xfrm>
            <a:off x="6037661" y="1684429"/>
            <a:ext cx="2349953" cy="1699966"/>
            <a:chOff x="6379743" y="2069398"/>
            <a:chExt cx="2349953" cy="1699966"/>
          </a:xfrm>
        </p:grpSpPr>
        <p:sp>
          <p:nvSpPr>
            <p:cNvPr id="15" name="iśḻíḓé"/>
            <p:cNvSpPr/>
            <p:nvPr/>
          </p:nvSpPr>
          <p:spPr>
            <a:xfrm>
              <a:off x="6379743" y="2069398"/>
              <a:ext cx="2349953" cy="1699966"/>
            </a:xfrm>
            <a:prstGeom prst="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573370" y="2453941"/>
              <a:ext cx="1962698" cy="993779"/>
              <a:chOff x="1891541" y="2349127"/>
              <a:chExt cx="1962698" cy="993779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891541" y="2635020"/>
                <a:ext cx="196269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037661" y="3424393"/>
            <a:ext cx="2349953" cy="1699966"/>
            <a:chOff x="6379743" y="3809362"/>
            <a:chExt cx="2349953" cy="1699966"/>
          </a:xfrm>
        </p:grpSpPr>
        <p:sp>
          <p:nvSpPr>
            <p:cNvPr id="23" name="îslïdê"/>
            <p:cNvSpPr/>
            <p:nvPr/>
          </p:nvSpPr>
          <p:spPr>
            <a:xfrm>
              <a:off x="6379743" y="3809362"/>
              <a:ext cx="2349953" cy="1699966"/>
            </a:xfrm>
            <a:prstGeom prst="rect">
              <a:avLst/>
            </a:prstGeom>
            <a:solidFill>
              <a:srgbClr val="7AB8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573370" y="4193905"/>
              <a:ext cx="1962698" cy="978455"/>
              <a:chOff x="1891541" y="2349127"/>
              <a:chExt cx="1962698" cy="97845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891541" y="2635020"/>
                <a:ext cx="1962698" cy="692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444277" y="1684428"/>
            <a:ext cx="2349953" cy="1699966"/>
            <a:chOff x="8786359" y="2069397"/>
            <a:chExt cx="2349953" cy="1699966"/>
          </a:xfrm>
        </p:grpSpPr>
        <p:sp>
          <p:nvSpPr>
            <p:cNvPr id="28" name="iś1íḍê"/>
            <p:cNvSpPr/>
            <p:nvPr/>
          </p:nvSpPr>
          <p:spPr>
            <a:xfrm>
              <a:off x="8786359" y="2069397"/>
              <a:ext cx="2349953" cy="1699966"/>
            </a:xfrm>
            <a:prstGeom prst="rect">
              <a:avLst/>
            </a:prstGeom>
            <a:solidFill>
              <a:srgbClr val="7AB8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960970" y="2453941"/>
              <a:ext cx="1962698" cy="978455"/>
              <a:chOff x="1891541" y="2349127"/>
              <a:chExt cx="1962698" cy="97845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891541" y="2635020"/>
                <a:ext cx="1962698" cy="692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444277" y="3424392"/>
            <a:ext cx="2349953" cy="1699966"/>
            <a:chOff x="8786359" y="3809361"/>
            <a:chExt cx="2349953" cy="1699966"/>
          </a:xfrm>
        </p:grpSpPr>
        <p:sp>
          <p:nvSpPr>
            <p:cNvPr id="33" name="îš1îďê"/>
            <p:cNvSpPr/>
            <p:nvPr/>
          </p:nvSpPr>
          <p:spPr>
            <a:xfrm>
              <a:off x="8786359" y="3809361"/>
              <a:ext cx="2349953" cy="1699966"/>
            </a:xfrm>
            <a:prstGeom prst="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960970" y="4193905"/>
              <a:ext cx="1962698" cy="978455"/>
              <a:chOff x="1891541" y="2349127"/>
              <a:chExt cx="1962698" cy="97845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  <a:endParaRPr lang="zh-CN" alt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891541" y="2635020"/>
                <a:ext cx="1962698" cy="692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3719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研究方案可行性说明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3488589" y="4637985"/>
            <a:ext cx="812464" cy="512862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rgbClr val="F7443D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14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8"/>
          <p:cNvSpPr/>
          <p:nvPr/>
        </p:nvSpPr>
        <p:spPr bwMode="auto">
          <a:xfrm>
            <a:off x="2651793" y="1641282"/>
            <a:ext cx="2493768" cy="2852114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rgbClr val="F7443D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9"/>
          <p:cNvSpPr/>
          <p:nvPr/>
        </p:nvSpPr>
        <p:spPr bwMode="auto">
          <a:xfrm>
            <a:off x="3287160" y="1644269"/>
            <a:ext cx="1706208" cy="1030205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535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0"/>
          <p:cNvSpPr/>
          <p:nvPr/>
        </p:nvSpPr>
        <p:spPr bwMode="auto">
          <a:xfrm>
            <a:off x="4187357" y="2220976"/>
            <a:ext cx="960638" cy="1488403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rgbClr val="5C92CF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535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2640683" y="1792428"/>
            <a:ext cx="1053833" cy="151809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rgbClr val="7AB8BF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535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2880736" y="2353562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3868997" y="1852411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2"/>
          <p:cNvSpPr txBox="1"/>
          <p:nvPr/>
        </p:nvSpPr>
        <p:spPr>
          <a:xfrm>
            <a:off x="4549287" y="2717590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766563" y="3541119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3442312" y="4702118"/>
            <a:ext cx="884614" cy="287506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 algn="ctr"/>
            <a:r>
              <a:rPr lang="zh-CN" altLang="en-US" sz="1335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35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659565" y="1469799"/>
            <a:ext cx="3316038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说明一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grpSp>
        <p:nvGrpSpPr>
          <p:cNvPr id="27" name="组合 16"/>
          <p:cNvGrpSpPr/>
          <p:nvPr/>
        </p:nvGrpSpPr>
        <p:grpSpPr>
          <a:xfrm>
            <a:off x="6032993" y="1541476"/>
            <a:ext cx="534958" cy="530674"/>
            <a:chOff x="6409426" y="1173624"/>
            <a:chExt cx="962086" cy="962084"/>
          </a:xfrm>
          <a:solidFill>
            <a:schemeClr val="tx2">
              <a:lumMod val="75000"/>
            </a:schemeClr>
          </a:solidFill>
        </p:grpSpPr>
        <p:sp>
          <p:nvSpPr>
            <p:cNvPr id="28" name="椭圆 27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solidFill>
              <a:srgbClr val="7AB8BF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no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b="1" dirty="0">
                  <a:latin typeface="微软雅黑" panose="020B0503020204020204" pitchFamily="34" charset="-122"/>
                </a:rPr>
                <a:t>1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0" name="组合 19"/>
          <p:cNvGrpSpPr/>
          <p:nvPr/>
        </p:nvGrpSpPr>
        <p:grpSpPr>
          <a:xfrm>
            <a:off x="6032993" y="2647761"/>
            <a:ext cx="534958" cy="530674"/>
            <a:chOff x="6409426" y="2394908"/>
            <a:chExt cx="962086" cy="962084"/>
          </a:xfrm>
          <a:solidFill>
            <a:schemeClr val="bg1">
              <a:lumMod val="50000"/>
            </a:schemeClr>
          </a:solidFill>
        </p:grpSpPr>
        <p:sp>
          <p:nvSpPr>
            <p:cNvPr id="31" name="椭圆 30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21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22"/>
          <p:cNvGrpSpPr/>
          <p:nvPr/>
        </p:nvGrpSpPr>
        <p:grpSpPr>
          <a:xfrm>
            <a:off x="6032995" y="3712094"/>
            <a:ext cx="534958" cy="530674"/>
            <a:chOff x="6409426" y="3568104"/>
            <a:chExt cx="962086" cy="962084"/>
          </a:xfrm>
          <a:solidFill>
            <a:srgbClr val="5C92CF"/>
          </a:solidFill>
        </p:grpSpPr>
        <p:sp>
          <p:nvSpPr>
            <p:cNvPr id="34" name="椭圆 3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2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b="1" dirty="0">
                  <a:latin typeface="微软雅黑" panose="020B0503020204020204" pitchFamily="34" charset="-122"/>
                </a:rPr>
                <a:t>3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6" name="组合 25"/>
          <p:cNvGrpSpPr/>
          <p:nvPr/>
        </p:nvGrpSpPr>
        <p:grpSpPr>
          <a:xfrm>
            <a:off x="6032995" y="4818545"/>
            <a:ext cx="534958" cy="530674"/>
            <a:chOff x="6409426" y="4869160"/>
            <a:chExt cx="962086" cy="962084"/>
          </a:xfrm>
          <a:solidFill>
            <a:schemeClr val="accent4"/>
          </a:solidFill>
        </p:grpSpPr>
        <p:sp>
          <p:nvSpPr>
            <p:cNvPr id="37" name="椭圆 3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solidFill>
              <a:srgbClr val="F7443D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27"/>
            <p:cNvSpPr txBox="1"/>
            <p:nvPr/>
          </p:nvSpPr>
          <p:spPr>
            <a:xfrm>
              <a:off x="6595474" y="4996174"/>
              <a:ext cx="546387" cy="717446"/>
            </a:xfrm>
            <a:prstGeom prst="rect">
              <a:avLst/>
            </a:prstGeom>
            <a:solidFill>
              <a:srgbClr val="F7443D"/>
            </a:solidFill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28"/>
          <p:cNvSpPr txBox="1"/>
          <p:nvPr/>
        </p:nvSpPr>
        <p:spPr>
          <a:xfrm>
            <a:off x="6659563" y="2532017"/>
            <a:ext cx="3316039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说明二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0" name="TextBox 29"/>
          <p:cNvSpPr txBox="1"/>
          <p:nvPr/>
        </p:nvSpPr>
        <p:spPr>
          <a:xfrm>
            <a:off x="6659566" y="3612080"/>
            <a:ext cx="3316035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说明三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6659565" y="4739149"/>
            <a:ext cx="3316038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说明四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 animBg="1"/>
      <p:bldP spid="14" grpId="0" animBg="1"/>
      <p:bldP spid="15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Rectangle 1"/>
          <p:cNvSpPr/>
          <p:nvPr/>
        </p:nvSpPr>
        <p:spPr bwMode="auto">
          <a:xfrm>
            <a:off x="2014215" y="1314801"/>
            <a:ext cx="2088232" cy="4140460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3278301" y="2358917"/>
            <a:ext cx="1648291" cy="1044116"/>
          </a:xfrm>
          <a:prstGeom prst="rect">
            <a:avLst/>
          </a:prstGeom>
          <a:solidFill>
            <a:srgbClr val="FD7B77"/>
          </a:solidFill>
        </p:spPr>
        <p:txBody>
          <a:bodyPr wrap="square">
            <a:no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关键技术与实践难点</a:t>
            </a:r>
            <a:endParaRPr lang="zh-CN" altLang="en-US" sz="2000" b="1" spc="3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7" name="Rectangle 3"/>
          <p:cNvSpPr/>
          <p:nvPr/>
        </p:nvSpPr>
        <p:spPr>
          <a:xfrm>
            <a:off x="1166065" y="1674841"/>
            <a:ext cx="2594341" cy="400110"/>
          </a:xfrm>
          <a:prstGeom prst="rect">
            <a:avLst/>
          </a:prstGeom>
          <a:solidFill>
            <a:srgbClr val="A6CFFC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PART THREE</a:t>
            </a:r>
            <a:endParaRPr lang="en-US" altLang="zh-CN" sz="2000" b="1" spc="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47" name="Rectangle 4"/>
          <p:cNvSpPr/>
          <p:nvPr/>
        </p:nvSpPr>
        <p:spPr bwMode="auto">
          <a:xfrm>
            <a:off x="3760408" y="3331025"/>
            <a:ext cx="684076" cy="72008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8" name="Group 5"/>
          <p:cNvGrpSpPr/>
          <p:nvPr/>
        </p:nvGrpSpPr>
        <p:grpSpPr>
          <a:xfrm>
            <a:off x="5408699" y="233323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01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关键技术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04700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02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r>
                  <a:rPr lang="zh-CN" altLang="en-US" dirty="0"/>
                  <a:t>实践难点</a:t>
                </a:r>
                <a:endParaRPr lang="zh-CN" altLang="en-US" dirty="0"/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378695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03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rPr>
                  <a:t>案例对比分析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</a:endParaRP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082">
            <a:off x="2100420" y="4053238"/>
            <a:ext cx="1652010" cy="2053212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74" y="3282229"/>
            <a:ext cx="1792833" cy="238960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13" y="3921510"/>
            <a:ext cx="1333804" cy="1880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关键技术与实践难点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42" name="淘宝网chenying0907出品 5"/>
          <p:cNvGrpSpPr/>
          <p:nvPr/>
        </p:nvGrpSpPr>
        <p:grpSpPr bwMode="auto">
          <a:xfrm>
            <a:off x="2210419" y="2585689"/>
            <a:ext cx="1898064" cy="1895948"/>
            <a:chOff x="0" y="0"/>
            <a:chExt cx="1422722" cy="1422722"/>
          </a:xfrm>
        </p:grpSpPr>
        <p:sp>
          <p:nvSpPr>
            <p:cNvPr id="43" name="圆角淘宝网chenying0907出品 6"/>
            <p:cNvSpPr>
              <a:spLocks noChangeArrowheads="1"/>
            </p:cNvSpPr>
            <p:nvPr/>
          </p:nvSpPr>
          <p:spPr bwMode="auto">
            <a:xfrm rot="2700000">
              <a:off x="0" y="0"/>
              <a:ext cx="1422722" cy="1422722"/>
            </a:xfrm>
            <a:prstGeom prst="roundRect">
              <a:avLst>
                <a:gd name="adj" fmla="val 16667"/>
              </a:avLst>
            </a:prstGeom>
            <a:solidFill>
              <a:srgbClr val="7A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4" name="图文框 35"/>
            <p:cNvSpPr>
              <a:spLocks noChangeArrowheads="1"/>
            </p:cNvSpPr>
            <p:nvPr/>
          </p:nvSpPr>
          <p:spPr bwMode="auto">
            <a:xfrm>
              <a:off x="404082" y="418903"/>
              <a:ext cx="648427" cy="601851"/>
            </a:xfrm>
            <a:custGeom>
              <a:avLst/>
              <a:gdLst>
                <a:gd name="T0" fmla="*/ 74663 w 790121"/>
                <a:gd name="T1" fmla="*/ 233103 h 733367"/>
                <a:gd name="T2" fmla="*/ 99550 w 790121"/>
                <a:gd name="T3" fmla="*/ 257990 h 733367"/>
                <a:gd name="T4" fmla="*/ 74663 w 790121"/>
                <a:gd name="T5" fmla="*/ 282878 h 733367"/>
                <a:gd name="T6" fmla="*/ 49774 w 790121"/>
                <a:gd name="T7" fmla="*/ 257990 h 733367"/>
                <a:gd name="T8" fmla="*/ 74663 w 790121"/>
                <a:gd name="T9" fmla="*/ 233103 h 733367"/>
                <a:gd name="T10" fmla="*/ 29528 w 790121"/>
                <a:gd name="T11" fmla="*/ 212858 h 733367"/>
                <a:gd name="T12" fmla="*/ 29528 w 790121"/>
                <a:gd name="T13" fmla="*/ 303124 h 733367"/>
                <a:gd name="T14" fmla="*/ 119796 w 790121"/>
                <a:gd name="T15" fmla="*/ 303124 h 733367"/>
                <a:gd name="T16" fmla="*/ 119796 w 790121"/>
                <a:gd name="T17" fmla="*/ 212858 h 733367"/>
                <a:gd name="T18" fmla="*/ 29528 w 790121"/>
                <a:gd name="T19" fmla="*/ 212858 h 733367"/>
                <a:gd name="T20" fmla="*/ 182508 w 790121"/>
                <a:gd name="T21" fmla="*/ 183327 h 733367"/>
                <a:gd name="T22" fmla="*/ 331834 w 790121"/>
                <a:gd name="T23" fmla="*/ 183327 h 733367"/>
                <a:gd name="T24" fmla="*/ 331834 w 790121"/>
                <a:gd name="T25" fmla="*/ 332653 h 733367"/>
                <a:gd name="T26" fmla="*/ 182508 w 790121"/>
                <a:gd name="T27" fmla="*/ 332653 h 733367"/>
                <a:gd name="T28" fmla="*/ 182508 w 790121"/>
                <a:gd name="T29" fmla="*/ 183327 h 733367"/>
                <a:gd name="T30" fmla="*/ 0 w 790121"/>
                <a:gd name="T31" fmla="*/ 183327 h 733367"/>
                <a:gd name="T32" fmla="*/ 149325 w 790121"/>
                <a:gd name="T33" fmla="*/ 183327 h 733367"/>
                <a:gd name="T34" fmla="*/ 149325 w 790121"/>
                <a:gd name="T35" fmla="*/ 332653 h 733367"/>
                <a:gd name="T36" fmla="*/ 0 w 790121"/>
                <a:gd name="T37" fmla="*/ 332653 h 733367"/>
                <a:gd name="T38" fmla="*/ 0 w 790121"/>
                <a:gd name="T39" fmla="*/ 183327 h 733367"/>
                <a:gd name="T40" fmla="*/ 29528 w 790121"/>
                <a:gd name="T41" fmla="*/ 30347 h 733367"/>
                <a:gd name="T42" fmla="*/ 29528 w 790121"/>
                <a:gd name="T43" fmla="*/ 120615 h 733367"/>
                <a:gd name="T44" fmla="*/ 119796 w 790121"/>
                <a:gd name="T45" fmla="*/ 120615 h 733367"/>
                <a:gd name="T46" fmla="*/ 119796 w 790121"/>
                <a:gd name="T47" fmla="*/ 30347 h 733367"/>
                <a:gd name="T48" fmla="*/ 29528 w 790121"/>
                <a:gd name="T49" fmla="*/ 30347 h 733367"/>
                <a:gd name="T50" fmla="*/ 182508 w 790121"/>
                <a:gd name="T51" fmla="*/ 819 h 733367"/>
                <a:gd name="T52" fmla="*/ 329621 w 790121"/>
                <a:gd name="T53" fmla="*/ 819 h 733367"/>
                <a:gd name="T54" fmla="*/ 301781 w 790121"/>
                <a:gd name="T55" fmla="*/ 30348 h 733367"/>
                <a:gd name="T56" fmla="*/ 212038 w 790121"/>
                <a:gd name="T57" fmla="*/ 30348 h 733367"/>
                <a:gd name="T58" fmla="*/ 212038 w 790121"/>
                <a:gd name="T59" fmla="*/ 120616 h 733367"/>
                <a:gd name="T60" fmla="*/ 302305 w 790121"/>
                <a:gd name="T61" fmla="*/ 120616 h 733367"/>
                <a:gd name="T62" fmla="*/ 302305 w 790121"/>
                <a:gd name="T63" fmla="*/ 85437 h 733367"/>
                <a:gd name="T64" fmla="*/ 331834 w 790121"/>
                <a:gd name="T65" fmla="*/ 54117 h 733367"/>
                <a:gd name="T66" fmla="*/ 331834 w 790121"/>
                <a:gd name="T67" fmla="*/ 150145 h 733367"/>
                <a:gd name="T68" fmla="*/ 182508 w 790121"/>
                <a:gd name="T69" fmla="*/ 150145 h 733367"/>
                <a:gd name="T70" fmla="*/ 182508 w 790121"/>
                <a:gd name="T71" fmla="*/ 819 h 733367"/>
                <a:gd name="T72" fmla="*/ 0 w 790121"/>
                <a:gd name="T73" fmla="*/ 818 h 733367"/>
                <a:gd name="T74" fmla="*/ 149325 w 790121"/>
                <a:gd name="T75" fmla="*/ 818 h 733367"/>
                <a:gd name="T76" fmla="*/ 149325 w 790121"/>
                <a:gd name="T77" fmla="*/ 150145 h 733367"/>
                <a:gd name="T78" fmla="*/ 0 w 790121"/>
                <a:gd name="T79" fmla="*/ 150145 h 733367"/>
                <a:gd name="T80" fmla="*/ 0 w 790121"/>
                <a:gd name="T81" fmla="*/ 818 h 733367"/>
                <a:gd name="T82" fmla="*/ 346738 w 790121"/>
                <a:gd name="T83" fmla="*/ 0 h 733367"/>
                <a:gd name="T84" fmla="*/ 358396 w 790121"/>
                <a:gd name="T85" fmla="*/ 11659 h 733367"/>
                <a:gd name="T86" fmla="*/ 272184 w 790121"/>
                <a:gd name="T87" fmla="*/ 97871 h 733367"/>
                <a:gd name="T88" fmla="*/ 272318 w 790121"/>
                <a:gd name="T89" fmla="*/ 98004 h 733367"/>
                <a:gd name="T90" fmla="*/ 261416 w 790121"/>
                <a:gd name="T91" fmla="*/ 108907 h 733367"/>
                <a:gd name="T92" fmla="*/ 218261 w 790121"/>
                <a:gd name="T93" fmla="*/ 65750 h 733367"/>
                <a:gd name="T94" fmla="*/ 229162 w 790121"/>
                <a:gd name="T95" fmla="*/ 54849 h 733367"/>
                <a:gd name="T96" fmla="*/ 260526 w 790121"/>
                <a:gd name="T97" fmla="*/ 86212 h 733367"/>
                <a:gd name="T98" fmla="*/ 346738 w 790121"/>
                <a:gd name="T99" fmla="*/ 0 h 7333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90121"/>
                <a:gd name="T151" fmla="*/ 0 h 733367"/>
                <a:gd name="T152" fmla="*/ 790121 w 790121"/>
                <a:gd name="T153" fmla="*/ 733367 h 73336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5" name="淘宝网chenying0907出品 8"/>
          <p:cNvGrpSpPr/>
          <p:nvPr/>
        </p:nvGrpSpPr>
        <p:grpSpPr bwMode="auto">
          <a:xfrm>
            <a:off x="4131760" y="2359274"/>
            <a:ext cx="882377" cy="880262"/>
            <a:chOff x="0" y="0"/>
            <a:chExt cx="661926" cy="661926"/>
          </a:xfrm>
        </p:grpSpPr>
        <p:sp>
          <p:nvSpPr>
            <p:cNvPr id="46" name="圆角淘宝网chenying0907出品 9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F74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7" name="圆角淘宝网chenying0907出品 16"/>
            <p:cNvSpPr>
              <a:spLocks noChangeArrowheads="1"/>
            </p:cNvSpPr>
            <p:nvPr/>
          </p:nvSpPr>
          <p:spPr bwMode="auto">
            <a:xfrm rot="-5400000">
              <a:off x="133165" y="133164"/>
              <a:ext cx="395595" cy="395598"/>
            </a:xfrm>
            <a:custGeom>
              <a:avLst/>
              <a:gdLst>
                <a:gd name="T0" fmla="*/ 25570 w 836083"/>
                <a:gd name="T1" fmla="*/ 12815 h 836083"/>
                <a:gd name="T2" fmla="*/ 25570 w 836083"/>
                <a:gd name="T3" fmla="*/ 15710 h 836083"/>
                <a:gd name="T4" fmla="*/ 18976 w 836083"/>
                <a:gd name="T5" fmla="*/ 15710 h 836083"/>
                <a:gd name="T6" fmla="*/ 18976 w 836083"/>
                <a:gd name="T7" fmla="*/ 15718 h 836083"/>
                <a:gd name="T8" fmla="*/ 14432 w 836083"/>
                <a:gd name="T9" fmla="*/ 18355 h 836083"/>
                <a:gd name="T10" fmla="*/ 14466 w 836083"/>
                <a:gd name="T11" fmla="*/ 23609 h 836083"/>
                <a:gd name="T12" fmla="*/ 19044 w 836083"/>
                <a:gd name="T13" fmla="*/ 26187 h 836083"/>
                <a:gd name="T14" fmla="*/ 19044 w 836083"/>
                <a:gd name="T15" fmla="*/ 26195 h 836083"/>
                <a:gd name="T16" fmla="*/ 25570 w 836083"/>
                <a:gd name="T17" fmla="*/ 26195 h 836083"/>
                <a:gd name="T18" fmla="*/ 25570 w 836083"/>
                <a:gd name="T19" fmla="*/ 29090 h 836083"/>
                <a:gd name="T20" fmla="*/ 18674 w 836083"/>
                <a:gd name="T21" fmla="*/ 29090 h 836083"/>
                <a:gd name="T22" fmla="*/ 18674 w 836083"/>
                <a:gd name="T23" fmla="*/ 29040 h 836083"/>
                <a:gd name="T24" fmla="*/ 11965 w 836083"/>
                <a:gd name="T25" fmla="*/ 25082 h 836083"/>
                <a:gd name="T26" fmla="*/ 11031 w 836083"/>
                <a:gd name="T27" fmla="*/ 22400 h 836083"/>
                <a:gd name="T28" fmla="*/ 9098 w 836083"/>
                <a:gd name="T29" fmla="*/ 22400 h 836083"/>
                <a:gd name="T30" fmla="*/ 9098 w 836083"/>
                <a:gd name="T31" fmla="*/ 26195 h 836083"/>
                <a:gd name="T32" fmla="*/ 7650 w 836083"/>
                <a:gd name="T33" fmla="*/ 26195 h 836083"/>
                <a:gd name="T34" fmla="*/ 7650 w 836083"/>
                <a:gd name="T35" fmla="*/ 15710 h 836083"/>
                <a:gd name="T36" fmla="*/ 9098 w 836083"/>
                <a:gd name="T37" fmla="*/ 15710 h 836083"/>
                <a:gd name="T38" fmla="*/ 9098 w 836083"/>
                <a:gd name="T39" fmla="*/ 19505 h 836083"/>
                <a:gd name="T40" fmla="*/ 11025 w 836083"/>
                <a:gd name="T41" fmla="*/ 19505 h 836083"/>
                <a:gd name="T42" fmla="*/ 11912 w 836083"/>
                <a:gd name="T43" fmla="*/ 16914 h 836083"/>
                <a:gd name="T44" fmla="*/ 18674 w 836083"/>
                <a:gd name="T45" fmla="*/ 12856 h 836083"/>
                <a:gd name="T46" fmla="*/ 18674 w 836083"/>
                <a:gd name="T47" fmla="*/ 12815 h 836083"/>
                <a:gd name="T48" fmla="*/ 18976 w 836083"/>
                <a:gd name="T49" fmla="*/ 12815 h 836083"/>
                <a:gd name="T50" fmla="*/ 25570 w 836083"/>
                <a:gd name="T51" fmla="*/ 12815 h 836083"/>
                <a:gd name="T52" fmla="*/ 34253 w 836083"/>
                <a:gd name="T53" fmla="*/ 20953 h 836083"/>
                <a:gd name="T54" fmla="*/ 29735 w 836083"/>
                <a:gd name="T55" fmla="*/ 25471 h 836083"/>
                <a:gd name="T56" fmla="*/ 19111 w 836083"/>
                <a:gd name="T57" fmla="*/ 25471 h 836083"/>
                <a:gd name="T58" fmla="*/ 14592 w 836083"/>
                <a:gd name="T59" fmla="*/ 20953 h 836083"/>
                <a:gd name="T60" fmla="*/ 19111 w 836083"/>
                <a:gd name="T61" fmla="*/ 16434 h 836083"/>
                <a:gd name="T62" fmla="*/ 29735 w 836083"/>
                <a:gd name="T63" fmla="*/ 16434 h 836083"/>
                <a:gd name="T64" fmla="*/ 34253 w 836083"/>
                <a:gd name="T65" fmla="*/ 20953 h 836083"/>
                <a:gd name="T66" fmla="*/ 38362 w 836083"/>
                <a:gd name="T67" fmla="*/ 20953 h 836083"/>
                <a:gd name="T68" fmla="*/ 20952 w 836083"/>
                <a:gd name="T69" fmla="*/ 3542 h 836083"/>
                <a:gd name="T70" fmla="*/ 3542 w 836083"/>
                <a:gd name="T71" fmla="*/ 20953 h 836083"/>
                <a:gd name="T72" fmla="*/ 20952 w 836083"/>
                <a:gd name="T73" fmla="*/ 38364 h 836083"/>
                <a:gd name="T74" fmla="*/ 38362 w 836083"/>
                <a:gd name="T75" fmla="*/ 20953 h 836083"/>
                <a:gd name="T76" fmla="*/ 41904 w 836083"/>
                <a:gd name="T77" fmla="*/ 20953 h 836083"/>
                <a:gd name="T78" fmla="*/ 20952 w 836083"/>
                <a:gd name="T79" fmla="*/ 41905 h 836083"/>
                <a:gd name="T80" fmla="*/ 0 w 836083"/>
                <a:gd name="T81" fmla="*/ 20953 h 836083"/>
                <a:gd name="T82" fmla="*/ 20952 w 836083"/>
                <a:gd name="T83" fmla="*/ 0 h 836083"/>
                <a:gd name="T84" fmla="*/ 41904 w 836083"/>
                <a:gd name="T85" fmla="*/ 20953 h 8360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6083"/>
                <a:gd name="T130" fmla="*/ 0 h 836083"/>
                <a:gd name="T131" fmla="*/ 836083 w 836083"/>
                <a:gd name="T132" fmla="*/ 836083 h 8360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8" name="淘宝网chenying0907出品 11"/>
          <p:cNvGrpSpPr/>
          <p:nvPr/>
        </p:nvGrpSpPr>
        <p:grpSpPr bwMode="auto">
          <a:xfrm>
            <a:off x="4897757" y="2909440"/>
            <a:ext cx="1246331" cy="1248448"/>
            <a:chOff x="0" y="0"/>
            <a:chExt cx="661926" cy="661926"/>
          </a:xfrm>
        </p:grpSpPr>
        <p:sp>
          <p:nvSpPr>
            <p:cNvPr id="49" name="圆角淘宝网chenying0907出品 12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F74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0" name="淘宝网chenying0907出品 30"/>
            <p:cNvSpPr>
              <a:spLocks noChangeArrowheads="1"/>
            </p:cNvSpPr>
            <p:nvPr/>
          </p:nvSpPr>
          <p:spPr bwMode="auto">
            <a:xfrm>
              <a:off x="135513" y="135513"/>
              <a:ext cx="390901" cy="390901"/>
            </a:xfrm>
            <a:custGeom>
              <a:avLst/>
              <a:gdLst>
                <a:gd name="T0" fmla="*/ 13841 w 944830"/>
                <a:gd name="T1" fmla="*/ 0 h 944830"/>
                <a:gd name="T2" fmla="*/ 18947 w 944830"/>
                <a:gd name="T3" fmla="*/ 5106 h 944830"/>
                <a:gd name="T4" fmla="*/ 22160 w 944830"/>
                <a:gd name="T5" fmla="*/ 2730 h 944830"/>
                <a:gd name="T6" fmla="*/ 25586 w 944830"/>
                <a:gd name="T7" fmla="*/ 6155 h 944830"/>
                <a:gd name="T8" fmla="*/ 23210 w 944830"/>
                <a:gd name="T9" fmla="*/ 9369 h 944830"/>
                <a:gd name="T10" fmla="*/ 27682 w 944830"/>
                <a:gd name="T11" fmla="*/ 13841 h 944830"/>
                <a:gd name="T12" fmla="*/ 23075 w 944830"/>
                <a:gd name="T13" fmla="*/ 18448 h 944830"/>
                <a:gd name="T14" fmla="*/ 20203 w 944830"/>
                <a:gd name="T15" fmla="*/ 16777 h 944830"/>
                <a:gd name="T16" fmla="*/ 16777 w 944830"/>
                <a:gd name="T17" fmla="*/ 20203 h 944830"/>
                <a:gd name="T18" fmla="*/ 18448 w 944830"/>
                <a:gd name="T19" fmla="*/ 23075 h 944830"/>
                <a:gd name="T20" fmla="*/ 13841 w 944830"/>
                <a:gd name="T21" fmla="*/ 27682 h 944830"/>
                <a:gd name="T22" fmla="*/ 9234 w 944830"/>
                <a:gd name="T23" fmla="*/ 23075 h 944830"/>
                <a:gd name="T24" fmla="*/ 10905 w 944830"/>
                <a:gd name="T25" fmla="*/ 20203 h 944830"/>
                <a:gd name="T26" fmla="*/ 7480 w 944830"/>
                <a:gd name="T27" fmla="*/ 16777 h 944830"/>
                <a:gd name="T28" fmla="*/ 4607 w 944830"/>
                <a:gd name="T29" fmla="*/ 18448 h 944830"/>
                <a:gd name="T30" fmla="*/ 0 w 944830"/>
                <a:gd name="T31" fmla="*/ 13841 h 944830"/>
                <a:gd name="T32" fmla="*/ 4472 w 944830"/>
                <a:gd name="T33" fmla="*/ 9369 h 944830"/>
                <a:gd name="T34" fmla="*/ 2096 w 944830"/>
                <a:gd name="T35" fmla="*/ 6155 h 944830"/>
                <a:gd name="T36" fmla="*/ 5522 w 944830"/>
                <a:gd name="T37" fmla="*/ 2730 h 944830"/>
                <a:gd name="T38" fmla="*/ 8736 w 944830"/>
                <a:gd name="T39" fmla="*/ 5106 h 944830"/>
                <a:gd name="T40" fmla="*/ 13841 w 944830"/>
                <a:gd name="T41" fmla="*/ 0 h 9448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4830"/>
                <a:gd name="T64" fmla="*/ 0 h 944830"/>
                <a:gd name="T65" fmla="*/ 944830 w 944830"/>
                <a:gd name="T66" fmla="*/ 944830 h 9448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1" name="TextBox 14"/>
          <p:cNvSpPr>
            <a:spLocks noChangeArrowheads="1"/>
          </p:cNvSpPr>
          <p:nvPr/>
        </p:nvSpPr>
        <p:spPr bwMode="auto">
          <a:xfrm>
            <a:off x="6876227" y="2016481"/>
            <a:ext cx="3901929" cy="69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589" tIns="40794" rIns="81589" bIns="40794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>
              <a:lnSpc>
                <a:spcPts val="16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单击此处添加标题</a:t>
            </a:r>
            <a:b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</a:b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2" name="Rectangle 42"/>
          <p:cNvSpPr>
            <a:spLocks noChangeArrowheads="1"/>
          </p:cNvSpPr>
          <p:nvPr/>
        </p:nvSpPr>
        <p:spPr bwMode="auto">
          <a:xfrm>
            <a:off x="6584217" y="2075728"/>
            <a:ext cx="253922" cy="253922"/>
          </a:xfrm>
          <a:prstGeom prst="rect">
            <a:avLst/>
          </a:prstGeom>
          <a:solidFill>
            <a:srgbClr val="7AB8BF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anose="020B0606030504020204" pitchFamily="34" charset="0"/>
              </a:rPr>
              <a:t>+</a:t>
            </a:r>
            <a:endParaRPr lang="en-US" altLang="zh-CN" sz="14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53" name="TextBox 16"/>
          <p:cNvSpPr>
            <a:spLocks noChangeArrowheads="1"/>
          </p:cNvSpPr>
          <p:nvPr/>
        </p:nvSpPr>
        <p:spPr bwMode="auto">
          <a:xfrm>
            <a:off x="6876227" y="3277625"/>
            <a:ext cx="3901929" cy="8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单击此处添加标题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  <a:p>
            <a:pPr eaLnBrk="1" hangingPunct="1"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6584217" y="3336873"/>
            <a:ext cx="253922" cy="256038"/>
          </a:xfrm>
          <a:prstGeom prst="rect">
            <a:avLst/>
          </a:prstGeom>
          <a:solidFill>
            <a:srgbClr val="F7443D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anose="020B0606030504020204" pitchFamily="34" charset="0"/>
              </a:rPr>
              <a:t>+</a:t>
            </a:r>
            <a:endParaRPr lang="en-US" altLang="zh-CN" sz="14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55" name="TextBox 18"/>
          <p:cNvSpPr>
            <a:spLocks noChangeArrowheads="1"/>
          </p:cNvSpPr>
          <p:nvPr/>
        </p:nvSpPr>
        <p:spPr bwMode="auto">
          <a:xfrm>
            <a:off x="6876227" y="4500681"/>
            <a:ext cx="3901929" cy="83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单击此处添加标题</a:t>
            </a:r>
            <a:br>
              <a:rPr lang="zh-CN" altLang="en-US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</a:b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56" name="Rectangle 42"/>
          <p:cNvSpPr>
            <a:spLocks noChangeArrowheads="1"/>
          </p:cNvSpPr>
          <p:nvPr/>
        </p:nvSpPr>
        <p:spPr bwMode="auto">
          <a:xfrm>
            <a:off x="6584217" y="4559929"/>
            <a:ext cx="253922" cy="256038"/>
          </a:xfrm>
          <a:prstGeom prst="rect">
            <a:avLst/>
          </a:prstGeom>
          <a:solidFill>
            <a:srgbClr val="7AB8BF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anose="020B0606030504020204" pitchFamily="34" charset="0"/>
              </a:rPr>
              <a:t>+</a:t>
            </a:r>
            <a:endParaRPr lang="en-US" altLang="zh-CN" sz="14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57" name="淘宝网chenying0907出品 20"/>
          <p:cNvGrpSpPr/>
          <p:nvPr/>
        </p:nvGrpSpPr>
        <p:grpSpPr bwMode="auto">
          <a:xfrm>
            <a:off x="4131760" y="3808746"/>
            <a:ext cx="882377" cy="882377"/>
            <a:chOff x="0" y="0"/>
            <a:chExt cx="661926" cy="661926"/>
          </a:xfrm>
        </p:grpSpPr>
        <p:sp>
          <p:nvSpPr>
            <p:cNvPr id="58" name="圆角淘宝网chenying0907出品 21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F74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9" name="圆角淘宝网chenying0907出品 68"/>
            <p:cNvSpPr>
              <a:spLocks noChangeArrowheads="1"/>
            </p:cNvSpPr>
            <p:nvPr/>
          </p:nvSpPr>
          <p:spPr bwMode="auto">
            <a:xfrm>
              <a:off x="140258" y="208096"/>
              <a:ext cx="381410" cy="245735"/>
            </a:xfrm>
            <a:custGeom>
              <a:avLst/>
              <a:gdLst>
                <a:gd name="T0" fmla="*/ 8699 w 978088"/>
                <a:gd name="T1" fmla="*/ 0 h 630163"/>
                <a:gd name="T2" fmla="*/ 14093 w 978088"/>
                <a:gd name="T3" fmla="*/ 3320 h 630163"/>
                <a:gd name="T4" fmla="*/ 16417 w 978088"/>
                <a:gd name="T5" fmla="*/ 2393 h 630163"/>
                <a:gd name="T6" fmla="*/ 19897 w 978088"/>
                <a:gd name="T7" fmla="*/ 5873 h 630163"/>
                <a:gd name="T8" fmla="*/ 19835 w 978088"/>
                <a:gd name="T9" fmla="*/ 6176 h 630163"/>
                <a:gd name="T10" fmla="*/ 22617 w 978088"/>
                <a:gd name="T11" fmla="*/ 10222 h 630163"/>
                <a:gd name="T12" fmla="*/ 18267 w 978088"/>
                <a:gd name="T13" fmla="*/ 14572 h 630163"/>
                <a:gd name="T14" fmla="*/ 4349 w 978088"/>
                <a:gd name="T15" fmla="*/ 14572 h 630163"/>
                <a:gd name="T16" fmla="*/ 0 w 978088"/>
                <a:gd name="T17" fmla="*/ 10222 h 630163"/>
                <a:gd name="T18" fmla="*/ 2624 w 978088"/>
                <a:gd name="T19" fmla="*/ 6236 h 630163"/>
                <a:gd name="T20" fmla="*/ 2610 w 978088"/>
                <a:gd name="T21" fmla="*/ 6089 h 630163"/>
                <a:gd name="T22" fmla="*/ 8699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51" grpId="0" bldLvl="0" autoUpdateAnimBg="0"/>
      <p:bldP spid="52" grpId="0" bldLvl="0" animBg="1" autoUpdateAnimBg="0"/>
      <p:bldP spid="53" grpId="0" bldLvl="0" autoUpdateAnimBg="0"/>
      <p:bldP spid="54" grpId="0" bldLvl="0" animBg="1" autoUpdateAnimBg="0"/>
      <p:bldP spid="55" grpId="0" bldLvl="0" autoUpdateAnimBg="0"/>
      <p:bldP spid="56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关键技术与实践难点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82581" y="1787827"/>
            <a:ext cx="2593954" cy="2595431"/>
            <a:chOff x="304800" y="673100"/>
            <a:chExt cx="4000500" cy="4000500"/>
          </a:xfrm>
          <a:solidFill>
            <a:srgbClr val="F7443D"/>
          </a:solidFill>
          <a:effectLst/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315252" y="1920572"/>
            <a:ext cx="2328616" cy="2329941"/>
          </a:xfrm>
          <a:prstGeom prst="ellipse">
            <a:avLst/>
          </a:prstGeom>
          <a:noFill/>
          <a:ln w="952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cxnSp>
        <p:nvCxnSpPr>
          <p:cNvPr id="20" name="直接连接符 19"/>
          <p:cNvCxnSpPr>
            <a:stCxn id="19" idx="2"/>
          </p:cNvCxnSpPr>
          <p:nvPr/>
        </p:nvCxnSpPr>
        <p:spPr>
          <a:xfrm flipV="1">
            <a:off x="5315252" y="3085542"/>
            <a:ext cx="1882407" cy="1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5936502" y="2220618"/>
            <a:ext cx="1079507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74218" y="2267588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5974218" y="2699636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marL="0" lvl="1" algn="ctr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45%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弧形 23"/>
          <p:cNvSpPr/>
          <p:nvPr/>
        </p:nvSpPr>
        <p:spPr>
          <a:xfrm rot="1761226">
            <a:off x="5114595" y="1680281"/>
            <a:ext cx="2806715" cy="2808312"/>
          </a:xfrm>
          <a:prstGeom prst="arc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89296" y="1938701"/>
            <a:ext cx="1550884" cy="338375"/>
          </a:xfrm>
          <a:prstGeom prst="rect">
            <a:avLst/>
          </a:prstGeom>
        </p:spPr>
        <p:txBody>
          <a:bodyPr wrap="square" lIns="91390" tIns="45695" rIns="91390" bIns="45695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7989295" y="2261699"/>
            <a:ext cx="3034169" cy="75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5" rIns="91390" bIns="456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>
            <a:stCxn id="24" idx="0"/>
          </p:cNvCxnSpPr>
          <p:nvPr/>
        </p:nvCxnSpPr>
        <p:spPr>
          <a:xfrm flipV="1">
            <a:off x="7205879" y="1286913"/>
            <a:ext cx="570656" cy="573648"/>
          </a:xfrm>
          <a:prstGeom prst="line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5974218" y="3300738"/>
            <a:ext cx="1079507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6011935" y="3347708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关键词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0" name="文本框 9"/>
          <p:cNvSpPr txBox="1"/>
          <p:nvPr/>
        </p:nvSpPr>
        <p:spPr>
          <a:xfrm>
            <a:off x="6011935" y="3779756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marL="0" lvl="1" algn="ctr"/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55%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 flipV="1">
            <a:off x="4362291" y="1882716"/>
            <a:ext cx="767439" cy="573648"/>
          </a:xfrm>
          <a:prstGeom prst="line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弧形 31"/>
          <p:cNvSpPr/>
          <p:nvPr/>
        </p:nvSpPr>
        <p:spPr>
          <a:xfrm rot="12309032">
            <a:off x="4988705" y="1651444"/>
            <a:ext cx="2806715" cy="2808312"/>
          </a:xfrm>
          <a:prstGeom prst="arc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66624" y="2370749"/>
            <a:ext cx="2384155" cy="338375"/>
          </a:xfrm>
          <a:prstGeom prst="rect">
            <a:avLst/>
          </a:prstGeom>
        </p:spPr>
        <p:txBody>
          <a:bodyPr wrap="square" lIns="91390" tIns="45695" rIns="91390" bIns="45695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944065" y="2693747"/>
            <a:ext cx="2888611" cy="75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5" rIns="91390" bIns="456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grpSp>
        <p:nvGrpSpPr>
          <p:cNvPr id="35" name="组合 38"/>
          <p:cNvGrpSpPr/>
          <p:nvPr/>
        </p:nvGrpSpPr>
        <p:grpSpPr>
          <a:xfrm>
            <a:off x="1740420" y="4649164"/>
            <a:ext cx="526244" cy="474739"/>
            <a:chOff x="5424755" y="1340768"/>
            <a:chExt cx="670560" cy="604586"/>
          </a:xfrm>
          <a:solidFill>
            <a:srgbClr val="7AB8BF"/>
          </a:solidFill>
        </p:grpSpPr>
        <p:grpSp>
          <p:nvGrpSpPr>
            <p:cNvPr id="36" name="组合 3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  <a:grpFill/>
          </p:grpSpPr>
          <p:sp>
            <p:nvSpPr>
              <p:cNvPr id="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ysDash"/>
              <a:miter lim="800000"/>
            </a:ln>
            <a:effec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latin typeface="+mn-ea"/>
              </a:endParaRPr>
            </a:p>
          </p:txBody>
        </p:sp>
      </p:grpSp>
      <p:sp>
        <p:nvSpPr>
          <p:cNvPr id="40" name="文本框 9"/>
          <p:cNvSpPr txBox="1"/>
          <p:nvPr/>
        </p:nvSpPr>
        <p:spPr>
          <a:xfrm>
            <a:off x="2375866" y="4663335"/>
            <a:ext cx="1871142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447834" y="5023374"/>
            <a:ext cx="8162714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5"/>
          <p:cNvGrpSpPr/>
          <p:nvPr/>
        </p:nvGrpSpPr>
        <p:grpSpPr>
          <a:xfrm>
            <a:off x="10845126" y="4886781"/>
            <a:ext cx="258572" cy="233265"/>
            <a:chOff x="3720691" y="2824413"/>
            <a:chExt cx="1341120" cy="1209172"/>
          </a:xfrm>
          <a:solidFill>
            <a:srgbClr val="F7443D"/>
          </a:solidFill>
        </p:grpSpPr>
        <p:sp>
          <p:nvSpPr>
            <p:cNvPr id="4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4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latin typeface="+mn-ea"/>
              </a:endParaRPr>
            </a:p>
          </p:txBody>
        </p:sp>
      </p:grpSp>
      <p:sp>
        <p:nvSpPr>
          <p:cNvPr id="45" name="TextBox 48"/>
          <p:cNvSpPr txBox="1"/>
          <p:nvPr/>
        </p:nvSpPr>
        <p:spPr>
          <a:xfrm>
            <a:off x="2351300" y="5170933"/>
            <a:ext cx="8540379" cy="535489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请在此处输入具体内容，文字请尽量言简意赅，此处为具体文字，请尽量言简意赅，表达意思即可。请在此处输入具体内容，文字请尽量言简意赅，此处为具体文字，请尽量言简意赅，表达意思即可。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9" grpId="0" animBg="1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  <p:bldP spid="32" grpId="0" animBg="1"/>
      <p:bldP spid="33" grpId="0"/>
      <p:bldP spid="34" grpId="0"/>
      <p:bldP spid="40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关键技术与实践难点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1991949" y="1579214"/>
            <a:ext cx="1850059" cy="2995333"/>
          </a:xfrm>
          <a:prstGeom prst="roundRect">
            <a:avLst/>
          </a:prstGeom>
          <a:solidFill>
            <a:srgbClr val="7AB8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14" name="Freeform 25"/>
          <p:cNvSpPr/>
          <p:nvPr/>
        </p:nvSpPr>
        <p:spPr bwMode="auto">
          <a:xfrm flipH="1">
            <a:off x="3032713" y="1579213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4419397" y="2236710"/>
            <a:ext cx="1850059" cy="2995333"/>
          </a:xfrm>
          <a:prstGeom prst="roundRect">
            <a:avLst/>
          </a:prstGeom>
          <a:solidFill>
            <a:srgbClr val="F744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19" name="Freeform 25"/>
          <p:cNvSpPr/>
          <p:nvPr/>
        </p:nvSpPr>
        <p:spPr bwMode="auto">
          <a:xfrm flipH="1">
            <a:off x="5460161" y="2236709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rgbClr val="937366"/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821792" y="1579214"/>
            <a:ext cx="1850059" cy="2995333"/>
          </a:xfrm>
          <a:prstGeom prst="roundRect">
            <a:avLst/>
          </a:prstGeom>
          <a:solidFill>
            <a:srgbClr val="7AB8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21" name="Freeform 25"/>
          <p:cNvSpPr/>
          <p:nvPr/>
        </p:nvSpPr>
        <p:spPr bwMode="auto">
          <a:xfrm flipH="1">
            <a:off x="7862556" y="1579213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9249237" y="2236710"/>
            <a:ext cx="1850059" cy="2995333"/>
          </a:xfrm>
          <a:prstGeom prst="roundRect">
            <a:avLst/>
          </a:prstGeom>
          <a:solidFill>
            <a:srgbClr val="F744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23" name="Freeform 25"/>
          <p:cNvSpPr/>
          <p:nvPr/>
        </p:nvSpPr>
        <p:spPr bwMode="auto">
          <a:xfrm flipH="1">
            <a:off x="10290001" y="2236709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grpSp>
        <p:nvGrpSpPr>
          <p:cNvPr id="24" name="Group 23"/>
          <p:cNvGrpSpPr/>
          <p:nvPr/>
        </p:nvGrpSpPr>
        <p:grpSpPr>
          <a:xfrm>
            <a:off x="3272675" y="1619624"/>
            <a:ext cx="588407" cy="607811"/>
            <a:chOff x="8188325" y="3233738"/>
            <a:chExt cx="506413" cy="500062"/>
          </a:xfrm>
          <a:solidFill>
            <a:srgbClr val="7AB8BF"/>
          </a:solidFill>
        </p:grpSpPr>
        <p:sp>
          <p:nvSpPr>
            <p:cNvPr id="25" name="Freeform 24"/>
            <p:cNvSpPr/>
            <p:nvPr/>
          </p:nvSpPr>
          <p:spPr bwMode="auto">
            <a:xfrm>
              <a:off x="8262938" y="3346450"/>
              <a:ext cx="19050" cy="198437"/>
            </a:xfrm>
            <a:custGeom>
              <a:avLst/>
              <a:gdLst>
                <a:gd name="T0" fmla="*/ 5 w 5"/>
                <a:gd name="T1" fmla="*/ 51 h 53"/>
                <a:gd name="T2" fmla="*/ 3 w 5"/>
                <a:gd name="T3" fmla="*/ 53 h 53"/>
                <a:gd name="T4" fmla="*/ 3 w 5"/>
                <a:gd name="T5" fmla="*/ 53 h 53"/>
                <a:gd name="T6" fmla="*/ 1 w 5"/>
                <a:gd name="T7" fmla="*/ 51 h 53"/>
                <a:gd name="T8" fmla="*/ 0 w 5"/>
                <a:gd name="T9" fmla="*/ 2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2 h 53"/>
                <a:gd name="T16" fmla="*/ 5 w 5"/>
                <a:gd name="T1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3">
                  <a:moveTo>
                    <a:pt x="5" y="51"/>
                  </a:moveTo>
                  <a:cubicBezTo>
                    <a:pt x="5" y="52"/>
                    <a:pt x="4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1" y="52"/>
                    <a:pt x="1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8267700" y="3530600"/>
              <a:ext cx="269875" cy="14287"/>
            </a:xfrm>
            <a:custGeom>
              <a:avLst/>
              <a:gdLst>
                <a:gd name="T0" fmla="*/ 69 w 72"/>
                <a:gd name="T1" fmla="*/ 0 h 4"/>
                <a:gd name="T2" fmla="*/ 72 w 72"/>
                <a:gd name="T3" fmla="*/ 2 h 4"/>
                <a:gd name="T4" fmla="*/ 72 w 72"/>
                <a:gd name="T5" fmla="*/ 2 h 4"/>
                <a:gd name="T6" fmla="*/ 69 w 72"/>
                <a:gd name="T7" fmla="*/ 4 h 4"/>
                <a:gd name="T8" fmla="*/ 2 w 72"/>
                <a:gd name="T9" fmla="*/ 4 h 4"/>
                <a:gd name="T10" fmla="*/ 0 w 72"/>
                <a:gd name="T11" fmla="*/ 2 h 4"/>
                <a:gd name="T12" fmla="*/ 0 w 72"/>
                <a:gd name="T13" fmla="*/ 2 h 4"/>
                <a:gd name="T14" fmla="*/ 2 w 72"/>
                <a:gd name="T15" fmla="*/ 0 h 4"/>
                <a:gd name="T16" fmla="*/ 69 w 7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">
                  <a:moveTo>
                    <a:pt x="69" y="0"/>
                  </a:moveTo>
                  <a:cubicBezTo>
                    <a:pt x="70" y="0"/>
                    <a:pt x="72" y="1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3"/>
                    <a:pt x="70" y="4"/>
                    <a:pt x="6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8416925" y="3451225"/>
              <a:ext cx="34925" cy="93662"/>
            </a:xfrm>
            <a:custGeom>
              <a:avLst/>
              <a:gdLst>
                <a:gd name="T0" fmla="*/ 7 w 9"/>
                <a:gd name="T1" fmla="*/ 0 h 25"/>
                <a:gd name="T2" fmla="*/ 3 w 9"/>
                <a:gd name="T3" fmla="*/ 0 h 25"/>
                <a:gd name="T4" fmla="*/ 0 w 9"/>
                <a:gd name="T5" fmla="*/ 2 h 25"/>
                <a:gd name="T6" fmla="*/ 0 w 9"/>
                <a:gd name="T7" fmla="*/ 25 h 25"/>
                <a:gd name="T8" fmla="*/ 9 w 9"/>
                <a:gd name="T9" fmla="*/ 25 h 25"/>
                <a:gd name="T10" fmla="*/ 9 w 9"/>
                <a:gd name="T11" fmla="*/ 2 h 25"/>
                <a:gd name="T12" fmla="*/ 7 w 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8361363" y="3425825"/>
              <a:ext cx="33338" cy="119062"/>
            </a:xfrm>
            <a:custGeom>
              <a:avLst/>
              <a:gdLst>
                <a:gd name="T0" fmla="*/ 7 w 9"/>
                <a:gd name="T1" fmla="*/ 0 h 32"/>
                <a:gd name="T2" fmla="*/ 3 w 9"/>
                <a:gd name="T3" fmla="*/ 0 h 32"/>
                <a:gd name="T4" fmla="*/ 0 w 9"/>
                <a:gd name="T5" fmla="*/ 2 h 32"/>
                <a:gd name="T6" fmla="*/ 0 w 9"/>
                <a:gd name="T7" fmla="*/ 32 h 32"/>
                <a:gd name="T8" fmla="*/ 9 w 9"/>
                <a:gd name="T9" fmla="*/ 32 h 32"/>
                <a:gd name="T10" fmla="*/ 9 w 9"/>
                <a:gd name="T11" fmla="*/ 2 h 32"/>
                <a:gd name="T12" fmla="*/ 7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8474075" y="3403600"/>
              <a:ext cx="33338" cy="141287"/>
            </a:xfrm>
            <a:custGeom>
              <a:avLst/>
              <a:gdLst>
                <a:gd name="T0" fmla="*/ 7 w 9"/>
                <a:gd name="T1" fmla="*/ 0 h 38"/>
                <a:gd name="T2" fmla="*/ 3 w 9"/>
                <a:gd name="T3" fmla="*/ 0 h 38"/>
                <a:gd name="T4" fmla="*/ 0 w 9"/>
                <a:gd name="T5" fmla="*/ 3 h 38"/>
                <a:gd name="T6" fmla="*/ 0 w 9"/>
                <a:gd name="T7" fmla="*/ 38 h 38"/>
                <a:gd name="T8" fmla="*/ 9 w 9"/>
                <a:gd name="T9" fmla="*/ 38 h 38"/>
                <a:gd name="T10" fmla="*/ 9 w 9"/>
                <a:gd name="T11" fmla="*/ 3 h 38"/>
                <a:gd name="T12" fmla="*/ 7 w 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8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8304213" y="3481388"/>
              <a:ext cx="34925" cy="63500"/>
            </a:xfrm>
            <a:custGeom>
              <a:avLst/>
              <a:gdLst>
                <a:gd name="T0" fmla="*/ 7 w 9"/>
                <a:gd name="T1" fmla="*/ 0 h 17"/>
                <a:gd name="T2" fmla="*/ 3 w 9"/>
                <a:gd name="T3" fmla="*/ 0 h 17"/>
                <a:gd name="T4" fmla="*/ 0 w 9"/>
                <a:gd name="T5" fmla="*/ 2 h 17"/>
                <a:gd name="T6" fmla="*/ 0 w 9"/>
                <a:gd name="T7" fmla="*/ 17 h 17"/>
                <a:gd name="T8" fmla="*/ 9 w 9"/>
                <a:gd name="T9" fmla="*/ 17 h 17"/>
                <a:gd name="T10" fmla="*/ 9 w 9"/>
                <a:gd name="T11" fmla="*/ 2 h 17"/>
                <a:gd name="T12" fmla="*/ 7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308975" y="3376613"/>
              <a:ext cx="66675" cy="74612"/>
            </a:xfrm>
            <a:custGeom>
              <a:avLst/>
              <a:gdLst>
                <a:gd name="T0" fmla="*/ 42 w 42"/>
                <a:gd name="T1" fmla="*/ 7 h 47"/>
                <a:gd name="T2" fmla="*/ 7 w 42"/>
                <a:gd name="T3" fmla="*/ 47 h 47"/>
                <a:gd name="T4" fmla="*/ 0 w 42"/>
                <a:gd name="T5" fmla="*/ 40 h 47"/>
                <a:gd name="T6" fmla="*/ 35 w 42"/>
                <a:gd name="T7" fmla="*/ 0 h 47"/>
                <a:gd name="T8" fmla="*/ 42 w 42"/>
                <a:gd name="T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7">
                  <a:moveTo>
                    <a:pt x="42" y="7"/>
                  </a:moveTo>
                  <a:lnTo>
                    <a:pt x="7" y="47"/>
                  </a:lnTo>
                  <a:lnTo>
                    <a:pt x="0" y="40"/>
                  </a:lnTo>
                  <a:lnTo>
                    <a:pt x="35" y="0"/>
                  </a:lnTo>
                  <a:lnTo>
                    <a:pt x="4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8364538" y="3362325"/>
              <a:ext cx="82550" cy="77787"/>
            </a:xfrm>
            <a:custGeom>
              <a:avLst/>
              <a:gdLst>
                <a:gd name="T0" fmla="*/ 45 w 52"/>
                <a:gd name="T1" fmla="*/ 49 h 49"/>
                <a:gd name="T2" fmla="*/ 0 w 52"/>
                <a:gd name="T3" fmla="*/ 9 h 49"/>
                <a:gd name="T4" fmla="*/ 7 w 52"/>
                <a:gd name="T5" fmla="*/ 0 h 49"/>
                <a:gd name="T6" fmla="*/ 52 w 52"/>
                <a:gd name="T7" fmla="*/ 40 h 49"/>
                <a:gd name="T8" fmla="*/ 45 w 5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45" y="4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52" y="40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8424863" y="3357563"/>
              <a:ext cx="74613" cy="82550"/>
            </a:xfrm>
            <a:custGeom>
              <a:avLst/>
              <a:gdLst>
                <a:gd name="T0" fmla="*/ 47 w 47"/>
                <a:gd name="T1" fmla="*/ 7 h 52"/>
                <a:gd name="T2" fmla="*/ 7 w 47"/>
                <a:gd name="T3" fmla="*/ 52 h 52"/>
                <a:gd name="T4" fmla="*/ 0 w 47"/>
                <a:gd name="T5" fmla="*/ 45 h 52"/>
                <a:gd name="T6" fmla="*/ 38 w 47"/>
                <a:gd name="T7" fmla="*/ 0 h 52"/>
                <a:gd name="T8" fmla="*/ 47 w 4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7" y="7"/>
                  </a:moveTo>
                  <a:lnTo>
                    <a:pt x="7" y="52"/>
                  </a:lnTo>
                  <a:lnTo>
                    <a:pt x="0" y="45"/>
                  </a:lnTo>
                  <a:lnTo>
                    <a:pt x="38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8466138" y="3346450"/>
              <a:ext cx="41275" cy="41275"/>
            </a:xfrm>
            <a:custGeom>
              <a:avLst/>
              <a:gdLst>
                <a:gd name="T0" fmla="*/ 10 w 11"/>
                <a:gd name="T1" fmla="*/ 0 h 11"/>
                <a:gd name="T2" fmla="*/ 11 w 11"/>
                <a:gd name="T3" fmla="*/ 2 h 11"/>
                <a:gd name="T4" fmla="*/ 10 w 11"/>
                <a:gd name="T5" fmla="*/ 4 h 11"/>
                <a:gd name="T6" fmla="*/ 9 w 11"/>
                <a:gd name="T7" fmla="*/ 8 h 11"/>
                <a:gd name="T8" fmla="*/ 9 w 11"/>
                <a:gd name="T9" fmla="*/ 10 h 11"/>
                <a:gd name="T10" fmla="*/ 7 w 11"/>
                <a:gd name="T11" fmla="*/ 11 h 11"/>
                <a:gd name="T12" fmla="*/ 5 w 11"/>
                <a:gd name="T13" fmla="*/ 9 h 11"/>
                <a:gd name="T14" fmla="*/ 3 w 11"/>
                <a:gd name="T15" fmla="*/ 7 h 11"/>
                <a:gd name="T16" fmla="*/ 0 w 11"/>
                <a:gd name="T17" fmla="*/ 5 h 11"/>
                <a:gd name="T18" fmla="*/ 1 w 11"/>
                <a:gd name="T19" fmla="*/ 3 h 11"/>
                <a:gd name="T20" fmla="*/ 3 w 11"/>
                <a:gd name="T21" fmla="*/ 2 h 11"/>
                <a:gd name="T22" fmla="*/ 7 w 11"/>
                <a:gd name="T23" fmla="*/ 1 h 11"/>
                <a:gd name="T24" fmla="*/ 10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cubicBezTo>
                    <a:pt x="10" y="0"/>
                    <a:pt x="11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8188325" y="3233738"/>
              <a:ext cx="506413" cy="500062"/>
            </a:xfrm>
            <a:custGeom>
              <a:avLst/>
              <a:gdLst>
                <a:gd name="T0" fmla="*/ 128 w 135"/>
                <a:gd name="T1" fmla="*/ 128 h 133"/>
                <a:gd name="T2" fmla="*/ 116 w 135"/>
                <a:gd name="T3" fmla="*/ 133 h 133"/>
                <a:gd name="T4" fmla="*/ 103 w 135"/>
                <a:gd name="T5" fmla="*/ 128 h 133"/>
                <a:gd name="T6" fmla="*/ 82 w 135"/>
                <a:gd name="T7" fmla="*/ 107 h 133"/>
                <a:gd name="T8" fmla="*/ 56 w 135"/>
                <a:gd name="T9" fmla="*/ 113 h 133"/>
                <a:gd name="T10" fmla="*/ 0 w 135"/>
                <a:gd name="T11" fmla="*/ 56 h 133"/>
                <a:gd name="T12" fmla="*/ 56 w 135"/>
                <a:gd name="T13" fmla="*/ 0 h 133"/>
                <a:gd name="T14" fmla="*/ 113 w 135"/>
                <a:gd name="T15" fmla="*/ 56 h 133"/>
                <a:gd name="T16" fmla="*/ 107 w 135"/>
                <a:gd name="T17" fmla="*/ 82 h 133"/>
                <a:gd name="T18" fmla="*/ 128 w 135"/>
                <a:gd name="T19" fmla="*/ 103 h 133"/>
                <a:gd name="T20" fmla="*/ 128 w 135"/>
                <a:gd name="T21" fmla="*/ 128 h 133"/>
                <a:gd name="T22" fmla="*/ 56 w 135"/>
                <a:gd name="T23" fmla="*/ 106 h 133"/>
                <a:gd name="T24" fmla="*/ 106 w 135"/>
                <a:gd name="T25" fmla="*/ 56 h 133"/>
                <a:gd name="T26" fmla="*/ 56 w 135"/>
                <a:gd name="T27" fmla="*/ 7 h 133"/>
                <a:gd name="T28" fmla="*/ 7 w 135"/>
                <a:gd name="T29" fmla="*/ 56 h 133"/>
                <a:gd name="T30" fmla="*/ 56 w 135"/>
                <a:gd name="T31" fmla="*/ 10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33">
                  <a:moveTo>
                    <a:pt x="128" y="128"/>
                  </a:moveTo>
                  <a:cubicBezTo>
                    <a:pt x="125" y="131"/>
                    <a:pt x="120" y="133"/>
                    <a:pt x="116" y="133"/>
                  </a:cubicBezTo>
                  <a:cubicBezTo>
                    <a:pt x="111" y="133"/>
                    <a:pt x="107" y="131"/>
                    <a:pt x="103" y="12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5" y="111"/>
                    <a:pt x="66" y="113"/>
                    <a:pt x="56" y="113"/>
                  </a:cubicBezTo>
                  <a:cubicBezTo>
                    <a:pt x="25" y="113"/>
                    <a:pt x="0" y="88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8" y="0"/>
                    <a:pt x="113" y="25"/>
                    <a:pt x="113" y="56"/>
                  </a:cubicBezTo>
                  <a:cubicBezTo>
                    <a:pt x="113" y="66"/>
                    <a:pt x="111" y="75"/>
                    <a:pt x="107" y="8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35" y="110"/>
                    <a:pt x="135" y="121"/>
                    <a:pt x="128" y="128"/>
                  </a:cubicBezTo>
                  <a:close/>
                  <a:moveTo>
                    <a:pt x="56" y="106"/>
                  </a:moveTo>
                  <a:cubicBezTo>
                    <a:pt x="84" y="106"/>
                    <a:pt x="106" y="84"/>
                    <a:pt x="106" y="56"/>
                  </a:cubicBezTo>
                  <a:cubicBezTo>
                    <a:pt x="106" y="29"/>
                    <a:pt x="84" y="7"/>
                    <a:pt x="56" y="7"/>
                  </a:cubicBezTo>
                  <a:cubicBezTo>
                    <a:pt x="29" y="7"/>
                    <a:pt x="7" y="29"/>
                    <a:pt x="7" y="56"/>
                  </a:cubicBezTo>
                  <a:cubicBezTo>
                    <a:pt x="7" y="84"/>
                    <a:pt x="29" y="106"/>
                    <a:pt x="5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63946" y="1575428"/>
            <a:ext cx="665548" cy="696203"/>
            <a:chOff x="7640638" y="3014663"/>
            <a:chExt cx="434976" cy="434976"/>
          </a:xfrm>
          <a:solidFill>
            <a:srgbClr val="7AB8BF"/>
          </a:solidFill>
        </p:grpSpPr>
        <p:sp>
          <p:nvSpPr>
            <p:cNvPr id="37" name="Freeform 36"/>
            <p:cNvSpPr/>
            <p:nvPr/>
          </p:nvSpPr>
          <p:spPr bwMode="auto">
            <a:xfrm>
              <a:off x="7651751" y="3014663"/>
              <a:ext cx="198438" cy="190500"/>
            </a:xfrm>
            <a:custGeom>
              <a:avLst/>
              <a:gdLst>
                <a:gd name="T0" fmla="*/ 42 w 53"/>
                <a:gd name="T1" fmla="*/ 0 h 51"/>
                <a:gd name="T2" fmla="*/ 41 w 53"/>
                <a:gd name="T3" fmla="*/ 0 h 51"/>
                <a:gd name="T4" fmla="*/ 38 w 53"/>
                <a:gd name="T5" fmla="*/ 2 h 51"/>
                <a:gd name="T6" fmla="*/ 38 w 53"/>
                <a:gd name="T7" fmla="*/ 6 h 51"/>
                <a:gd name="T8" fmla="*/ 13 w 53"/>
                <a:gd name="T9" fmla="*/ 22 h 51"/>
                <a:gd name="T10" fmla="*/ 0 w 53"/>
                <a:gd name="T11" fmla="*/ 50 h 51"/>
                <a:gd name="T12" fmla="*/ 0 w 53"/>
                <a:gd name="T13" fmla="*/ 51 h 51"/>
                <a:gd name="T14" fmla="*/ 1 w 53"/>
                <a:gd name="T15" fmla="*/ 51 h 51"/>
                <a:gd name="T16" fmla="*/ 8 w 53"/>
                <a:gd name="T17" fmla="*/ 51 h 51"/>
                <a:gd name="T18" fmla="*/ 9 w 53"/>
                <a:gd name="T19" fmla="*/ 50 h 51"/>
                <a:gd name="T20" fmla="*/ 38 w 53"/>
                <a:gd name="T21" fmla="*/ 15 h 51"/>
                <a:gd name="T22" fmla="*/ 38 w 53"/>
                <a:gd name="T23" fmla="*/ 18 h 51"/>
                <a:gd name="T24" fmla="*/ 41 w 53"/>
                <a:gd name="T25" fmla="*/ 21 h 51"/>
                <a:gd name="T26" fmla="*/ 42 w 53"/>
                <a:gd name="T27" fmla="*/ 20 h 51"/>
                <a:gd name="T28" fmla="*/ 52 w 53"/>
                <a:gd name="T29" fmla="*/ 12 h 51"/>
                <a:gd name="T30" fmla="*/ 53 w 53"/>
                <a:gd name="T31" fmla="*/ 10 h 51"/>
                <a:gd name="T32" fmla="*/ 52 w 53"/>
                <a:gd name="T33" fmla="*/ 8 h 51"/>
                <a:gd name="T34" fmla="*/ 42 w 5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1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9"/>
                    <a:pt x="20" y="14"/>
                    <a:pt x="13" y="22"/>
                  </a:cubicBezTo>
                  <a:cubicBezTo>
                    <a:pt x="6" y="30"/>
                    <a:pt x="1" y="4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0"/>
                  </a:cubicBezTo>
                  <a:cubicBezTo>
                    <a:pt x="11" y="34"/>
                    <a:pt x="23" y="20"/>
                    <a:pt x="38" y="1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9" y="21"/>
                    <a:pt x="41" y="21"/>
                  </a:cubicBezTo>
                  <a:cubicBezTo>
                    <a:pt x="41" y="21"/>
                    <a:pt x="42" y="20"/>
                    <a:pt x="4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9"/>
                    <a:pt x="52" y="9"/>
                    <a:pt x="52" y="8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640638" y="3235326"/>
              <a:ext cx="190500" cy="198438"/>
            </a:xfrm>
            <a:custGeom>
              <a:avLst/>
              <a:gdLst>
                <a:gd name="T0" fmla="*/ 50 w 51"/>
                <a:gd name="T1" fmla="*/ 44 h 53"/>
                <a:gd name="T2" fmla="*/ 15 w 51"/>
                <a:gd name="T3" fmla="*/ 14 h 53"/>
                <a:gd name="T4" fmla="*/ 18 w 51"/>
                <a:gd name="T5" fmla="*/ 14 h 53"/>
                <a:gd name="T6" fmla="*/ 20 w 51"/>
                <a:gd name="T7" fmla="*/ 13 h 53"/>
                <a:gd name="T8" fmla="*/ 20 w 51"/>
                <a:gd name="T9" fmla="*/ 10 h 53"/>
                <a:gd name="T10" fmla="*/ 12 w 51"/>
                <a:gd name="T11" fmla="*/ 1 h 53"/>
                <a:gd name="T12" fmla="*/ 10 w 51"/>
                <a:gd name="T13" fmla="*/ 0 h 53"/>
                <a:gd name="T14" fmla="*/ 8 w 51"/>
                <a:gd name="T15" fmla="*/ 1 h 53"/>
                <a:gd name="T16" fmla="*/ 0 w 51"/>
                <a:gd name="T17" fmla="*/ 10 h 53"/>
                <a:gd name="T18" fmla="*/ 0 w 51"/>
                <a:gd name="T19" fmla="*/ 13 h 53"/>
                <a:gd name="T20" fmla="*/ 2 w 51"/>
                <a:gd name="T21" fmla="*/ 14 h 53"/>
                <a:gd name="T22" fmla="*/ 6 w 51"/>
                <a:gd name="T23" fmla="*/ 14 h 53"/>
                <a:gd name="T24" fmla="*/ 22 w 51"/>
                <a:gd name="T25" fmla="*/ 40 h 53"/>
                <a:gd name="T26" fmla="*/ 50 w 51"/>
                <a:gd name="T27" fmla="*/ 53 h 53"/>
                <a:gd name="T28" fmla="*/ 50 w 51"/>
                <a:gd name="T29" fmla="*/ 53 h 53"/>
                <a:gd name="T30" fmla="*/ 51 w 51"/>
                <a:gd name="T31" fmla="*/ 52 h 53"/>
                <a:gd name="T32" fmla="*/ 51 w 51"/>
                <a:gd name="T33" fmla="*/ 52 h 53"/>
                <a:gd name="T34" fmla="*/ 51 w 51"/>
                <a:gd name="T35" fmla="*/ 45 h 53"/>
                <a:gd name="T36" fmla="*/ 50 w 51"/>
                <a:gd name="T3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3">
                  <a:moveTo>
                    <a:pt x="50" y="44"/>
                  </a:moveTo>
                  <a:cubicBezTo>
                    <a:pt x="34" y="42"/>
                    <a:pt x="20" y="30"/>
                    <a:pt x="15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24"/>
                    <a:pt x="14" y="33"/>
                    <a:pt x="22" y="40"/>
                  </a:cubicBezTo>
                  <a:cubicBezTo>
                    <a:pt x="30" y="47"/>
                    <a:pt x="40" y="51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3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861301" y="3251201"/>
              <a:ext cx="203200" cy="198438"/>
            </a:xfrm>
            <a:custGeom>
              <a:avLst/>
              <a:gdLst>
                <a:gd name="T0" fmla="*/ 53 w 54"/>
                <a:gd name="T1" fmla="*/ 0 h 53"/>
                <a:gd name="T2" fmla="*/ 46 w 54"/>
                <a:gd name="T3" fmla="*/ 0 h 53"/>
                <a:gd name="T4" fmla="*/ 45 w 54"/>
                <a:gd name="T5" fmla="*/ 0 h 53"/>
                <a:gd name="T6" fmla="*/ 15 w 54"/>
                <a:gd name="T7" fmla="*/ 37 h 53"/>
                <a:gd name="T8" fmla="*/ 15 w 54"/>
                <a:gd name="T9" fmla="*/ 34 h 53"/>
                <a:gd name="T10" fmla="*/ 12 w 54"/>
                <a:gd name="T11" fmla="*/ 31 h 53"/>
                <a:gd name="T12" fmla="*/ 11 w 54"/>
                <a:gd name="T13" fmla="*/ 32 h 53"/>
                <a:gd name="T14" fmla="*/ 1 w 54"/>
                <a:gd name="T15" fmla="*/ 40 h 53"/>
                <a:gd name="T16" fmla="*/ 0 w 54"/>
                <a:gd name="T17" fmla="*/ 42 h 53"/>
                <a:gd name="T18" fmla="*/ 1 w 54"/>
                <a:gd name="T19" fmla="*/ 44 h 53"/>
                <a:gd name="T20" fmla="*/ 11 w 54"/>
                <a:gd name="T21" fmla="*/ 52 h 53"/>
                <a:gd name="T22" fmla="*/ 12 w 54"/>
                <a:gd name="T23" fmla="*/ 53 h 53"/>
                <a:gd name="T24" fmla="*/ 15 w 54"/>
                <a:gd name="T25" fmla="*/ 50 h 53"/>
                <a:gd name="T26" fmla="*/ 15 w 54"/>
                <a:gd name="T27" fmla="*/ 46 h 53"/>
                <a:gd name="T28" fmla="*/ 41 w 54"/>
                <a:gd name="T29" fmla="*/ 30 h 53"/>
                <a:gd name="T30" fmla="*/ 54 w 54"/>
                <a:gd name="T31" fmla="*/ 1 h 53"/>
                <a:gd name="T32" fmla="*/ 54 w 54"/>
                <a:gd name="T33" fmla="*/ 0 h 53"/>
                <a:gd name="T34" fmla="*/ 53 w 54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3">
                  <a:moveTo>
                    <a:pt x="5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17"/>
                    <a:pt x="31" y="32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2"/>
                    <a:pt x="14" y="31"/>
                    <a:pt x="12" y="31"/>
                  </a:cubicBezTo>
                  <a:cubicBezTo>
                    <a:pt x="12" y="31"/>
                    <a:pt x="11" y="31"/>
                    <a:pt x="11" y="3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3"/>
                    <a:pt x="1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4" y="53"/>
                    <a:pt x="15" y="51"/>
                    <a:pt x="15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5" y="43"/>
                    <a:pt x="34" y="38"/>
                    <a:pt x="41" y="30"/>
                  </a:cubicBezTo>
                  <a:cubicBezTo>
                    <a:pt x="48" y="21"/>
                    <a:pt x="53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7880351" y="3022601"/>
              <a:ext cx="195263" cy="198438"/>
            </a:xfrm>
            <a:custGeom>
              <a:avLst/>
              <a:gdLst>
                <a:gd name="T0" fmla="*/ 51 w 52"/>
                <a:gd name="T1" fmla="*/ 40 h 53"/>
                <a:gd name="T2" fmla="*/ 49 w 52"/>
                <a:gd name="T3" fmla="*/ 39 h 53"/>
                <a:gd name="T4" fmla="*/ 45 w 52"/>
                <a:gd name="T5" fmla="*/ 39 h 53"/>
                <a:gd name="T6" fmla="*/ 29 w 52"/>
                <a:gd name="T7" fmla="*/ 13 h 53"/>
                <a:gd name="T8" fmla="*/ 1 w 52"/>
                <a:gd name="T9" fmla="*/ 0 h 53"/>
                <a:gd name="T10" fmla="*/ 1 w 52"/>
                <a:gd name="T11" fmla="*/ 0 h 53"/>
                <a:gd name="T12" fmla="*/ 1 w 52"/>
                <a:gd name="T13" fmla="*/ 1 h 53"/>
                <a:gd name="T14" fmla="*/ 0 w 52"/>
                <a:gd name="T15" fmla="*/ 1 h 53"/>
                <a:gd name="T16" fmla="*/ 0 w 52"/>
                <a:gd name="T17" fmla="*/ 8 h 53"/>
                <a:gd name="T18" fmla="*/ 1 w 52"/>
                <a:gd name="T19" fmla="*/ 9 h 53"/>
                <a:gd name="T20" fmla="*/ 37 w 52"/>
                <a:gd name="T21" fmla="*/ 39 h 53"/>
                <a:gd name="T22" fmla="*/ 33 w 52"/>
                <a:gd name="T23" fmla="*/ 39 h 53"/>
                <a:gd name="T24" fmla="*/ 31 w 52"/>
                <a:gd name="T25" fmla="*/ 40 h 53"/>
                <a:gd name="T26" fmla="*/ 31 w 52"/>
                <a:gd name="T27" fmla="*/ 43 h 53"/>
                <a:gd name="T28" fmla="*/ 39 w 52"/>
                <a:gd name="T29" fmla="*/ 52 h 53"/>
                <a:gd name="T30" fmla="*/ 41 w 52"/>
                <a:gd name="T31" fmla="*/ 53 h 53"/>
                <a:gd name="T32" fmla="*/ 43 w 52"/>
                <a:gd name="T33" fmla="*/ 52 h 53"/>
                <a:gd name="T34" fmla="*/ 51 w 52"/>
                <a:gd name="T35" fmla="*/ 43 h 53"/>
                <a:gd name="T36" fmla="*/ 51 w 52"/>
                <a:gd name="T3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3">
                  <a:moveTo>
                    <a:pt x="51" y="40"/>
                  </a:moveTo>
                  <a:cubicBezTo>
                    <a:pt x="51" y="39"/>
                    <a:pt x="50" y="39"/>
                    <a:pt x="49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29"/>
                    <a:pt x="37" y="20"/>
                    <a:pt x="29" y="13"/>
                  </a:cubicBezTo>
                  <a:cubicBezTo>
                    <a:pt x="21" y="6"/>
                    <a:pt x="1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8" y="11"/>
                    <a:pt x="31" y="23"/>
                    <a:pt x="37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1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3"/>
                    <a:pt x="40" y="53"/>
                    <a:pt x="41" y="53"/>
                  </a:cubicBezTo>
                  <a:cubicBezTo>
                    <a:pt x="42" y="53"/>
                    <a:pt x="43" y="53"/>
                    <a:pt x="43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2"/>
                    <a:pt x="52" y="41"/>
                    <a:pt x="5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7723188" y="3092451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61 w 72"/>
                <a:gd name="T3" fmla="*/ 21 h 72"/>
                <a:gd name="T4" fmla="*/ 66 w 72"/>
                <a:gd name="T5" fmla="*/ 34 h 72"/>
                <a:gd name="T6" fmla="*/ 52 w 72"/>
                <a:gd name="T7" fmla="*/ 34 h 72"/>
                <a:gd name="T8" fmla="*/ 51 w 72"/>
                <a:gd name="T9" fmla="*/ 23 h 72"/>
                <a:gd name="T10" fmla="*/ 61 w 72"/>
                <a:gd name="T11" fmla="*/ 21 h 72"/>
                <a:gd name="T12" fmla="*/ 57 w 72"/>
                <a:gd name="T13" fmla="*/ 15 h 72"/>
                <a:gd name="T14" fmla="*/ 57 w 72"/>
                <a:gd name="T15" fmla="*/ 17 h 72"/>
                <a:gd name="T16" fmla="*/ 50 w 72"/>
                <a:gd name="T17" fmla="*/ 18 h 72"/>
                <a:gd name="T18" fmla="*/ 50 w 72"/>
                <a:gd name="T19" fmla="*/ 10 h 72"/>
                <a:gd name="T20" fmla="*/ 24 w 72"/>
                <a:gd name="T21" fmla="*/ 34 h 72"/>
                <a:gd name="T22" fmla="*/ 25 w 72"/>
                <a:gd name="T23" fmla="*/ 23 h 72"/>
                <a:gd name="T24" fmla="*/ 46 w 72"/>
                <a:gd name="T25" fmla="*/ 23 h 72"/>
                <a:gd name="T26" fmla="*/ 48 w 72"/>
                <a:gd name="T27" fmla="*/ 33 h 72"/>
                <a:gd name="T28" fmla="*/ 48 w 72"/>
                <a:gd name="T29" fmla="*/ 38 h 72"/>
                <a:gd name="T30" fmla="*/ 47 w 72"/>
                <a:gd name="T31" fmla="*/ 48 h 72"/>
                <a:gd name="T32" fmla="*/ 26 w 72"/>
                <a:gd name="T33" fmla="*/ 48 h 72"/>
                <a:gd name="T34" fmla="*/ 24 w 72"/>
                <a:gd name="T35" fmla="*/ 39 h 72"/>
                <a:gd name="T36" fmla="*/ 47 w 72"/>
                <a:gd name="T37" fmla="*/ 38 h 72"/>
                <a:gd name="T38" fmla="*/ 28 w 72"/>
                <a:gd name="T39" fmla="*/ 13 h 72"/>
                <a:gd name="T40" fmla="*/ 32 w 72"/>
                <a:gd name="T41" fmla="*/ 7 h 72"/>
                <a:gd name="T42" fmla="*/ 41 w 72"/>
                <a:gd name="T43" fmla="*/ 7 h 72"/>
                <a:gd name="T44" fmla="*/ 46 w 72"/>
                <a:gd name="T45" fmla="*/ 18 h 72"/>
                <a:gd name="T46" fmla="*/ 36 w 72"/>
                <a:gd name="T47" fmla="*/ 20 h 72"/>
                <a:gd name="T48" fmla="*/ 27 w 72"/>
                <a:gd name="T49" fmla="*/ 18 h 72"/>
                <a:gd name="T50" fmla="*/ 23 w 72"/>
                <a:gd name="T51" fmla="*/ 10 h 72"/>
                <a:gd name="T52" fmla="*/ 22 w 72"/>
                <a:gd name="T53" fmla="*/ 18 h 72"/>
                <a:gd name="T54" fmla="*/ 16 w 72"/>
                <a:gd name="T55" fmla="*/ 17 h 72"/>
                <a:gd name="T56" fmla="*/ 7 w 72"/>
                <a:gd name="T57" fmla="*/ 33 h 72"/>
                <a:gd name="T58" fmla="*/ 12 w 72"/>
                <a:gd name="T59" fmla="*/ 21 h 72"/>
                <a:gd name="T60" fmla="*/ 21 w 72"/>
                <a:gd name="T61" fmla="*/ 24 h 72"/>
                <a:gd name="T62" fmla="*/ 19 w 72"/>
                <a:gd name="T63" fmla="*/ 34 h 72"/>
                <a:gd name="T64" fmla="*/ 7 w 72"/>
                <a:gd name="T65" fmla="*/ 33 h 72"/>
                <a:gd name="T66" fmla="*/ 7 w 72"/>
                <a:gd name="T67" fmla="*/ 39 h 72"/>
                <a:gd name="T68" fmla="*/ 19 w 72"/>
                <a:gd name="T69" fmla="*/ 38 h 72"/>
                <a:gd name="T70" fmla="*/ 21 w 72"/>
                <a:gd name="T71" fmla="*/ 48 h 72"/>
                <a:gd name="T72" fmla="*/ 12 w 72"/>
                <a:gd name="T73" fmla="*/ 51 h 72"/>
                <a:gd name="T74" fmla="*/ 15 w 72"/>
                <a:gd name="T75" fmla="*/ 57 h 72"/>
                <a:gd name="T76" fmla="*/ 14 w 72"/>
                <a:gd name="T77" fmla="*/ 55 h 72"/>
                <a:gd name="T78" fmla="*/ 22 w 72"/>
                <a:gd name="T79" fmla="*/ 53 h 72"/>
                <a:gd name="T80" fmla="*/ 26 w 72"/>
                <a:gd name="T81" fmla="*/ 63 h 72"/>
                <a:gd name="T82" fmla="*/ 44 w 72"/>
                <a:gd name="T83" fmla="*/ 59 h 72"/>
                <a:gd name="T84" fmla="*/ 40 w 72"/>
                <a:gd name="T85" fmla="*/ 65 h 72"/>
                <a:gd name="T86" fmla="*/ 32 w 72"/>
                <a:gd name="T87" fmla="*/ 65 h 72"/>
                <a:gd name="T88" fmla="*/ 27 w 72"/>
                <a:gd name="T89" fmla="*/ 54 h 72"/>
                <a:gd name="T90" fmla="*/ 36 w 72"/>
                <a:gd name="T91" fmla="*/ 52 h 72"/>
                <a:gd name="T92" fmla="*/ 46 w 72"/>
                <a:gd name="T93" fmla="*/ 54 h 72"/>
                <a:gd name="T94" fmla="*/ 50 w 72"/>
                <a:gd name="T95" fmla="*/ 62 h 72"/>
                <a:gd name="T96" fmla="*/ 50 w 72"/>
                <a:gd name="T97" fmla="*/ 54 h 72"/>
                <a:gd name="T98" fmla="*/ 57 w 72"/>
                <a:gd name="T99" fmla="*/ 54 h 72"/>
                <a:gd name="T100" fmla="*/ 65 w 72"/>
                <a:gd name="T101" fmla="*/ 39 h 72"/>
                <a:gd name="T102" fmla="*/ 60 w 72"/>
                <a:gd name="T103" fmla="*/ 51 h 72"/>
                <a:gd name="T104" fmla="*/ 52 w 72"/>
                <a:gd name="T105" fmla="*/ 48 h 72"/>
                <a:gd name="T106" fmla="*/ 53 w 72"/>
                <a:gd name="T107" fmla="*/ 38 h 72"/>
                <a:gd name="T108" fmla="*/ 65 w 72"/>
                <a:gd name="T10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61" y="21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4" y="25"/>
                    <a:pt x="65" y="28"/>
                    <a:pt x="65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0"/>
                    <a:pt x="52" y="27"/>
                    <a:pt x="52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5" y="22"/>
                    <a:pt x="58" y="22"/>
                    <a:pt x="60" y="21"/>
                  </a:cubicBezTo>
                  <a:lnTo>
                    <a:pt x="61" y="21"/>
                  </a:lnTo>
                  <a:close/>
                  <a:moveTo>
                    <a:pt x="50" y="10"/>
                  </a:moveTo>
                  <a:cubicBezTo>
                    <a:pt x="52" y="11"/>
                    <a:pt x="55" y="13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8"/>
                    <a:pt x="53" y="18"/>
                    <a:pt x="52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49" y="13"/>
                    <a:pt x="48" y="11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50" y="10"/>
                  </a:lnTo>
                  <a:close/>
                  <a:moveTo>
                    <a:pt x="47" y="34"/>
                  </a:move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0"/>
                    <a:pt x="25" y="27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4"/>
                    <a:pt x="33" y="24"/>
                    <a:pt x="36" y="24"/>
                  </a:cubicBezTo>
                  <a:cubicBezTo>
                    <a:pt x="40" y="24"/>
                    <a:pt x="43" y="24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48" y="30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7" y="34"/>
                  </a:lnTo>
                  <a:close/>
                  <a:moveTo>
                    <a:pt x="48" y="3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42"/>
                    <a:pt x="48" y="45"/>
                    <a:pt x="47" y="4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3" y="48"/>
                    <a:pt x="40" y="48"/>
                    <a:pt x="36" y="48"/>
                  </a:cubicBezTo>
                  <a:cubicBezTo>
                    <a:pt x="33" y="48"/>
                    <a:pt x="30" y="48"/>
                    <a:pt x="26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4" y="42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47" y="38"/>
                    <a:pt x="47" y="38"/>
                    <a:pt x="47" y="38"/>
                  </a:cubicBezTo>
                  <a:lnTo>
                    <a:pt x="48" y="38"/>
                  </a:lnTo>
                  <a:close/>
                  <a:moveTo>
                    <a:pt x="27" y="18"/>
                  </a:moveTo>
                  <a:cubicBezTo>
                    <a:pt x="27" y="16"/>
                    <a:pt x="28" y="14"/>
                    <a:pt x="28" y="13"/>
                  </a:cubicBezTo>
                  <a:cubicBezTo>
                    <a:pt x="29" y="10"/>
                    <a:pt x="30" y="9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9"/>
                    <a:pt x="43" y="10"/>
                    <a:pt x="44" y="13"/>
                  </a:cubicBezTo>
                  <a:cubicBezTo>
                    <a:pt x="45" y="14"/>
                    <a:pt x="45" y="16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2" y="20"/>
                    <a:pt x="39" y="20"/>
                    <a:pt x="36" y="20"/>
                  </a:cubicBezTo>
                  <a:cubicBezTo>
                    <a:pt x="33" y="20"/>
                    <a:pt x="30" y="20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lnTo>
                    <a:pt x="27" y="18"/>
                  </a:lnTo>
                  <a:close/>
                  <a:moveTo>
                    <a:pt x="15" y="16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3" y="15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8"/>
                    <a:pt x="17" y="18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15" y="16"/>
                  </a:lnTo>
                  <a:close/>
                  <a:moveTo>
                    <a:pt x="7" y="33"/>
                  </a:moveTo>
                  <a:cubicBezTo>
                    <a:pt x="8" y="28"/>
                    <a:pt x="9" y="25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7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7"/>
                    <a:pt x="20" y="30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33"/>
                  </a:lnTo>
                  <a:close/>
                  <a:moveTo>
                    <a:pt x="11" y="5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9" y="47"/>
                    <a:pt x="8" y="43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2"/>
                    <a:pt x="20" y="45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0"/>
                    <a:pt x="14" y="50"/>
                    <a:pt x="12" y="51"/>
                  </a:cubicBezTo>
                  <a:lnTo>
                    <a:pt x="11" y="51"/>
                  </a:lnTo>
                  <a:close/>
                  <a:moveTo>
                    <a:pt x="23" y="62"/>
                  </a:moveTo>
                  <a:cubicBezTo>
                    <a:pt x="20" y="61"/>
                    <a:pt x="18" y="59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9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6"/>
                    <a:pt x="24" y="59"/>
                    <a:pt x="24" y="61"/>
                  </a:cubicBezTo>
                  <a:cubicBezTo>
                    <a:pt x="26" y="63"/>
                    <a:pt x="26" y="63"/>
                    <a:pt x="26" y="63"/>
                  </a:cubicBezTo>
                  <a:lnTo>
                    <a:pt x="23" y="62"/>
                  </a:lnTo>
                  <a:close/>
                  <a:moveTo>
                    <a:pt x="46" y="54"/>
                  </a:moveTo>
                  <a:cubicBezTo>
                    <a:pt x="45" y="56"/>
                    <a:pt x="45" y="58"/>
                    <a:pt x="44" y="59"/>
                  </a:cubicBezTo>
                  <a:cubicBezTo>
                    <a:pt x="43" y="61"/>
                    <a:pt x="42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8" y="65"/>
                    <a:pt x="36" y="65"/>
                  </a:cubicBezTo>
                  <a:cubicBezTo>
                    <a:pt x="35" y="65"/>
                    <a:pt x="34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9" y="61"/>
                    <a:pt x="28" y="59"/>
                  </a:cubicBezTo>
                  <a:cubicBezTo>
                    <a:pt x="28" y="58"/>
                    <a:pt x="27" y="56"/>
                    <a:pt x="27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52"/>
                    <a:pt x="33" y="52"/>
                    <a:pt x="36" y="52"/>
                  </a:cubicBezTo>
                  <a:cubicBezTo>
                    <a:pt x="39" y="52"/>
                    <a:pt x="42" y="52"/>
                    <a:pt x="45" y="52"/>
                  </a:cubicBezTo>
                  <a:cubicBezTo>
                    <a:pt x="46" y="53"/>
                    <a:pt x="46" y="53"/>
                    <a:pt x="46" y="53"/>
                  </a:cubicBezTo>
                  <a:lnTo>
                    <a:pt x="46" y="54"/>
                  </a:ln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7"/>
                  </a:cubicBezTo>
                  <a:cubicBezTo>
                    <a:pt x="55" y="59"/>
                    <a:pt x="52" y="61"/>
                    <a:pt x="50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59"/>
                    <a:pt x="50" y="56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3"/>
                    <a:pt x="55" y="54"/>
                    <a:pt x="57" y="54"/>
                  </a:cubicBezTo>
                  <a:cubicBezTo>
                    <a:pt x="59" y="55"/>
                    <a:pt x="59" y="55"/>
                    <a:pt x="59" y="55"/>
                  </a:cubicBezTo>
                  <a:lnTo>
                    <a:pt x="57" y="56"/>
                  </a:lnTo>
                  <a:close/>
                  <a:moveTo>
                    <a:pt x="65" y="39"/>
                  </a:moveTo>
                  <a:cubicBezTo>
                    <a:pt x="65" y="43"/>
                    <a:pt x="64" y="47"/>
                    <a:pt x="62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8" y="50"/>
                    <a:pt x="55" y="50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5"/>
                    <a:pt x="52" y="42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10929" y="2309803"/>
            <a:ext cx="566793" cy="542449"/>
            <a:chOff x="8383588" y="4452938"/>
            <a:chExt cx="522287" cy="477837"/>
          </a:xfrm>
          <a:solidFill>
            <a:srgbClr val="F7443D"/>
          </a:solidFill>
        </p:grpSpPr>
        <p:sp>
          <p:nvSpPr>
            <p:cNvPr id="43" name="Freeform 42"/>
            <p:cNvSpPr/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0516116" y="2276618"/>
            <a:ext cx="616101" cy="608812"/>
            <a:chOff x="8334375" y="4232275"/>
            <a:chExt cx="466725" cy="463550"/>
          </a:xfrm>
          <a:solidFill>
            <a:srgbClr val="F7443D"/>
          </a:solidFill>
        </p:grpSpPr>
        <p:sp>
          <p:nvSpPr>
            <p:cNvPr id="53" name="Freeform 52"/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58" name="TextBox 76"/>
          <p:cNvSpPr txBox="1"/>
          <p:nvPr/>
        </p:nvSpPr>
        <p:spPr>
          <a:xfrm>
            <a:off x="2198745" y="277212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065790" y="3227397"/>
            <a:ext cx="1750225" cy="89171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100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0" name="TextBox 76"/>
          <p:cNvSpPr txBox="1"/>
          <p:nvPr/>
        </p:nvSpPr>
        <p:spPr>
          <a:xfrm>
            <a:off x="4625369" y="343340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539914" y="3888677"/>
            <a:ext cx="1750225" cy="8554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3" name="TextBox 76"/>
          <p:cNvSpPr txBox="1"/>
          <p:nvPr/>
        </p:nvSpPr>
        <p:spPr>
          <a:xfrm>
            <a:off x="7021541" y="277212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936085" y="3227397"/>
            <a:ext cx="1750225" cy="8554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5" name="TextBox 76"/>
          <p:cNvSpPr txBox="1"/>
          <p:nvPr/>
        </p:nvSpPr>
        <p:spPr>
          <a:xfrm>
            <a:off x="9470884" y="343340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85427" y="3888677"/>
            <a:ext cx="1750225" cy="8554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Rectangle 1"/>
          <p:cNvSpPr/>
          <p:nvPr/>
        </p:nvSpPr>
        <p:spPr bwMode="auto">
          <a:xfrm>
            <a:off x="2014215" y="1314801"/>
            <a:ext cx="2088232" cy="4140460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3278301" y="2358917"/>
            <a:ext cx="1648291" cy="1044116"/>
          </a:xfrm>
          <a:prstGeom prst="rect">
            <a:avLst/>
          </a:prstGeom>
          <a:solidFill>
            <a:srgbClr val="FD7B77"/>
          </a:solidFill>
        </p:spPr>
        <p:txBody>
          <a:bodyPr wrap="square">
            <a:no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400" b="1" spc="3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研究成果与应用</a:t>
            </a:r>
            <a:endParaRPr lang="zh-CN" altLang="en-US" sz="2400" b="1" spc="3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7" name="Rectangle 3"/>
          <p:cNvSpPr/>
          <p:nvPr/>
        </p:nvSpPr>
        <p:spPr>
          <a:xfrm>
            <a:off x="1166065" y="1674841"/>
            <a:ext cx="2339135" cy="400110"/>
          </a:xfrm>
          <a:prstGeom prst="rect">
            <a:avLst/>
          </a:prstGeom>
          <a:solidFill>
            <a:srgbClr val="A6CFFC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PART FOUR</a:t>
            </a:r>
            <a:endParaRPr lang="en-US" altLang="zh-CN" sz="2000" b="1" spc="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47" name="Rectangle 4"/>
          <p:cNvSpPr/>
          <p:nvPr/>
        </p:nvSpPr>
        <p:spPr bwMode="auto">
          <a:xfrm>
            <a:off x="3760408" y="3331025"/>
            <a:ext cx="684076" cy="72008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8" name="Group 5"/>
          <p:cNvGrpSpPr/>
          <p:nvPr/>
        </p:nvGrpSpPr>
        <p:grpSpPr>
          <a:xfrm>
            <a:off x="5408699" y="233323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01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研究目标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04700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02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r>
                  <a:rPr lang="zh-CN" altLang="en-US" dirty="0"/>
                  <a:t>成果形式</a:t>
                </a:r>
                <a:endParaRPr lang="zh-CN" altLang="en-US" dirty="0"/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378695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03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rPr>
                  <a:t>应用前景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</a:endParaRP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082">
            <a:off x="2100420" y="4053238"/>
            <a:ext cx="1652010" cy="2053212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74" y="3282229"/>
            <a:ext cx="1792833" cy="238960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13" y="3921510"/>
            <a:ext cx="1333804" cy="1880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研究成果与应用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67" name="Freeform 6"/>
          <p:cNvSpPr/>
          <p:nvPr/>
        </p:nvSpPr>
        <p:spPr bwMode="auto">
          <a:xfrm>
            <a:off x="6323903" y="5082573"/>
            <a:ext cx="4284" cy="2118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</a:ln>
        </p:spPr>
        <p:txBody>
          <a:bodyPr vert="horz" wrap="square" lIns="130886" tIns="65442" rIns="130886" bIns="65442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000000"/>
              </a:solidFill>
              <a:latin typeface="微软雅黑"/>
              <a:ea typeface="微软雅黑"/>
              <a:sym typeface="Gill Sans" panose="020B0502020104020203" charset="0"/>
            </a:endParaRPr>
          </a:p>
        </p:txBody>
      </p:sp>
      <p:sp>
        <p:nvSpPr>
          <p:cNvPr id="68" name="Freeform 46"/>
          <p:cNvSpPr/>
          <p:nvPr/>
        </p:nvSpPr>
        <p:spPr bwMode="auto">
          <a:xfrm flipH="1">
            <a:off x="7741070" y="1857508"/>
            <a:ext cx="2518534" cy="209604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panose="020B0502020104020203" charset="0"/>
            </a:endParaRPr>
          </a:p>
        </p:txBody>
      </p:sp>
      <p:sp>
        <p:nvSpPr>
          <p:cNvPr id="69" name="Freeform 46"/>
          <p:cNvSpPr/>
          <p:nvPr/>
        </p:nvSpPr>
        <p:spPr bwMode="auto">
          <a:xfrm flipH="1">
            <a:off x="8057052" y="3302645"/>
            <a:ext cx="2220166" cy="46126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panose="020B0502020104020203" charset="0"/>
            </a:endParaRPr>
          </a:p>
        </p:txBody>
      </p:sp>
      <p:sp>
        <p:nvSpPr>
          <p:cNvPr id="70" name="Freeform 46"/>
          <p:cNvSpPr/>
          <p:nvPr/>
        </p:nvSpPr>
        <p:spPr bwMode="auto">
          <a:xfrm flipH="1">
            <a:off x="7193724" y="4366316"/>
            <a:ext cx="2813478" cy="46126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panose="020B0502020104020203" charset="0"/>
            </a:endParaRPr>
          </a:p>
        </p:txBody>
      </p:sp>
      <p:sp>
        <p:nvSpPr>
          <p:cNvPr id="71" name="Freeform 46"/>
          <p:cNvSpPr/>
          <p:nvPr/>
        </p:nvSpPr>
        <p:spPr bwMode="auto">
          <a:xfrm>
            <a:off x="2664196" y="2342336"/>
            <a:ext cx="2477253" cy="118883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panose="020B0502020104020203" charset="0"/>
            </a:endParaRPr>
          </a:p>
        </p:txBody>
      </p:sp>
      <p:sp>
        <p:nvSpPr>
          <p:cNvPr id="72" name="Rectangle 37"/>
          <p:cNvSpPr/>
          <p:nvPr/>
        </p:nvSpPr>
        <p:spPr bwMode="auto">
          <a:xfrm>
            <a:off x="2870384" y="2533940"/>
            <a:ext cx="2231133" cy="70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73" name="Freeform 46"/>
          <p:cNvSpPr/>
          <p:nvPr/>
        </p:nvSpPr>
        <p:spPr bwMode="auto">
          <a:xfrm>
            <a:off x="2928975" y="3382396"/>
            <a:ext cx="3040448" cy="118883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panose="020B0502020104020203" charset="0"/>
            </a:endParaRPr>
          </a:p>
        </p:txBody>
      </p:sp>
      <p:sp>
        <p:nvSpPr>
          <p:cNvPr id="74" name="Rectangle 37"/>
          <p:cNvSpPr/>
          <p:nvPr/>
        </p:nvSpPr>
        <p:spPr bwMode="auto">
          <a:xfrm>
            <a:off x="3284588" y="3542496"/>
            <a:ext cx="2231133" cy="65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75" name="Freeform 46"/>
          <p:cNvSpPr/>
          <p:nvPr/>
        </p:nvSpPr>
        <p:spPr bwMode="auto">
          <a:xfrm flipV="1">
            <a:off x="2742524" y="5148822"/>
            <a:ext cx="2643868" cy="118883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panose="020B0502020104020203" charset="0"/>
            </a:endParaRPr>
          </a:p>
        </p:txBody>
      </p:sp>
      <p:sp>
        <p:nvSpPr>
          <p:cNvPr id="76" name="Rectangle 37"/>
          <p:cNvSpPr/>
          <p:nvPr/>
        </p:nvSpPr>
        <p:spPr bwMode="auto">
          <a:xfrm>
            <a:off x="3079274" y="4529594"/>
            <a:ext cx="2231133" cy="63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2462629" y="2553981"/>
            <a:ext cx="403134" cy="352106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sp>
          <p:nvSpPr>
            <p:cNvPr id="79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  <a:endParaRPr lang="en-US" sz="2135" kern="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2730071" y="3555241"/>
            <a:ext cx="403134" cy="352106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F7443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sp>
          <p:nvSpPr>
            <p:cNvPr id="82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  <a:endParaRPr lang="en-US" sz="2135" kern="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2549522" y="4706841"/>
            <a:ext cx="403134" cy="352106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F7443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sp>
          <p:nvSpPr>
            <p:cNvPr id="85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  <a:endParaRPr lang="en-US" sz="2135" kern="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6" name="Rectangle 37"/>
          <p:cNvSpPr/>
          <p:nvPr/>
        </p:nvSpPr>
        <p:spPr bwMode="auto">
          <a:xfrm>
            <a:off x="7882902" y="2009214"/>
            <a:ext cx="1935549" cy="58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87" name="Rectangle 37"/>
          <p:cNvSpPr/>
          <p:nvPr/>
        </p:nvSpPr>
        <p:spPr bwMode="auto">
          <a:xfrm>
            <a:off x="8158063" y="3463182"/>
            <a:ext cx="1935549" cy="65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88" name="Rectangle 37"/>
          <p:cNvSpPr/>
          <p:nvPr/>
        </p:nvSpPr>
        <p:spPr bwMode="auto">
          <a:xfrm>
            <a:off x="7318467" y="4473319"/>
            <a:ext cx="1935549" cy="63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10066763" y="2160497"/>
            <a:ext cx="403134" cy="352106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7AB8B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sp>
          <p:nvSpPr>
            <p:cNvPr id="91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  <a:endParaRPr lang="en-US" sz="2135" kern="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10093612" y="3439813"/>
            <a:ext cx="403134" cy="352106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sp>
          <p:nvSpPr>
            <p:cNvPr id="94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  <a:endParaRPr lang="en-US" sz="2135" kern="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800126" y="4530788"/>
            <a:ext cx="403134" cy="352106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7AB8B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sp>
          <p:nvSpPr>
            <p:cNvPr id="97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  <a:endParaRPr lang="en-US" sz="2135" kern="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6026311" y="2655206"/>
            <a:ext cx="1110937" cy="94767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7443D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  <p:sp>
            <p:nvSpPr>
              <p:cNvPr id="10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F74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6022582" y="3632375"/>
            <a:ext cx="1110937" cy="94767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7AB8B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  <p:sp>
            <p:nvSpPr>
              <p:cNvPr id="10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7AB8BF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887653" y="3141056"/>
            <a:ext cx="1110937" cy="94767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  <p:sp>
            <p:nvSpPr>
              <p:cNvPr id="11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592668" y="1671008"/>
            <a:ext cx="1110937" cy="94767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7AB8B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  <p:sp>
            <p:nvSpPr>
              <p:cNvPr id="11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7AB8BF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5448267" y="4603318"/>
            <a:ext cx="1110937" cy="94767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7443D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  <p:sp>
            <p:nvSpPr>
              <p:cNvPr id="12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F74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5160101" y="2163985"/>
            <a:ext cx="1110937" cy="94767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  <p:sp>
            <p:nvSpPr>
              <p:cNvPr id="12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latin typeface="微软雅黑"/>
                  <a:ea typeface="微软雅黑"/>
                  <a:sym typeface="Gill Sans" panose="020B0502020104020203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研究成果与应用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13" name="PA_淘宝店chenying0907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75512" y="1452766"/>
            <a:ext cx="1607892" cy="1608388"/>
          </a:xfrm>
          <a:prstGeom prst="rect">
            <a:avLst/>
          </a:prstGeom>
          <a:solidFill>
            <a:srgbClr val="F7443D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" name="PA_淘宝店chenying0907 10" descr="001e90bc453a118d6b423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54776" y="1452766"/>
            <a:ext cx="2483768" cy="248876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5" name="PA_淘宝店chenying0907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97213" y="1452766"/>
            <a:ext cx="2490117" cy="1608388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" name="PA_淘宝店chenying0907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952350" y="1452766"/>
            <a:ext cx="1633279" cy="16083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zh-CN" sz="2400"/>
          </a:p>
        </p:txBody>
      </p:sp>
      <p:sp>
        <p:nvSpPr>
          <p:cNvPr id="21" name="PA_淘宝店chenying0907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54776" y="4110841"/>
            <a:ext cx="2483768" cy="1631667"/>
          </a:xfrm>
          <a:prstGeom prst="rect">
            <a:avLst/>
          </a:prstGeom>
          <a:solidFill>
            <a:srgbClr val="A2CDD2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2" name="PA_淘宝店chenying0907 15" descr="160621-20121008053110-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97214" y="3217762"/>
            <a:ext cx="3410422" cy="2524746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3" name="PA_淘宝店chenying0907 1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875512" y="3217760"/>
            <a:ext cx="1607892" cy="1608388"/>
          </a:xfrm>
          <a:prstGeom prst="rect">
            <a:avLst/>
          </a:prstGeom>
          <a:noFill/>
          <a:ln w="6350">
            <a:solidFill>
              <a:srgbClr val="F7443D"/>
            </a:solidFill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30" name="PA_组合 23"/>
          <p:cNvGrpSpPr/>
          <p:nvPr>
            <p:custDataLst>
              <p:tags r:id="rId13"/>
            </p:custDataLst>
          </p:nvPr>
        </p:nvGrpSpPr>
        <p:grpSpPr bwMode="auto">
          <a:xfrm>
            <a:off x="9470686" y="1912005"/>
            <a:ext cx="590266" cy="590447"/>
            <a:chOff x="0" y="0"/>
            <a:chExt cx="279" cy="279"/>
          </a:xfrm>
          <a:solidFill>
            <a:schemeClr val="bg1"/>
          </a:solidFill>
        </p:grpSpPr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3" name="PA_组合 26"/>
          <p:cNvGrpSpPr/>
          <p:nvPr>
            <p:custDataLst>
              <p:tags r:id="rId14"/>
            </p:custDataLst>
          </p:nvPr>
        </p:nvGrpSpPr>
        <p:grpSpPr bwMode="auto">
          <a:xfrm>
            <a:off x="2385386" y="3721441"/>
            <a:ext cx="594497" cy="601029"/>
            <a:chOff x="0" y="0"/>
            <a:chExt cx="281" cy="284"/>
          </a:xfrm>
          <a:solidFill>
            <a:srgbClr val="F7443D"/>
          </a:solidFill>
        </p:grpSpPr>
        <p:sp>
          <p:nvSpPr>
            <p:cNvPr id="34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6" name="PA_组合 29"/>
          <p:cNvGrpSpPr/>
          <p:nvPr>
            <p:custDataLst>
              <p:tags r:id="rId15"/>
            </p:custDataLst>
          </p:nvPr>
        </p:nvGrpSpPr>
        <p:grpSpPr bwMode="auto">
          <a:xfrm>
            <a:off x="2408656" y="1977608"/>
            <a:ext cx="541605" cy="533309"/>
            <a:chOff x="0" y="0"/>
            <a:chExt cx="256" cy="252"/>
          </a:xfrm>
        </p:grpSpPr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8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9" name="PA_淘宝店chenying0907 3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686497" y="1842165"/>
            <a:ext cx="1823686" cy="100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33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40" name="PA_淘宝店chenying0907 3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984817" y="4449393"/>
            <a:ext cx="1823686" cy="100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 animBg="1" autoUpdateAnimBg="0"/>
      <p:bldP spid="14" grpId="0" animBg="1" autoUpdateAnimBg="0"/>
      <p:bldP spid="15" grpId="0" animBg="1" autoUpdateAnimBg="0"/>
      <p:bldP spid="19" grpId="0" animBg="1" autoUpdateAnimBg="0"/>
      <p:bldP spid="21" grpId="0" animBg="1"/>
      <p:bldP spid="22" grpId="0" animBg="1"/>
      <p:bldP spid="23" grpId="0" animBg="1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442913" y="5232043"/>
            <a:ext cx="1223962" cy="1159233"/>
          </a:xfrm>
          <a:prstGeom prst="roundRect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0499725" y="428624"/>
            <a:ext cx="1223962" cy="1159233"/>
          </a:xfrm>
          <a:prstGeom prst="roundRect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3"/>
          <p:cNvSpPr/>
          <p:nvPr/>
        </p:nvSpPr>
        <p:spPr>
          <a:xfrm rot="5400000">
            <a:off x="8526100" y="3639666"/>
            <a:ext cx="2903650" cy="80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ts val="6000"/>
              </a:lnSpc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CONTENT</a:t>
            </a:r>
            <a:endParaRPr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723596" y="1779800"/>
            <a:ext cx="1702157" cy="1664097"/>
            <a:chOff x="1616765" y="2616579"/>
            <a:chExt cx="1702157" cy="1664097"/>
          </a:xfrm>
        </p:grpSpPr>
        <p:sp>
          <p:nvSpPr>
            <p:cNvPr id="27" name="矩形 26"/>
            <p:cNvSpPr/>
            <p:nvPr/>
          </p:nvSpPr>
          <p:spPr>
            <a:xfrm>
              <a:off x="1616765" y="2932688"/>
              <a:ext cx="1702157" cy="1220831"/>
            </a:xfrm>
            <a:prstGeom prst="rect">
              <a:avLst/>
            </a:prstGeom>
            <a:noFill/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912505" y="2616579"/>
              <a:ext cx="1130716" cy="646331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01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绪论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17836" flipH="1">
              <a:off x="2077697" y="3159842"/>
              <a:ext cx="787150" cy="1120834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2717742" y="3631116"/>
            <a:ext cx="1702157" cy="1656159"/>
            <a:chOff x="8831322" y="2615422"/>
            <a:chExt cx="1702157" cy="1656159"/>
          </a:xfrm>
        </p:grpSpPr>
        <p:sp>
          <p:nvSpPr>
            <p:cNvPr id="33" name="矩形 32"/>
            <p:cNvSpPr/>
            <p:nvPr/>
          </p:nvSpPr>
          <p:spPr>
            <a:xfrm>
              <a:off x="8831322" y="2932688"/>
              <a:ext cx="1702157" cy="1220831"/>
            </a:xfrm>
            <a:prstGeom prst="rect">
              <a:avLst/>
            </a:prstGeom>
            <a:noFill/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112728" y="2615422"/>
              <a:ext cx="1130716" cy="646331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04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研究成果与应用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2164">
              <a:off x="9358891" y="3150747"/>
              <a:ext cx="787150" cy="1120834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5084675" y="1779800"/>
            <a:ext cx="1702157" cy="1583572"/>
            <a:chOff x="3977844" y="2616579"/>
            <a:chExt cx="1702157" cy="1583572"/>
          </a:xfrm>
        </p:grpSpPr>
        <p:sp>
          <p:nvSpPr>
            <p:cNvPr id="40" name="矩形 39"/>
            <p:cNvSpPr/>
            <p:nvPr/>
          </p:nvSpPr>
          <p:spPr>
            <a:xfrm>
              <a:off x="3977844" y="2932688"/>
              <a:ext cx="1702157" cy="1220831"/>
            </a:xfrm>
            <a:prstGeom prst="rect">
              <a:avLst/>
            </a:prstGeom>
            <a:noFill/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251985" y="2616579"/>
              <a:ext cx="1130716" cy="646331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02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研究方法与思路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36996">
              <a:off x="4462105" y="3118759"/>
              <a:ext cx="831840" cy="1081392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407085" y="1779800"/>
            <a:ext cx="1702157" cy="1569796"/>
            <a:chOff x="6483392" y="2628748"/>
            <a:chExt cx="1702157" cy="1569796"/>
          </a:xfrm>
        </p:grpSpPr>
        <p:sp>
          <p:nvSpPr>
            <p:cNvPr id="44" name="矩形 43"/>
            <p:cNvSpPr/>
            <p:nvPr/>
          </p:nvSpPr>
          <p:spPr>
            <a:xfrm>
              <a:off x="6483392" y="2932688"/>
              <a:ext cx="1702157" cy="1220831"/>
            </a:xfrm>
            <a:prstGeom prst="rect">
              <a:avLst/>
            </a:prstGeom>
            <a:noFill/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727477" y="2628748"/>
              <a:ext cx="1240848" cy="584775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03</a:t>
              </a:r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关键技术与实践难点</a:t>
              </a:r>
              <a:endParaRPr lang="ko-KR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3004" flipH="1">
              <a:off x="6939561" y="3117152"/>
              <a:ext cx="831840" cy="1081392"/>
            </a:xfrm>
            <a:prstGeom prst="rect">
              <a:avLst/>
            </a:prstGeom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7097" y="2095909"/>
            <a:ext cx="969395" cy="1366385"/>
          </a:xfrm>
          <a:prstGeom prst="rect">
            <a:avLst/>
          </a:prstGeom>
        </p:spPr>
      </p:pic>
      <p:sp>
        <p:nvSpPr>
          <p:cNvPr id="24" name="Rectangle 2"/>
          <p:cNvSpPr/>
          <p:nvPr/>
        </p:nvSpPr>
        <p:spPr>
          <a:xfrm>
            <a:off x="10053656" y="1225449"/>
            <a:ext cx="11843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目录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83589" y="3600690"/>
            <a:ext cx="1702157" cy="1656159"/>
            <a:chOff x="8831322" y="2615422"/>
            <a:chExt cx="1702157" cy="1656159"/>
          </a:xfrm>
        </p:grpSpPr>
        <p:sp>
          <p:nvSpPr>
            <p:cNvPr id="61" name="矩形 60"/>
            <p:cNvSpPr/>
            <p:nvPr/>
          </p:nvSpPr>
          <p:spPr>
            <a:xfrm>
              <a:off x="8831322" y="2932688"/>
              <a:ext cx="1702157" cy="1220831"/>
            </a:xfrm>
            <a:prstGeom prst="rect">
              <a:avLst/>
            </a:prstGeom>
            <a:noFill/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9112728" y="2615422"/>
              <a:ext cx="1130716" cy="646331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05 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相关建议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2164">
              <a:off x="9358891" y="3150747"/>
              <a:ext cx="787150" cy="1120834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7441419" y="3583013"/>
            <a:ext cx="1702157" cy="1656159"/>
            <a:chOff x="8831322" y="2615422"/>
            <a:chExt cx="1702157" cy="1656159"/>
          </a:xfrm>
        </p:grpSpPr>
        <p:sp>
          <p:nvSpPr>
            <p:cNvPr id="66" name="矩形 65"/>
            <p:cNvSpPr/>
            <p:nvPr/>
          </p:nvSpPr>
          <p:spPr>
            <a:xfrm>
              <a:off x="8831322" y="2932688"/>
              <a:ext cx="1702157" cy="1220831"/>
            </a:xfrm>
            <a:prstGeom prst="rect">
              <a:avLst/>
            </a:prstGeom>
            <a:noFill/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112728" y="2615422"/>
              <a:ext cx="1130716" cy="646331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06 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论文总结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2164">
              <a:off x="9358891" y="3150747"/>
              <a:ext cx="787150" cy="112083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研究成果与应用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13" name="原创设计师QQ598969553             _5"/>
          <p:cNvSpPr/>
          <p:nvPr/>
        </p:nvSpPr>
        <p:spPr>
          <a:xfrm>
            <a:off x="2066679" y="1071021"/>
            <a:ext cx="3996825" cy="3997839"/>
          </a:xfrm>
          <a:prstGeom prst="diamond">
            <a:avLst/>
          </a:prstGeom>
          <a:blipFill dpi="0" rotWithShape="1">
            <a:blip r:embed="rId4"/>
            <a:srcRect/>
            <a:stretch>
              <a:fillRect t="176" b="1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1400643">
            <a:off x="2921148" y="3925492"/>
            <a:ext cx="5423053" cy="1757725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原创设计师QQ598969553             _6"/>
          <p:cNvSpPr/>
          <p:nvPr/>
        </p:nvSpPr>
        <p:spPr>
          <a:xfrm>
            <a:off x="1849612" y="1723324"/>
            <a:ext cx="850450" cy="850665"/>
          </a:xfrm>
          <a:prstGeom prst="diamond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19" name="原创设计师QQ598969553             _7"/>
          <p:cNvSpPr>
            <a:spLocks noEditPoints="1"/>
          </p:cNvSpPr>
          <p:nvPr/>
        </p:nvSpPr>
        <p:spPr bwMode="auto">
          <a:xfrm>
            <a:off x="2126182" y="2008265"/>
            <a:ext cx="297311" cy="28078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1" name="原创设计师QQ598969553             _9"/>
          <p:cNvSpPr>
            <a:spLocks noChangeArrowheads="1"/>
          </p:cNvSpPr>
          <p:nvPr/>
        </p:nvSpPr>
        <p:spPr bwMode="auto">
          <a:xfrm>
            <a:off x="6361361" y="3270262"/>
            <a:ext cx="4532781" cy="256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22" name="原创设计师QQ598969553             _10"/>
          <p:cNvSpPr/>
          <p:nvPr/>
        </p:nvSpPr>
        <p:spPr>
          <a:xfrm>
            <a:off x="5554062" y="1863714"/>
            <a:ext cx="850450" cy="85066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3" name="原创设计师QQ598969553             _11"/>
          <p:cNvSpPr>
            <a:spLocks noEditPoints="1"/>
          </p:cNvSpPr>
          <p:nvPr/>
        </p:nvSpPr>
        <p:spPr bwMode="auto">
          <a:xfrm>
            <a:off x="5833095" y="2142129"/>
            <a:ext cx="292384" cy="293832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4" name="原创设计师QQ598969553             _12"/>
          <p:cNvSpPr/>
          <p:nvPr/>
        </p:nvSpPr>
        <p:spPr>
          <a:xfrm>
            <a:off x="2274837" y="2906593"/>
            <a:ext cx="2411800" cy="2412411"/>
          </a:xfrm>
          <a:prstGeom prst="diamond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5" name="原创设计师QQ598969553             _13"/>
          <p:cNvSpPr>
            <a:spLocks noEditPoints="1"/>
          </p:cNvSpPr>
          <p:nvPr/>
        </p:nvSpPr>
        <p:spPr bwMode="auto">
          <a:xfrm>
            <a:off x="3320585" y="3392630"/>
            <a:ext cx="320304" cy="327506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6" name="原创设计师QQ598969553             _14"/>
          <p:cNvSpPr>
            <a:spLocks noChangeArrowheads="1"/>
          </p:cNvSpPr>
          <p:nvPr/>
        </p:nvSpPr>
        <p:spPr bwMode="auto">
          <a:xfrm>
            <a:off x="2741732" y="3865437"/>
            <a:ext cx="1478010" cy="72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27" name="原创设计师QQ598969553             _15"/>
          <p:cNvSpPr/>
          <p:nvPr/>
        </p:nvSpPr>
        <p:spPr bwMode="auto">
          <a:xfrm>
            <a:off x="2457313" y="4511279"/>
            <a:ext cx="232973" cy="4669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8" name="原创设计师QQ598969553             _16"/>
          <p:cNvSpPr/>
          <p:nvPr/>
        </p:nvSpPr>
        <p:spPr bwMode="auto">
          <a:xfrm>
            <a:off x="3033441" y="2621381"/>
            <a:ext cx="238746" cy="476757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3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3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 animBg="1"/>
      <p:bldP spid="14" grpId="0" animBg="1"/>
      <p:bldP spid="15" grpId="0" animBg="1"/>
      <p:bldP spid="19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/>
      <p:bldP spid="27" grpId="0" animBg="1"/>
      <p:bldP spid="27" grpId="1" animBg="1"/>
      <p:bldP spid="28" grpId="0" animBg="1"/>
      <p:bldP spid="2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Rectangle 1"/>
          <p:cNvSpPr/>
          <p:nvPr/>
        </p:nvSpPr>
        <p:spPr bwMode="auto">
          <a:xfrm>
            <a:off x="2014215" y="1314801"/>
            <a:ext cx="2088232" cy="4140460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3278301" y="2358917"/>
            <a:ext cx="1648291" cy="1044116"/>
          </a:xfrm>
          <a:prstGeom prst="rect">
            <a:avLst/>
          </a:prstGeom>
          <a:solidFill>
            <a:srgbClr val="FD7B77"/>
          </a:solidFill>
        </p:spPr>
        <p:txBody>
          <a:bodyPr wrap="square">
            <a:no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800" b="1" spc="3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相关建议</a:t>
            </a:r>
            <a:endParaRPr lang="zh-CN" altLang="en-US" sz="2800" b="1" spc="3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7" name="Rectangle 3"/>
          <p:cNvSpPr/>
          <p:nvPr/>
        </p:nvSpPr>
        <p:spPr>
          <a:xfrm>
            <a:off x="1166065" y="1674841"/>
            <a:ext cx="2224835" cy="400110"/>
          </a:xfrm>
          <a:prstGeom prst="rect">
            <a:avLst/>
          </a:prstGeom>
          <a:solidFill>
            <a:srgbClr val="A6CFFC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PART FIVE</a:t>
            </a:r>
            <a:endParaRPr lang="en-US" altLang="zh-CN" sz="2000" b="1" spc="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47" name="Rectangle 4"/>
          <p:cNvSpPr/>
          <p:nvPr/>
        </p:nvSpPr>
        <p:spPr bwMode="auto">
          <a:xfrm>
            <a:off x="3760408" y="3331025"/>
            <a:ext cx="684076" cy="72008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8" name="Group 5"/>
          <p:cNvGrpSpPr/>
          <p:nvPr/>
        </p:nvGrpSpPr>
        <p:grpSpPr>
          <a:xfrm>
            <a:off x="5408699" y="233323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01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案例对比分析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04700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02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r>
                  <a:rPr lang="zh-CN" altLang="en-US" dirty="0"/>
                  <a:t>问题评估</a:t>
                </a:r>
                <a:endParaRPr lang="zh-CN" altLang="en-US" dirty="0"/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378695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03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rPr>
                  <a:t>相关对策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</a:endParaRP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082">
            <a:off x="2100420" y="4053238"/>
            <a:ext cx="1652010" cy="2053212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74" y="3282229"/>
            <a:ext cx="1792833" cy="238960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13" y="3921510"/>
            <a:ext cx="1333804" cy="1880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相关建议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案例对比分析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05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29" name="íṧḻîḋê"/>
          <p:cNvGrpSpPr/>
          <p:nvPr/>
        </p:nvGrpSpPr>
        <p:grpSpPr>
          <a:xfrm>
            <a:off x="5235639" y="2016481"/>
            <a:ext cx="2309312" cy="2989198"/>
            <a:chOff x="4511824" y="2580652"/>
            <a:chExt cx="2731732" cy="3535984"/>
          </a:xfrm>
        </p:grpSpPr>
        <p:grpSp>
          <p:nvGrpSpPr>
            <p:cNvPr id="30" name="íṣľïḋè"/>
            <p:cNvGrpSpPr/>
            <p:nvPr/>
          </p:nvGrpSpPr>
          <p:grpSpPr>
            <a:xfrm>
              <a:off x="4987659" y="3635620"/>
              <a:ext cx="1783635" cy="2481016"/>
              <a:chOff x="1354008" y="3001534"/>
              <a:chExt cx="2503902" cy="3482900"/>
            </a:xfrm>
          </p:grpSpPr>
          <p:sp>
            <p:nvSpPr>
              <p:cNvPr id="43" name="iṧľíḑê"/>
              <p:cNvSpPr/>
              <p:nvPr/>
            </p:nvSpPr>
            <p:spPr>
              <a:xfrm flipH="1">
                <a:off x="2731781" y="3001534"/>
                <a:ext cx="616152" cy="6302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00"/>
                    </a:moveTo>
                    <a:lnTo>
                      <a:pt x="119945" y="63114"/>
                    </a:lnTo>
                    <a:lnTo>
                      <a:pt x="119728" y="66120"/>
                    </a:lnTo>
                    <a:lnTo>
                      <a:pt x="119294" y="69125"/>
                    </a:lnTo>
                    <a:lnTo>
                      <a:pt x="118751" y="72076"/>
                    </a:lnTo>
                    <a:lnTo>
                      <a:pt x="118154" y="74972"/>
                    </a:lnTo>
                    <a:lnTo>
                      <a:pt x="117286" y="77868"/>
                    </a:lnTo>
                    <a:lnTo>
                      <a:pt x="116363" y="80655"/>
                    </a:lnTo>
                    <a:lnTo>
                      <a:pt x="115278" y="83387"/>
                    </a:lnTo>
                    <a:lnTo>
                      <a:pt x="114138" y="86010"/>
                    </a:lnTo>
                    <a:lnTo>
                      <a:pt x="112781" y="88633"/>
                    </a:lnTo>
                    <a:lnTo>
                      <a:pt x="111316" y="91092"/>
                    </a:lnTo>
                    <a:lnTo>
                      <a:pt x="109742" y="93551"/>
                    </a:lnTo>
                    <a:lnTo>
                      <a:pt x="108113" y="95901"/>
                    </a:lnTo>
                    <a:lnTo>
                      <a:pt x="106322" y="98196"/>
                    </a:lnTo>
                    <a:lnTo>
                      <a:pt x="104423" y="100382"/>
                    </a:lnTo>
                    <a:lnTo>
                      <a:pt x="102415" y="102459"/>
                    </a:lnTo>
                    <a:lnTo>
                      <a:pt x="100352" y="104371"/>
                    </a:lnTo>
                    <a:lnTo>
                      <a:pt x="98181" y="106284"/>
                    </a:lnTo>
                    <a:lnTo>
                      <a:pt x="95902" y="108142"/>
                    </a:lnTo>
                    <a:lnTo>
                      <a:pt x="93568" y="109781"/>
                    </a:lnTo>
                    <a:lnTo>
                      <a:pt x="91126" y="111311"/>
                    </a:lnTo>
                    <a:lnTo>
                      <a:pt x="88575" y="112786"/>
                    </a:lnTo>
                    <a:lnTo>
                      <a:pt x="86024" y="114098"/>
                    </a:lnTo>
                    <a:lnTo>
                      <a:pt x="83364" y="115245"/>
                    </a:lnTo>
                    <a:lnTo>
                      <a:pt x="80651" y="116393"/>
                    </a:lnTo>
                    <a:lnTo>
                      <a:pt x="77829" y="117322"/>
                    </a:lnTo>
                    <a:lnTo>
                      <a:pt x="75006" y="118087"/>
                    </a:lnTo>
                    <a:lnTo>
                      <a:pt x="72130" y="118797"/>
                    </a:lnTo>
                    <a:lnTo>
                      <a:pt x="69145" y="119344"/>
                    </a:lnTo>
                    <a:lnTo>
                      <a:pt x="66160" y="119672"/>
                    </a:lnTo>
                    <a:lnTo>
                      <a:pt x="63066" y="119945"/>
                    </a:lnTo>
                    <a:lnTo>
                      <a:pt x="60027" y="120000"/>
                    </a:lnTo>
                    <a:lnTo>
                      <a:pt x="56933" y="119945"/>
                    </a:lnTo>
                    <a:lnTo>
                      <a:pt x="53894" y="119672"/>
                    </a:lnTo>
                    <a:lnTo>
                      <a:pt x="50854" y="119344"/>
                    </a:lnTo>
                    <a:lnTo>
                      <a:pt x="47924" y="118797"/>
                    </a:lnTo>
                    <a:lnTo>
                      <a:pt x="44993" y="118087"/>
                    </a:lnTo>
                    <a:lnTo>
                      <a:pt x="42170" y="117322"/>
                    </a:lnTo>
                    <a:lnTo>
                      <a:pt x="39402" y="116393"/>
                    </a:lnTo>
                    <a:lnTo>
                      <a:pt x="36689" y="115245"/>
                    </a:lnTo>
                    <a:lnTo>
                      <a:pt x="34029" y="114098"/>
                    </a:lnTo>
                    <a:lnTo>
                      <a:pt x="31424" y="112786"/>
                    </a:lnTo>
                    <a:lnTo>
                      <a:pt x="28873" y="111311"/>
                    </a:lnTo>
                    <a:lnTo>
                      <a:pt x="26485" y="109781"/>
                    </a:lnTo>
                    <a:lnTo>
                      <a:pt x="24097" y="108142"/>
                    </a:lnTo>
                    <a:lnTo>
                      <a:pt x="21872" y="106284"/>
                    </a:lnTo>
                    <a:lnTo>
                      <a:pt x="19701" y="104371"/>
                    </a:lnTo>
                    <a:lnTo>
                      <a:pt x="17584" y="102459"/>
                    </a:lnTo>
                    <a:lnTo>
                      <a:pt x="15576" y="100382"/>
                    </a:lnTo>
                    <a:lnTo>
                      <a:pt x="13731" y="98196"/>
                    </a:lnTo>
                    <a:lnTo>
                      <a:pt x="11940" y="95901"/>
                    </a:lnTo>
                    <a:lnTo>
                      <a:pt x="10312" y="93606"/>
                    </a:lnTo>
                    <a:lnTo>
                      <a:pt x="8683" y="91092"/>
                    </a:lnTo>
                    <a:lnTo>
                      <a:pt x="7272" y="88633"/>
                    </a:lnTo>
                    <a:lnTo>
                      <a:pt x="5915" y="86010"/>
                    </a:lnTo>
                    <a:lnTo>
                      <a:pt x="4721" y="83387"/>
                    </a:lnTo>
                    <a:lnTo>
                      <a:pt x="3690" y="80655"/>
                    </a:lnTo>
                    <a:lnTo>
                      <a:pt x="2713" y="77868"/>
                    </a:lnTo>
                    <a:lnTo>
                      <a:pt x="1899" y="74972"/>
                    </a:lnTo>
                    <a:lnTo>
                      <a:pt x="1248" y="72076"/>
                    </a:lnTo>
                    <a:lnTo>
                      <a:pt x="705" y="69125"/>
                    </a:lnTo>
                    <a:lnTo>
                      <a:pt x="325" y="66120"/>
                    </a:lnTo>
                    <a:lnTo>
                      <a:pt x="108" y="63114"/>
                    </a:lnTo>
                    <a:lnTo>
                      <a:pt x="0" y="60054"/>
                    </a:lnTo>
                    <a:lnTo>
                      <a:pt x="108" y="56885"/>
                    </a:lnTo>
                    <a:lnTo>
                      <a:pt x="325" y="53879"/>
                    </a:lnTo>
                    <a:lnTo>
                      <a:pt x="705" y="50874"/>
                    </a:lnTo>
                    <a:lnTo>
                      <a:pt x="1248" y="47923"/>
                    </a:lnTo>
                    <a:lnTo>
                      <a:pt x="1899" y="45027"/>
                    </a:lnTo>
                    <a:lnTo>
                      <a:pt x="2713" y="42131"/>
                    </a:lnTo>
                    <a:lnTo>
                      <a:pt x="3690" y="39344"/>
                    </a:lnTo>
                    <a:lnTo>
                      <a:pt x="4721" y="36666"/>
                    </a:lnTo>
                    <a:lnTo>
                      <a:pt x="5915" y="33989"/>
                    </a:lnTo>
                    <a:lnTo>
                      <a:pt x="7272" y="31366"/>
                    </a:lnTo>
                    <a:lnTo>
                      <a:pt x="8683" y="28907"/>
                    </a:lnTo>
                    <a:lnTo>
                      <a:pt x="10312" y="26502"/>
                    </a:lnTo>
                    <a:lnTo>
                      <a:pt x="11940" y="24098"/>
                    </a:lnTo>
                    <a:lnTo>
                      <a:pt x="13731" y="21857"/>
                    </a:lnTo>
                    <a:lnTo>
                      <a:pt x="15576" y="19672"/>
                    </a:lnTo>
                    <a:lnTo>
                      <a:pt x="17584" y="17595"/>
                    </a:lnTo>
                    <a:lnTo>
                      <a:pt x="19701" y="15628"/>
                    </a:lnTo>
                    <a:lnTo>
                      <a:pt x="21872" y="13715"/>
                    </a:lnTo>
                    <a:lnTo>
                      <a:pt x="24097" y="11967"/>
                    </a:lnTo>
                    <a:lnTo>
                      <a:pt x="26485" y="10218"/>
                    </a:lnTo>
                    <a:lnTo>
                      <a:pt x="28873" y="8688"/>
                    </a:lnTo>
                    <a:lnTo>
                      <a:pt x="31424" y="7267"/>
                    </a:lnTo>
                    <a:lnTo>
                      <a:pt x="34029" y="5956"/>
                    </a:lnTo>
                    <a:lnTo>
                      <a:pt x="36689" y="4754"/>
                    </a:lnTo>
                    <a:lnTo>
                      <a:pt x="39402" y="3661"/>
                    </a:lnTo>
                    <a:lnTo>
                      <a:pt x="42170" y="2732"/>
                    </a:lnTo>
                    <a:lnTo>
                      <a:pt x="44993" y="1912"/>
                    </a:lnTo>
                    <a:lnTo>
                      <a:pt x="47924" y="1256"/>
                    </a:lnTo>
                    <a:lnTo>
                      <a:pt x="50854" y="710"/>
                    </a:lnTo>
                    <a:lnTo>
                      <a:pt x="53894" y="327"/>
                    </a:lnTo>
                    <a:lnTo>
                      <a:pt x="56933" y="109"/>
                    </a:lnTo>
                    <a:lnTo>
                      <a:pt x="60027" y="0"/>
                    </a:lnTo>
                    <a:lnTo>
                      <a:pt x="63066" y="109"/>
                    </a:lnTo>
                    <a:lnTo>
                      <a:pt x="66160" y="327"/>
                    </a:lnTo>
                    <a:lnTo>
                      <a:pt x="69145" y="710"/>
                    </a:lnTo>
                    <a:lnTo>
                      <a:pt x="72130" y="1256"/>
                    </a:lnTo>
                    <a:lnTo>
                      <a:pt x="75006" y="1912"/>
                    </a:lnTo>
                    <a:lnTo>
                      <a:pt x="77829" y="2732"/>
                    </a:lnTo>
                    <a:lnTo>
                      <a:pt x="80651" y="3661"/>
                    </a:lnTo>
                    <a:lnTo>
                      <a:pt x="83364" y="4754"/>
                    </a:lnTo>
                    <a:lnTo>
                      <a:pt x="86024" y="5956"/>
                    </a:lnTo>
                    <a:lnTo>
                      <a:pt x="88575" y="7267"/>
                    </a:lnTo>
                    <a:lnTo>
                      <a:pt x="91126" y="8688"/>
                    </a:lnTo>
                    <a:lnTo>
                      <a:pt x="93568" y="10218"/>
                    </a:lnTo>
                    <a:lnTo>
                      <a:pt x="95902" y="11967"/>
                    </a:lnTo>
                    <a:lnTo>
                      <a:pt x="98181" y="13715"/>
                    </a:lnTo>
                    <a:lnTo>
                      <a:pt x="100352" y="15628"/>
                    </a:lnTo>
                    <a:lnTo>
                      <a:pt x="102415" y="17595"/>
                    </a:lnTo>
                    <a:lnTo>
                      <a:pt x="104423" y="19672"/>
                    </a:lnTo>
                    <a:lnTo>
                      <a:pt x="106322" y="21857"/>
                    </a:lnTo>
                    <a:lnTo>
                      <a:pt x="108113" y="24098"/>
                    </a:lnTo>
                    <a:lnTo>
                      <a:pt x="109742" y="26502"/>
                    </a:lnTo>
                    <a:lnTo>
                      <a:pt x="111316" y="28907"/>
                    </a:lnTo>
                    <a:lnTo>
                      <a:pt x="112781" y="31366"/>
                    </a:lnTo>
                    <a:lnTo>
                      <a:pt x="114138" y="33989"/>
                    </a:lnTo>
                    <a:lnTo>
                      <a:pt x="115278" y="36666"/>
                    </a:lnTo>
                    <a:lnTo>
                      <a:pt x="116363" y="39344"/>
                    </a:lnTo>
                    <a:lnTo>
                      <a:pt x="117286" y="42131"/>
                    </a:lnTo>
                    <a:lnTo>
                      <a:pt x="118154" y="45027"/>
                    </a:lnTo>
                    <a:lnTo>
                      <a:pt x="118751" y="47923"/>
                    </a:lnTo>
                    <a:lnTo>
                      <a:pt x="119294" y="50874"/>
                    </a:lnTo>
                    <a:lnTo>
                      <a:pt x="119728" y="53879"/>
                    </a:lnTo>
                    <a:lnTo>
                      <a:pt x="119945" y="56885"/>
                    </a:lnTo>
                    <a:lnTo>
                      <a:pt x="120000" y="6000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íŝļíḑè"/>
              <p:cNvSpPr/>
              <p:nvPr/>
            </p:nvSpPr>
            <p:spPr>
              <a:xfrm flipH="1">
                <a:off x="1354008" y="3109164"/>
                <a:ext cx="2503902" cy="337527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0807" y="117092"/>
                    </a:moveTo>
                    <a:lnTo>
                      <a:pt x="30353" y="115898"/>
                    </a:lnTo>
                    <a:lnTo>
                      <a:pt x="29926" y="114714"/>
                    </a:lnTo>
                    <a:lnTo>
                      <a:pt x="29552" y="113571"/>
                    </a:lnTo>
                    <a:lnTo>
                      <a:pt x="29205" y="112419"/>
                    </a:lnTo>
                    <a:lnTo>
                      <a:pt x="28898" y="111306"/>
                    </a:lnTo>
                    <a:lnTo>
                      <a:pt x="28604" y="110204"/>
                    </a:lnTo>
                    <a:lnTo>
                      <a:pt x="28364" y="109113"/>
                    </a:lnTo>
                    <a:lnTo>
                      <a:pt x="28150" y="108041"/>
                    </a:lnTo>
                    <a:lnTo>
                      <a:pt x="27936" y="106980"/>
                    </a:lnTo>
                    <a:lnTo>
                      <a:pt x="27776" y="105939"/>
                    </a:lnTo>
                    <a:lnTo>
                      <a:pt x="27643" y="104909"/>
                    </a:lnTo>
                    <a:lnTo>
                      <a:pt x="27522" y="103889"/>
                    </a:lnTo>
                    <a:lnTo>
                      <a:pt x="27415" y="102868"/>
                    </a:lnTo>
                    <a:lnTo>
                      <a:pt x="27362" y="101879"/>
                    </a:lnTo>
                    <a:lnTo>
                      <a:pt x="27295" y="100889"/>
                    </a:lnTo>
                    <a:lnTo>
                      <a:pt x="27269" y="99909"/>
                    </a:lnTo>
                    <a:lnTo>
                      <a:pt x="27255" y="98930"/>
                    </a:lnTo>
                    <a:lnTo>
                      <a:pt x="27269" y="97971"/>
                    </a:lnTo>
                    <a:lnTo>
                      <a:pt x="27282" y="97012"/>
                    </a:lnTo>
                    <a:lnTo>
                      <a:pt x="27335" y="96063"/>
                    </a:lnTo>
                    <a:lnTo>
                      <a:pt x="27375" y="95124"/>
                    </a:lnTo>
                    <a:lnTo>
                      <a:pt x="27442" y="94185"/>
                    </a:lnTo>
                    <a:lnTo>
                      <a:pt x="27522" y="93247"/>
                    </a:lnTo>
                    <a:lnTo>
                      <a:pt x="27602" y="92318"/>
                    </a:lnTo>
                    <a:lnTo>
                      <a:pt x="27709" y="91390"/>
                    </a:lnTo>
                    <a:lnTo>
                      <a:pt x="27816" y="90451"/>
                    </a:lnTo>
                    <a:lnTo>
                      <a:pt x="27923" y="89522"/>
                    </a:lnTo>
                    <a:lnTo>
                      <a:pt x="28043" y="88604"/>
                    </a:lnTo>
                    <a:lnTo>
                      <a:pt x="28283" y="86747"/>
                    </a:lnTo>
                    <a:lnTo>
                      <a:pt x="28564" y="84880"/>
                    </a:lnTo>
                    <a:lnTo>
                      <a:pt x="28764" y="83401"/>
                    </a:lnTo>
                    <a:lnTo>
                      <a:pt x="28978" y="81901"/>
                    </a:lnTo>
                    <a:lnTo>
                      <a:pt x="29178" y="80391"/>
                    </a:lnTo>
                    <a:lnTo>
                      <a:pt x="29365" y="78870"/>
                    </a:lnTo>
                    <a:lnTo>
                      <a:pt x="29525" y="77340"/>
                    </a:lnTo>
                    <a:lnTo>
                      <a:pt x="29672" y="75769"/>
                    </a:lnTo>
                    <a:lnTo>
                      <a:pt x="29726" y="74993"/>
                    </a:lnTo>
                    <a:lnTo>
                      <a:pt x="29793" y="74197"/>
                    </a:lnTo>
                    <a:lnTo>
                      <a:pt x="29833" y="73391"/>
                    </a:lnTo>
                    <a:lnTo>
                      <a:pt x="29873" y="72585"/>
                    </a:lnTo>
                    <a:lnTo>
                      <a:pt x="29899" y="71779"/>
                    </a:lnTo>
                    <a:lnTo>
                      <a:pt x="29913" y="70953"/>
                    </a:lnTo>
                    <a:lnTo>
                      <a:pt x="29926" y="70126"/>
                    </a:lnTo>
                    <a:lnTo>
                      <a:pt x="29926" y="69290"/>
                    </a:lnTo>
                    <a:lnTo>
                      <a:pt x="29913" y="68453"/>
                    </a:lnTo>
                    <a:lnTo>
                      <a:pt x="29886" y="67586"/>
                    </a:lnTo>
                    <a:lnTo>
                      <a:pt x="29846" y="66729"/>
                    </a:lnTo>
                    <a:lnTo>
                      <a:pt x="29793" y="65861"/>
                    </a:lnTo>
                    <a:lnTo>
                      <a:pt x="29726" y="64974"/>
                    </a:lnTo>
                    <a:lnTo>
                      <a:pt x="29646" y="64086"/>
                    </a:lnTo>
                    <a:lnTo>
                      <a:pt x="29552" y="63178"/>
                    </a:lnTo>
                    <a:lnTo>
                      <a:pt x="29432" y="62260"/>
                    </a:lnTo>
                    <a:lnTo>
                      <a:pt x="29312" y="61351"/>
                    </a:lnTo>
                    <a:lnTo>
                      <a:pt x="29165" y="60413"/>
                    </a:lnTo>
                    <a:lnTo>
                      <a:pt x="29005" y="59464"/>
                    </a:lnTo>
                    <a:lnTo>
                      <a:pt x="28818" y="58505"/>
                    </a:lnTo>
                    <a:lnTo>
                      <a:pt x="28631" y="57597"/>
                    </a:lnTo>
                    <a:lnTo>
                      <a:pt x="28390" y="56689"/>
                    </a:lnTo>
                    <a:lnTo>
                      <a:pt x="28150" y="55801"/>
                    </a:lnTo>
                    <a:lnTo>
                      <a:pt x="27870" y="54903"/>
                    </a:lnTo>
                    <a:lnTo>
                      <a:pt x="27549" y="54026"/>
                    </a:lnTo>
                    <a:lnTo>
                      <a:pt x="27229" y="53138"/>
                    </a:lnTo>
                    <a:lnTo>
                      <a:pt x="26868" y="52260"/>
                    </a:lnTo>
                    <a:lnTo>
                      <a:pt x="26494" y="51383"/>
                    </a:lnTo>
                    <a:lnTo>
                      <a:pt x="26080" y="50516"/>
                    </a:lnTo>
                    <a:lnTo>
                      <a:pt x="25639" y="49648"/>
                    </a:lnTo>
                    <a:lnTo>
                      <a:pt x="25199" y="48781"/>
                    </a:lnTo>
                    <a:lnTo>
                      <a:pt x="24731" y="47914"/>
                    </a:lnTo>
                    <a:lnTo>
                      <a:pt x="24251" y="47067"/>
                    </a:lnTo>
                    <a:lnTo>
                      <a:pt x="23743" y="46200"/>
                    </a:lnTo>
                    <a:lnTo>
                      <a:pt x="23222" y="45353"/>
                    </a:lnTo>
                    <a:lnTo>
                      <a:pt x="22675" y="44506"/>
                    </a:lnTo>
                    <a:lnTo>
                      <a:pt x="22127" y="43659"/>
                    </a:lnTo>
                    <a:lnTo>
                      <a:pt x="21566" y="42822"/>
                    </a:lnTo>
                    <a:lnTo>
                      <a:pt x="20979" y="41976"/>
                    </a:lnTo>
                    <a:lnTo>
                      <a:pt x="20405" y="41139"/>
                    </a:lnTo>
                    <a:lnTo>
                      <a:pt x="19790" y="40312"/>
                    </a:lnTo>
                    <a:lnTo>
                      <a:pt x="19189" y="39476"/>
                    </a:lnTo>
                    <a:lnTo>
                      <a:pt x="18562" y="38649"/>
                    </a:lnTo>
                    <a:lnTo>
                      <a:pt x="17947" y="37823"/>
                    </a:lnTo>
                    <a:lnTo>
                      <a:pt x="16665" y="36180"/>
                    </a:lnTo>
                    <a:lnTo>
                      <a:pt x="15370" y="34548"/>
                    </a:lnTo>
                    <a:lnTo>
                      <a:pt x="14075" y="32915"/>
                    </a:lnTo>
                    <a:lnTo>
                      <a:pt x="12766" y="31293"/>
                    </a:lnTo>
                    <a:lnTo>
                      <a:pt x="11671" y="29926"/>
                    </a:lnTo>
                    <a:lnTo>
                      <a:pt x="10576" y="28568"/>
                    </a:lnTo>
                    <a:lnTo>
                      <a:pt x="9521" y="27222"/>
                    </a:lnTo>
                    <a:lnTo>
                      <a:pt x="8466" y="25875"/>
                    </a:lnTo>
                    <a:lnTo>
                      <a:pt x="7451" y="24559"/>
                    </a:lnTo>
                    <a:lnTo>
                      <a:pt x="6476" y="23232"/>
                    </a:lnTo>
                    <a:lnTo>
                      <a:pt x="6009" y="22579"/>
                    </a:lnTo>
                    <a:lnTo>
                      <a:pt x="5541" y="21926"/>
                    </a:lnTo>
                    <a:lnTo>
                      <a:pt x="5101" y="21283"/>
                    </a:lnTo>
                    <a:lnTo>
                      <a:pt x="4660" y="20641"/>
                    </a:lnTo>
                    <a:lnTo>
                      <a:pt x="4246" y="19998"/>
                    </a:lnTo>
                    <a:lnTo>
                      <a:pt x="3832" y="19355"/>
                    </a:lnTo>
                    <a:lnTo>
                      <a:pt x="3445" y="18722"/>
                    </a:lnTo>
                    <a:lnTo>
                      <a:pt x="3058" y="18080"/>
                    </a:lnTo>
                    <a:lnTo>
                      <a:pt x="2697" y="17447"/>
                    </a:lnTo>
                    <a:lnTo>
                      <a:pt x="2363" y="16825"/>
                    </a:lnTo>
                    <a:lnTo>
                      <a:pt x="2029" y="16202"/>
                    </a:lnTo>
                    <a:lnTo>
                      <a:pt x="1722" y="15580"/>
                    </a:lnTo>
                    <a:lnTo>
                      <a:pt x="1455" y="14968"/>
                    </a:lnTo>
                    <a:lnTo>
                      <a:pt x="1175" y="14355"/>
                    </a:lnTo>
                    <a:lnTo>
                      <a:pt x="948" y="13733"/>
                    </a:lnTo>
                    <a:lnTo>
                      <a:pt x="707" y="13131"/>
                    </a:lnTo>
                    <a:lnTo>
                      <a:pt x="520" y="12519"/>
                    </a:lnTo>
                    <a:lnTo>
                      <a:pt x="333" y="11927"/>
                    </a:lnTo>
                    <a:lnTo>
                      <a:pt x="186" y="11315"/>
                    </a:lnTo>
                    <a:lnTo>
                      <a:pt x="53" y="10723"/>
                    </a:lnTo>
                    <a:lnTo>
                      <a:pt x="13" y="10468"/>
                    </a:lnTo>
                    <a:lnTo>
                      <a:pt x="0" y="10223"/>
                    </a:lnTo>
                    <a:lnTo>
                      <a:pt x="13" y="9988"/>
                    </a:lnTo>
                    <a:lnTo>
                      <a:pt x="40" y="9754"/>
                    </a:lnTo>
                    <a:lnTo>
                      <a:pt x="80" y="9529"/>
                    </a:lnTo>
                    <a:lnTo>
                      <a:pt x="146" y="9315"/>
                    </a:lnTo>
                    <a:lnTo>
                      <a:pt x="213" y="9111"/>
                    </a:lnTo>
                    <a:lnTo>
                      <a:pt x="320" y="8917"/>
                    </a:lnTo>
                    <a:lnTo>
                      <a:pt x="413" y="8713"/>
                    </a:lnTo>
                    <a:lnTo>
                      <a:pt x="520" y="8540"/>
                    </a:lnTo>
                    <a:lnTo>
                      <a:pt x="654" y="8376"/>
                    </a:lnTo>
                    <a:lnTo>
                      <a:pt x="787" y="8213"/>
                    </a:lnTo>
                    <a:lnTo>
                      <a:pt x="908" y="8050"/>
                    </a:lnTo>
                    <a:lnTo>
                      <a:pt x="1041" y="7907"/>
                    </a:lnTo>
                    <a:lnTo>
                      <a:pt x="1188" y="7774"/>
                    </a:lnTo>
                    <a:lnTo>
                      <a:pt x="1322" y="7662"/>
                    </a:lnTo>
                    <a:lnTo>
                      <a:pt x="1575" y="7448"/>
                    </a:lnTo>
                    <a:lnTo>
                      <a:pt x="1842" y="7254"/>
                    </a:lnTo>
                    <a:lnTo>
                      <a:pt x="2136" y="7050"/>
                    </a:lnTo>
                    <a:lnTo>
                      <a:pt x="2443" y="6876"/>
                    </a:lnTo>
                    <a:lnTo>
                      <a:pt x="2737" y="6713"/>
                    </a:lnTo>
                    <a:lnTo>
                      <a:pt x="3084" y="6550"/>
                    </a:lnTo>
                    <a:lnTo>
                      <a:pt x="3418" y="6407"/>
                    </a:lnTo>
                    <a:lnTo>
                      <a:pt x="3752" y="6274"/>
                    </a:lnTo>
                    <a:lnTo>
                      <a:pt x="4113" y="6162"/>
                    </a:lnTo>
                    <a:lnTo>
                      <a:pt x="4460" y="6060"/>
                    </a:lnTo>
                    <a:lnTo>
                      <a:pt x="4820" y="5968"/>
                    </a:lnTo>
                    <a:lnTo>
                      <a:pt x="5194" y="5897"/>
                    </a:lnTo>
                    <a:lnTo>
                      <a:pt x="5568" y="5836"/>
                    </a:lnTo>
                    <a:lnTo>
                      <a:pt x="5929" y="5795"/>
                    </a:lnTo>
                    <a:lnTo>
                      <a:pt x="6303" y="5775"/>
                    </a:lnTo>
                    <a:lnTo>
                      <a:pt x="6663" y="5764"/>
                    </a:lnTo>
                    <a:lnTo>
                      <a:pt x="6850" y="5764"/>
                    </a:lnTo>
                    <a:lnTo>
                      <a:pt x="7064" y="5775"/>
                    </a:lnTo>
                    <a:lnTo>
                      <a:pt x="7264" y="5785"/>
                    </a:lnTo>
                    <a:lnTo>
                      <a:pt x="7478" y="5805"/>
                    </a:lnTo>
                    <a:lnTo>
                      <a:pt x="7678" y="5836"/>
                    </a:lnTo>
                    <a:lnTo>
                      <a:pt x="7905" y="5866"/>
                    </a:lnTo>
                    <a:lnTo>
                      <a:pt x="8132" y="5928"/>
                    </a:lnTo>
                    <a:lnTo>
                      <a:pt x="8359" y="5979"/>
                    </a:lnTo>
                    <a:lnTo>
                      <a:pt x="8573" y="6050"/>
                    </a:lnTo>
                    <a:lnTo>
                      <a:pt x="8787" y="6132"/>
                    </a:lnTo>
                    <a:lnTo>
                      <a:pt x="9000" y="6223"/>
                    </a:lnTo>
                    <a:lnTo>
                      <a:pt x="9214" y="6336"/>
                    </a:lnTo>
                    <a:lnTo>
                      <a:pt x="9414" y="6458"/>
                    </a:lnTo>
                    <a:lnTo>
                      <a:pt x="9614" y="6591"/>
                    </a:lnTo>
                    <a:lnTo>
                      <a:pt x="9801" y="6744"/>
                    </a:lnTo>
                    <a:lnTo>
                      <a:pt x="9975" y="6917"/>
                    </a:lnTo>
                    <a:lnTo>
                      <a:pt x="10576" y="7550"/>
                    </a:lnTo>
                    <a:lnTo>
                      <a:pt x="11204" y="8223"/>
                    </a:lnTo>
                    <a:lnTo>
                      <a:pt x="11858" y="8938"/>
                    </a:lnTo>
                    <a:lnTo>
                      <a:pt x="12512" y="9703"/>
                    </a:lnTo>
                    <a:lnTo>
                      <a:pt x="13193" y="10478"/>
                    </a:lnTo>
                    <a:lnTo>
                      <a:pt x="13888" y="11294"/>
                    </a:lnTo>
                    <a:lnTo>
                      <a:pt x="14596" y="12131"/>
                    </a:lnTo>
                    <a:lnTo>
                      <a:pt x="15330" y="12988"/>
                    </a:lnTo>
                    <a:lnTo>
                      <a:pt x="16652" y="14559"/>
                    </a:lnTo>
                    <a:lnTo>
                      <a:pt x="18028" y="16161"/>
                    </a:lnTo>
                    <a:lnTo>
                      <a:pt x="18722" y="16978"/>
                    </a:lnTo>
                    <a:lnTo>
                      <a:pt x="19443" y="17784"/>
                    </a:lnTo>
                    <a:lnTo>
                      <a:pt x="20151" y="18590"/>
                    </a:lnTo>
                    <a:lnTo>
                      <a:pt x="20885" y="19396"/>
                    </a:lnTo>
                    <a:lnTo>
                      <a:pt x="21606" y="20192"/>
                    </a:lnTo>
                    <a:lnTo>
                      <a:pt x="22341" y="20967"/>
                    </a:lnTo>
                    <a:lnTo>
                      <a:pt x="23089" y="21753"/>
                    </a:lnTo>
                    <a:lnTo>
                      <a:pt x="23837" y="22518"/>
                    </a:lnTo>
                    <a:lnTo>
                      <a:pt x="24611" y="23263"/>
                    </a:lnTo>
                    <a:lnTo>
                      <a:pt x="25372" y="23987"/>
                    </a:lnTo>
                    <a:lnTo>
                      <a:pt x="26133" y="24712"/>
                    </a:lnTo>
                    <a:lnTo>
                      <a:pt x="26921" y="25395"/>
                    </a:lnTo>
                    <a:lnTo>
                      <a:pt x="27709" y="26069"/>
                    </a:lnTo>
                    <a:lnTo>
                      <a:pt x="28497" y="26701"/>
                    </a:lnTo>
                    <a:lnTo>
                      <a:pt x="29272" y="27314"/>
                    </a:lnTo>
                    <a:lnTo>
                      <a:pt x="30073" y="27885"/>
                    </a:lnTo>
                    <a:lnTo>
                      <a:pt x="30874" y="28436"/>
                    </a:lnTo>
                    <a:lnTo>
                      <a:pt x="31675" y="28946"/>
                    </a:lnTo>
                    <a:lnTo>
                      <a:pt x="32477" y="29415"/>
                    </a:lnTo>
                    <a:lnTo>
                      <a:pt x="33291" y="29844"/>
                    </a:lnTo>
                    <a:lnTo>
                      <a:pt x="34106" y="30232"/>
                    </a:lnTo>
                    <a:lnTo>
                      <a:pt x="34920" y="30589"/>
                    </a:lnTo>
                    <a:lnTo>
                      <a:pt x="35735" y="30885"/>
                    </a:lnTo>
                    <a:lnTo>
                      <a:pt x="36550" y="31130"/>
                    </a:lnTo>
                    <a:lnTo>
                      <a:pt x="37378" y="31323"/>
                    </a:lnTo>
                    <a:lnTo>
                      <a:pt x="38192" y="31466"/>
                    </a:lnTo>
                    <a:lnTo>
                      <a:pt x="39020" y="31558"/>
                    </a:lnTo>
                    <a:lnTo>
                      <a:pt x="39821" y="31589"/>
                    </a:lnTo>
                    <a:lnTo>
                      <a:pt x="40222" y="31578"/>
                    </a:lnTo>
                    <a:lnTo>
                      <a:pt x="40609" y="31558"/>
                    </a:lnTo>
                    <a:lnTo>
                      <a:pt x="41010" y="31527"/>
                    </a:lnTo>
                    <a:lnTo>
                      <a:pt x="41384" y="31476"/>
                    </a:lnTo>
                    <a:lnTo>
                      <a:pt x="41571" y="31446"/>
                    </a:lnTo>
                    <a:lnTo>
                      <a:pt x="41771" y="31405"/>
                    </a:lnTo>
                    <a:lnTo>
                      <a:pt x="41958" y="31364"/>
                    </a:lnTo>
                    <a:lnTo>
                      <a:pt x="42172" y="31303"/>
                    </a:lnTo>
                    <a:lnTo>
                      <a:pt x="42586" y="31181"/>
                    </a:lnTo>
                    <a:lnTo>
                      <a:pt x="43013" y="31038"/>
                    </a:lnTo>
                    <a:lnTo>
                      <a:pt x="43427" y="30874"/>
                    </a:lnTo>
                    <a:lnTo>
                      <a:pt x="43868" y="30691"/>
                    </a:lnTo>
                    <a:lnTo>
                      <a:pt x="44295" y="30487"/>
                    </a:lnTo>
                    <a:lnTo>
                      <a:pt x="44722" y="30293"/>
                    </a:lnTo>
                    <a:lnTo>
                      <a:pt x="45136" y="30068"/>
                    </a:lnTo>
                    <a:lnTo>
                      <a:pt x="45550" y="29844"/>
                    </a:lnTo>
                    <a:lnTo>
                      <a:pt x="45951" y="29630"/>
                    </a:lnTo>
                    <a:lnTo>
                      <a:pt x="46338" y="29405"/>
                    </a:lnTo>
                    <a:lnTo>
                      <a:pt x="47033" y="28987"/>
                    </a:lnTo>
                    <a:lnTo>
                      <a:pt x="47660" y="28599"/>
                    </a:lnTo>
                    <a:lnTo>
                      <a:pt x="47727" y="28568"/>
                    </a:lnTo>
                    <a:lnTo>
                      <a:pt x="48275" y="28201"/>
                    </a:lnTo>
                    <a:lnTo>
                      <a:pt x="48809" y="27824"/>
                    </a:lnTo>
                    <a:lnTo>
                      <a:pt x="49356" y="27426"/>
                    </a:lnTo>
                    <a:lnTo>
                      <a:pt x="49917" y="26987"/>
                    </a:lnTo>
                    <a:lnTo>
                      <a:pt x="50465" y="26538"/>
                    </a:lnTo>
                    <a:lnTo>
                      <a:pt x="51026" y="26069"/>
                    </a:lnTo>
                    <a:lnTo>
                      <a:pt x="51600" y="25569"/>
                    </a:lnTo>
                    <a:lnTo>
                      <a:pt x="52161" y="25059"/>
                    </a:lnTo>
                    <a:lnTo>
                      <a:pt x="52735" y="24528"/>
                    </a:lnTo>
                    <a:lnTo>
                      <a:pt x="53296" y="23987"/>
                    </a:lnTo>
                    <a:lnTo>
                      <a:pt x="53870" y="23426"/>
                    </a:lnTo>
                    <a:lnTo>
                      <a:pt x="54444" y="22855"/>
                    </a:lnTo>
                    <a:lnTo>
                      <a:pt x="55018" y="22273"/>
                    </a:lnTo>
                    <a:lnTo>
                      <a:pt x="55593" y="21661"/>
                    </a:lnTo>
                    <a:lnTo>
                      <a:pt x="56167" y="21049"/>
                    </a:lnTo>
                    <a:lnTo>
                      <a:pt x="56741" y="20416"/>
                    </a:lnTo>
                    <a:lnTo>
                      <a:pt x="57890" y="19151"/>
                    </a:lnTo>
                    <a:lnTo>
                      <a:pt x="59051" y="17835"/>
                    </a:lnTo>
                    <a:lnTo>
                      <a:pt x="60200" y="16488"/>
                    </a:lnTo>
                    <a:lnTo>
                      <a:pt x="61335" y="15151"/>
                    </a:lnTo>
                    <a:lnTo>
                      <a:pt x="62470" y="13774"/>
                    </a:lnTo>
                    <a:lnTo>
                      <a:pt x="63592" y="12427"/>
                    </a:lnTo>
                    <a:lnTo>
                      <a:pt x="64687" y="11070"/>
                    </a:lnTo>
                    <a:lnTo>
                      <a:pt x="65782" y="9723"/>
                    </a:lnTo>
                    <a:lnTo>
                      <a:pt x="66276" y="9121"/>
                    </a:lnTo>
                    <a:lnTo>
                      <a:pt x="66757" y="8529"/>
                    </a:lnTo>
                    <a:lnTo>
                      <a:pt x="67237" y="7938"/>
                    </a:lnTo>
                    <a:lnTo>
                      <a:pt x="67718" y="7356"/>
                    </a:lnTo>
                    <a:lnTo>
                      <a:pt x="68172" y="6785"/>
                    </a:lnTo>
                    <a:lnTo>
                      <a:pt x="68640" y="6213"/>
                    </a:lnTo>
                    <a:lnTo>
                      <a:pt x="69107" y="5662"/>
                    </a:lnTo>
                    <a:lnTo>
                      <a:pt x="69574" y="5111"/>
                    </a:lnTo>
                    <a:lnTo>
                      <a:pt x="70028" y="4581"/>
                    </a:lnTo>
                    <a:lnTo>
                      <a:pt x="70456" y="4050"/>
                    </a:lnTo>
                    <a:lnTo>
                      <a:pt x="70896" y="3540"/>
                    </a:lnTo>
                    <a:lnTo>
                      <a:pt x="71337" y="3050"/>
                    </a:lnTo>
                    <a:lnTo>
                      <a:pt x="71751" y="2561"/>
                    </a:lnTo>
                    <a:lnTo>
                      <a:pt x="72165" y="2091"/>
                    </a:lnTo>
                    <a:lnTo>
                      <a:pt x="72566" y="1642"/>
                    </a:lnTo>
                    <a:lnTo>
                      <a:pt x="72980" y="1203"/>
                    </a:lnTo>
                    <a:lnTo>
                      <a:pt x="73100" y="1061"/>
                    </a:lnTo>
                    <a:lnTo>
                      <a:pt x="73260" y="928"/>
                    </a:lnTo>
                    <a:lnTo>
                      <a:pt x="73420" y="806"/>
                    </a:lnTo>
                    <a:lnTo>
                      <a:pt x="73594" y="683"/>
                    </a:lnTo>
                    <a:lnTo>
                      <a:pt x="73794" y="591"/>
                    </a:lnTo>
                    <a:lnTo>
                      <a:pt x="73981" y="489"/>
                    </a:lnTo>
                    <a:lnTo>
                      <a:pt x="74182" y="387"/>
                    </a:lnTo>
                    <a:lnTo>
                      <a:pt x="74395" y="316"/>
                    </a:lnTo>
                    <a:lnTo>
                      <a:pt x="74622" y="244"/>
                    </a:lnTo>
                    <a:lnTo>
                      <a:pt x="74849" y="183"/>
                    </a:lnTo>
                    <a:lnTo>
                      <a:pt x="75090" y="122"/>
                    </a:lnTo>
                    <a:lnTo>
                      <a:pt x="75343" y="81"/>
                    </a:lnTo>
                    <a:lnTo>
                      <a:pt x="75584" y="51"/>
                    </a:lnTo>
                    <a:lnTo>
                      <a:pt x="75851" y="30"/>
                    </a:lnTo>
                    <a:lnTo>
                      <a:pt x="76131" y="0"/>
                    </a:lnTo>
                    <a:lnTo>
                      <a:pt x="76398" y="0"/>
                    </a:lnTo>
                    <a:lnTo>
                      <a:pt x="76786" y="10"/>
                    </a:lnTo>
                    <a:lnTo>
                      <a:pt x="77160" y="40"/>
                    </a:lnTo>
                    <a:lnTo>
                      <a:pt x="77533" y="81"/>
                    </a:lnTo>
                    <a:lnTo>
                      <a:pt x="77921" y="132"/>
                    </a:lnTo>
                    <a:lnTo>
                      <a:pt x="78281" y="214"/>
                    </a:lnTo>
                    <a:lnTo>
                      <a:pt x="78655" y="306"/>
                    </a:lnTo>
                    <a:lnTo>
                      <a:pt x="79016" y="397"/>
                    </a:lnTo>
                    <a:lnTo>
                      <a:pt x="79376" y="510"/>
                    </a:lnTo>
                    <a:lnTo>
                      <a:pt x="79737" y="642"/>
                    </a:lnTo>
                    <a:lnTo>
                      <a:pt x="80071" y="785"/>
                    </a:lnTo>
                    <a:lnTo>
                      <a:pt x="80405" y="938"/>
                    </a:lnTo>
                    <a:lnTo>
                      <a:pt x="80725" y="1101"/>
                    </a:lnTo>
                    <a:lnTo>
                      <a:pt x="81006" y="1295"/>
                    </a:lnTo>
                    <a:lnTo>
                      <a:pt x="81299" y="1479"/>
                    </a:lnTo>
                    <a:lnTo>
                      <a:pt x="81580" y="1683"/>
                    </a:lnTo>
                    <a:lnTo>
                      <a:pt x="81820" y="1887"/>
                    </a:lnTo>
                    <a:lnTo>
                      <a:pt x="81954" y="2010"/>
                    </a:lnTo>
                    <a:lnTo>
                      <a:pt x="82087" y="2142"/>
                    </a:lnTo>
                    <a:lnTo>
                      <a:pt x="82221" y="2275"/>
                    </a:lnTo>
                    <a:lnTo>
                      <a:pt x="82341" y="2428"/>
                    </a:lnTo>
                    <a:lnTo>
                      <a:pt x="82461" y="2581"/>
                    </a:lnTo>
                    <a:lnTo>
                      <a:pt x="82581" y="2734"/>
                    </a:lnTo>
                    <a:lnTo>
                      <a:pt x="82675" y="2918"/>
                    </a:lnTo>
                    <a:lnTo>
                      <a:pt x="82782" y="3091"/>
                    </a:lnTo>
                    <a:lnTo>
                      <a:pt x="82875" y="3295"/>
                    </a:lnTo>
                    <a:lnTo>
                      <a:pt x="82942" y="3479"/>
                    </a:lnTo>
                    <a:lnTo>
                      <a:pt x="82995" y="3683"/>
                    </a:lnTo>
                    <a:lnTo>
                      <a:pt x="83049" y="3897"/>
                    </a:lnTo>
                    <a:lnTo>
                      <a:pt x="83062" y="4122"/>
                    </a:lnTo>
                    <a:lnTo>
                      <a:pt x="83062" y="4346"/>
                    </a:lnTo>
                    <a:lnTo>
                      <a:pt x="83049" y="4591"/>
                    </a:lnTo>
                    <a:lnTo>
                      <a:pt x="83009" y="4836"/>
                    </a:lnTo>
                    <a:lnTo>
                      <a:pt x="82835" y="5611"/>
                    </a:lnTo>
                    <a:lnTo>
                      <a:pt x="82635" y="6377"/>
                    </a:lnTo>
                    <a:lnTo>
                      <a:pt x="82421" y="7142"/>
                    </a:lnTo>
                    <a:lnTo>
                      <a:pt x="82181" y="7897"/>
                    </a:lnTo>
                    <a:lnTo>
                      <a:pt x="81927" y="8662"/>
                    </a:lnTo>
                    <a:lnTo>
                      <a:pt x="81633" y="9407"/>
                    </a:lnTo>
                    <a:lnTo>
                      <a:pt x="81326" y="10152"/>
                    </a:lnTo>
                    <a:lnTo>
                      <a:pt x="81006" y="10897"/>
                    </a:lnTo>
                    <a:lnTo>
                      <a:pt x="80672" y="11631"/>
                    </a:lnTo>
                    <a:lnTo>
                      <a:pt x="80311" y="12366"/>
                    </a:lnTo>
                    <a:lnTo>
                      <a:pt x="79951" y="13090"/>
                    </a:lnTo>
                    <a:lnTo>
                      <a:pt x="79563" y="13815"/>
                    </a:lnTo>
                    <a:lnTo>
                      <a:pt x="79163" y="14529"/>
                    </a:lnTo>
                    <a:lnTo>
                      <a:pt x="78749" y="15233"/>
                    </a:lnTo>
                    <a:lnTo>
                      <a:pt x="78321" y="15947"/>
                    </a:lnTo>
                    <a:lnTo>
                      <a:pt x="77881" y="16651"/>
                    </a:lnTo>
                    <a:lnTo>
                      <a:pt x="77440" y="17345"/>
                    </a:lnTo>
                    <a:lnTo>
                      <a:pt x="76986" y="18039"/>
                    </a:lnTo>
                    <a:lnTo>
                      <a:pt x="76519" y="18733"/>
                    </a:lnTo>
                    <a:lnTo>
                      <a:pt x="76038" y="19406"/>
                    </a:lnTo>
                    <a:lnTo>
                      <a:pt x="75557" y="20090"/>
                    </a:lnTo>
                    <a:lnTo>
                      <a:pt x="75063" y="20763"/>
                    </a:lnTo>
                    <a:lnTo>
                      <a:pt x="74582" y="21426"/>
                    </a:lnTo>
                    <a:lnTo>
                      <a:pt x="74088" y="22079"/>
                    </a:lnTo>
                    <a:lnTo>
                      <a:pt x="73087" y="23395"/>
                    </a:lnTo>
                    <a:lnTo>
                      <a:pt x="72085" y="24691"/>
                    </a:lnTo>
                    <a:lnTo>
                      <a:pt x="71083" y="25956"/>
                    </a:lnTo>
                    <a:lnTo>
                      <a:pt x="70082" y="27201"/>
                    </a:lnTo>
                    <a:lnTo>
                      <a:pt x="68947" y="28640"/>
                    </a:lnTo>
                    <a:lnTo>
                      <a:pt x="67825" y="30048"/>
                    </a:lnTo>
                    <a:lnTo>
                      <a:pt x="67291" y="30742"/>
                    </a:lnTo>
                    <a:lnTo>
                      <a:pt x="66770" y="31425"/>
                    </a:lnTo>
                    <a:lnTo>
                      <a:pt x="66263" y="32109"/>
                    </a:lnTo>
                    <a:lnTo>
                      <a:pt x="65768" y="32782"/>
                    </a:lnTo>
                    <a:lnTo>
                      <a:pt x="65288" y="33456"/>
                    </a:lnTo>
                    <a:lnTo>
                      <a:pt x="64834" y="34119"/>
                    </a:lnTo>
                    <a:lnTo>
                      <a:pt x="64406" y="34772"/>
                    </a:lnTo>
                    <a:lnTo>
                      <a:pt x="63979" y="35415"/>
                    </a:lnTo>
                    <a:lnTo>
                      <a:pt x="63592" y="36058"/>
                    </a:lnTo>
                    <a:lnTo>
                      <a:pt x="63218" y="36690"/>
                    </a:lnTo>
                    <a:lnTo>
                      <a:pt x="62884" y="37313"/>
                    </a:lnTo>
                    <a:lnTo>
                      <a:pt x="62563" y="37935"/>
                    </a:lnTo>
                    <a:lnTo>
                      <a:pt x="62296" y="38537"/>
                    </a:lnTo>
                    <a:lnTo>
                      <a:pt x="62043" y="39149"/>
                    </a:lnTo>
                    <a:lnTo>
                      <a:pt x="61829" y="39741"/>
                    </a:lnTo>
                    <a:lnTo>
                      <a:pt x="61655" y="40323"/>
                    </a:lnTo>
                    <a:lnTo>
                      <a:pt x="61522" y="40914"/>
                    </a:lnTo>
                    <a:lnTo>
                      <a:pt x="61402" y="41486"/>
                    </a:lnTo>
                    <a:lnTo>
                      <a:pt x="61348" y="42047"/>
                    </a:lnTo>
                    <a:lnTo>
                      <a:pt x="61335" y="42598"/>
                    </a:lnTo>
                    <a:lnTo>
                      <a:pt x="61348" y="43149"/>
                    </a:lnTo>
                    <a:lnTo>
                      <a:pt x="61402" y="43690"/>
                    </a:lnTo>
                    <a:lnTo>
                      <a:pt x="61522" y="44220"/>
                    </a:lnTo>
                    <a:lnTo>
                      <a:pt x="61682" y="44741"/>
                    </a:lnTo>
                    <a:lnTo>
                      <a:pt x="61896" y="45251"/>
                    </a:lnTo>
                    <a:lnTo>
                      <a:pt x="62150" y="45761"/>
                    </a:lnTo>
                    <a:lnTo>
                      <a:pt x="62470" y="46261"/>
                    </a:lnTo>
                    <a:lnTo>
                      <a:pt x="62831" y="46740"/>
                    </a:lnTo>
                    <a:lnTo>
                      <a:pt x="63124" y="47077"/>
                    </a:lnTo>
                    <a:lnTo>
                      <a:pt x="63432" y="47393"/>
                    </a:lnTo>
                    <a:lnTo>
                      <a:pt x="63752" y="47689"/>
                    </a:lnTo>
                    <a:lnTo>
                      <a:pt x="64086" y="47995"/>
                    </a:lnTo>
                    <a:lnTo>
                      <a:pt x="64433" y="48281"/>
                    </a:lnTo>
                    <a:lnTo>
                      <a:pt x="64780" y="48557"/>
                    </a:lnTo>
                    <a:lnTo>
                      <a:pt x="65154" y="48822"/>
                    </a:lnTo>
                    <a:lnTo>
                      <a:pt x="65555" y="49057"/>
                    </a:lnTo>
                    <a:lnTo>
                      <a:pt x="65955" y="49301"/>
                    </a:lnTo>
                    <a:lnTo>
                      <a:pt x="66383" y="49536"/>
                    </a:lnTo>
                    <a:lnTo>
                      <a:pt x="66810" y="49771"/>
                    </a:lnTo>
                    <a:lnTo>
                      <a:pt x="67251" y="49975"/>
                    </a:lnTo>
                    <a:lnTo>
                      <a:pt x="67718" y="50179"/>
                    </a:lnTo>
                    <a:lnTo>
                      <a:pt x="68199" y="50363"/>
                    </a:lnTo>
                    <a:lnTo>
                      <a:pt x="68693" y="50536"/>
                    </a:lnTo>
                    <a:lnTo>
                      <a:pt x="69200" y="50720"/>
                    </a:lnTo>
                    <a:lnTo>
                      <a:pt x="69721" y="50873"/>
                    </a:lnTo>
                    <a:lnTo>
                      <a:pt x="70255" y="51016"/>
                    </a:lnTo>
                    <a:lnTo>
                      <a:pt x="70803" y="51158"/>
                    </a:lnTo>
                    <a:lnTo>
                      <a:pt x="71377" y="51281"/>
                    </a:lnTo>
                    <a:lnTo>
                      <a:pt x="71951" y="51403"/>
                    </a:lnTo>
                    <a:lnTo>
                      <a:pt x="72552" y="51505"/>
                    </a:lnTo>
                    <a:lnTo>
                      <a:pt x="73180" y="51607"/>
                    </a:lnTo>
                    <a:lnTo>
                      <a:pt x="73808" y="51689"/>
                    </a:lnTo>
                    <a:lnTo>
                      <a:pt x="74435" y="51760"/>
                    </a:lnTo>
                    <a:lnTo>
                      <a:pt x="75116" y="51832"/>
                    </a:lnTo>
                    <a:lnTo>
                      <a:pt x="75784" y="51883"/>
                    </a:lnTo>
                    <a:lnTo>
                      <a:pt x="76478" y="51924"/>
                    </a:lnTo>
                    <a:lnTo>
                      <a:pt x="77173" y="51975"/>
                    </a:lnTo>
                    <a:lnTo>
                      <a:pt x="77894" y="51995"/>
                    </a:lnTo>
                    <a:lnTo>
                      <a:pt x="78642" y="52005"/>
                    </a:lnTo>
                    <a:lnTo>
                      <a:pt x="79403" y="52015"/>
                    </a:lnTo>
                    <a:lnTo>
                      <a:pt x="80178" y="52005"/>
                    </a:lnTo>
                    <a:lnTo>
                      <a:pt x="80979" y="51995"/>
                    </a:lnTo>
                    <a:lnTo>
                      <a:pt x="81780" y="51964"/>
                    </a:lnTo>
                    <a:lnTo>
                      <a:pt x="82595" y="51924"/>
                    </a:lnTo>
                    <a:lnTo>
                      <a:pt x="83396" y="51883"/>
                    </a:lnTo>
                    <a:lnTo>
                      <a:pt x="84224" y="51832"/>
                    </a:lnTo>
                    <a:lnTo>
                      <a:pt x="85038" y="51771"/>
                    </a:lnTo>
                    <a:lnTo>
                      <a:pt x="85866" y="51699"/>
                    </a:lnTo>
                    <a:lnTo>
                      <a:pt x="86694" y="51618"/>
                    </a:lnTo>
                    <a:lnTo>
                      <a:pt x="87522" y="51546"/>
                    </a:lnTo>
                    <a:lnTo>
                      <a:pt x="88364" y="51444"/>
                    </a:lnTo>
                    <a:lnTo>
                      <a:pt x="89192" y="51342"/>
                    </a:lnTo>
                    <a:lnTo>
                      <a:pt x="90861" y="51138"/>
                    </a:lnTo>
                    <a:lnTo>
                      <a:pt x="92530" y="50903"/>
                    </a:lnTo>
                    <a:lnTo>
                      <a:pt x="94186" y="50648"/>
                    </a:lnTo>
                    <a:lnTo>
                      <a:pt x="95829" y="50383"/>
                    </a:lnTo>
                    <a:lnTo>
                      <a:pt x="97471" y="50107"/>
                    </a:lnTo>
                    <a:lnTo>
                      <a:pt x="99087" y="49822"/>
                    </a:lnTo>
                    <a:lnTo>
                      <a:pt x="100676" y="49536"/>
                    </a:lnTo>
                    <a:lnTo>
                      <a:pt x="102225" y="49250"/>
                    </a:lnTo>
                    <a:lnTo>
                      <a:pt x="103734" y="48955"/>
                    </a:lnTo>
                    <a:lnTo>
                      <a:pt x="105217" y="48679"/>
                    </a:lnTo>
                    <a:lnTo>
                      <a:pt x="106552" y="48424"/>
                    </a:lnTo>
                    <a:lnTo>
                      <a:pt x="107847" y="48169"/>
                    </a:lnTo>
                    <a:lnTo>
                      <a:pt x="109089" y="47934"/>
                    </a:lnTo>
                    <a:lnTo>
                      <a:pt x="110278" y="47730"/>
                    </a:lnTo>
                    <a:lnTo>
                      <a:pt x="111399" y="47526"/>
                    </a:lnTo>
                    <a:lnTo>
                      <a:pt x="112468" y="47353"/>
                    </a:lnTo>
                    <a:lnTo>
                      <a:pt x="113469" y="47200"/>
                    </a:lnTo>
                    <a:lnTo>
                      <a:pt x="114431" y="47067"/>
                    </a:lnTo>
                    <a:lnTo>
                      <a:pt x="114578" y="47057"/>
                    </a:lnTo>
                    <a:lnTo>
                      <a:pt x="114738" y="47047"/>
                    </a:lnTo>
                    <a:lnTo>
                      <a:pt x="114885" y="47036"/>
                    </a:lnTo>
                    <a:lnTo>
                      <a:pt x="115032" y="47036"/>
                    </a:lnTo>
                    <a:lnTo>
                      <a:pt x="115232" y="47036"/>
                    </a:lnTo>
                    <a:lnTo>
                      <a:pt x="115432" y="47057"/>
                    </a:lnTo>
                    <a:lnTo>
                      <a:pt x="115633" y="47077"/>
                    </a:lnTo>
                    <a:lnTo>
                      <a:pt x="115833" y="47098"/>
                    </a:lnTo>
                    <a:lnTo>
                      <a:pt x="116020" y="47138"/>
                    </a:lnTo>
                    <a:lnTo>
                      <a:pt x="116207" y="47189"/>
                    </a:lnTo>
                    <a:lnTo>
                      <a:pt x="116394" y="47240"/>
                    </a:lnTo>
                    <a:lnTo>
                      <a:pt x="116581" y="47291"/>
                    </a:lnTo>
                    <a:lnTo>
                      <a:pt x="116754" y="47363"/>
                    </a:lnTo>
                    <a:lnTo>
                      <a:pt x="116928" y="47444"/>
                    </a:lnTo>
                    <a:lnTo>
                      <a:pt x="117088" y="47516"/>
                    </a:lnTo>
                    <a:lnTo>
                      <a:pt x="117262" y="47608"/>
                    </a:lnTo>
                    <a:lnTo>
                      <a:pt x="117422" y="47689"/>
                    </a:lnTo>
                    <a:lnTo>
                      <a:pt x="117582" y="47791"/>
                    </a:lnTo>
                    <a:lnTo>
                      <a:pt x="117729" y="47893"/>
                    </a:lnTo>
                    <a:lnTo>
                      <a:pt x="117876" y="47995"/>
                    </a:lnTo>
                    <a:lnTo>
                      <a:pt x="118170" y="48220"/>
                    </a:lnTo>
                    <a:lnTo>
                      <a:pt x="118424" y="48465"/>
                    </a:lnTo>
                    <a:lnTo>
                      <a:pt x="118677" y="48720"/>
                    </a:lnTo>
                    <a:lnTo>
                      <a:pt x="118904" y="48985"/>
                    </a:lnTo>
                    <a:lnTo>
                      <a:pt x="119105" y="49261"/>
                    </a:lnTo>
                    <a:lnTo>
                      <a:pt x="119305" y="49536"/>
                    </a:lnTo>
                    <a:lnTo>
                      <a:pt x="119465" y="49822"/>
                    </a:lnTo>
                    <a:lnTo>
                      <a:pt x="119586" y="50107"/>
                    </a:lnTo>
                    <a:lnTo>
                      <a:pt x="119719" y="50403"/>
                    </a:lnTo>
                    <a:lnTo>
                      <a:pt x="119826" y="50720"/>
                    </a:lnTo>
                    <a:lnTo>
                      <a:pt x="119893" y="51036"/>
                    </a:lnTo>
                    <a:lnTo>
                      <a:pt x="119959" y="51352"/>
                    </a:lnTo>
                    <a:lnTo>
                      <a:pt x="119986" y="51689"/>
                    </a:lnTo>
                    <a:lnTo>
                      <a:pt x="120000" y="52015"/>
                    </a:lnTo>
                    <a:lnTo>
                      <a:pt x="119986" y="52179"/>
                    </a:lnTo>
                    <a:lnTo>
                      <a:pt x="119973" y="52352"/>
                    </a:lnTo>
                    <a:lnTo>
                      <a:pt x="119946" y="52515"/>
                    </a:lnTo>
                    <a:lnTo>
                      <a:pt x="119906" y="52679"/>
                    </a:lnTo>
                    <a:lnTo>
                      <a:pt x="119866" y="52842"/>
                    </a:lnTo>
                    <a:lnTo>
                      <a:pt x="119826" y="53005"/>
                    </a:lnTo>
                    <a:lnTo>
                      <a:pt x="119759" y="53179"/>
                    </a:lnTo>
                    <a:lnTo>
                      <a:pt x="119692" y="53332"/>
                    </a:lnTo>
                    <a:lnTo>
                      <a:pt x="119626" y="53495"/>
                    </a:lnTo>
                    <a:lnTo>
                      <a:pt x="119532" y="53648"/>
                    </a:lnTo>
                    <a:lnTo>
                      <a:pt x="119425" y="53801"/>
                    </a:lnTo>
                    <a:lnTo>
                      <a:pt x="119332" y="53954"/>
                    </a:lnTo>
                    <a:lnTo>
                      <a:pt x="119212" y="54097"/>
                    </a:lnTo>
                    <a:lnTo>
                      <a:pt x="119078" y="54240"/>
                    </a:lnTo>
                    <a:lnTo>
                      <a:pt x="118958" y="54393"/>
                    </a:lnTo>
                    <a:lnTo>
                      <a:pt x="118798" y="54536"/>
                    </a:lnTo>
                    <a:lnTo>
                      <a:pt x="118637" y="54668"/>
                    </a:lnTo>
                    <a:lnTo>
                      <a:pt x="118464" y="54791"/>
                    </a:lnTo>
                    <a:lnTo>
                      <a:pt x="118277" y="54913"/>
                    </a:lnTo>
                    <a:lnTo>
                      <a:pt x="118077" y="55036"/>
                    </a:lnTo>
                    <a:lnTo>
                      <a:pt x="117329" y="55464"/>
                    </a:lnTo>
                    <a:lnTo>
                      <a:pt x="116567" y="55862"/>
                    </a:lnTo>
                    <a:lnTo>
                      <a:pt x="115780" y="56240"/>
                    </a:lnTo>
                    <a:lnTo>
                      <a:pt x="115005" y="56607"/>
                    </a:lnTo>
                    <a:lnTo>
                      <a:pt x="114204" y="56944"/>
                    </a:lnTo>
                    <a:lnTo>
                      <a:pt x="113403" y="57280"/>
                    </a:lnTo>
                    <a:lnTo>
                      <a:pt x="112575" y="57586"/>
                    </a:lnTo>
                    <a:lnTo>
                      <a:pt x="111747" y="57872"/>
                    </a:lnTo>
                    <a:lnTo>
                      <a:pt x="110919" y="58148"/>
                    </a:lnTo>
                    <a:lnTo>
                      <a:pt x="110064" y="58403"/>
                    </a:lnTo>
                    <a:lnTo>
                      <a:pt x="109196" y="58658"/>
                    </a:lnTo>
                    <a:lnTo>
                      <a:pt x="108328" y="58872"/>
                    </a:lnTo>
                    <a:lnTo>
                      <a:pt x="107460" y="59097"/>
                    </a:lnTo>
                    <a:lnTo>
                      <a:pt x="106565" y="59311"/>
                    </a:lnTo>
                    <a:lnTo>
                      <a:pt x="105671" y="59494"/>
                    </a:lnTo>
                    <a:lnTo>
                      <a:pt x="104762" y="59678"/>
                    </a:lnTo>
                    <a:lnTo>
                      <a:pt x="103854" y="59852"/>
                    </a:lnTo>
                    <a:lnTo>
                      <a:pt x="102933" y="60015"/>
                    </a:lnTo>
                    <a:lnTo>
                      <a:pt x="102012" y="60158"/>
                    </a:lnTo>
                    <a:lnTo>
                      <a:pt x="101077" y="60300"/>
                    </a:lnTo>
                    <a:lnTo>
                      <a:pt x="100129" y="60443"/>
                    </a:lnTo>
                    <a:lnTo>
                      <a:pt x="99194" y="60566"/>
                    </a:lnTo>
                    <a:lnTo>
                      <a:pt x="98232" y="60688"/>
                    </a:lnTo>
                    <a:lnTo>
                      <a:pt x="97271" y="60811"/>
                    </a:lnTo>
                    <a:lnTo>
                      <a:pt x="95334" y="61015"/>
                    </a:lnTo>
                    <a:lnTo>
                      <a:pt x="93371" y="61229"/>
                    </a:lnTo>
                    <a:lnTo>
                      <a:pt x="91395" y="61413"/>
                    </a:lnTo>
                    <a:lnTo>
                      <a:pt x="89405" y="61596"/>
                    </a:lnTo>
                    <a:lnTo>
                      <a:pt x="86921" y="61841"/>
                    </a:lnTo>
                    <a:lnTo>
                      <a:pt x="84451" y="62086"/>
                    </a:lnTo>
                    <a:lnTo>
                      <a:pt x="83209" y="62219"/>
                    </a:lnTo>
                    <a:lnTo>
                      <a:pt x="81967" y="62351"/>
                    </a:lnTo>
                    <a:lnTo>
                      <a:pt x="80738" y="62504"/>
                    </a:lnTo>
                    <a:lnTo>
                      <a:pt x="79496" y="62657"/>
                    </a:lnTo>
                    <a:lnTo>
                      <a:pt x="78281" y="62821"/>
                    </a:lnTo>
                    <a:lnTo>
                      <a:pt x="77053" y="63015"/>
                    </a:lnTo>
                    <a:lnTo>
                      <a:pt x="75837" y="63208"/>
                    </a:lnTo>
                    <a:lnTo>
                      <a:pt x="74636" y="63423"/>
                    </a:lnTo>
                    <a:lnTo>
                      <a:pt x="73434" y="63637"/>
                    </a:lnTo>
                    <a:lnTo>
                      <a:pt x="72245" y="63892"/>
                    </a:lnTo>
                    <a:lnTo>
                      <a:pt x="71070" y="64157"/>
                    </a:lnTo>
                    <a:lnTo>
                      <a:pt x="69908" y="64443"/>
                    </a:lnTo>
                    <a:lnTo>
                      <a:pt x="68746" y="64759"/>
                    </a:lnTo>
                    <a:lnTo>
                      <a:pt x="67611" y="65086"/>
                    </a:lnTo>
                    <a:lnTo>
                      <a:pt x="66476" y="65453"/>
                    </a:lnTo>
                    <a:lnTo>
                      <a:pt x="65368" y="65841"/>
                    </a:lnTo>
                    <a:lnTo>
                      <a:pt x="64273" y="66249"/>
                    </a:lnTo>
                    <a:lnTo>
                      <a:pt x="63191" y="66688"/>
                    </a:lnTo>
                    <a:lnTo>
                      <a:pt x="62136" y="67157"/>
                    </a:lnTo>
                    <a:lnTo>
                      <a:pt x="61081" y="67667"/>
                    </a:lnTo>
                    <a:lnTo>
                      <a:pt x="60066" y="68208"/>
                    </a:lnTo>
                    <a:lnTo>
                      <a:pt x="59065" y="68779"/>
                    </a:lnTo>
                    <a:lnTo>
                      <a:pt x="58090" y="69392"/>
                    </a:lnTo>
                    <a:lnTo>
                      <a:pt x="57128" y="70034"/>
                    </a:lnTo>
                    <a:lnTo>
                      <a:pt x="56194" y="70728"/>
                    </a:lnTo>
                    <a:lnTo>
                      <a:pt x="55286" y="71463"/>
                    </a:lnTo>
                    <a:lnTo>
                      <a:pt x="54404" y="72218"/>
                    </a:lnTo>
                    <a:lnTo>
                      <a:pt x="53549" y="73034"/>
                    </a:lnTo>
                    <a:lnTo>
                      <a:pt x="52388" y="74401"/>
                    </a:lnTo>
                    <a:lnTo>
                      <a:pt x="51293" y="75809"/>
                    </a:lnTo>
                    <a:lnTo>
                      <a:pt x="50278" y="77248"/>
                    </a:lnTo>
                    <a:lnTo>
                      <a:pt x="49330" y="78717"/>
                    </a:lnTo>
                    <a:lnTo>
                      <a:pt x="48435" y="80217"/>
                    </a:lnTo>
                    <a:lnTo>
                      <a:pt x="47620" y="81737"/>
                    </a:lnTo>
                    <a:lnTo>
                      <a:pt x="46846" y="83268"/>
                    </a:lnTo>
                    <a:lnTo>
                      <a:pt x="46151" y="84829"/>
                    </a:lnTo>
                    <a:lnTo>
                      <a:pt x="45497" y="86380"/>
                    </a:lnTo>
                    <a:lnTo>
                      <a:pt x="44896" y="87951"/>
                    </a:lnTo>
                    <a:lnTo>
                      <a:pt x="44362" y="89522"/>
                    </a:lnTo>
                    <a:lnTo>
                      <a:pt x="43868" y="91094"/>
                    </a:lnTo>
                    <a:lnTo>
                      <a:pt x="43414" y="92645"/>
                    </a:lnTo>
                    <a:lnTo>
                      <a:pt x="43026" y="94196"/>
                    </a:lnTo>
                    <a:lnTo>
                      <a:pt x="42666" y="95726"/>
                    </a:lnTo>
                    <a:lnTo>
                      <a:pt x="42345" y="97236"/>
                    </a:lnTo>
                    <a:lnTo>
                      <a:pt x="42065" y="98736"/>
                    </a:lnTo>
                    <a:lnTo>
                      <a:pt x="41825" y="100195"/>
                    </a:lnTo>
                    <a:lnTo>
                      <a:pt x="41598" y="101624"/>
                    </a:lnTo>
                    <a:lnTo>
                      <a:pt x="41424" y="103011"/>
                    </a:lnTo>
                    <a:lnTo>
                      <a:pt x="41277" y="104368"/>
                    </a:lnTo>
                    <a:lnTo>
                      <a:pt x="41144" y="105684"/>
                    </a:lnTo>
                    <a:lnTo>
                      <a:pt x="41063" y="106939"/>
                    </a:lnTo>
                    <a:lnTo>
                      <a:pt x="40970" y="108154"/>
                    </a:lnTo>
                    <a:lnTo>
                      <a:pt x="40930" y="109296"/>
                    </a:lnTo>
                    <a:lnTo>
                      <a:pt x="40890" y="110398"/>
                    </a:lnTo>
                    <a:lnTo>
                      <a:pt x="40863" y="111419"/>
                    </a:lnTo>
                    <a:lnTo>
                      <a:pt x="40863" y="112367"/>
                    </a:lnTo>
                    <a:lnTo>
                      <a:pt x="40863" y="113245"/>
                    </a:lnTo>
                    <a:lnTo>
                      <a:pt x="40876" y="114051"/>
                    </a:lnTo>
                    <a:lnTo>
                      <a:pt x="40890" y="114786"/>
                    </a:lnTo>
                    <a:lnTo>
                      <a:pt x="40916" y="115408"/>
                    </a:lnTo>
                    <a:lnTo>
                      <a:pt x="40903" y="115755"/>
                    </a:lnTo>
                    <a:lnTo>
                      <a:pt x="40863" y="116092"/>
                    </a:lnTo>
                    <a:lnTo>
                      <a:pt x="40756" y="116439"/>
                    </a:lnTo>
                    <a:lnTo>
                      <a:pt x="40623" y="116765"/>
                    </a:lnTo>
                    <a:lnTo>
                      <a:pt x="40436" y="117102"/>
                    </a:lnTo>
                    <a:lnTo>
                      <a:pt x="40235" y="117408"/>
                    </a:lnTo>
                    <a:lnTo>
                      <a:pt x="39982" y="117714"/>
                    </a:lnTo>
                    <a:lnTo>
                      <a:pt x="39715" y="118010"/>
                    </a:lnTo>
                    <a:lnTo>
                      <a:pt x="39407" y="118285"/>
                    </a:lnTo>
                    <a:lnTo>
                      <a:pt x="39087" y="118551"/>
                    </a:lnTo>
                    <a:lnTo>
                      <a:pt x="38740" y="118806"/>
                    </a:lnTo>
                    <a:lnTo>
                      <a:pt x="38366" y="119040"/>
                    </a:lnTo>
                    <a:lnTo>
                      <a:pt x="37979" y="119244"/>
                    </a:lnTo>
                    <a:lnTo>
                      <a:pt x="37578" y="119438"/>
                    </a:lnTo>
                    <a:lnTo>
                      <a:pt x="37151" y="119602"/>
                    </a:lnTo>
                    <a:lnTo>
                      <a:pt x="36737" y="119734"/>
                    </a:lnTo>
                    <a:lnTo>
                      <a:pt x="36309" y="119846"/>
                    </a:lnTo>
                    <a:lnTo>
                      <a:pt x="35869" y="119938"/>
                    </a:lnTo>
                    <a:lnTo>
                      <a:pt x="35441" y="119979"/>
                    </a:lnTo>
                    <a:lnTo>
                      <a:pt x="35001" y="120000"/>
                    </a:lnTo>
                    <a:lnTo>
                      <a:pt x="34573" y="119989"/>
                    </a:lnTo>
                    <a:lnTo>
                      <a:pt x="34146" y="119938"/>
                    </a:lnTo>
                    <a:lnTo>
                      <a:pt x="33719" y="119846"/>
                    </a:lnTo>
                    <a:lnTo>
                      <a:pt x="33318" y="119724"/>
                    </a:lnTo>
                    <a:lnTo>
                      <a:pt x="32931" y="119551"/>
                    </a:lnTo>
                    <a:lnTo>
                      <a:pt x="32557" y="119336"/>
                    </a:lnTo>
                    <a:lnTo>
                      <a:pt x="32196" y="119081"/>
                    </a:lnTo>
                    <a:lnTo>
                      <a:pt x="31862" y="118785"/>
                    </a:lnTo>
                    <a:lnTo>
                      <a:pt x="31555" y="118438"/>
                    </a:lnTo>
                    <a:lnTo>
                      <a:pt x="31275" y="118040"/>
                    </a:lnTo>
                    <a:lnTo>
                      <a:pt x="31021" y="117581"/>
                    </a:lnTo>
                    <a:lnTo>
                      <a:pt x="30807" y="11709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" name="îṩḻïḍê"/>
            <p:cNvSpPr/>
            <p:nvPr/>
          </p:nvSpPr>
          <p:spPr>
            <a:xfrm flipH="1">
              <a:off x="4511824" y="3996885"/>
              <a:ext cx="621146" cy="63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38"/>
                  </a:moveTo>
                  <a:lnTo>
                    <a:pt x="119923" y="63127"/>
                  </a:lnTo>
                  <a:lnTo>
                    <a:pt x="119693" y="66177"/>
                  </a:lnTo>
                  <a:lnTo>
                    <a:pt x="119309" y="69189"/>
                  </a:lnTo>
                  <a:lnTo>
                    <a:pt x="118772" y="72123"/>
                  </a:lnTo>
                  <a:lnTo>
                    <a:pt x="118120" y="75057"/>
                  </a:lnTo>
                  <a:lnTo>
                    <a:pt x="117276" y="77915"/>
                  </a:lnTo>
                  <a:lnTo>
                    <a:pt x="116355" y="80694"/>
                  </a:lnTo>
                  <a:lnTo>
                    <a:pt x="115281" y="83397"/>
                  </a:lnTo>
                  <a:lnTo>
                    <a:pt x="114053" y="86023"/>
                  </a:lnTo>
                  <a:lnTo>
                    <a:pt x="112749" y="88610"/>
                  </a:lnTo>
                  <a:lnTo>
                    <a:pt x="111329" y="91119"/>
                  </a:lnTo>
                  <a:lnTo>
                    <a:pt x="109718" y="93590"/>
                  </a:lnTo>
                  <a:lnTo>
                    <a:pt x="108069" y="95907"/>
                  </a:lnTo>
                  <a:lnTo>
                    <a:pt x="106304" y="98185"/>
                  </a:lnTo>
                  <a:lnTo>
                    <a:pt x="104424" y="100386"/>
                  </a:lnTo>
                  <a:lnTo>
                    <a:pt x="102429" y="102432"/>
                  </a:lnTo>
                  <a:lnTo>
                    <a:pt x="100319" y="104440"/>
                  </a:lnTo>
                  <a:lnTo>
                    <a:pt x="98171" y="106332"/>
                  </a:lnTo>
                  <a:lnTo>
                    <a:pt x="95907" y="108108"/>
                  </a:lnTo>
                  <a:lnTo>
                    <a:pt x="93529" y="109768"/>
                  </a:lnTo>
                  <a:lnTo>
                    <a:pt x="91112" y="111312"/>
                  </a:lnTo>
                  <a:lnTo>
                    <a:pt x="88618" y="112779"/>
                  </a:lnTo>
                  <a:lnTo>
                    <a:pt x="86010" y="114131"/>
                  </a:lnTo>
                  <a:lnTo>
                    <a:pt x="83363" y="115289"/>
                  </a:lnTo>
                  <a:lnTo>
                    <a:pt x="80639" y="116370"/>
                  </a:lnTo>
                  <a:lnTo>
                    <a:pt x="77838" y="117335"/>
                  </a:lnTo>
                  <a:lnTo>
                    <a:pt x="75000" y="118146"/>
                  </a:lnTo>
                  <a:lnTo>
                    <a:pt x="72084" y="118803"/>
                  </a:lnTo>
                  <a:lnTo>
                    <a:pt x="69168" y="119343"/>
                  </a:lnTo>
                  <a:lnTo>
                    <a:pt x="66138" y="119729"/>
                  </a:lnTo>
                  <a:lnTo>
                    <a:pt x="63107" y="119922"/>
                  </a:lnTo>
                  <a:lnTo>
                    <a:pt x="60000" y="119999"/>
                  </a:lnTo>
                  <a:lnTo>
                    <a:pt x="56930" y="119922"/>
                  </a:lnTo>
                  <a:lnTo>
                    <a:pt x="53861" y="119729"/>
                  </a:lnTo>
                  <a:lnTo>
                    <a:pt x="50869" y="119343"/>
                  </a:lnTo>
                  <a:lnTo>
                    <a:pt x="47915" y="118803"/>
                  </a:lnTo>
                  <a:lnTo>
                    <a:pt x="45038" y="118146"/>
                  </a:lnTo>
                  <a:lnTo>
                    <a:pt x="42161" y="117335"/>
                  </a:lnTo>
                  <a:lnTo>
                    <a:pt x="39360" y="116370"/>
                  </a:lnTo>
                  <a:lnTo>
                    <a:pt x="36636" y="115289"/>
                  </a:lnTo>
                  <a:lnTo>
                    <a:pt x="33951" y="114131"/>
                  </a:lnTo>
                  <a:lnTo>
                    <a:pt x="31381" y="112779"/>
                  </a:lnTo>
                  <a:lnTo>
                    <a:pt x="28887" y="111312"/>
                  </a:lnTo>
                  <a:lnTo>
                    <a:pt x="26432" y="109768"/>
                  </a:lnTo>
                  <a:lnTo>
                    <a:pt x="24053" y="108108"/>
                  </a:lnTo>
                  <a:lnTo>
                    <a:pt x="21828" y="106332"/>
                  </a:lnTo>
                  <a:lnTo>
                    <a:pt x="19641" y="104440"/>
                  </a:lnTo>
                  <a:lnTo>
                    <a:pt x="17570" y="102432"/>
                  </a:lnTo>
                  <a:lnTo>
                    <a:pt x="15537" y="100386"/>
                  </a:lnTo>
                  <a:lnTo>
                    <a:pt x="13657" y="98185"/>
                  </a:lnTo>
                  <a:lnTo>
                    <a:pt x="11930" y="95907"/>
                  </a:lnTo>
                  <a:lnTo>
                    <a:pt x="10242" y="93590"/>
                  </a:lnTo>
                  <a:lnTo>
                    <a:pt x="8670" y="91119"/>
                  </a:lnTo>
                  <a:lnTo>
                    <a:pt x="7212" y="88610"/>
                  </a:lnTo>
                  <a:lnTo>
                    <a:pt x="5907" y="86023"/>
                  </a:lnTo>
                  <a:lnTo>
                    <a:pt x="4680" y="83397"/>
                  </a:lnTo>
                  <a:lnTo>
                    <a:pt x="3606" y="80694"/>
                  </a:lnTo>
                  <a:lnTo>
                    <a:pt x="2685" y="77915"/>
                  </a:lnTo>
                  <a:lnTo>
                    <a:pt x="1879" y="75057"/>
                  </a:lnTo>
                  <a:lnTo>
                    <a:pt x="1189" y="72123"/>
                  </a:lnTo>
                  <a:lnTo>
                    <a:pt x="690" y="69189"/>
                  </a:lnTo>
                  <a:lnTo>
                    <a:pt x="268" y="66177"/>
                  </a:lnTo>
                  <a:lnTo>
                    <a:pt x="76" y="63127"/>
                  </a:lnTo>
                  <a:lnTo>
                    <a:pt x="0" y="60038"/>
                  </a:lnTo>
                  <a:lnTo>
                    <a:pt x="76" y="56949"/>
                  </a:lnTo>
                  <a:lnTo>
                    <a:pt x="268" y="53899"/>
                  </a:lnTo>
                  <a:lnTo>
                    <a:pt x="690" y="50888"/>
                  </a:lnTo>
                  <a:lnTo>
                    <a:pt x="1189" y="47953"/>
                  </a:lnTo>
                  <a:lnTo>
                    <a:pt x="1879" y="45057"/>
                  </a:lnTo>
                  <a:lnTo>
                    <a:pt x="2685" y="42200"/>
                  </a:lnTo>
                  <a:lnTo>
                    <a:pt x="3606" y="39420"/>
                  </a:lnTo>
                  <a:lnTo>
                    <a:pt x="4680" y="36718"/>
                  </a:lnTo>
                  <a:lnTo>
                    <a:pt x="5907" y="34015"/>
                  </a:lnTo>
                  <a:lnTo>
                    <a:pt x="7212" y="31428"/>
                  </a:lnTo>
                  <a:lnTo>
                    <a:pt x="8670" y="28957"/>
                  </a:lnTo>
                  <a:lnTo>
                    <a:pt x="10242" y="26486"/>
                  </a:lnTo>
                  <a:lnTo>
                    <a:pt x="11930" y="24131"/>
                  </a:lnTo>
                  <a:lnTo>
                    <a:pt x="13657" y="21891"/>
                  </a:lnTo>
                  <a:lnTo>
                    <a:pt x="15537" y="19729"/>
                  </a:lnTo>
                  <a:lnTo>
                    <a:pt x="17570" y="17644"/>
                  </a:lnTo>
                  <a:lnTo>
                    <a:pt x="19641" y="15637"/>
                  </a:lnTo>
                  <a:lnTo>
                    <a:pt x="21828" y="13745"/>
                  </a:lnTo>
                  <a:lnTo>
                    <a:pt x="24053" y="11969"/>
                  </a:lnTo>
                  <a:lnTo>
                    <a:pt x="26432" y="10270"/>
                  </a:lnTo>
                  <a:lnTo>
                    <a:pt x="28887" y="8725"/>
                  </a:lnTo>
                  <a:lnTo>
                    <a:pt x="31381" y="7297"/>
                  </a:lnTo>
                  <a:lnTo>
                    <a:pt x="33951" y="5945"/>
                  </a:lnTo>
                  <a:lnTo>
                    <a:pt x="36636" y="4749"/>
                  </a:lnTo>
                  <a:lnTo>
                    <a:pt x="39360" y="3706"/>
                  </a:lnTo>
                  <a:lnTo>
                    <a:pt x="42161" y="2741"/>
                  </a:lnTo>
                  <a:lnTo>
                    <a:pt x="45038" y="1930"/>
                  </a:lnTo>
                  <a:lnTo>
                    <a:pt x="47915" y="1274"/>
                  </a:lnTo>
                  <a:lnTo>
                    <a:pt x="50869" y="733"/>
                  </a:lnTo>
                  <a:lnTo>
                    <a:pt x="53861" y="347"/>
                  </a:lnTo>
                  <a:lnTo>
                    <a:pt x="56930" y="115"/>
                  </a:lnTo>
                  <a:lnTo>
                    <a:pt x="60000" y="0"/>
                  </a:lnTo>
                  <a:lnTo>
                    <a:pt x="63107" y="115"/>
                  </a:lnTo>
                  <a:lnTo>
                    <a:pt x="66138" y="347"/>
                  </a:lnTo>
                  <a:lnTo>
                    <a:pt x="69168" y="733"/>
                  </a:lnTo>
                  <a:lnTo>
                    <a:pt x="72084" y="1274"/>
                  </a:lnTo>
                  <a:lnTo>
                    <a:pt x="75000" y="1930"/>
                  </a:lnTo>
                  <a:lnTo>
                    <a:pt x="77838" y="2741"/>
                  </a:lnTo>
                  <a:lnTo>
                    <a:pt x="80639" y="3706"/>
                  </a:lnTo>
                  <a:lnTo>
                    <a:pt x="83363" y="4749"/>
                  </a:lnTo>
                  <a:lnTo>
                    <a:pt x="86010" y="5945"/>
                  </a:lnTo>
                  <a:lnTo>
                    <a:pt x="88618" y="7297"/>
                  </a:lnTo>
                  <a:lnTo>
                    <a:pt x="91112" y="8725"/>
                  </a:lnTo>
                  <a:lnTo>
                    <a:pt x="93529" y="10270"/>
                  </a:lnTo>
                  <a:lnTo>
                    <a:pt x="95907" y="11969"/>
                  </a:lnTo>
                  <a:lnTo>
                    <a:pt x="98171" y="13745"/>
                  </a:lnTo>
                  <a:lnTo>
                    <a:pt x="100319" y="15637"/>
                  </a:lnTo>
                  <a:lnTo>
                    <a:pt x="102429" y="17644"/>
                  </a:lnTo>
                  <a:lnTo>
                    <a:pt x="104424" y="19729"/>
                  </a:lnTo>
                  <a:lnTo>
                    <a:pt x="106304" y="21891"/>
                  </a:lnTo>
                  <a:lnTo>
                    <a:pt x="108069" y="24131"/>
                  </a:lnTo>
                  <a:lnTo>
                    <a:pt x="109718" y="26486"/>
                  </a:lnTo>
                  <a:lnTo>
                    <a:pt x="111329" y="28957"/>
                  </a:lnTo>
                  <a:lnTo>
                    <a:pt x="112749" y="31428"/>
                  </a:lnTo>
                  <a:lnTo>
                    <a:pt x="114053" y="34015"/>
                  </a:lnTo>
                  <a:lnTo>
                    <a:pt x="115281" y="36718"/>
                  </a:lnTo>
                  <a:lnTo>
                    <a:pt x="116355" y="39420"/>
                  </a:lnTo>
                  <a:lnTo>
                    <a:pt x="117276" y="42200"/>
                  </a:lnTo>
                  <a:lnTo>
                    <a:pt x="118120" y="45057"/>
                  </a:lnTo>
                  <a:lnTo>
                    <a:pt x="118772" y="47953"/>
                  </a:lnTo>
                  <a:lnTo>
                    <a:pt x="119309" y="50888"/>
                  </a:lnTo>
                  <a:lnTo>
                    <a:pt x="119693" y="53899"/>
                  </a:lnTo>
                  <a:lnTo>
                    <a:pt x="119923" y="56949"/>
                  </a:lnTo>
                  <a:lnTo>
                    <a:pt x="120000" y="60038"/>
                  </a:lnTo>
                  <a:close/>
                </a:path>
              </a:pathLst>
            </a:custGeom>
            <a:solidFill>
              <a:srgbClr val="7AB8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îŝḻiḑê"/>
            <p:cNvSpPr/>
            <p:nvPr/>
          </p:nvSpPr>
          <p:spPr>
            <a:xfrm flipH="1">
              <a:off x="4997336" y="3579822"/>
              <a:ext cx="438911" cy="4489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2"/>
                  </a:moveTo>
                  <a:lnTo>
                    <a:pt x="119945" y="63088"/>
                  </a:lnTo>
                  <a:lnTo>
                    <a:pt x="119674" y="66095"/>
                  </a:lnTo>
                  <a:lnTo>
                    <a:pt x="119294" y="69157"/>
                  </a:lnTo>
                  <a:lnTo>
                    <a:pt x="118751" y="72109"/>
                  </a:lnTo>
                  <a:lnTo>
                    <a:pt x="118100" y="75006"/>
                  </a:lnTo>
                  <a:lnTo>
                    <a:pt x="117286" y="77904"/>
                  </a:lnTo>
                  <a:lnTo>
                    <a:pt x="116309" y="80637"/>
                  </a:lnTo>
                  <a:lnTo>
                    <a:pt x="115278" y="83371"/>
                  </a:lnTo>
                  <a:lnTo>
                    <a:pt x="114084" y="86050"/>
                  </a:lnTo>
                  <a:lnTo>
                    <a:pt x="112727" y="88619"/>
                  </a:lnTo>
                  <a:lnTo>
                    <a:pt x="111316" y="91134"/>
                  </a:lnTo>
                  <a:lnTo>
                    <a:pt x="109687" y="93594"/>
                  </a:lnTo>
                  <a:lnTo>
                    <a:pt x="108059" y="95890"/>
                  </a:lnTo>
                  <a:lnTo>
                    <a:pt x="106268" y="98186"/>
                  </a:lnTo>
                  <a:lnTo>
                    <a:pt x="104369" y="100373"/>
                  </a:lnTo>
                  <a:lnTo>
                    <a:pt x="102360" y="102451"/>
                  </a:lnTo>
                  <a:lnTo>
                    <a:pt x="100298" y="104419"/>
                  </a:lnTo>
                  <a:lnTo>
                    <a:pt x="98127" y="106332"/>
                  </a:lnTo>
                  <a:lnTo>
                    <a:pt x="95902" y="108082"/>
                  </a:lnTo>
                  <a:lnTo>
                    <a:pt x="93514" y="109776"/>
                  </a:lnTo>
                  <a:lnTo>
                    <a:pt x="91126" y="111307"/>
                  </a:lnTo>
                  <a:lnTo>
                    <a:pt x="88575" y="112783"/>
                  </a:lnTo>
                  <a:lnTo>
                    <a:pt x="85970" y="114095"/>
                  </a:lnTo>
                  <a:lnTo>
                    <a:pt x="83310" y="115298"/>
                  </a:lnTo>
                  <a:lnTo>
                    <a:pt x="80597" y="116337"/>
                  </a:lnTo>
                  <a:lnTo>
                    <a:pt x="77829" y="117321"/>
                  </a:lnTo>
                  <a:lnTo>
                    <a:pt x="74952" y="118141"/>
                  </a:lnTo>
                  <a:lnTo>
                    <a:pt x="72075" y="118797"/>
                  </a:lnTo>
                  <a:lnTo>
                    <a:pt x="69145" y="119289"/>
                  </a:lnTo>
                  <a:lnTo>
                    <a:pt x="66105" y="119726"/>
                  </a:lnTo>
                  <a:lnTo>
                    <a:pt x="63066" y="119945"/>
                  </a:lnTo>
                  <a:lnTo>
                    <a:pt x="59972" y="120000"/>
                  </a:lnTo>
                  <a:lnTo>
                    <a:pt x="56933" y="119945"/>
                  </a:lnTo>
                  <a:lnTo>
                    <a:pt x="53839" y="119726"/>
                  </a:lnTo>
                  <a:lnTo>
                    <a:pt x="50800" y="119289"/>
                  </a:lnTo>
                  <a:lnTo>
                    <a:pt x="47869" y="118797"/>
                  </a:lnTo>
                  <a:lnTo>
                    <a:pt x="44993" y="118141"/>
                  </a:lnTo>
                  <a:lnTo>
                    <a:pt x="42116" y="117321"/>
                  </a:lnTo>
                  <a:lnTo>
                    <a:pt x="39348" y="116337"/>
                  </a:lnTo>
                  <a:lnTo>
                    <a:pt x="36635" y="115298"/>
                  </a:lnTo>
                  <a:lnTo>
                    <a:pt x="33921" y="114095"/>
                  </a:lnTo>
                  <a:lnTo>
                    <a:pt x="31370" y="112783"/>
                  </a:lnTo>
                  <a:lnTo>
                    <a:pt x="28873" y="111307"/>
                  </a:lnTo>
                  <a:lnTo>
                    <a:pt x="26431" y="109776"/>
                  </a:lnTo>
                  <a:lnTo>
                    <a:pt x="24097" y="108082"/>
                  </a:lnTo>
                  <a:lnTo>
                    <a:pt x="21818" y="106332"/>
                  </a:lnTo>
                  <a:lnTo>
                    <a:pt x="19647" y="104419"/>
                  </a:lnTo>
                  <a:lnTo>
                    <a:pt x="17584" y="102451"/>
                  </a:lnTo>
                  <a:lnTo>
                    <a:pt x="15576" y="100373"/>
                  </a:lnTo>
                  <a:lnTo>
                    <a:pt x="13677" y="98186"/>
                  </a:lnTo>
                  <a:lnTo>
                    <a:pt x="11886" y="95890"/>
                  </a:lnTo>
                  <a:lnTo>
                    <a:pt x="10257" y="93594"/>
                  </a:lnTo>
                  <a:lnTo>
                    <a:pt x="8629" y="91134"/>
                  </a:lnTo>
                  <a:lnTo>
                    <a:pt x="7218" y="88619"/>
                  </a:lnTo>
                  <a:lnTo>
                    <a:pt x="5861" y="86050"/>
                  </a:lnTo>
                  <a:lnTo>
                    <a:pt x="4721" y="83371"/>
                  </a:lnTo>
                  <a:lnTo>
                    <a:pt x="3636" y="80637"/>
                  </a:lnTo>
                  <a:lnTo>
                    <a:pt x="2713" y="77904"/>
                  </a:lnTo>
                  <a:lnTo>
                    <a:pt x="1845" y="75006"/>
                  </a:lnTo>
                  <a:lnTo>
                    <a:pt x="1194" y="72109"/>
                  </a:lnTo>
                  <a:lnTo>
                    <a:pt x="705" y="69157"/>
                  </a:lnTo>
                  <a:lnTo>
                    <a:pt x="271" y="66095"/>
                  </a:lnTo>
                  <a:lnTo>
                    <a:pt x="54" y="63088"/>
                  </a:lnTo>
                  <a:lnTo>
                    <a:pt x="0" y="59972"/>
                  </a:lnTo>
                  <a:lnTo>
                    <a:pt x="54" y="56911"/>
                  </a:lnTo>
                  <a:lnTo>
                    <a:pt x="271" y="53904"/>
                  </a:lnTo>
                  <a:lnTo>
                    <a:pt x="705" y="50897"/>
                  </a:lnTo>
                  <a:lnTo>
                    <a:pt x="1194" y="47945"/>
                  </a:lnTo>
                  <a:lnTo>
                    <a:pt x="1845" y="45047"/>
                  </a:lnTo>
                  <a:lnTo>
                    <a:pt x="2713" y="42150"/>
                  </a:lnTo>
                  <a:lnTo>
                    <a:pt x="3636" y="39362"/>
                  </a:lnTo>
                  <a:lnTo>
                    <a:pt x="4721" y="36628"/>
                  </a:lnTo>
                  <a:lnTo>
                    <a:pt x="5861" y="33949"/>
                  </a:lnTo>
                  <a:lnTo>
                    <a:pt x="7218" y="31380"/>
                  </a:lnTo>
                  <a:lnTo>
                    <a:pt x="8629" y="28865"/>
                  </a:lnTo>
                  <a:lnTo>
                    <a:pt x="10257" y="26460"/>
                  </a:lnTo>
                  <a:lnTo>
                    <a:pt x="11886" y="24109"/>
                  </a:lnTo>
                  <a:lnTo>
                    <a:pt x="13677" y="21813"/>
                  </a:lnTo>
                  <a:lnTo>
                    <a:pt x="15576" y="19681"/>
                  </a:lnTo>
                  <a:lnTo>
                    <a:pt x="17584" y="17548"/>
                  </a:lnTo>
                  <a:lnTo>
                    <a:pt x="19647" y="15580"/>
                  </a:lnTo>
                  <a:lnTo>
                    <a:pt x="21818" y="13722"/>
                  </a:lnTo>
                  <a:lnTo>
                    <a:pt x="24097" y="11917"/>
                  </a:lnTo>
                  <a:lnTo>
                    <a:pt x="26431" y="10223"/>
                  </a:lnTo>
                  <a:lnTo>
                    <a:pt x="28873" y="8692"/>
                  </a:lnTo>
                  <a:lnTo>
                    <a:pt x="31370" y="7216"/>
                  </a:lnTo>
                  <a:lnTo>
                    <a:pt x="33921" y="5904"/>
                  </a:lnTo>
                  <a:lnTo>
                    <a:pt x="36635" y="4701"/>
                  </a:lnTo>
                  <a:lnTo>
                    <a:pt x="39348" y="3662"/>
                  </a:lnTo>
                  <a:lnTo>
                    <a:pt x="42116" y="2733"/>
                  </a:lnTo>
                  <a:lnTo>
                    <a:pt x="44993" y="1913"/>
                  </a:lnTo>
                  <a:lnTo>
                    <a:pt x="47869" y="1257"/>
                  </a:lnTo>
                  <a:lnTo>
                    <a:pt x="50800" y="710"/>
                  </a:lnTo>
                  <a:lnTo>
                    <a:pt x="53839" y="273"/>
                  </a:lnTo>
                  <a:lnTo>
                    <a:pt x="56933" y="54"/>
                  </a:lnTo>
                  <a:lnTo>
                    <a:pt x="59972" y="0"/>
                  </a:lnTo>
                  <a:lnTo>
                    <a:pt x="63066" y="54"/>
                  </a:lnTo>
                  <a:lnTo>
                    <a:pt x="66105" y="273"/>
                  </a:lnTo>
                  <a:lnTo>
                    <a:pt x="69145" y="710"/>
                  </a:lnTo>
                  <a:lnTo>
                    <a:pt x="72075" y="1257"/>
                  </a:lnTo>
                  <a:lnTo>
                    <a:pt x="74952" y="1913"/>
                  </a:lnTo>
                  <a:lnTo>
                    <a:pt x="77829" y="2733"/>
                  </a:lnTo>
                  <a:lnTo>
                    <a:pt x="80597" y="3662"/>
                  </a:lnTo>
                  <a:lnTo>
                    <a:pt x="83310" y="4701"/>
                  </a:lnTo>
                  <a:lnTo>
                    <a:pt x="85970" y="5904"/>
                  </a:lnTo>
                  <a:lnTo>
                    <a:pt x="88575" y="7216"/>
                  </a:lnTo>
                  <a:lnTo>
                    <a:pt x="91126" y="8692"/>
                  </a:lnTo>
                  <a:lnTo>
                    <a:pt x="93514" y="10223"/>
                  </a:lnTo>
                  <a:lnTo>
                    <a:pt x="95902" y="11917"/>
                  </a:lnTo>
                  <a:lnTo>
                    <a:pt x="98127" y="13722"/>
                  </a:lnTo>
                  <a:lnTo>
                    <a:pt x="100298" y="15580"/>
                  </a:lnTo>
                  <a:lnTo>
                    <a:pt x="102360" y="17548"/>
                  </a:lnTo>
                  <a:lnTo>
                    <a:pt x="104369" y="19681"/>
                  </a:lnTo>
                  <a:lnTo>
                    <a:pt x="106268" y="21813"/>
                  </a:lnTo>
                  <a:lnTo>
                    <a:pt x="108059" y="24109"/>
                  </a:lnTo>
                  <a:lnTo>
                    <a:pt x="109687" y="26460"/>
                  </a:lnTo>
                  <a:lnTo>
                    <a:pt x="111316" y="28865"/>
                  </a:lnTo>
                  <a:lnTo>
                    <a:pt x="112727" y="31380"/>
                  </a:lnTo>
                  <a:lnTo>
                    <a:pt x="114084" y="33949"/>
                  </a:lnTo>
                  <a:lnTo>
                    <a:pt x="115278" y="36628"/>
                  </a:lnTo>
                  <a:lnTo>
                    <a:pt x="116309" y="39362"/>
                  </a:lnTo>
                  <a:lnTo>
                    <a:pt x="117286" y="42150"/>
                  </a:lnTo>
                  <a:lnTo>
                    <a:pt x="118100" y="45047"/>
                  </a:lnTo>
                  <a:lnTo>
                    <a:pt x="118751" y="47945"/>
                  </a:lnTo>
                  <a:lnTo>
                    <a:pt x="119294" y="50897"/>
                  </a:lnTo>
                  <a:lnTo>
                    <a:pt x="119674" y="53904"/>
                  </a:lnTo>
                  <a:lnTo>
                    <a:pt x="119945" y="56911"/>
                  </a:lnTo>
                  <a:lnTo>
                    <a:pt x="120000" y="59972"/>
                  </a:lnTo>
                  <a:close/>
                </a:path>
              </a:pathLst>
            </a:custGeom>
            <a:solidFill>
              <a:srgbClr val="F7443D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îṡlîḋè"/>
            <p:cNvSpPr/>
            <p:nvPr/>
          </p:nvSpPr>
          <p:spPr>
            <a:xfrm flipH="1">
              <a:off x="5333070" y="2580652"/>
              <a:ext cx="908791" cy="9304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3"/>
                  </a:moveTo>
                  <a:lnTo>
                    <a:pt x="119921" y="63059"/>
                  </a:lnTo>
                  <a:lnTo>
                    <a:pt x="119685" y="66118"/>
                  </a:lnTo>
                  <a:lnTo>
                    <a:pt x="119318" y="69098"/>
                  </a:lnTo>
                  <a:lnTo>
                    <a:pt x="118768" y="72079"/>
                  </a:lnTo>
                  <a:lnTo>
                    <a:pt x="118113" y="74980"/>
                  </a:lnTo>
                  <a:lnTo>
                    <a:pt x="117327" y="77828"/>
                  </a:lnTo>
                  <a:lnTo>
                    <a:pt x="116358" y="80624"/>
                  </a:lnTo>
                  <a:lnTo>
                    <a:pt x="115283" y="83340"/>
                  </a:lnTo>
                  <a:lnTo>
                    <a:pt x="114104" y="85978"/>
                  </a:lnTo>
                  <a:lnTo>
                    <a:pt x="112768" y="88562"/>
                  </a:lnTo>
                  <a:lnTo>
                    <a:pt x="111301" y="91094"/>
                  </a:lnTo>
                  <a:lnTo>
                    <a:pt x="109755" y="93547"/>
                  </a:lnTo>
                  <a:lnTo>
                    <a:pt x="108078" y="95868"/>
                  </a:lnTo>
                  <a:lnTo>
                    <a:pt x="106323" y="98162"/>
                  </a:lnTo>
                  <a:lnTo>
                    <a:pt x="104410" y="100325"/>
                  </a:lnTo>
                  <a:lnTo>
                    <a:pt x="102445" y="102408"/>
                  </a:lnTo>
                  <a:lnTo>
                    <a:pt x="100349" y="104386"/>
                  </a:lnTo>
                  <a:lnTo>
                    <a:pt x="98148" y="106285"/>
                  </a:lnTo>
                  <a:lnTo>
                    <a:pt x="95895" y="108079"/>
                  </a:lnTo>
                  <a:lnTo>
                    <a:pt x="93537" y="109740"/>
                  </a:lnTo>
                  <a:lnTo>
                    <a:pt x="91126" y="111296"/>
                  </a:lnTo>
                  <a:lnTo>
                    <a:pt x="88611" y="112747"/>
                  </a:lnTo>
                  <a:lnTo>
                    <a:pt x="86017" y="114065"/>
                  </a:lnTo>
                  <a:lnTo>
                    <a:pt x="83371" y="115252"/>
                  </a:lnTo>
                  <a:lnTo>
                    <a:pt x="80620" y="116334"/>
                  </a:lnTo>
                  <a:lnTo>
                    <a:pt x="77842" y="117283"/>
                  </a:lnTo>
                  <a:lnTo>
                    <a:pt x="75013" y="118074"/>
                  </a:lnTo>
                  <a:lnTo>
                    <a:pt x="72104" y="118760"/>
                  </a:lnTo>
                  <a:lnTo>
                    <a:pt x="69144" y="119287"/>
                  </a:lnTo>
                  <a:lnTo>
                    <a:pt x="66131" y="119683"/>
                  </a:lnTo>
                  <a:lnTo>
                    <a:pt x="63091" y="119894"/>
                  </a:lnTo>
                  <a:lnTo>
                    <a:pt x="60000" y="120000"/>
                  </a:lnTo>
                  <a:lnTo>
                    <a:pt x="56908" y="119894"/>
                  </a:lnTo>
                  <a:lnTo>
                    <a:pt x="53842" y="119683"/>
                  </a:lnTo>
                  <a:lnTo>
                    <a:pt x="50855" y="119287"/>
                  </a:lnTo>
                  <a:lnTo>
                    <a:pt x="47921" y="118760"/>
                  </a:lnTo>
                  <a:lnTo>
                    <a:pt x="45013" y="118074"/>
                  </a:lnTo>
                  <a:lnTo>
                    <a:pt x="42157" y="117283"/>
                  </a:lnTo>
                  <a:lnTo>
                    <a:pt x="39379" y="116334"/>
                  </a:lnTo>
                  <a:lnTo>
                    <a:pt x="36628" y="115252"/>
                  </a:lnTo>
                  <a:lnTo>
                    <a:pt x="33982" y="114065"/>
                  </a:lnTo>
                  <a:lnTo>
                    <a:pt x="31388" y="112747"/>
                  </a:lnTo>
                  <a:lnTo>
                    <a:pt x="28873" y="111296"/>
                  </a:lnTo>
                  <a:lnTo>
                    <a:pt x="26462" y="109740"/>
                  </a:lnTo>
                  <a:lnTo>
                    <a:pt x="24078" y="108079"/>
                  </a:lnTo>
                  <a:lnTo>
                    <a:pt x="21825" y="106285"/>
                  </a:lnTo>
                  <a:lnTo>
                    <a:pt x="19676" y="104386"/>
                  </a:lnTo>
                  <a:lnTo>
                    <a:pt x="17554" y="102408"/>
                  </a:lnTo>
                  <a:lnTo>
                    <a:pt x="15589" y="100325"/>
                  </a:lnTo>
                  <a:lnTo>
                    <a:pt x="13703" y="98162"/>
                  </a:lnTo>
                  <a:lnTo>
                    <a:pt x="11921" y="95868"/>
                  </a:lnTo>
                  <a:lnTo>
                    <a:pt x="10218" y="93547"/>
                  </a:lnTo>
                  <a:lnTo>
                    <a:pt x="8698" y="91094"/>
                  </a:lnTo>
                  <a:lnTo>
                    <a:pt x="7231" y="88562"/>
                  </a:lnTo>
                  <a:lnTo>
                    <a:pt x="5895" y="85978"/>
                  </a:lnTo>
                  <a:lnTo>
                    <a:pt x="4689" y="83340"/>
                  </a:lnTo>
                  <a:lnTo>
                    <a:pt x="3641" y="80624"/>
                  </a:lnTo>
                  <a:lnTo>
                    <a:pt x="2698" y="77828"/>
                  </a:lnTo>
                  <a:lnTo>
                    <a:pt x="1886" y="74980"/>
                  </a:lnTo>
                  <a:lnTo>
                    <a:pt x="1231" y="72079"/>
                  </a:lnTo>
                  <a:lnTo>
                    <a:pt x="681" y="69098"/>
                  </a:lnTo>
                  <a:lnTo>
                    <a:pt x="314" y="66118"/>
                  </a:lnTo>
                  <a:lnTo>
                    <a:pt x="78" y="63059"/>
                  </a:lnTo>
                  <a:lnTo>
                    <a:pt x="0" y="59973"/>
                  </a:lnTo>
                  <a:lnTo>
                    <a:pt x="78" y="56914"/>
                  </a:lnTo>
                  <a:lnTo>
                    <a:pt x="314" y="53854"/>
                  </a:lnTo>
                  <a:lnTo>
                    <a:pt x="681" y="50821"/>
                  </a:lnTo>
                  <a:lnTo>
                    <a:pt x="1231" y="47894"/>
                  </a:lnTo>
                  <a:lnTo>
                    <a:pt x="1886" y="44993"/>
                  </a:lnTo>
                  <a:lnTo>
                    <a:pt x="2698" y="42145"/>
                  </a:lnTo>
                  <a:lnTo>
                    <a:pt x="3641" y="39349"/>
                  </a:lnTo>
                  <a:lnTo>
                    <a:pt x="4689" y="36632"/>
                  </a:lnTo>
                  <a:lnTo>
                    <a:pt x="5895" y="33969"/>
                  </a:lnTo>
                  <a:lnTo>
                    <a:pt x="7231" y="31384"/>
                  </a:lnTo>
                  <a:lnTo>
                    <a:pt x="8698" y="28879"/>
                  </a:lnTo>
                  <a:lnTo>
                    <a:pt x="10218" y="26426"/>
                  </a:lnTo>
                  <a:lnTo>
                    <a:pt x="11921" y="24079"/>
                  </a:lnTo>
                  <a:lnTo>
                    <a:pt x="13703" y="21810"/>
                  </a:lnTo>
                  <a:lnTo>
                    <a:pt x="15589" y="19648"/>
                  </a:lnTo>
                  <a:lnTo>
                    <a:pt x="17554" y="17564"/>
                  </a:lnTo>
                  <a:lnTo>
                    <a:pt x="19650" y="15560"/>
                  </a:lnTo>
                  <a:lnTo>
                    <a:pt x="21825" y="13687"/>
                  </a:lnTo>
                  <a:lnTo>
                    <a:pt x="24078" y="11920"/>
                  </a:lnTo>
                  <a:lnTo>
                    <a:pt x="26462" y="10232"/>
                  </a:lnTo>
                  <a:lnTo>
                    <a:pt x="28873" y="8703"/>
                  </a:lnTo>
                  <a:lnTo>
                    <a:pt x="31388" y="7252"/>
                  </a:lnTo>
                  <a:lnTo>
                    <a:pt x="33982" y="5907"/>
                  </a:lnTo>
                  <a:lnTo>
                    <a:pt x="36628" y="4694"/>
                  </a:lnTo>
                  <a:lnTo>
                    <a:pt x="39379" y="3639"/>
                  </a:lnTo>
                  <a:lnTo>
                    <a:pt x="42157" y="2716"/>
                  </a:lnTo>
                  <a:lnTo>
                    <a:pt x="45013" y="1872"/>
                  </a:lnTo>
                  <a:lnTo>
                    <a:pt x="47921" y="1213"/>
                  </a:lnTo>
                  <a:lnTo>
                    <a:pt x="50855" y="685"/>
                  </a:lnTo>
                  <a:lnTo>
                    <a:pt x="53842" y="316"/>
                  </a:lnTo>
                  <a:lnTo>
                    <a:pt x="56908" y="79"/>
                  </a:lnTo>
                  <a:lnTo>
                    <a:pt x="60000" y="0"/>
                  </a:lnTo>
                  <a:lnTo>
                    <a:pt x="63091" y="79"/>
                  </a:lnTo>
                  <a:lnTo>
                    <a:pt x="66131" y="316"/>
                  </a:lnTo>
                  <a:lnTo>
                    <a:pt x="69144" y="685"/>
                  </a:lnTo>
                  <a:lnTo>
                    <a:pt x="72104" y="1213"/>
                  </a:lnTo>
                  <a:lnTo>
                    <a:pt x="75013" y="1872"/>
                  </a:lnTo>
                  <a:lnTo>
                    <a:pt x="77842" y="2716"/>
                  </a:lnTo>
                  <a:lnTo>
                    <a:pt x="80620" y="3639"/>
                  </a:lnTo>
                  <a:lnTo>
                    <a:pt x="83371" y="4694"/>
                  </a:lnTo>
                  <a:lnTo>
                    <a:pt x="86017" y="5907"/>
                  </a:lnTo>
                  <a:lnTo>
                    <a:pt x="88611" y="7252"/>
                  </a:lnTo>
                  <a:lnTo>
                    <a:pt x="91126" y="8703"/>
                  </a:lnTo>
                  <a:lnTo>
                    <a:pt x="93537" y="10232"/>
                  </a:lnTo>
                  <a:lnTo>
                    <a:pt x="95895" y="11920"/>
                  </a:lnTo>
                  <a:lnTo>
                    <a:pt x="98148" y="13687"/>
                  </a:lnTo>
                  <a:lnTo>
                    <a:pt x="100349" y="15560"/>
                  </a:lnTo>
                  <a:lnTo>
                    <a:pt x="102445" y="17564"/>
                  </a:lnTo>
                  <a:lnTo>
                    <a:pt x="104410" y="19648"/>
                  </a:lnTo>
                  <a:lnTo>
                    <a:pt x="106323" y="21810"/>
                  </a:lnTo>
                  <a:lnTo>
                    <a:pt x="108078" y="24079"/>
                  </a:lnTo>
                  <a:lnTo>
                    <a:pt x="109755" y="26426"/>
                  </a:lnTo>
                  <a:lnTo>
                    <a:pt x="111301" y="28879"/>
                  </a:lnTo>
                  <a:lnTo>
                    <a:pt x="112768" y="31384"/>
                  </a:lnTo>
                  <a:lnTo>
                    <a:pt x="114104" y="33969"/>
                  </a:lnTo>
                  <a:lnTo>
                    <a:pt x="115283" y="36632"/>
                  </a:lnTo>
                  <a:lnTo>
                    <a:pt x="116358" y="39349"/>
                  </a:lnTo>
                  <a:lnTo>
                    <a:pt x="117327" y="42145"/>
                  </a:lnTo>
                  <a:lnTo>
                    <a:pt x="118113" y="44993"/>
                  </a:lnTo>
                  <a:lnTo>
                    <a:pt x="118768" y="47894"/>
                  </a:lnTo>
                  <a:lnTo>
                    <a:pt x="119318" y="50821"/>
                  </a:lnTo>
                  <a:lnTo>
                    <a:pt x="119685" y="53854"/>
                  </a:lnTo>
                  <a:lnTo>
                    <a:pt x="119921" y="56914"/>
                  </a:lnTo>
                  <a:lnTo>
                    <a:pt x="120000" y="59973"/>
                  </a:lnTo>
                  <a:close/>
                </a:path>
              </a:pathLst>
            </a:custGeom>
            <a:solidFill>
              <a:srgbClr val="7AB8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iṡľiḑè"/>
            <p:cNvSpPr/>
            <p:nvPr/>
          </p:nvSpPr>
          <p:spPr>
            <a:xfrm flipH="1">
              <a:off x="4812370" y="3049061"/>
              <a:ext cx="454992" cy="4655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52"/>
                  </a:moveTo>
                  <a:lnTo>
                    <a:pt x="119895" y="63107"/>
                  </a:lnTo>
                  <a:lnTo>
                    <a:pt x="119686" y="66110"/>
                  </a:lnTo>
                  <a:lnTo>
                    <a:pt x="119267" y="69165"/>
                  </a:lnTo>
                  <a:lnTo>
                    <a:pt x="118744" y="72115"/>
                  </a:lnTo>
                  <a:lnTo>
                    <a:pt x="118063" y="75013"/>
                  </a:lnTo>
                  <a:lnTo>
                    <a:pt x="117278" y="77857"/>
                  </a:lnTo>
                  <a:lnTo>
                    <a:pt x="116336" y="80649"/>
                  </a:lnTo>
                  <a:lnTo>
                    <a:pt x="115290" y="83388"/>
                  </a:lnTo>
                  <a:lnTo>
                    <a:pt x="114086" y="86022"/>
                  </a:lnTo>
                  <a:lnTo>
                    <a:pt x="112725" y="88604"/>
                  </a:lnTo>
                  <a:lnTo>
                    <a:pt x="111312" y="91132"/>
                  </a:lnTo>
                  <a:lnTo>
                    <a:pt x="109742" y="93503"/>
                  </a:lnTo>
                  <a:lnTo>
                    <a:pt x="108068" y="95926"/>
                  </a:lnTo>
                  <a:lnTo>
                    <a:pt x="106288" y="98191"/>
                  </a:lnTo>
                  <a:lnTo>
                    <a:pt x="104404" y="100351"/>
                  </a:lnTo>
                  <a:lnTo>
                    <a:pt x="102416" y="102405"/>
                  </a:lnTo>
                  <a:lnTo>
                    <a:pt x="100322" y="104407"/>
                  </a:lnTo>
                  <a:lnTo>
                    <a:pt x="98124" y="106251"/>
                  </a:lnTo>
                  <a:lnTo>
                    <a:pt x="95874" y="108094"/>
                  </a:lnTo>
                  <a:lnTo>
                    <a:pt x="93519" y="109727"/>
                  </a:lnTo>
                  <a:lnTo>
                    <a:pt x="91059" y="111255"/>
                  </a:lnTo>
                  <a:lnTo>
                    <a:pt x="88547" y="112783"/>
                  </a:lnTo>
                  <a:lnTo>
                    <a:pt x="85983" y="114047"/>
                  </a:lnTo>
                  <a:lnTo>
                    <a:pt x="83314" y="115258"/>
                  </a:lnTo>
                  <a:lnTo>
                    <a:pt x="80593" y="116365"/>
                  </a:lnTo>
                  <a:lnTo>
                    <a:pt x="77819" y="117313"/>
                  </a:lnTo>
                  <a:lnTo>
                    <a:pt x="74941" y="118103"/>
                  </a:lnTo>
                  <a:lnTo>
                    <a:pt x="72062" y="118788"/>
                  </a:lnTo>
                  <a:lnTo>
                    <a:pt x="69132" y="119315"/>
                  </a:lnTo>
                  <a:lnTo>
                    <a:pt x="66149" y="119683"/>
                  </a:lnTo>
                  <a:lnTo>
                    <a:pt x="63061" y="119947"/>
                  </a:lnTo>
                  <a:lnTo>
                    <a:pt x="59973" y="120000"/>
                  </a:lnTo>
                  <a:lnTo>
                    <a:pt x="56886" y="119947"/>
                  </a:lnTo>
                  <a:lnTo>
                    <a:pt x="53850" y="119683"/>
                  </a:lnTo>
                  <a:lnTo>
                    <a:pt x="50867" y="119315"/>
                  </a:lnTo>
                  <a:lnTo>
                    <a:pt x="47937" y="118788"/>
                  </a:lnTo>
                  <a:lnTo>
                    <a:pt x="45006" y="118103"/>
                  </a:lnTo>
                  <a:lnTo>
                    <a:pt x="42180" y="117313"/>
                  </a:lnTo>
                  <a:lnTo>
                    <a:pt x="39354" y="116365"/>
                  </a:lnTo>
                  <a:lnTo>
                    <a:pt x="36633" y="115258"/>
                  </a:lnTo>
                  <a:lnTo>
                    <a:pt x="33964" y="114047"/>
                  </a:lnTo>
                  <a:lnTo>
                    <a:pt x="31399" y="112783"/>
                  </a:lnTo>
                  <a:lnTo>
                    <a:pt x="28887" y="111255"/>
                  </a:lnTo>
                  <a:lnTo>
                    <a:pt x="26428" y="109727"/>
                  </a:lnTo>
                  <a:lnTo>
                    <a:pt x="24125" y="108094"/>
                  </a:lnTo>
                  <a:lnTo>
                    <a:pt x="21822" y="106251"/>
                  </a:lnTo>
                  <a:lnTo>
                    <a:pt x="19677" y="104407"/>
                  </a:lnTo>
                  <a:lnTo>
                    <a:pt x="17583" y="102405"/>
                  </a:lnTo>
                  <a:lnTo>
                    <a:pt x="15542" y="100351"/>
                  </a:lnTo>
                  <a:lnTo>
                    <a:pt x="13711" y="98191"/>
                  </a:lnTo>
                  <a:lnTo>
                    <a:pt x="11931" y="95926"/>
                  </a:lnTo>
                  <a:lnTo>
                    <a:pt x="10257" y="93503"/>
                  </a:lnTo>
                  <a:lnTo>
                    <a:pt x="8687" y="91132"/>
                  </a:lnTo>
                  <a:lnTo>
                    <a:pt x="7274" y="88604"/>
                  </a:lnTo>
                  <a:lnTo>
                    <a:pt x="5965" y="86022"/>
                  </a:lnTo>
                  <a:lnTo>
                    <a:pt x="4762" y="83336"/>
                  </a:lnTo>
                  <a:lnTo>
                    <a:pt x="3663" y="80649"/>
                  </a:lnTo>
                  <a:lnTo>
                    <a:pt x="2721" y="77857"/>
                  </a:lnTo>
                  <a:lnTo>
                    <a:pt x="1883" y="75013"/>
                  </a:lnTo>
                  <a:lnTo>
                    <a:pt x="1203" y="72115"/>
                  </a:lnTo>
                  <a:lnTo>
                    <a:pt x="680" y="69165"/>
                  </a:lnTo>
                  <a:lnTo>
                    <a:pt x="366" y="66110"/>
                  </a:lnTo>
                  <a:lnTo>
                    <a:pt x="52" y="63107"/>
                  </a:lnTo>
                  <a:lnTo>
                    <a:pt x="0" y="60052"/>
                  </a:lnTo>
                  <a:lnTo>
                    <a:pt x="52" y="56944"/>
                  </a:lnTo>
                  <a:lnTo>
                    <a:pt x="366" y="53889"/>
                  </a:lnTo>
                  <a:lnTo>
                    <a:pt x="680" y="50886"/>
                  </a:lnTo>
                  <a:lnTo>
                    <a:pt x="1203" y="47884"/>
                  </a:lnTo>
                  <a:lnTo>
                    <a:pt x="1883" y="44986"/>
                  </a:lnTo>
                  <a:lnTo>
                    <a:pt x="2721" y="42142"/>
                  </a:lnTo>
                  <a:lnTo>
                    <a:pt x="3663" y="39402"/>
                  </a:lnTo>
                  <a:lnTo>
                    <a:pt x="4762" y="36663"/>
                  </a:lnTo>
                  <a:lnTo>
                    <a:pt x="5965" y="34029"/>
                  </a:lnTo>
                  <a:lnTo>
                    <a:pt x="7274" y="31448"/>
                  </a:lnTo>
                  <a:lnTo>
                    <a:pt x="8687" y="28867"/>
                  </a:lnTo>
                  <a:lnTo>
                    <a:pt x="10257" y="26496"/>
                  </a:lnTo>
                  <a:lnTo>
                    <a:pt x="11931" y="24126"/>
                  </a:lnTo>
                  <a:lnTo>
                    <a:pt x="13711" y="21861"/>
                  </a:lnTo>
                  <a:lnTo>
                    <a:pt x="15542" y="19648"/>
                  </a:lnTo>
                  <a:lnTo>
                    <a:pt x="17583" y="17594"/>
                  </a:lnTo>
                  <a:lnTo>
                    <a:pt x="19677" y="15592"/>
                  </a:lnTo>
                  <a:lnTo>
                    <a:pt x="21822" y="13748"/>
                  </a:lnTo>
                  <a:lnTo>
                    <a:pt x="24125" y="11957"/>
                  </a:lnTo>
                  <a:lnTo>
                    <a:pt x="26428" y="10272"/>
                  </a:lnTo>
                  <a:lnTo>
                    <a:pt x="28887" y="8744"/>
                  </a:lnTo>
                  <a:lnTo>
                    <a:pt x="31399" y="7269"/>
                  </a:lnTo>
                  <a:lnTo>
                    <a:pt x="33964" y="5952"/>
                  </a:lnTo>
                  <a:lnTo>
                    <a:pt x="36633" y="4741"/>
                  </a:lnTo>
                  <a:lnTo>
                    <a:pt x="39354" y="3634"/>
                  </a:lnTo>
                  <a:lnTo>
                    <a:pt x="42180" y="2739"/>
                  </a:lnTo>
                  <a:lnTo>
                    <a:pt x="45006" y="1896"/>
                  </a:lnTo>
                  <a:lnTo>
                    <a:pt x="47937" y="1264"/>
                  </a:lnTo>
                  <a:lnTo>
                    <a:pt x="50867" y="684"/>
                  </a:lnTo>
                  <a:lnTo>
                    <a:pt x="53850" y="368"/>
                  </a:lnTo>
                  <a:lnTo>
                    <a:pt x="56886" y="105"/>
                  </a:lnTo>
                  <a:lnTo>
                    <a:pt x="59973" y="0"/>
                  </a:lnTo>
                  <a:lnTo>
                    <a:pt x="63061" y="105"/>
                  </a:lnTo>
                  <a:lnTo>
                    <a:pt x="66149" y="368"/>
                  </a:lnTo>
                  <a:lnTo>
                    <a:pt x="69132" y="684"/>
                  </a:lnTo>
                  <a:lnTo>
                    <a:pt x="72062" y="1264"/>
                  </a:lnTo>
                  <a:lnTo>
                    <a:pt x="74941" y="1896"/>
                  </a:lnTo>
                  <a:lnTo>
                    <a:pt x="77819" y="2739"/>
                  </a:lnTo>
                  <a:lnTo>
                    <a:pt x="80593" y="3634"/>
                  </a:lnTo>
                  <a:lnTo>
                    <a:pt x="83314" y="4741"/>
                  </a:lnTo>
                  <a:lnTo>
                    <a:pt x="85983" y="5952"/>
                  </a:lnTo>
                  <a:lnTo>
                    <a:pt x="88547" y="7269"/>
                  </a:lnTo>
                  <a:lnTo>
                    <a:pt x="91059" y="8744"/>
                  </a:lnTo>
                  <a:lnTo>
                    <a:pt x="93519" y="10272"/>
                  </a:lnTo>
                  <a:lnTo>
                    <a:pt x="95874" y="11957"/>
                  </a:lnTo>
                  <a:lnTo>
                    <a:pt x="98124" y="13748"/>
                  </a:lnTo>
                  <a:lnTo>
                    <a:pt x="100322" y="15592"/>
                  </a:lnTo>
                  <a:lnTo>
                    <a:pt x="102416" y="17594"/>
                  </a:lnTo>
                  <a:lnTo>
                    <a:pt x="104404" y="19648"/>
                  </a:lnTo>
                  <a:lnTo>
                    <a:pt x="106288" y="21861"/>
                  </a:lnTo>
                  <a:lnTo>
                    <a:pt x="108068" y="24126"/>
                  </a:lnTo>
                  <a:lnTo>
                    <a:pt x="109742" y="26496"/>
                  </a:lnTo>
                  <a:lnTo>
                    <a:pt x="111312" y="28867"/>
                  </a:lnTo>
                  <a:lnTo>
                    <a:pt x="112725" y="31448"/>
                  </a:lnTo>
                  <a:lnTo>
                    <a:pt x="114086" y="34029"/>
                  </a:lnTo>
                  <a:lnTo>
                    <a:pt x="115290" y="36663"/>
                  </a:lnTo>
                  <a:lnTo>
                    <a:pt x="116336" y="39402"/>
                  </a:lnTo>
                  <a:lnTo>
                    <a:pt x="117278" y="42142"/>
                  </a:lnTo>
                  <a:lnTo>
                    <a:pt x="118063" y="44986"/>
                  </a:lnTo>
                  <a:lnTo>
                    <a:pt x="118744" y="47884"/>
                  </a:lnTo>
                  <a:lnTo>
                    <a:pt x="119267" y="50886"/>
                  </a:lnTo>
                  <a:lnTo>
                    <a:pt x="119686" y="53889"/>
                  </a:lnTo>
                  <a:lnTo>
                    <a:pt x="119895" y="56944"/>
                  </a:lnTo>
                  <a:lnTo>
                    <a:pt x="120000" y="60052"/>
                  </a:lnTo>
                  <a:close/>
                </a:path>
              </a:pathLst>
            </a:custGeom>
            <a:solidFill>
              <a:srgbClr val="F7443D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îṡḷïḍé"/>
            <p:cNvSpPr/>
            <p:nvPr/>
          </p:nvSpPr>
          <p:spPr>
            <a:xfrm flipH="1">
              <a:off x="6315198" y="2677620"/>
              <a:ext cx="400200" cy="409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29"/>
                  </a:moveTo>
                  <a:lnTo>
                    <a:pt x="119940" y="63085"/>
                  </a:lnTo>
                  <a:lnTo>
                    <a:pt x="119643" y="66140"/>
                  </a:lnTo>
                  <a:lnTo>
                    <a:pt x="119345" y="69136"/>
                  </a:lnTo>
                  <a:lnTo>
                    <a:pt x="118751" y="72131"/>
                  </a:lnTo>
                  <a:lnTo>
                    <a:pt x="118097" y="75007"/>
                  </a:lnTo>
                  <a:lnTo>
                    <a:pt x="117324" y="77883"/>
                  </a:lnTo>
                  <a:lnTo>
                    <a:pt x="116372" y="80639"/>
                  </a:lnTo>
                  <a:lnTo>
                    <a:pt x="115242" y="83394"/>
                  </a:lnTo>
                  <a:lnTo>
                    <a:pt x="114112" y="86030"/>
                  </a:lnTo>
                  <a:lnTo>
                    <a:pt x="112745" y="88607"/>
                  </a:lnTo>
                  <a:lnTo>
                    <a:pt x="111318" y="91063"/>
                  </a:lnTo>
                  <a:lnTo>
                    <a:pt x="109772" y="93579"/>
                  </a:lnTo>
                  <a:lnTo>
                    <a:pt x="108107" y="95856"/>
                  </a:lnTo>
                  <a:lnTo>
                    <a:pt x="106263" y="98132"/>
                  </a:lnTo>
                  <a:lnTo>
                    <a:pt x="104420" y="100349"/>
                  </a:lnTo>
                  <a:lnTo>
                    <a:pt x="102457" y="102446"/>
                  </a:lnTo>
                  <a:lnTo>
                    <a:pt x="100317" y="104423"/>
                  </a:lnTo>
                  <a:lnTo>
                    <a:pt x="98176" y="106280"/>
                  </a:lnTo>
                  <a:lnTo>
                    <a:pt x="95916" y="108137"/>
                  </a:lnTo>
                  <a:lnTo>
                    <a:pt x="93538" y="109755"/>
                  </a:lnTo>
                  <a:lnTo>
                    <a:pt x="91159" y="111313"/>
                  </a:lnTo>
                  <a:lnTo>
                    <a:pt x="88602" y="112810"/>
                  </a:lnTo>
                  <a:lnTo>
                    <a:pt x="86045" y="114068"/>
                  </a:lnTo>
                  <a:lnTo>
                    <a:pt x="83369" y="115327"/>
                  </a:lnTo>
                  <a:lnTo>
                    <a:pt x="80634" y="116345"/>
                  </a:lnTo>
                  <a:lnTo>
                    <a:pt x="77898" y="117304"/>
                  </a:lnTo>
                  <a:lnTo>
                    <a:pt x="75044" y="118082"/>
                  </a:lnTo>
                  <a:lnTo>
                    <a:pt x="72130" y="118801"/>
                  </a:lnTo>
                  <a:lnTo>
                    <a:pt x="69157" y="119340"/>
                  </a:lnTo>
                  <a:lnTo>
                    <a:pt x="66184" y="119700"/>
                  </a:lnTo>
                  <a:lnTo>
                    <a:pt x="63092" y="119880"/>
                  </a:lnTo>
                  <a:lnTo>
                    <a:pt x="60000" y="120000"/>
                  </a:lnTo>
                  <a:lnTo>
                    <a:pt x="56907" y="119880"/>
                  </a:lnTo>
                  <a:lnTo>
                    <a:pt x="53875" y="119700"/>
                  </a:lnTo>
                  <a:lnTo>
                    <a:pt x="50901" y="119340"/>
                  </a:lnTo>
                  <a:lnTo>
                    <a:pt x="47928" y="118801"/>
                  </a:lnTo>
                  <a:lnTo>
                    <a:pt x="45014" y="118082"/>
                  </a:lnTo>
                  <a:lnTo>
                    <a:pt x="42160" y="117304"/>
                  </a:lnTo>
                  <a:lnTo>
                    <a:pt x="39365" y="116345"/>
                  </a:lnTo>
                  <a:lnTo>
                    <a:pt x="36630" y="115327"/>
                  </a:lnTo>
                  <a:lnTo>
                    <a:pt x="34013" y="114068"/>
                  </a:lnTo>
                  <a:lnTo>
                    <a:pt x="31397" y="112810"/>
                  </a:lnTo>
                  <a:lnTo>
                    <a:pt x="28899" y="111313"/>
                  </a:lnTo>
                  <a:lnTo>
                    <a:pt x="26521" y="109755"/>
                  </a:lnTo>
                  <a:lnTo>
                    <a:pt x="24083" y="108137"/>
                  </a:lnTo>
                  <a:lnTo>
                    <a:pt x="21823" y="106280"/>
                  </a:lnTo>
                  <a:lnTo>
                    <a:pt x="19682" y="104423"/>
                  </a:lnTo>
                  <a:lnTo>
                    <a:pt x="17542" y="102446"/>
                  </a:lnTo>
                  <a:lnTo>
                    <a:pt x="15639" y="100349"/>
                  </a:lnTo>
                  <a:lnTo>
                    <a:pt x="13736" y="98132"/>
                  </a:lnTo>
                  <a:lnTo>
                    <a:pt x="11952" y="95856"/>
                  </a:lnTo>
                  <a:lnTo>
                    <a:pt x="10227" y="93579"/>
                  </a:lnTo>
                  <a:lnTo>
                    <a:pt x="8681" y="91063"/>
                  </a:lnTo>
                  <a:lnTo>
                    <a:pt x="7254" y="88607"/>
                  </a:lnTo>
                  <a:lnTo>
                    <a:pt x="5887" y="86030"/>
                  </a:lnTo>
                  <a:lnTo>
                    <a:pt x="4757" y="83394"/>
                  </a:lnTo>
                  <a:lnTo>
                    <a:pt x="3627" y="80639"/>
                  </a:lnTo>
                  <a:lnTo>
                    <a:pt x="2735" y="77883"/>
                  </a:lnTo>
                  <a:lnTo>
                    <a:pt x="1902" y="75007"/>
                  </a:lnTo>
                  <a:lnTo>
                    <a:pt x="1248" y="72131"/>
                  </a:lnTo>
                  <a:lnTo>
                    <a:pt x="713" y="69136"/>
                  </a:lnTo>
                  <a:lnTo>
                    <a:pt x="356" y="66140"/>
                  </a:lnTo>
                  <a:lnTo>
                    <a:pt x="118" y="63085"/>
                  </a:lnTo>
                  <a:lnTo>
                    <a:pt x="0" y="60029"/>
                  </a:lnTo>
                  <a:lnTo>
                    <a:pt x="118" y="56914"/>
                  </a:lnTo>
                  <a:lnTo>
                    <a:pt x="356" y="53859"/>
                  </a:lnTo>
                  <a:lnTo>
                    <a:pt x="713" y="50863"/>
                  </a:lnTo>
                  <a:lnTo>
                    <a:pt x="1248" y="47868"/>
                  </a:lnTo>
                  <a:lnTo>
                    <a:pt x="1902" y="44992"/>
                  </a:lnTo>
                  <a:lnTo>
                    <a:pt x="2735" y="42116"/>
                  </a:lnTo>
                  <a:lnTo>
                    <a:pt x="3627" y="39360"/>
                  </a:lnTo>
                  <a:lnTo>
                    <a:pt x="4757" y="36605"/>
                  </a:lnTo>
                  <a:lnTo>
                    <a:pt x="5887" y="33969"/>
                  </a:lnTo>
                  <a:lnTo>
                    <a:pt x="7254" y="31392"/>
                  </a:lnTo>
                  <a:lnTo>
                    <a:pt x="8681" y="28876"/>
                  </a:lnTo>
                  <a:lnTo>
                    <a:pt x="10227" y="26420"/>
                  </a:lnTo>
                  <a:lnTo>
                    <a:pt x="11952" y="24083"/>
                  </a:lnTo>
                  <a:lnTo>
                    <a:pt x="13736" y="21807"/>
                  </a:lnTo>
                  <a:lnTo>
                    <a:pt x="15639" y="19590"/>
                  </a:lnTo>
                  <a:lnTo>
                    <a:pt x="17542" y="17493"/>
                  </a:lnTo>
                  <a:lnTo>
                    <a:pt x="19682" y="15576"/>
                  </a:lnTo>
                  <a:lnTo>
                    <a:pt x="21823" y="13659"/>
                  </a:lnTo>
                  <a:lnTo>
                    <a:pt x="24083" y="11862"/>
                  </a:lnTo>
                  <a:lnTo>
                    <a:pt x="26521" y="10184"/>
                  </a:lnTo>
                  <a:lnTo>
                    <a:pt x="28899" y="8627"/>
                  </a:lnTo>
                  <a:lnTo>
                    <a:pt x="31397" y="7249"/>
                  </a:lnTo>
                  <a:lnTo>
                    <a:pt x="34013" y="5871"/>
                  </a:lnTo>
                  <a:lnTo>
                    <a:pt x="36630" y="4613"/>
                  </a:lnTo>
                  <a:lnTo>
                    <a:pt x="39365" y="3594"/>
                  </a:lnTo>
                  <a:lnTo>
                    <a:pt x="42160" y="2636"/>
                  </a:lnTo>
                  <a:lnTo>
                    <a:pt x="45014" y="1857"/>
                  </a:lnTo>
                  <a:lnTo>
                    <a:pt x="47928" y="1198"/>
                  </a:lnTo>
                  <a:lnTo>
                    <a:pt x="50901" y="599"/>
                  </a:lnTo>
                  <a:lnTo>
                    <a:pt x="53875" y="239"/>
                  </a:lnTo>
                  <a:lnTo>
                    <a:pt x="56907" y="59"/>
                  </a:lnTo>
                  <a:lnTo>
                    <a:pt x="60000" y="0"/>
                  </a:lnTo>
                  <a:lnTo>
                    <a:pt x="63092" y="59"/>
                  </a:lnTo>
                  <a:lnTo>
                    <a:pt x="66184" y="239"/>
                  </a:lnTo>
                  <a:lnTo>
                    <a:pt x="69157" y="599"/>
                  </a:lnTo>
                  <a:lnTo>
                    <a:pt x="72130" y="1198"/>
                  </a:lnTo>
                  <a:lnTo>
                    <a:pt x="75044" y="1857"/>
                  </a:lnTo>
                  <a:lnTo>
                    <a:pt x="77898" y="2636"/>
                  </a:lnTo>
                  <a:lnTo>
                    <a:pt x="80634" y="3594"/>
                  </a:lnTo>
                  <a:lnTo>
                    <a:pt x="83369" y="4613"/>
                  </a:lnTo>
                  <a:lnTo>
                    <a:pt x="86045" y="5871"/>
                  </a:lnTo>
                  <a:lnTo>
                    <a:pt x="88602" y="7249"/>
                  </a:lnTo>
                  <a:lnTo>
                    <a:pt x="91159" y="8627"/>
                  </a:lnTo>
                  <a:lnTo>
                    <a:pt x="93538" y="10184"/>
                  </a:lnTo>
                  <a:lnTo>
                    <a:pt x="95916" y="11862"/>
                  </a:lnTo>
                  <a:lnTo>
                    <a:pt x="98176" y="13659"/>
                  </a:lnTo>
                  <a:lnTo>
                    <a:pt x="100317" y="15576"/>
                  </a:lnTo>
                  <a:lnTo>
                    <a:pt x="102457" y="17493"/>
                  </a:lnTo>
                  <a:lnTo>
                    <a:pt x="104420" y="19590"/>
                  </a:lnTo>
                  <a:lnTo>
                    <a:pt x="106263" y="21807"/>
                  </a:lnTo>
                  <a:lnTo>
                    <a:pt x="108107" y="24083"/>
                  </a:lnTo>
                  <a:lnTo>
                    <a:pt x="109772" y="26420"/>
                  </a:lnTo>
                  <a:lnTo>
                    <a:pt x="111318" y="28876"/>
                  </a:lnTo>
                  <a:lnTo>
                    <a:pt x="112745" y="31392"/>
                  </a:lnTo>
                  <a:lnTo>
                    <a:pt x="114112" y="33969"/>
                  </a:lnTo>
                  <a:lnTo>
                    <a:pt x="115242" y="36605"/>
                  </a:lnTo>
                  <a:lnTo>
                    <a:pt x="116372" y="39360"/>
                  </a:lnTo>
                  <a:lnTo>
                    <a:pt x="117324" y="42116"/>
                  </a:lnTo>
                  <a:lnTo>
                    <a:pt x="118097" y="44992"/>
                  </a:lnTo>
                  <a:lnTo>
                    <a:pt x="118751" y="47868"/>
                  </a:lnTo>
                  <a:lnTo>
                    <a:pt x="119345" y="50863"/>
                  </a:lnTo>
                  <a:lnTo>
                    <a:pt x="119643" y="53859"/>
                  </a:lnTo>
                  <a:lnTo>
                    <a:pt x="119940" y="56914"/>
                  </a:lnTo>
                  <a:lnTo>
                    <a:pt x="120000" y="60029"/>
                  </a:lnTo>
                  <a:close/>
                </a:path>
              </a:pathLst>
            </a:custGeom>
            <a:solidFill>
              <a:srgbClr val="F7443D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ïślidè"/>
            <p:cNvSpPr/>
            <p:nvPr/>
          </p:nvSpPr>
          <p:spPr>
            <a:xfrm flipH="1">
              <a:off x="6526682" y="3070399"/>
              <a:ext cx="686059" cy="7016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17"/>
                  </a:moveTo>
                  <a:lnTo>
                    <a:pt x="119930" y="63128"/>
                  </a:lnTo>
                  <a:lnTo>
                    <a:pt x="119687" y="66169"/>
                  </a:lnTo>
                  <a:lnTo>
                    <a:pt x="119270" y="69175"/>
                  </a:lnTo>
                  <a:lnTo>
                    <a:pt x="118784" y="72111"/>
                  </a:lnTo>
                  <a:lnTo>
                    <a:pt x="118125" y="75013"/>
                  </a:lnTo>
                  <a:lnTo>
                    <a:pt x="117291" y="77844"/>
                  </a:lnTo>
                  <a:lnTo>
                    <a:pt x="116319" y="80640"/>
                  </a:lnTo>
                  <a:lnTo>
                    <a:pt x="115277" y="83367"/>
                  </a:lnTo>
                  <a:lnTo>
                    <a:pt x="114062" y="86058"/>
                  </a:lnTo>
                  <a:lnTo>
                    <a:pt x="112743" y="88610"/>
                  </a:lnTo>
                  <a:lnTo>
                    <a:pt x="111319" y="91162"/>
                  </a:lnTo>
                  <a:lnTo>
                    <a:pt x="109756" y="93574"/>
                  </a:lnTo>
                  <a:lnTo>
                    <a:pt x="108055" y="95916"/>
                  </a:lnTo>
                  <a:lnTo>
                    <a:pt x="106284" y="98188"/>
                  </a:lnTo>
                  <a:lnTo>
                    <a:pt x="104409" y="100355"/>
                  </a:lnTo>
                  <a:lnTo>
                    <a:pt x="102430" y="102452"/>
                  </a:lnTo>
                  <a:lnTo>
                    <a:pt x="100347" y="104410"/>
                  </a:lnTo>
                  <a:lnTo>
                    <a:pt x="98159" y="106297"/>
                  </a:lnTo>
                  <a:lnTo>
                    <a:pt x="95902" y="108115"/>
                  </a:lnTo>
                  <a:lnTo>
                    <a:pt x="93541" y="109793"/>
                  </a:lnTo>
                  <a:lnTo>
                    <a:pt x="91111" y="111331"/>
                  </a:lnTo>
                  <a:lnTo>
                    <a:pt x="88611" y="112764"/>
                  </a:lnTo>
                  <a:lnTo>
                    <a:pt x="86006" y="114092"/>
                  </a:lnTo>
                  <a:lnTo>
                    <a:pt x="83333" y="115281"/>
                  </a:lnTo>
                  <a:lnTo>
                    <a:pt x="80625" y="116399"/>
                  </a:lnTo>
                  <a:lnTo>
                    <a:pt x="77847" y="117343"/>
                  </a:lnTo>
                  <a:lnTo>
                    <a:pt x="75000" y="118112"/>
                  </a:lnTo>
                  <a:lnTo>
                    <a:pt x="72083" y="118811"/>
                  </a:lnTo>
                  <a:lnTo>
                    <a:pt x="69131" y="119335"/>
                  </a:lnTo>
                  <a:lnTo>
                    <a:pt x="66111" y="119720"/>
                  </a:lnTo>
                  <a:lnTo>
                    <a:pt x="63090" y="119930"/>
                  </a:lnTo>
                  <a:lnTo>
                    <a:pt x="60000" y="120000"/>
                  </a:lnTo>
                  <a:lnTo>
                    <a:pt x="56909" y="119930"/>
                  </a:lnTo>
                  <a:lnTo>
                    <a:pt x="53888" y="119720"/>
                  </a:lnTo>
                  <a:lnTo>
                    <a:pt x="50868" y="119335"/>
                  </a:lnTo>
                  <a:lnTo>
                    <a:pt x="47916" y="118811"/>
                  </a:lnTo>
                  <a:lnTo>
                    <a:pt x="45000" y="118112"/>
                  </a:lnTo>
                  <a:lnTo>
                    <a:pt x="42152" y="117343"/>
                  </a:lnTo>
                  <a:lnTo>
                    <a:pt x="39375" y="116399"/>
                  </a:lnTo>
                  <a:lnTo>
                    <a:pt x="36666" y="115281"/>
                  </a:lnTo>
                  <a:lnTo>
                    <a:pt x="33958" y="114092"/>
                  </a:lnTo>
                  <a:lnTo>
                    <a:pt x="31388" y="112764"/>
                  </a:lnTo>
                  <a:lnTo>
                    <a:pt x="28854" y="111331"/>
                  </a:lnTo>
                  <a:lnTo>
                    <a:pt x="26458" y="109793"/>
                  </a:lnTo>
                  <a:lnTo>
                    <a:pt x="24097" y="108115"/>
                  </a:lnTo>
                  <a:lnTo>
                    <a:pt x="21840" y="106297"/>
                  </a:lnTo>
                  <a:lnTo>
                    <a:pt x="19652" y="104410"/>
                  </a:lnTo>
                  <a:lnTo>
                    <a:pt x="17569" y="102452"/>
                  </a:lnTo>
                  <a:lnTo>
                    <a:pt x="15555" y="100355"/>
                  </a:lnTo>
                  <a:lnTo>
                    <a:pt x="13680" y="98188"/>
                  </a:lnTo>
                  <a:lnTo>
                    <a:pt x="11909" y="95916"/>
                  </a:lnTo>
                  <a:lnTo>
                    <a:pt x="10243" y="93574"/>
                  </a:lnTo>
                  <a:lnTo>
                    <a:pt x="8680" y="91162"/>
                  </a:lnTo>
                  <a:lnTo>
                    <a:pt x="7256" y="88610"/>
                  </a:lnTo>
                  <a:lnTo>
                    <a:pt x="5902" y="86058"/>
                  </a:lnTo>
                  <a:lnTo>
                    <a:pt x="4722" y="83367"/>
                  </a:lnTo>
                  <a:lnTo>
                    <a:pt x="3611" y="80640"/>
                  </a:lnTo>
                  <a:lnTo>
                    <a:pt x="2673" y="77844"/>
                  </a:lnTo>
                  <a:lnTo>
                    <a:pt x="1875" y="75013"/>
                  </a:lnTo>
                  <a:lnTo>
                    <a:pt x="1215" y="72111"/>
                  </a:lnTo>
                  <a:lnTo>
                    <a:pt x="694" y="69175"/>
                  </a:lnTo>
                  <a:lnTo>
                    <a:pt x="312" y="66169"/>
                  </a:lnTo>
                  <a:lnTo>
                    <a:pt x="69" y="63128"/>
                  </a:lnTo>
                  <a:lnTo>
                    <a:pt x="0" y="60017"/>
                  </a:lnTo>
                  <a:lnTo>
                    <a:pt x="69" y="56941"/>
                  </a:lnTo>
                  <a:lnTo>
                    <a:pt x="312" y="53900"/>
                  </a:lnTo>
                  <a:lnTo>
                    <a:pt x="694" y="50859"/>
                  </a:lnTo>
                  <a:lnTo>
                    <a:pt x="1215" y="47923"/>
                  </a:lnTo>
                  <a:lnTo>
                    <a:pt x="1875" y="45021"/>
                  </a:lnTo>
                  <a:lnTo>
                    <a:pt x="2673" y="42190"/>
                  </a:lnTo>
                  <a:lnTo>
                    <a:pt x="3611" y="39394"/>
                  </a:lnTo>
                  <a:lnTo>
                    <a:pt x="4722" y="36667"/>
                  </a:lnTo>
                  <a:lnTo>
                    <a:pt x="5902" y="34011"/>
                  </a:lnTo>
                  <a:lnTo>
                    <a:pt x="7256" y="31424"/>
                  </a:lnTo>
                  <a:lnTo>
                    <a:pt x="8680" y="28907"/>
                  </a:lnTo>
                  <a:lnTo>
                    <a:pt x="10243" y="26460"/>
                  </a:lnTo>
                  <a:lnTo>
                    <a:pt x="11909" y="24118"/>
                  </a:lnTo>
                  <a:lnTo>
                    <a:pt x="13680" y="21846"/>
                  </a:lnTo>
                  <a:lnTo>
                    <a:pt x="15555" y="19644"/>
                  </a:lnTo>
                  <a:lnTo>
                    <a:pt x="17569" y="17582"/>
                  </a:lnTo>
                  <a:lnTo>
                    <a:pt x="19652" y="15624"/>
                  </a:lnTo>
                  <a:lnTo>
                    <a:pt x="21840" y="13737"/>
                  </a:lnTo>
                  <a:lnTo>
                    <a:pt x="24097" y="11954"/>
                  </a:lnTo>
                  <a:lnTo>
                    <a:pt x="26458" y="10241"/>
                  </a:lnTo>
                  <a:lnTo>
                    <a:pt x="28854" y="8703"/>
                  </a:lnTo>
                  <a:lnTo>
                    <a:pt x="31388" y="7270"/>
                  </a:lnTo>
                  <a:lnTo>
                    <a:pt x="33958" y="5942"/>
                  </a:lnTo>
                  <a:lnTo>
                    <a:pt x="36666" y="4753"/>
                  </a:lnTo>
                  <a:lnTo>
                    <a:pt x="39375" y="3635"/>
                  </a:lnTo>
                  <a:lnTo>
                    <a:pt x="42152" y="2691"/>
                  </a:lnTo>
                  <a:lnTo>
                    <a:pt x="45000" y="1887"/>
                  </a:lnTo>
                  <a:lnTo>
                    <a:pt x="47916" y="1223"/>
                  </a:lnTo>
                  <a:lnTo>
                    <a:pt x="50868" y="699"/>
                  </a:lnTo>
                  <a:lnTo>
                    <a:pt x="53888" y="314"/>
                  </a:lnTo>
                  <a:lnTo>
                    <a:pt x="56909" y="104"/>
                  </a:lnTo>
                  <a:lnTo>
                    <a:pt x="60000" y="0"/>
                  </a:lnTo>
                  <a:lnTo>
                    <a:pt x="63090" y="104"/>
                  </a:lnTo>
                  <a:lnTo>
                    <a:pt x="66111" y="314"/>
                  </a:lnTo>
                  <a:lnTo>
                    <a:pt x="69131" y="699"/>
                  </a:lnTo>
                  <a:lnTo>
                    <a:pt x="72083" y="1223"/>
                  </a:lnTo>
                  <a:lnTo>
                    <a:pt x="75000" y="1887"/>
                  </a:lnTo>
                  <a:lnTo>
                    <a:pt x="77847" y="2691"/>
                  </a:lnTo>
                  <a:lnTo>
                    <a:pt x="80625" y="3635"/>
                  </a:lnTo>
                  <a:lnTo>
                    <a:pt x="83333" y="4753"/>
                  </a:lnTo>
                  <a:lnTo>
                    <a:pt x="86006" y="5942"/>
                  </a:lnTo>
                  <a:lnTo>
                    <a:pt x="88611" y="7270"/>
                  </a:lnTo>
                  <a:lnTo>
                    <a:pt x="91111" y="8703"/>
                  </a:lnTo>
                  <a:lnTo>
                    <a:pt x="93541" y="10241"/>
                  </a:lnTo>
                  <a:lnTo>
                    <a:pt x="95902" y="11954"/>
                  </a:lnTo>
                  <a:lnTo>
                    <a:pt x="98159" y="13737"/>
                  </a:lnTo>
                  <a:lnTo>
                    <a:pt x="100347" y="15624"/>
                  </a:lnTo>
                  <a:lnTo>
                    <a:pt x="102430" y="17582"/>
                  </a:lnTo>
                  <a:lnTo>
                    <a:pt x="104409" y="19644"/>
                  </a:lnTo>
                  <a:lnTo>
                    <a:pt x="106284" y="21846"/>
                  </a:lnTo>
                  <a:lnTo>
                    <a:pt x="108055" y="24118"/>
                  </a:lnTo>
                  <a:lnTo>
                    <a:pt x="109756" y="26460"/>
                  </a:lnTo>
                  <a:lnTo>
                    <a:pt x="111319" y="28907"/>
                  </a:lnTo>
                  <a:lnTo>
                    <a:pt x="112743" y="31424"/>
                  </a:lnTo>
                  <a:lnTo>
                    <a:pt x="114062" y="34011"/>
                  </a:lnTo>
                  <a:lnTo>
                    <a:pt x="115277" y="36667"/>
                  </a:lnTo>
                  <a:lnTo>
                    <a:pt x="116319" y="39394"/>
                  </a:lnTo>
                  <a:lnTo>
                    <a:pt x="117291" y="42190"/>
                  </a:lnTo>
                  <a:lnTo>
                    <a:pt x="118125" y="45021"/>
                  </a:lnTo>
                  <a:lnTo>
                    <a:pt x="118784" y="47923"/>
                  </a:lnTo>
                  <a:lnTo>
                    <a:pt x="119270" y="50859"/>
                  </a:lnTo>
                  <a:lnTo>
                    <a:pt x="119687" y="53900"/>
                  </a:lnTo>
                  <a:lnTo>
                    <a:pt x="119930" y="56941"/>
                  </a:lnTo>
                  <a:lnTo>
                    <a:pt x="120000" y="60017"/>
                  </a:lnTo>
                  <a:close/>
                </a:path>
              </a:pathLst>
            </a:custGeom>
            <a:solidFill>
              <a:srgbClr val="7AB8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íṡ1ïḍê"/>
            <p:cNvSpPr/>
            <p:nvPr/>
          </p:nvSpPr>
          <p:spPr>
            <a:xfrm flipH="1">
              <a:off x="6601168" y="4346853"/>
              <a:ext cx="545512" cy="55815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60000"/>
                  </a:moveTo>
                  <a:lnTo>
                    <a:pt x="119956" y="63076"/>
                  </a:lnTo>
                  <a:lnTo>
                    <a:pt x="119737" y="66153"/>
                  </a:lnTo>
                  <a:lnTo>
                    <a:pt x="119344" y="69142"/>
                  </a:lnTo>
                  <a:lnTo>
                    <a:pt x="118820" y="72087"/>
                  </a:lnTo>
                  <a:lnTo>
                    <a:pt x="118121" y="74989"/>
                  </a:lnTo>
                  <a:lnTo>
                    <a:pt x="117291" y="77846"/>
                  </a:lnTo>
                  <a:lnTo>
                    <a:pt x="116417" y="80615"/>
                  </a:lnTo>
                  <a:lnTo>
                    <a:pt x="115282" y="83340"/>
                  </a:lnTo>
                  <a:lnTo>
                    <a:pt x="114102" y="85978"/>
                  </a:lnTo>
                  <a:lnTo>
                    <a:pt x="112792" y="88615"/>
                  </a:lnTo>
                  <a:lnTo>
                    <a:pt x="111306" y="91120"/>
                  </a:lnTo>
                  <a:lnTo>
                    <a:pt x="109777" y="93538"/>
                  </a:lnTo>
                  <a:lnTo>
                    <a:pt x="108074" y="95868"/>
                  </a:lnTo>
                  <a:lnTo>
                    <a:pt x="106326" y="98153"/>
                  </a:lnTo>
                  <a:lnTo>
                    <a:pt x="104404" y="100351"/>
                  </a:lnTo>
                  <a:lnTo>
                    <a:pt x="102482" y="102417"/>
                  </a:lnTo>
                  <a:lnTo>
                    <a:pt x="100385" y="104439"/>
                  </a:lnTo>
                  <a:lnTo>
                    <a:pt x="98201" y="106285"/>
                  </a:lnTo>
                  <a:lnTo>
                    <a:pt x="95930" y="108087"/>
                  </a:lnTo>
                  <a:lnTo>
                    <a:pt x="93571" y="109758"/>
                  </a:lnTo>
                  <a:lnTo>
                    <a:pt x="91124" y="111340"/>
                  </a:lnTo>
                  <a:lnTo>
                    <a:pt x="88591" y="112747"/>
                  </a:lnTo>
                  <a:lnTo>
                    <a:pt x="86013" y="114065"/>
                  </a:lnTo>
                  <a:lnTo>
                    <a:pt x="83349" y="115252"/>
                  </a:lnTo>
                  <a:lnTo>
                    <a:pt x="80640" y="116351"/>
                  </a:lnTo>
                  <a:lnTo>
                    <a:pt x="77844" y="117318"/>
                  </a:lnTo>
                  <a:lnTo>
                    <a:pt x="75005" y="118109"/>
                  </a:lnTo>
                  <a:lnTo>
                    <a:pt x="72078" y="118769"/>
                  </a:lnTo>
                  <a:lnTo>
                    <a:pt x="69151" y="119296"/>
                  </a:lnTo>
                  <a:lnTo>
                    <a:pt x="66137" y="119692"/>
                  </a:lnTo>
                  <a:lnTo>
                    <a:pt x="63079" y="119912"/>
                  </a:lnTo>
                  <a:lnTo>
                    <a:pt x="59978" y="120000"/>
                  </a:lnTo>
                  <a:lnTo>
                    <a:pt x="56876" y="119912"/>
                  </a:lnTo>
                  <a:lnTo>
                    <a:pt x="53818" y="119692"/>
                  </a:lnTo>
                  <a:lnTo>
                    <a:pt x="50848" y="119296"/>
                  </a:lnTo>
                  <a:lnTo>
                    <a:pt x="47877" y="118769"/>
                  </a:lnTo>
                  <a:lnTo>
                    <a:pt x="44994" y="118109"/>
                  </a:lnTo>
                  <a:lnTo>
                    <a:pt x="42155" y="117318"/>
                  </a:lnTo>
                  <a:lnTo>
                    <a:pt x="39359" y="116351"/>
                  </a:lnTo>
                  <a:lnTo>
                    <a:pt x="36650" y="115252"/>
                  </a:lnTo>
                  <a:lnTo>
                    <a:pt x="33986" y="114065"/>
                  </a:lnTo>
                  <a:lnTo>
                    <a:pt x="31408" y="112747"/>
                  </a:lnTo>
                  <a:lnTo>
                    <a:pt x="28875" y="111340"/>
                  </a:lnTo>
                  <a:lnTo>
                    <a:pt x="26428" y="109758"/>
                  </a:lnTo>
                  <a:lnTo>
                    <a:pt x="24069" y="108087"/>
                  </a:lnTo>
                  <a:lnTo>
                    <a:pt x="21798" y="106285"/>
                  </a:lnTo>
                  <a:lnTo>
                    <a:pt x="19614" y="104439"/>
                  </a:lnTo>
                  <a:lnTo>
                    <a:pt x="17560" y="102417"/>
                  </a:lnTo>
                  <a:lnTo>
                    <a:pt x="15595" y="100351"/>
                  </a:lnTo>
                  <a:lnTo>
                    <a:pt x="13673" y="98153"/>
                  </a:lnTo>
                  <a:lnTo>
                    <a:pt x="11925" y="95868"/>
                  </a:lnTo>
                  <a:lnTo>
                    <a:pt x="10265" y="93538"/>
                  </a:lnTo>
                  <a:lnTo>
                    <a:pt x="8693" y="91120"/>
                  </a:lnTo>
                  <a:lnTo>
                    <a:pt x="7207" y="88615"/>
                  </a:lnTo>
                  <a:lnTo>
                    <a:pt x="5897" y="85978"/>
                  </a:lnTo>
                  <a:lnTo>
                    <a:pt x="4674" y="83340"/>
                  </a:lnTo>
                  <a:lnTo>
                    <a:pt x="3582" y="80615"/>
                  </a:lnTo>
                  <a:lnTo>
                    <a:pt x="2708" y="77846"/>
                  </a:lnTo>
                  <a:lnTo>
                    <a:pt x="1878" y="74989"/>
                  </a:lnTo>
                  <a:lnTo>
                    <a:pt x="1223" y="72087"/>
                  </a:lnTo>
                  <a:lnTo>
                    <a:pt x="655" y="69142"/>
                  </a:lnTo>
                  <a:lnTo>
                    <a:pt x="262" y="66153"/>
                  </a:lnTo>
                  <a:lnTo>
                    <a:pt x="87" y="63076"/>
                  </a:lnTo>
                  <a:lnTo>
                    <a:pt x="0" y="60000"/>
                  </a:lnTo>
                  <a:lnTo>
                    <a:pt x="87" y="56923"/>
                  </a:lnTo>
                  <a:lnTo>
                    <a:pt x="262" y="53890"/>
                  </a:lnTo>
                  <a:lnTo>
                    <a:pt x="655" y="50901"/>
                  </a:lnTo>
                  <a:lnTo>
                    <a:pt x="1223" y="47956"/>
                  </a:lnTo>
                  <a:lnTo>
                    <a:pt x="1878" y="45054"/>
                  </a:lnTo>
                  <a:lnTo>
                    <a:pt x="2708" y="42197"/>
                  </a:lnTo>
                  <a:lnTo>
                    <a:pt x="3582" y="39384"/>
                  </a:lnTo>
                  <a:lnTo>
                    <a:pt x="4674" y="36659"/>
                  </a:lnTo>
                  <a:lnTo>
                    <a:pt x="5897" y="34021"/>
                  </a:lnTo>
                  <a:lnTo>
                    <a:pt x="7207" y="31384"/>
                  </a:lnTo>
                  <a:lnTo>
                    <a:pt x="8693" y="28879"/>
                  </a:lnTo>
                  <a:lnTo>
                    <a:pt x="10265" y="26461"/>
                  </a:lnTo>
                  <a:lnTo>
                    <a:pt x="11925" y="24131"/>
                  </a:lnTo>
                  <a:lnTo>
                    <a:pt x="13673" y="21846"/>
                  </a:lnTo>
                  <a:lnTo>
                    <a:pt x="15595" y="19692"/>
                  </a:lnTo>
                  <a:lnTo>
                    <a:pt x="17560" y="17582"/>
                  </a:lnTo>
                  <a:lnTo>
                    <a:pt x="19614" y="15604"/>
                  </a:lnTo>
                  <a:lnTo>
                    <a:pt x="21798" y="13714"/>
                  </a:lnTo>
                  <a:lnTo>
                    <a:pt x="24069" y="11912"/>
                  </a:lnTo>
                  <a:lnTo>
                    <a:pt x="26428" y="10241"/>
                  </a:lnTo>
                  <a:lnTo>
                    <a:pt x="28875" y="8703"/>
                  </a:lnTo>
                  <a:lnTo>
                    <a:pt x="31408" y="7252"/>
                  </a:lnTo>
                  <a:lnTo>
                    <a:pt x="33986" y="5934"/>
                  </a:lnTo>
                  <a:lnTo>
                    <a:pt x="36650" y="4703"/>
                  </a:lnTo>
                  <a:lnTo>
                    <a:pt x="39359" y="3648"/>
                  </a:lnTo>
                  <a:lnTo>
                    <a:pt x="42155" y="2725"/>
                  </a:lnTo>
                  <a:lnTo>
                    <a:pt x="44994" y="1890"/>
                  </a:lnTo>
                  <a:lnTo>
                    <a:pt x="47877" y="1230"/>
                  </a:lnTo>
                  <a:lnTo>
                    <a:pt x="50848" y="703"/>
                  </a:lnTo>
                  <a:lnTo>
                    <a:pt x="53818" y="351"/>
                  </a:lnTo>
                  <a:lnTo>
                    <a:pt x="56876" y="87"/>
                  </a:lnTo>
                  <a:lnTo>
                    <a:pt x="59978" y="0"/>
                  </a:lnTo>
                  <a:lnTo>
                    <a:pt x="63079" y="87"/>
                  </a:lnTo>
                  <a:lnTo>
                    <a:pt x="66137" y="351"/>
                  </a:lnTo>
                  <a:lnTo>
                    <a:pt x="69151" y="703"/>
                  </a:lnTo>
                  <a:lnTo>
                    <a:pt x="72078" y="1230"/>
                  </a:lnTo>
                  <a:lnTo>
                    <a:pt x="75005" y="1890"/>
                  </a:lnTo>
                  <a:lnTo>
                    <a:pt x="77844" y="2725"/>
                  </a:lnTo>
                  <a:lnTo>
                    <a:pt x="80640" y="3648"/>
                  </a:lnTo>
                  <a:lnTo>
                    <a:pt x="83349" y="4703"/>
                  </a:lnTo>
                  <a:lnTo>
                    <a:pt x="86013" y="5934"/>
                  </a:lnTo>
                  <a:lnTo>
                    <a:pt x="88591" y="7252"/>
                  </a:lnTo>
                  <a:lnTo>
                    <a:pt x="91124" y="8703"/>
                  </a:lnTo>
                  <a:lnTo>
                    <a:pt x="93571" y="10241"/>
                  </a:lnTo>
                  <a:lnTo>
                    <a:pt x="95930" y="11912"/>
                  </a:lnTo>
                  <a:lnTo>
                    <a:pt x="98201" y="13714"/>
                  </a:lnTo>
                  <a:lnTo>
                    <a:pt x="100385" y="15604"/>
                  </a:lnTo>
                  <a:lnTo>
                    <a:pt x="102482" y="17582"/>
                  </a:lnTo>
                  <a:lnTo>
                    <a:pt x="104404" y="19692"/>
                  </a:lnTo>
                  <a:lnTo>
                    <a:pt x="106326" y="21846"/>
                  </a:lnTo>
                  <a:lnTo>
                    <a:pt x="108074" y="24131"/>
                  </a:lnTo>
                  <a:lnTo>
                    <a:pt x="109777" y="26461"/>
                  </a:lnTo>
                  <a:lnTo>
                    <a:pt x="111306" y="28879"/>
                  </a:lnTo>
                  <a:lnTo>
                    <a:pt x="112792" y="31384"/>
                  </a:lnTo>
                  <a:lnTo>
                    <a:pt x="114102" y="34021"/>
                  </a:lnTo>
                  <a:lnTo>
                    <a:pt x="115282" y="36659"/>
                  </a:lnTo>
                  <a:lnTo>
                    <a:pt x="116417" y="39384"/>
                  </a:lnTo>
                  <a:lnTo>
                    <a:pt x="117291" y="42197"/>
                  </a:lnTo>
                  <a:lnTo>
                    <a:pt x="118121" y="45054"/>
                  </a:lnTo>
                  <a:lnTo>
                    <a:pt x="118820" y="47956"/>
                  </a:lnTo>
                  <a:lnTo>
                    <a:pt x="119344" y="50901"/>
                  </a:lnTo>
                  <a:lnTo>
                    <a:pt x="119737" y="53890"/>
                  </a:lnTo>
                  <a:lnTo>
                    <a:pt x="119956" y="56923"/>
                  </a:lnTo>
                  <a:lnTo>
                    <a:pt x="119999" y="60000"/>
                  </a:lnTo>
                  <a:close/>
                </a:path>
              </a:pathLst>
            </a:custGeom>
            <a:solidFill>
              <a:srgbClr val="7AB8BF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íşlîḓè"/>
            <p:cNvSpPr/>
            <p:nvPr/>
          </p:nvSpPr>
          <p:spPr>
            <a:xfrm flipH="1">
              <a:off x="6898144" y="3865804"/>
              <a:ext cx="345412" cy="3532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00"/>
                  </a:moveTo>
                  <a:lnTo>
                    <a:pt x="119930" y="63125"/>
                  </a:lnTo>
                  <a:lnTo>
                    <a:pt x="119723" y="66111"/>
                  </a:lnTo>
                  <a:lnTo>
                    <a:pt x="119309" y="69166"/>
                  </a:lnTo>
                  <a:lnTo>
                    <a:pt x="118826" y="72152"/>
                  </a:lnTo>
                  <a:lnTo>
                    <a:pt x="118136" y="75069"/>
                  </a:lnTo>
                  <a:lnTo>
                    <a:pt x="117308" y="77847"/>
                  </a:lnTo>
                  <a:lnTo>
                    <a:pt x="116342" y="80694"/>
                  </a:lnTo>
                  <a:lnTo>
                    <a:pt x="115238" y="83402"/>
                  </a:lnTo>
                  <a:lnTo>
                    <a:pt x="114065" y="85972"/>
                  </a:lnTo>
                  <a:lnTo>
                    <a:pt x="112823" y="88611"/>
                  </a:lnTo>
                  <a:lnTo>
                    <a:pt x="111305" y="91111"/>
                  </a:lnTo>
                  <a:lnTo>
                    <a:pt x="109787" y="93611"/>
                  </a:lnTo>
                  <a:lnTo>
                    <a:pt x="108062" y="95902"/>
                  </a:lnTo>
                  <a:lnTo>
                    <a:pt x="106336" y="98194"/>
                  </a:lnTo>
                  <a:lnTo>
                    <a:pt x="104404" y="100347"/>
                  </a:lnTo>
                  <a:lnTo>
                    <a:pt x="102403" y="102430"/>
                  </a:lnTo>
                  <a:lnTo>
                    <a:pt x="100333" y="104375"/>
                  </a:lnTo>
                  <a:lnTo>
                    <a:pt x="98125" y="106319"/>
                  </a:lnTo>
                  <a:lnTo>
                    <a:pt x="95917" y="108055"/>
                  </a:lnTo>
                  <a:lnTo>
                    <a:pt x="93571" y="109791"/>
                  </a:lnTo>
                  <a:lnTo>
                    <a:pt x="91086" y="111319"/>
                  </a:lnTo>
                  <a:lnTo>
                    <a:pt x="88602" y="112777"/>
                  </a:lnTo>
                  <a:lnTo>
                    <a:pt x="85980" y="114097"/>
                  </a:lnTo>
                  <a:lnTo>
                    <a:pt x="83358" y="115277"/>
                  </a:lnTo>
                  <a:lnTo>
                    <a:pt x="80667" y="116388"/>
                  </a:lnTo>
                  <a:lnTo>
                    <a:pt x="77906" y="117291"/>
                  </a:lnTo>
                  <a:lnTo>
                    <a:pt x="75008" y="118125"/>
                  </a:lnTo>
                  <a:lnTo>
                    <a:pt x="72110" y="118819"/>
                  </a:lnTo>
                  <a:lnTo>
                    <a:pt x="69143" y="119305"/>
                  </a:lnTo>
                  <a:lnTo>
                    <a:pt x="66175" y="119722"/>
                  </a:lnTo>
                  <a:lnTo>
                    <a:pt x="63070" y="119930"/>
                  </a:lnTo>
                  <a:lnTo>
                    <a:pt x="60034" y="120000"/>
                  </a:lnTo>
                  <a:lnTo>
                    <a:pt x="56929" y="119930"/>
                  </a:lnTo>
                  <a:lnTo>
                    <a:pt x="53824" y="119722"/>
                  </a:lnTo>
                  <a:lnTo>
                    <a:pt x="50856" y="119305"/>
                  </a:lnTo>
                  <a:lnTo>
                    <a:pt x="47889" y="118819"/>
                  </a:lnTo>
                  <a:lnTo>
                    <a:pt x="44991" y="118125"/>
                  </a:lnTo>
                  <a:lnTo>
                    <a:pt x="42162" y="117291"/>
                  </a:lnTo>
                  <a:lnTo>
                    <a:pt x="39332" y="116388"/>
                  </a:lnTo>
                  <a:lnTo>
                    <a:pt x="36641" y="115277"/>
                  </a:lnTo>
                  <a:lnTo>
                    <a:pt x="33950" y="114097"/>
                  </a:lnTo>
                  <a:lnTo>
                    <a:pt x="31397" y="112777"/>
                  </a:lnTo>
                  <a:lnTo>
                    <a:pt x="28844" y="111319"/>
                  </a:lnTo>
                  <a:lnTo>
                    <a:pt x="26428" y="109791"/>
                  </a:lnTo>
                  <a:lnTo>
                    <a:pt x="24082" y="108055"/>
                  </a:lnTo>
                  <a:lnTo>
                    <a:pt x="21805" y="106319"/>
                  </a:lnTo>
                  <a:lnTo>
                    <a:pt x="19597" y="104375"/>
                  </a:lnTo>
                  <a:lnTo>
                    <a:pt x="17596" y="102430"/>
                  </a:lnTo>
                  <a:lnTo>
                    <a:pt x="15526" y="100347"/>
                  </a:lnTo>
                  <a:lnTo>
                    <a:pt x="13663" y="98194"/>
                  </a:lnTo>
                  <a:lnTo>
                    <a:pt x="11868" y="95902"/>
                  </a:lnTo>
                  <a:lnTo>
                    <a:pt x="10212" y="93611"/>
                  </a:lnTo>
                  <a:lnTo>
                    <a:pt x="8625" y="91111"/>
                  </a:lnTo>
                  <a:lnTo>
                    <a:pt x="7245" y="88611"/>
                  </a:lnTo>
                  <a:lnTo>
                    <a:pt x="5865" y="85972"/>
                  </a:lnTo>
                  <a:lnTo>
                    <a:pt x="4761" y="83402"/>
                  </a:lnTo>
                  <a:lnTo>
                    <a:pt x="3588" y="80694"/>
                  </a:lnTo>
                  <a:lnTo>
                    <a:pt x="2691" y="77847"/>
                  </a:lnTo>
                  <a:lnTo>
                    <a:pt x="1863" y="75069"/>
                  </a:lnTo>
                  <a:lnTo>
                    <a:pt x="1242" y="72152"/>
                  </a:lnTo>
                  <a:lnTo>
                    <a:pt x="690" y="69166"/>
                  </a:lnTo>
                  <a:lnTo>
                    <a:pt x="276" y="66111"/>
                  </a:lnTo>
                  <a:lnTo>
                    <a:pt x="69" y="63125"/>
                  </a:lnTo>
                  <a:lnTo>
                    <a:pt x="0" y="60000"/>
                  </a:lnTo>
                  <a:lnTo>
                    <a:pt x="69" y="56944"/>
                  </a:lnTo>
                  <a:lnTo>
                    <a:pt x="276" y="53888"/>
                  </a:lnTo>
                  <a:lnTo>
                    <a:pt x="690" y="50902"/>
                  </a:lnTo>
                  <a:lnTo>
                    <a:pt x="1242" y="47916"/>
                  </a:lnTo>
                  <a:lnTo>
                    <a:pt x="1863" y="45000"/>
                  </a:lnTo>
                  <a:lnTo>
                    <a:pt x="2691" y="42152"/>
                  </a:lnTo>
                  <a:lnTo>
                    <a:pt x="3588" y="39375"/>
                  </a:lnTo>
                  <a:lnTo>
                    <a:pt x="4761" y="36666"/>
                  </a:lnTo>
                  <a:lnTo>
                    <a:pt x="5865" y="33958"/>
                  </a:lnTo>
                  <a:lnTo>
                    <a:pt x="7245" y="31458"/>
                  </a:lnTo>
                  <a:lnTo>
                    <a:pt x="8625" y="28888"/>
                  </a:lnTo>
                  <a:lnTo>
                    <a:pt x="10212" y="26458"/>
                  </a:lnTo>
                  <a:lnTo>
                    <a:pt x="11868" y="24097"/>
                  </a:lnTo>
                  <a:lnTo>
                    <a:pt x="13663" y="21805"/>
                  </a:lnTo>
                  <a:lnTo>
                    <a:pt x="15526" y="19652"/>
                  </a:lnTo>
                  <a:lnTo>
                    <a:pt x="17596" y="17569"/>
                  </a:lnTo>
                  <a:lnTo>
                    <a:pt x="19597" y="15625"/>
                  </a:lnTo>
                  <a:lnTo>
                    <a:pt x="21805" y="13750"/>
                  </a:lnTo>
                  <a:lnTo>
                    <a:pt x="24082" y="11944"/>
                  </a:lnTo>
                  <a:lnTo>
                    <a:pt x="26428" y="10277"/>
                  </a:lnTo>
                  <a:lnTo>
                    <a:pt x="28844" y="8680"/>
                  </a:lnTo>
                  <a:lnTo>
                    <a:pt x="31397" y="7291"/>
                  </a:lnTo>
                  <a:lnTo>
                    <a:pt x="33950" y="5902"/>
                  </a:lnTo>
                  <a:lnTo>
                    <a:pt x="36641" y="4722"/>
                  </a:lnTo>
                  <a:lnTo>
                    <a:pt x="39332" y="3680"/>
                  </a:lnTo>
                  <a:lnTo>
                    <a:pt x="42162" y="2708"/>
                  </a:lnTo>
                  <a:lnTo>
                    <a:pt x="44991" y="1875"/>
                  </a:lnTo>
                  <a:lnTo>
                    <a:pt x="47889" y="1180"/>
                  </a:lnTo>
                  <a:lnTo>
                    <a:pt x="50856" y="625"/>
                  </a:lnTo>
                  <a:lnTo>
                    <a:pt x="53824" y="277"/>
                  </a:lnTo>
                  <a:lnTo>
                    <a:pt x="56929" y="69"/>
                  </a:lnTo>
                  <a:lnTo>
                    <a:pt x="60034" y="0"/>
                  </a:lnTo>
                  <a:lnTo>
                    <a:pt x="63070" y="69"/>
                  </a:lnTo>
                  <a:lnTo>
                    <a:pt x="66175" y="277"/>
                  </a:lnTo>
                  <a:lnTo>
                    <a:pt x="69143" y="625"/>
                  </a:lnTo>
                  <a:lnTo>
                    <a:pt x="72110" y="1180"/>
                  </a:lnTo>
                  <a:lnTo>
                    <a:pt x="75008" y="1875"/>
                  </a:lnTo>
                  <a:lnTo>
                    <a:pt x="77906" y="2708"/>
                  </a:lnTo>
                  <a:lnTo>
                    <a:pt x="80667" y="3680"/>
                  </a:lnTo>
                  <a:lnTo>
                    <a:pt x="83358" y="4722"/>
                  </a:lnTo>
                  <a:lnTo>
                    <a:pt x="85980" y="5902"/>
                  </a:lnTo>
                  <a:lnTo>
                    <a:pt x="88602" y="7291"/>
                  </a:lnTo>
                  <a:lnTo>
                    <a:pt x="91086" y="8680"/>
                  </a:lnTo>
                  <a:lnTo>
                    <a:pt x="93571" y="10277"/>
                  </a:lnTo>
                  <a:lnTo>
                    <a:pt x="95917" y="11944"/>
                  </a:lnTo>
                  <a:lnTo>
                    <a:pt x="98125" y="13750"/>
                  </a:lnTo>
                  <a:lnTo>
                    <a:pt x="100333" y="15625"/>
                  </a:lnTo>
                  <a:lnTo>
                    <a:pt x="102403" y="17569"/>
                  </a:lnTo>
                  <a:lnTo>
                    <a:pt x="104404" y="19652"/>
                  </a:lnTo>
                  <a:lnTo>
                    <a:pt x="106336" y="21805"/>
                  </a:lnTo>
                  <a:lnTo>
                    <a:pt x="108062" y="24097"/>
                  </a:lnTo>
                  <a:lnTo>
                    <a:pt x="109787" y="26458"/>
                  </a:lnTo>
                  <a:lnTo>
                    <a:pt x="111305" y="28888"/>
                  </a:lnTo>
                  <a:lnTo>
                    <a:pt x="112823" y="31458"/>
                  </a:lnTo>
                  <a:lnTo>
                    <a:pt x="114065" y="33958"/>
                  </a:lnTo>
                  <a:lnTo>
                    <a:pt x="115238" y="36666"/>
                  </a:lnTo>
                  <a:lnTo>
                    <a:pt x="116342" y="39375"/>
                  </a:lnTo>
                  <a:lnTo>
                    <a:pt x="117308" y="42152"/>
                  </a:lnTo>
                  <a:lnTo>
                    <a:pt x="118136" y="45000"/>
                  </a:lnTo>
                  <a:lnTo>
                    <a:pt x="118826" y="47916"/>
                  </a:lnTo>
                  <a:lnTo>
                    <a:pt x="119309" y="50902"/>
                  </a:lnTo>
                  <a:lnTo>
                    <a:pt x="119723" y="53888"/>
                  </a:lnTo>
                  <a:lnTo>
                    <a:pt x="119930" y="56944"/>
                  </a:lnTo>
                  <a:lnTo>
                    <a:pt x="120000" y="60000"/>
                  </a:lnTo>
                  <a:close/>
                </a:path>
              </a:pathLst>
            </a:custGeom>
            <a:solidFill>
              <a:srgbClr val="F7443D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ïŝľíḍe"/>
            <p:cNvSpPr/>
            <p:nvPr/>
          </p:nvSpPr>
          <p:spPr bwMode="auto">
            <a:xfrm>
              <a:off x="6688338" y="3247260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200"/>
            </a:p>
          </p:txBody>
        </p:sp>
        <p:sp>
          <p:nvSpPr>
            <p:cNvPr id="40" name="ïṣḻíḍê"/>
            <p:cNvSpPr/>
            <p:nvPr/>
          </p:nvSpPr>
          <p:spPr bwMode="auto">
            <a:xfrm>
              <a:off x="5508532" y="2766317"/>
              <a:ext cx="554844" cy="534416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1" name="işlíḋe"/>
            <p:cNvSpPr>
              <a:spLocks noEditPoints="1"/>
            </p:cNvSpPr>
            <p:nvPr/>
          </p:nvSpPr>
          <p:spPr bwMode="auto">
            <a:xfrm>
              <a:off x="6724866" y="4493802"/>
              <a:ext cx="307238" cy="295926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165">
                <a:lnSpc>
                  <a:spcPct val="150000"/>
                </a:lnSpc>
              </a:pPr>
              <a:endParaRPr lang="en-GB" sz="3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îṩlïḋê"/>
            <p:cNvSpPr/>
            <p:nvPr/>
          </p:nvSpPr>
          <p:spPr bwMode="auto">
            <a:xfrm>
              <a:off x="4660143" y="4158322"/>
              <a:ext cx="324508" cy="31256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7209" y="1831815"/>
            <a:ext cx="2682516" cy="1200328"/>
            <a:chOff x="1085274" y="2349127"/>
            <a:chExt cx="2993356" cy="1200328"/>
          </a:xfrm>
        </p:grpSpPr>
        <p:sp>
          <p:nvSpPr>
            <p:cNvPr id="46" name="文本框 45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85274" y="2687681"/>
              <a:ext cx="299335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spcBef>
                  <a:spcPct val="0"/>
                </a:spcBef>
                <a:buNone/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请在此处输入具体内容，文字请尽量言简意赅，此处为具体文字，请尽量言简意赅，表达意思即可。</a:t>
              </a:r>
              <a:endParaRPr lang="zh-CN" altLang="en-US" dirty="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7209" y="4079715"/>
            <a:ext cx="2682516" cy="1200328"/>
            <a:chOff x="1085274" y="2349127"/>
            <a:chExt cx="2993356" cy="1200328"/>
          </a:xfrm>
        </p:grpSpPr>
        <p:sp>
          <p:nvSpPr>
            <p:cNvPr id="49" name="文本框 48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85274" y="2687681"/>
              <a:ext cx="299335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ct val="0"/>
                </a:spcBef>
                <a:buNone/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请在此处输入具体内容，文字请尽量言简意赅，此处为具体文字，请尽量言简意赅，表达意思即可。</a:t>
              </a:r>
              <a:endParaRPr lang="zh-CN" altLang="en-US" dirty="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75469" y="1831815"/>
            <a:ext cx="2625562" cy="1172180"/>
            <a:chOff x="1730704" y="2349127"/>
            <a:chExt cx="2929802" cy="1172180"/>
          </a:xfrm>
        </p:grpSpPr>
        <p:sp>
          <p:nvSpPr>
            <p:cNvPr id="52" name="文本框 51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730704" y="2687681"/>
              <a:ext cx="2929802" cy="833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2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请在此处输入具体内容，文字请尽量言简意赅，此处为具体文字，请尽量言简意赅，表达意思即可。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404872" y="4079715"/>
            <a:ext cx="2696158" cy="1200328"/>
            <a:chOff x="1651927" y="2349127"/>
            <a:chExt cx="3008579" cy="1200328"/>
          </a:xfrm>
        </p:grpSpPr>
        <p:sp>
          <p:nvSpPr>
            <p:cNvPr id="55" name="文本框 54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651927" y="2687681"/>
              <a:ext cx="300857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spcBef>
                  <a:spcPct val="0"/>
                </a:spcBef>
                <a:buNone/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请在此处输入具体内容，文字请尽量言简意赅，此处为具体文字，请尽量言简意赅，表达意思即可。</a:t>
              </a:r>
              <a:endParaRPr lang="zh-CN" altLang="en-US" dirty="0"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相关建议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问题评估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05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13" name="组合 3"/>
          <p:cNvGrpSpPr/>
          <p:nvPr/>
        </p:nvGrpSpPr>
        <p:grpSpPr>
          <a:xfrm>
            <a:off x="1823674" y="1781533"/>
            <a:ext cx="2232948" cy="3507016"/>
            <a:chOff x="778084" y="1038958"/>
            <a:chExt cx="1850186" cy="2900945"/>
          </a:xfrm>
        </p:grpSpPr>
        <p:sp>
          <p:nvSpPr>
            <p:cNvPr id="14" name="圆角矩形 13"/>
            <p:cNvSpPr/>
            <p:nvPr/>
          </p:nvSpPr>
          <p:spPr>
            <a:xfrm>
              <a:off x="887052" y="1038958"/>
              <a:ext cx="1632254" cy="1502650"/>
            </a:xfrm>
            <a:prstGeom prst="roundRect">
              <a:avLst>
                <a:gd name="adj" fmla="val 9350"/>
              </a:avLst>
            </a:prstGeom>
            <a:solidFill>
              <a:srgbClr val="A2CDD2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78084" y="1947913"/>
              <a:ext cx="1850186" cy="1991990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rgbClr val="A2CDD2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03141" y="1647875"/>
              <a:ext cx="600075" cy="600075"/>
            </a:xfrm>
            <a:prstGeom prst="ellipse">
              <a:avLst/>
            </a:prstGeom>
            <a:solidFill>
              <a:srgbClr val="A2CDD2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Impact" panose="020B0806030902050204" pitchFamily="34" charset="0"/>
                <a:ea typeface="PMingLiU" panose="02020300000000000000" pitchFamily="18" charset="-120"/>
              </a:endParaRPr>
            </a:p>
          </p:txBody>
        </p:sp>
        <p:sp>
          <p:nvSpPr>
            <p:cNvPr id="20" name="文本框 11"/>
            <p:cNvSpPr txBox="1"/>
            <p:nvPr/>
          </p:nvSpPr>
          <p:spPr>
            <a:xfrm>
              <a:off x="1304926" y="1222952"/>
              <a:ext cx="839366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01</a:t>
              </a:r>
              <a:endParaRPr lang="zh-HK" altLang="en-US" sz="4265" kern="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21" name="文本框 64"/>
            <p:cNvSpPr txBox="1"/>
            <p:nvPr/>
          </p:nvSpPr>
          <p:spPr>
            <a:xfrm>
              <a:off x="1148007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65"/>
            <p:cNvSpPr txBox="1"/>
            <p:nvPr/>
          </p:nvSpPr>
          <p:spPr>
            <a:xfrm>
              <a:off x="981159" y="2788385"/>
              <a:ext cx="1432279" cy="90026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000" dirty="0"/>
                <a:t>请在此处输入具体内容，文字请尽量言简意赅，此处为具体文字，请尽量言简意赅，表达意思即可。</a:t>
              </a:r>
              <a:endParaRPr lang="zh-CN" altLang="en-US" sz="1000" dirty="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" name="组合 11"/>
          <p:cNvGrpSpPr/>
          <p:nvPr/>
        </p:nvGrpSpPr>
        <p:grpSpPr>
          <a:xfrm>
            <a:off x="4227857" y="1781533"/>
            <a:ext cx="2232948" cy="3507016"/>
            <a:chOff x="2690633" y="1038958"/>
            <a:chExt cx="1850186" cy="2900945"/>
          </a:xfrm>
        </p:grpSpPr>
        <p:sp>
          <p:nvSpPr>
            <p:cNvPr id="24" name="圆角矩形 23"/>
            <p:cNvSpPr/>
            <p:nvPr/>
          </p:nvSpPr>
          <p:spPr>
            <a:xfrm>
              <a:off x="2799601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rgbClr val="F7443D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690633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rgbClr val="F7443D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315689" y="1647875"/>
              <a:ext cx="600075" cy="600075"/>
            </a:xfrm>
            <a:prstGeom prst="ellipse">
              <a:avLst/>
            </a:prstGeom>
            <a:solidFill>
              <a:srgbClr val="F7443D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Impact" panose="020B0806030902050204" pitchFamily="34" charset="0"/>
                <a:ea typeface="PMingLiU" panose="02020300000000000000" pitchFamily="18" charset="-120"/>
              </a:endParaRPr>
            </a:p>
          </p:txBody>
        </p:sp>
        <p:sp>
          <p:nvSpPr>
            <p:cNvPr id="27" name="文本框 48"/>
            <p:cNvSpPr txBox="1"/>
            <p:nvPr/>
          </p:nvSpPr>
          <p:spPr>
            <a:xfrm>
              <a:off x="3185327" y="1222952"/>
              <a:ext cx="894944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prstClr val="white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02</a:t>
              </a:r>
              <a:endParaRPr lang="zh-HK" altLang="en-US" sz="4265" kern="0" dirty="0">
                <a:solidFill>
                  <a:prstClr val="white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28" name="文本框 66"/>
            <p:cNvSpPr txBox="1"/>
            <p:nvPr/>
          </p:nvSpPr>
          <p:spPr>
            <a:xfrm>
              <a:off x="3060555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67"/>
            <p:cNvSpPr txBox="1"/>
            <p:nvPr/>
          </p:nvSpPr>
          <p:spPr>
            <a:xfrm>
              <a:off x="2816836" y="2788385"/>
              <a:ext cx="1465009" cy="924979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/>
                <a:t>请在此处输入具体内容，文字请尽量言简意赅，此处为具体文字，请尽量言简意赅，表达意思即可。</a:t>
              </a:r>
              <a:endParaRPr lang="zh-CN" altLang="en-US" dirty="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18"/>
          <p:cNvGrpSpPr/>
          <p:nvPr/>
        </p:nvGrpSpPr>
        <p:grpSpPr>
          <a:xfrm>
            <a:off x="6622101" y="1781533"/>
            <a:ext cx="2232948" cy="3507016"/>
            <a:chOff x="4603182" y="1038958"/>
            <a:chExt cx="1850186" cy="2900945"/>
          </a:xfrm>
        </p:grpSpPr>
        <p:sp>
          <p:nvSpPr>
            <p:cNvPr id="31" name="圆角矩形 30"/>
            <p:cNvSpPr/>
            <p:nvPr/>
          </p:nvSpPr>
          <p:spPr>
            <a:xfrm>
              <a:off x="4712149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bg1">
                <a:lumMod val="65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603182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28238" y="1647875"/>
              <a:ext cx="600075" cy="60007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Impact" panose="020B0806030902050204" pitchFamily="34" charset="0"/>
                <a:ea typeface="PMingLiU" panose="02020300000000000000" pitchFamily="18" charset="-120"/>
              </a:endParaRPr>
            </a:p>
          </p:txBody>
        </p:sp>
        <p:sp>
          <p:nvSpPr>
            <p:cNvPr id="34" name="文本框 54"/>
            <p:cNvSpPr txBox="1"/>
            <p:nvPr/>
          </p:nvSpPr>
          <p:spPr>
            <a:xfrm>
              <a:off x="5044295" y="1222952"/>
              <a:ext cx="978584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03</a:t>
              </a:r>
              <a:endParaRPr lang="zh-HK" altLang="en-US" sz="4265" kern="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35" name="文本框 68"/>
            <p:cNvSpPr txBox="1"/>
            <p:nvPr/>
          </p:nvSpPr>
          <p:spPr>
            <a:xfrm>
              <a:off x="4973104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69"/>
            <p:cNvSpPr txBox="1"/>
            <p:nvPr/>
          </p:nvSpPr>
          <p:spPr>
            <a:xfrm>
              <a:off x="4818511" y="2788385"/>
              <a:ext cx="1430150" cy="924979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/>
                <a:t>请在此处输入具体内容，文字请尽量言简意赅，此处为具体文字，请尽量言简意赅，表达意思即可。</a:t>
              </a:r>
              <a:endParaRPr lang="zh-CN" altLang="en-US" dirty="0"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合 25"/>
          <p:cNvGrpSpPr/>
          <p:nvPr/>
        </p:nvGrpSpPr>
        <p:grpSpPr>
          <a:xfrm>
            <a:off x="9026283" y="1781533"/>
            <a:ext cx="2232948" cy="3507016"/>
            <a:chOff x="6515731" y="1038958"/>
            <a:chExt cx="1850186" cy="2900945"/>
          </a:xfrm>
        </p:grpSpPr>
        <p:sp>
          <p:nvSpPr>
            <p:cNvPr id="38" name="圆角矩形 37"/>
            <p:cNvSpPr/>
            <p:nvPr/>
          </p:nvSpPr>
          <p:spPr>
            <a:xfrm>
              <a:off x="6624698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rgbClr val="A2CDD2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515731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rgbClr val="A2CDD2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Calibri"/>
                <a:ea typeface="PMingLiU" panose="02020300000000000000" pitchFamily="18" charset="-12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140787" y="1647875"/>
              <a:ext cx="600075" cy="600075"/>
            </a:xfrm>
            <a:prstGeom prst="ellipse">
              <a:avLst/>
            </a:prstGeom>
            <a:solidFill>
              <a:srgbClr val="A2CDD2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latin typeface="Impact" panose="020B0806030902050204" pitchFamily="34" charset="0"/>
                <a:ea typeface="PMingLiU" panose="02020300000000000000" pitchFamily="18" charset="-120"/>
              </a:endParaRPr>
            </a:p>
          </p:txBody>
        </p:sp>
        <p:sp>
          <p:nvSpPr>
            <p:cNvPr id="41" name="文本框 60"/>
            <p:cNvSpPr txBox="1"/>
            <p:nvPr/>
          </p:nvSpPr>
          <p:spPr>
            <a:xfrm>
              <a:off x="6988992" y="1222952"/>
              <a:ext cx="876274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prstClr val="white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04</a:t>
              </a:r>
              <a:endParaRPr lang="zh-HK" altLang="en-US" sz="4265" kern="0" dirty="0">
                <a:solidFill>
                  <a:prstClr val="white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42" name="文本框 70"/>
            <p:cNvSpPr txBox="1"/>
            <p:nvPr/>
          </p:nvSpPr>
          <p:spPr>
            <a:xfrm>
              <a:off x="6885653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71"/>
            <p:cNvSpPr txBox="1"/>
            <p:nvPr/>
          </p:nvSpPr>
          <p:spPr>
            <a:xfrm>
              <a:off x="6685093" y="2788385"/>
              <a:ext cx="1511462" cy="924979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/>
                <a:t>请在此处输入具体内容，文字请尽量言简意赅，此处为具体文字，请尽量言简意赅，表达意思即可。</a:t>
              </a:r>
              <a:endParaRPr lang="zh-CN" altLang="en-US" dirty="0"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相关建议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相关对策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05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13" name="淘宝网chenying0907出品 11"/>
          <p:cNvSpPr/>
          <p:nvPr/>
        </p:nvSpPr>
        <p:spPr>
          <a:xfrm>
            <a:off x="5825061" y="1675126"/>
            <a:ext cx="1071261" cy="956070"/>
          </a:xfrm>
          <a:custGeom>
            <a:avLst/>
            <a:gdLst>
              <a:gd name="connsiteX0" fmla="*/ 535796 w 1071592"/>
              <a:gd name="connsiteY0" fmla="*/ 0 h 956365"/>
              <a:gd name="connsiteX1" fmla="*/ 643060 w 1071592"/>
              <a:gd name="connsiteY1" fmla="*/ 89762 h 956365"/>
              <a:gd name="connsiteX2" fmla="*/ 1071592 w 1071592"/>
              <a:gd name="connsiteY2" fmla="*/ 956365 h 956365"/>
              <a:gd name="connsiteX3" fmla="*/ 0 w 1071592"/>
              <a:gd name="connsiteY3" fmla="*/ 956365 h 956365"/>
              <a:gd name="connsiteX4" fmla="*/ 428531 w 1071592"/>
              <a:gd name="connsiteY4" fmla="*/ 89762 h 956365"/>
              <a:gd name="connsiteX5" fmla="*/ 535796 w 1071592"/>
              <a:gd name="connsiteY5" fmla="*/ 0 h 956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1592" h="956365">
                <a:moveTo>
                  <a:pt x="535796" y="0"/>
                </a:moveTo>
                <a:cubicBezTo>
                  <a:pt x="579570" y="0"/>
                  <a:pt x="615330" y="29926"/>
                  <a:pt x="643060" y="89762"/>
                </a:cubicBezTo>
                <a:lnTo>
                  <a:pt x="1071592" y="956365"/>
                </a:lnTo>
                <a:lnTo>
                  <a:pt x="0" y="956365"/>
                </a:lnTo>
                <a:lnTo>
                  <a:pt x="428531" y="89762"/>
                </a:lnTo>
                <a:cubicBezTo>
                  <a:pt x="456261" y="29926"/>
                  <a:pt x="492022" y="0"/>
                  <a:pt x="535796" y="0"/>
                </a:cubicBezTo>
                <a:close/>
              </a:path>
            </a:pathLst>
          </a:custGeom>
          <a:solidFill>
            <a:srgbClr val="F7443D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淘宝网chenying0907出品 12"/>
          <p:cNvSpPr/>
          <p:nvPr/>
        </p:nvSpPr>
        <p:spPr>
          <a:xfrm>
            <a:off x="7096865" y="2780405"/>
            <a:ext cx="1084509" cy="1006435"/>
          </a:xfrm>
          <a:custGeom>
            <a:avLst/>
            <a:gdLst>
              <a:gd name="connsiteX0" fmla="*/ 0 w 1084844"/>
              <a:gd name="connsiteY0" fmla="*/ 0 h 1006745"/>
              <a:gd name="connsiteX1" fmla="*/ 962256 w 1084844"/>
              <a:gd name="connsiteY1" fmla="*/ 139923 h 1006745"/>
              <a:gd name="connsiteX2" fmla="*/ 1084844 w 1084844"/>
              <a:gd name="connsiteY2" fmla="*/ 240615 h 1006745"/>
              <a:gd name="connsiteX3" fmla="*/ 1027926 w 1084844"/>
              <a:gd name="connsiteY3" fmla="*/ 345682 h 1006745"/>
              <a:gd name="connsiteX4" fmla="*/ 350058 w 1084844"/>
              <a:gd name="connsiteY4" fmla="*/ 1006745 h 1006745"/>
              <a:gd name="connsiteX5" fmla="*/ 426715 w 1084844"/>
              <a:gd name="connsiteY5" fmla="*/ 853431 h 1006745"/>
              <a:gd name="connsiteX6" fmla="*/ 0 w 1084844"/>
              <a:gd name="connsiteY6" fmla="*/ 0 h 100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4" h="1006745">
                <a:moveTo>
                  <a:pt x="0" y="0"/>
                </a:moveTo>
                <a:lnTo>
                  <a:pt x="962256" y="139923"/>
                </a:lnTo>
                <a:cubicBezTo>
                  <a:pt x="1043970" y="153050"/>
                  <a:pt x="1084844" y="186614"/>
                  <a:pt x="1084844" y="240615"/>
                </a:cubicBezTo>
                <a:cubicBezTo>
                  <a:pt x="1084844" y="272720"/>
                  <a:pt x="1065866" y="307743"/>
                  <a:pt x="1027926" y="345682"/>
                </a:cubicBezTo>
                <a:lnTo>
                  <a:pt x="350058" y="1006745"/>
                </a:lnTo>
                <a:lnTo>
                  <a:pt x="426715" y="853431"/>
                </a:lnTo>
                <a:lnTo>
                  <a:pt x="0" y="0"/>
                </a:lnTo>
                <a:close/>
              </a:path>
            </a:pathLst>
          </a:custGeom>
          <a:solidFill>
            <a:srgbClr val="A2CDD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13"/>
          <p:cNvSpPr/>
          <p:nvPr/>
        </p:nvSpPr>
        <p:spPr>
          <a:xfrm>
            <a:off x="4540009" y="2780403"/>
            <a:ext cx="1084511" cy="1007044"/>
          </a:xfrm>
          <a:custGeom>
            <a:avLst/>
            <a:gdLst>
              <a:gd name="connsiteX0" fmla="*/ 1084845 w 1084845"/>
              <a:gd name="connsiteY0" fmla="*/ 0 h 1007354"/>
              <a:gd name="connsiteX1" fmla="*/ 658129 w 1084845"/>
              <a:gd name="connsiteY1" fmla="*/ 853431 h 1007354"/>
              <a:gd name="connsiteX2" fmla="*/ 735091 w 1084845"/>
              <a:gd name="connsiteY2" fmla="*/ 1007354 h 1007354"/>
              <a:gd name="connsiteX3" fmla="*/ 54722 w 1084845"/>
              <a:gd name="connsiteY3" fmla="*/ 345682 h 1007354"/>
              <a:gd name="connsiteX4" fmla="*/ 0 w 1084845"/>
              <a:gd name="connsiteY4" fmla="*/ 240615 h 1007354"/>
              <a:gd name="connsiteX5" fmla="*/ 122588 w 1084845"/>
              <a:gd name="connsiteY5" fmla="*/ 139923 h 1007354"/>
              <a:gd name="connsiteX6" fmla="*/ 1084845 w 1084845"/>
              <a:gd name="connsiteY6" fmla="*/ 0 h 100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5" h="1007354">
                <a:moveTo>
                  <a:pt x="1084845" y="0"/>
                </a:moveTo>
                <a:lnTo>
                  <a:pt x="658129" y="853431"/>
                </a:lnTo>
                <a:lnTo>
                  <a:pt x="735091" y="1007354"/>
                </a:lnTo>
                <a:lnTo>
                  <a:pt x="54722" y="345682"/>
                </a:lnTo>
                <a:cubicBezTo>
                  <a:pt x="18241" y="306284"/>
                  <a:pt x="0" y="271262"/>
                  <a:pt x="0" y="240615"/>
                </a:cubicBezTo>
                <a:cubicBezTo>
                  <a:pt x="0" y="186614"/>
                  <a:pt x="40857" y="153050"/>
                  <a:pt x="122588" y="139923"/>
                </a:cubicBezTo>
                <a:lnTo>
                  <a:pt x="1084845" y="0"/>
                </a:lnTo>
                <a:close/>
              </a:path>
            </a:pathLst>
          </a:custGeom>
          <a:solidFill>
            <a:srgbClr val="A2CDD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淘宝网chenying0907出品 14"/>
          <p:cNvSpPr/>
          <p:nvPr/>
        </p:nvSpPr>
        <p:spPr>
          <a:xfrm>
            <a:off x="6419016" y="3989631"/>
            <a:ext cx="1101475" cy="1158352"/>
          </a:xfrm>
          <a:custGeom>
            <a:avLst/>
            <a:gdLst>
              <a:gd name="connsiteX0" fmla="*/ 926688 w 1101814"/>
              <a:gd name="connsiteY0" fmla="*/ 0 h 1158709"/>
              <a:gd name="connsiteX1" fmla="*/ 1099635 w 1101814"/>
              <a:gd name="connsiteY1" fmla="*/ 1005492 h 1158709"/>
              <a:gd name="connsiteX2" fmla="*/ 1101814 w 1101814"/>
              <a:gd name="connsiteY2" fmla="*/ 1049266 h 1158709"/>
              <a:gd name="connsiteX3" fmla="*/ 1078838 w 1101814"/>
              <a:gd name="connsiteY3" fmla="*/ 1126964 h 1158709"/>
              <a:gd name="connsiteX4" fmla="*/ 1012070 w 1101814"/>
              <a:gd name="connsiteY4" fmla="*/ 1158709 h 1158709"/>
              <a:gd name="connsiteX5" fmla="*/ 924505 w 1101814"/>
              <a:gd name="connsiteY5" fmla="*/ 1132438 h 1158709"/>
              <a:gd name="connsiteX6" fmla="*/ 0 w 1101814"/>
              <a:gd name="connsiteY6" fmla="*/ 646514 h 1158709"/>
              <a:gd name="connsiteX7" fmla="*/ 603431 w 1101814"/>
              <a:gd name="connsiteY7" fmla="*/ 646514 h 1158709"/>
              <a:gd name="connsiteX8" fmla="*/ 926688 w 1101814"/>
              <a:gd name="connsiteY8" fmla="*/ 0 h 1158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814" h="1158709">
                <a:moveTo>
                  <a:pt x="926688" y="0"/>
                </a:moveTo>
                <a:lnTo>
                  <a:pt x="1099635" y="1005492"/>
                </a:lnTo>
                <a:cubicBezTo>
                  <a:pt x="1101094" y="1015702"/>
                  <a:pt x="1101814" y="1030287"/>
                  <a:pt x="1101814" y="1049266"/>
                </a:cubicBezTo>
                <a:cubicBezTo>
                  <a:pt x="1101814" y="1079913"/>
                  <a:pt x="1094161" y="1105806"/>
                  <a:pt x="1078838" y="1126964"/>
                </a:cubicBezTo>
                <a:cubicBezTo>
                  <a:pt x="1063514" y="1148139"/>
                  <a:pt x="1041258" y="1158709"/>
                  <a:pt x="1012070" y="1158709"/>
                </a:cubicBezTo>
                <a:cubicBezTo>
                  <a:pt x="984340" y="1158709"/>
                  <a:pt x="955152" y="1149958"/>
                  <a:pt x="924505" y="1132438"/>
                </a:cubicBezTo>
                <a:lnTo>
                  <a:pt x="0" y="646514"/>
                </a:lnTo>
                <a:lnTo>
                  <a:pt x="603431" y="646514"/>
                </a:lnTo>
                <a:lnTo>
                  <a:pt x="926688" y="0"/>
                </a:lnTo>
                <a:close/>
              </a:path>
            </a:pathLst>
          </a:custGeom>
          <a:solidFill>
            <a:srgbClr val="7AB8B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淘宝网chenying0907出品 15"/>
          <p:cNvSpPr/>
          <p:nvPr/>
        </p:nvSpPr>
        <p:spPr>
          <a:xfrm>
            <a:off x="5198699" y="3989635"/>
            <a:ext cx="1103670" cy="1158350"/>
          </a:xfrm>
          <a:custGeom>
            <a:avLst/>
            <a:gdLst>
              <a:gd name="connsiteX0" fmla="*/ 177323 w 1104011"/>
              <a:gd name="connsiteY0" fmla="*/ 0 h 1158708"/>
              <a:gd name="connsiteX1" fmla="*/ 500579 w 1104011"/>
              <a:gd name="connsiteY1" fmla="*/ 646513 h 1158708"/>
              <a:gd name="connsiteX2" fmla="*/ 1104011 w 1104011"/>
              <a:gd name="connsiteY2" fmla="*/ 646513 h 1158708"/>
              <a:gd name="connsiteX3" fmla="*/ 179488 w 1104011"/>
              <a:gd name="connsiteY3" fmla="*/ 1132437 h 1158708"/>
              <a:gd name="connsiteX4" fmla="*/ 91940 w 1104011"/>
              <a:gd name="connsiteY4" fmla="*/ 1158708 h 1158708"/>
              <a:gd name="connsiteX5" fmla="*/ 22976 w 1104011"/>
              <a:gd name="connsiteY5" fmla="*/ 1126963 h 1158708"/>
              <a:gd name="connsiteX6" fmla="*/ 0 w 1104011"/>
              <a:gd name="connsiteY6" fmla="*/ 1049265 h 1158708"/>
              <a:gd name="connsiteX7" fmla="*/ 4375 w 1104011"/>
              <a:gd name="connsiteY7" fmla="*/ 1005491 h 1158708"/>
              <a:gd name="connsiteX8" fmla="*/ 177323 w 1104011"/>
              <a:gd name="connsiteY8" fmla="*/ 0 h 115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011" h="1158708">
                <a:moveTo>
                  <a:pt x="177323" y="0"/>
                </a:moveTo>
                <a:lnTo>
                  <a:pt x="500579" y="646513"/>
                </a:lnTo>
                <a:lnTo>
                  <a:pt x="1104011" y="646513"/>
                </a:lnTo>
                <a:lnTo>
                  <a:pt x="179488" y="1132437"/>
                </a:lnTo>
                <a:cubicBezTo>
                  <a:pt x="147383" y="1149957"/>
                  <a:pt x="118195" y="1158708"/>
                  <a:pt x="91940" y="1158708"/>
                </a:cubicBezTo>
                <a:cubicBezTo>
                  <a:pt x="61294" y="1158708"/>
                  <a:pt x="38300" y="1148138"/>
                  <a:pt x="22976" y="1126963"/>
                </a:cubicBezTo>
                <a:cubicBezTo>
                  <a:pt x="7653" y="1105805"/>
                  <a:pt x="0" y="1079912"/>
                  <a:pt x="0" y="1049265"/>
                </a:cubicBezTo>
                <a:cubicBezTo>
                  <a:pt x="0" y="1040513"/>
                  <a:pt x="1458" y="1025911"/>
                  <a:pt x="4375" y="1005491"/>
                </a:cubicBezTo>
                <a:lnTo>
                  <a:pt x="177323" y="0"/>
                </a:lnTo>
                <a:close/>
              </a:path>
            </a:pathLst>
          </a:custGeom>
          <a:solidFill>
            <a:srgbClr val="7AB8BF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6"/>
          <p:cNvSpPr/>
          <p:nvPr/>
        </p:nvSpPr>
        <p:spPr>
          <a:xfrm>
            <a:off x="6153005" y="2070648"/>
            <a:ext cx="38664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17"/>
          <p:cNvSpPr/>
          <p:nvPr/>
        </p:nvSpPr>
        <p:spPr>
          <a:xfrm>
            <a:off x="7481111" y="2987877"/>
            <a:ext cx="38664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8"/>
          <p:cNvSpPr/>
          <p:nvPr/>
        </p:nvSpPr>
        <p:spPr>
          <a:xfrm>
            <a:off x="7046361" y="4566715"/>
            <a:ext cx="38664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19"/>
          <p:cNvSpPr/>
          <p:nvPr/>
        </p:nvSpPr>
        <p:spPr>
          <a:xfrm>
            <a:off x="5287004" y="4566715"/>
            <a:ext cx="38664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20"/>
          <p:cNvSpPr/>
          <p:nvPr/>
        </p:nvSpPr>
        <p:spPr>
          <a:xfrm>
            <a:off x="4855609" y="2987877"/>
            <a:ext cx="38664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21"/>
          <p:cNvSpPr/>
          <p:nvPr/>
        </p:nvSpPr>
        <p:spPr>
          <a:xfrm>
            <a:off x="6893925" y="1570178"/>
            <a:ext cx="180843" cy="180843"/>
          </a:xfrm>
          <a:prstGeom prst="ellips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22"/>
          <p:cNvSpPr/>
          <p:nvPr/>
        </p:nvSpPr>
        <p:spPr>
          <a:xfrm>
            <a:off x="7440796" y="1458663"/>
            <a:ext cx="521994" cy="521994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23"/>
          <p:cNvSpPr/>
          <p:nvPr/>
        </p:nvSpPr>
        <p:spPr>
          <a:xfrm>
            <a:off x="7256060" y="1305451"/>
            <a:ext cx="180843" cy="180843"/>
          </a:xfrm>
          <a:prstGeom prst="ellips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24"/>
          <p:cNvSpPr/>
          <p:nvPr/>
        </p:nvSpPr>
        <p:spPr>
          <a:xfrm>
            <a:off x="7962792" y="1399317"/>
            <a:ext cx="275810" cy="275810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Oval 25"/>
          <p:cNvSpPr/>
          <p:nvPr/>
        </p:nvSpPr>
        <p:spPr>
          <a:xfrm>
            <a:off x="7979424" y="2281303"/>
            <a:ext cx="553817" cy="553817"/>
          </a:xfrm>
          <a:prstGeom prst="ellips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26"/>
          <p:cNvSpPr/>
          <p:nvPr/>
        </p:nvSpPr>
        <p:spPr>
          <a:xfrm>
            <a:off x="8648495" y="2744696"/>
            <a:ext cx="180843" cy="180843"/>
          </a:xfrm>
          <a:prstGeom prst="ellips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27"/>
          <p:cNvSpPr/>
          <p:nvPr/>
        </p:nvSpPr>
        <p:spPr>
          <a:xfrm>
            <a:off x="8738917" y="2255256"/>
            <a:ext cx="375940" cy="375940"/>
          </a:xfrm>
          <a:prstGeom prst="ellips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28"/>
          <p:cNvSpPr/>
          <p:nvPr/>
        </p:nvSpPr>
        <p:spPr>
          <a:xfrm>
            <a:off x="8488029" y="2987878"/>
            <a:ext cx="90421" cy="90421"/>
          </a:xfrm>
          <a:prstGeom prst="ellips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29"/>
          <p:cNvSpPr/>
          <p:nvPr/>
        </p:nvSpPr>
        <p:spPr>
          <a:xfrm>
            <a:off x="8241237" y="4772045"/>
            <a:ext cx="308906" cy="308906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val 30"/>
          <p:cNvSpPr/>
          <p:nvPr/>
        </p:nvSpPr>
        <p:spPr>
          <a:xfrm>
            <a:off x="8181373" y="5052766"/>
            <a:ext cx="154454" cy="154454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31"/>
          <p:cNvSpPr/>
          <p:nvPr/>
        </p:nvSpPr>
        <p:spPr>
          <a:xfrm>
            <a:off x="7773704" y="5207220"/>
            <a:ext cx="278421" cy="278421"/>
          </a:xfrm>
          <a:prstGeom prst="ellips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32"/>
          <p:cNvSpPr/>
          <p:nvPr/>
        </p:nvSpPr>
        <p:spPr>
          <a:xfrm>
            <a:off x="8254816" y="5368258"/>
            <a:ext cx="121757" cy="121757"/>
          </a:xfrm>
          <a:prstGeom prst="ellips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33"/>
          <p:cNvSpPr/>
          <p:nvPr/>
        </p:nvSpPr>
        <p:spPr>
          <a:xfrm>
            <a:off x="4509084" y="4676825"/>
            <a:ext cx="259107" cy="259107"/>
          </a:xfrm>
          <a:prstGeom prst="ellips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34"/>
          <p:cNvSpPr/>
          <p:nvPr/>
        </p:nvSpPr>
        <p:spPr>
          <a:xfrm>
            <a:off x="4866457" y="5080951"/>
            <a:ext cx="129553" cy="129553"/>
          </a:xfrm>
          <a:prstGeom prst="ellips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Oval 35"/>
          <p:cNvSpPr/>
          <p:nvPr/>
        </p:nvSpPr>
        <p:spPr>
          <a:xfrm>
            <a:off x="4708194" y="4267068"/>
            <a:ext cx="484257" cy="484257"/>
          </a:xfrm>
          <a:prstGeom prst="ellips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Oval 36"/>
          <p:cNvSpPr/>
          <p:nvPr/>
        </p:nvSpPr>
        <p:spPr>
          <a:xfrm>
            <a:off x="4425676" y="5248045"/>
            <a:ext cx="228665" cy="228665"/>
          </a:xfrm>
          <a:prstGeom prst="ellips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Oval 37"/>
          <p:cNvSpPr/>
          <p:nvPr/>
        </p:nvSpPr>
        <p:spPr>
          <a:xfrm>
            <a:off x="4188144" y="2439866"/>
            <a:ext cx="403870" cy="403870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val 38"/>
          <p:cNvSpPr/>
          <p:nvPr/>
        </p:nvSpPr>
        <p:spPr>
          <a:xfrm>
            <a:off x="3936371" y="2153161"/>
            <a:ext cx="128142" cy="128142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val 39"/>
          <p:cNvSpPr/>
          <p:nvPr/>
        </p:nvSpPr>
        <p:spPr>
          <a:xfrm>
            <a:off x="3993599" y="2373461"/>
            <a:ext cx="194547" cy="194547"/>
          </a:xfrm>
          <a:prstGeom prst="ellipse">
            <a:avLst/>
          </a:prstGeom>
          <a:solidFill>
            <a:srgbClr val="A2CDD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40"/>
          <p:cNvSpPr/>
          <p:nvPr/>
        </p:nvSpPr>
        <p:spPr>
          <a:xfrm>
            <a:off x="3539444" y="2679153"/>
            <a:ext cx="246389" cy="246389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val 41"/>
          <p:cNvSpPr/>
          <p:nvPr/>
        </p:nvSpPr>
        <p:spPr>
          <a:xfrm>
            <a:off x="7602910" y="4419804"/>
            <a:ext cx="449217" cy="449217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42"/>
          <p:cNvSpPr/>
          <p:nvPr/>
        </p:nvSpPr>
        <p:spPr>
          <a:xfrm>
            <a:off x="8656870" y="1221077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/>
              <a:t>请在此处输入具体内容，文字请尽量言简意赅，此处为具体文字，请尽量言简意赅，表达意思即可。</a:t>
            </a:r>
            <a:endParaRPr lang="zh-CN" altLang="en-US" sz="1000" dirty="0">
              <a:sym typeface="微软雅黑" panose="020B0503020204020204" pitchFamily="34" charset="-122"/>
            </a:endParaRPr>
          </a:p>
        </p:txBody>
      </p:sp>
      <p:sp>
        <p:nvSpPr>
          <p:cNvPr id="48" name="Rectangle 43"/>
          <p:cNvSpPr/>
          <p:nvPr/>
        </p:nvSpPr>
        <p:spPr>
          <a:xfrm>
            <a:off x="8878673" y="2683158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/>
              <a:t>请在此处输入具体内容，文字请尽量言简意赅，此处为具体文字，请尽量言简意赅，表达意思即可。</a:t>
            </a:r>
            <a:endParaRPr lang="zh-CN" altLang="en-US" sz="1000" dirty="0">
              <a:sym typeface="微软雅黑" panose="020B0503020204020204" pitchFamily="34" charset="-122"/>
            </a:endParaRPr>
          </a:p>
        </p:txBody>
      </p:sp>
      <p:sp>
        <p:nvSpPr>
          <p:cNvPr id="49" name="Rectangle 44"/>
          <p:cNvSpPr/>
          <p:nvPr/>
        </p:nvSpPr>
        <p:spPr>
          <a:xfrm>
            <a:off x="8583413" y="4631988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/>
              <a:t>请在此处输入具体内容，文字请尽量言简意赅，此处为具体文字，请尽量言简意赅，表达意思即可。</a:t>
            </a:r>
            <a:endParaRPr lang="zh-CN" altLang="en-US" sz="1000" dirty="0">
              <a:sym typeface="微软雅黑" panose="020B0503020204020204" pitchFamily="34" charset="-122"/>
            </a:endParaRPr>
          </a:p>
        </p:txBody>
      </p:sp>
      <p:sp>
        <p:nvSpPr>
          <p:cNvPr id="50" name="Rectangle 45"/>
          <p:cNvSpPr/>
          <p:nvPr/>
        </p:nvSpPr>
        <p:spPr>
          <a:xfrm>
            <a:off x="2061518" y="3058830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/>
              <a:t>请在此处输入具体内容，文字请尽量言简意赅，此处为具体文字，请尽量言简意赅，表达意思即可。</a:t>
            </a:r>
            <a:endParaRPr lang="zh-CN" altLang="en-US" sz="1000" dirty="0">
              <a:sym typeface="微软雅黑" panose="020B0503020204020204" pitchFamily="34" charset="-122"/>
            </a:endParaRPr>
          </a:p>
        </p:txBody>
      </p:sp>
      <p:sp>
        <p:nvSpPr>
          <p:cNvPr id="51" name="Rectangle 46"/>
          <p:cNvSpPr/>
          <p:nvPr/>
        </p:nvSpPr>
        <p:spPr>
          <a:xfrm>
            <a:off x="1853200" y="4501253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/>
              <a:t>请在此处输入具体内容，文字请尽量言简意赅，此处为具体文字，请尽量言简意赅，表达意思即可。</a:t>
            </a:r>
            <a:endParaRPr lang="zh-CN" altLang="en-US" sz="1000" dirty="0">
              <a:sym typeface="微软雅黑" panose="020B0503020204020204" pitchFamily="34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5741165" y="3416850"/>
            <a:ext cx="1361270" cy="526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21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 animBg="1"/>
      <p:bldP spid="14" grpId="0" animBg="1"/>
      <p:bldP spid="15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Rectangle 1"/>
          <p:cNvSpPr/>
          <p:nvPr/>
        </p:nvSpPr>
        <p:spPr bwMode="auto">
          <a:xfrm>
            <a:off x="2014215" y="1314801"/>
            <a:ext cx="2088232" cy="4140460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3278301" y="2358917"/>
            <a:ext cx="1648291" cy="1044116"/>
          </a:xfrm>
          <a:prstGeom prst="rect">
            <a:avLst/>
          </a:prstGeom>
          <a:solidFill>
            <a:srgbClr val="FD7B77"/>
          </a:solidFill>
        </p:spPr>
        <p:txBody>
          <a:bodyPr wrap="square">
            <a:no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800" b="1" spc="3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论文总结</a:t>
            </a:r>
            <a:endParaRPr lang="zh-CN" altLang="en-US" sz="2800" b="1" spc="3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7" name="Rectangle 3"/>
          <p:cNvSpPr/>
          <p:nvPr/>
        </p:nvSpPr>
        <p:spPr>
          <a:xfrm>
            <a:off x="1166065" y="1674841"/>
            <a:ext cx="1996235" cy="400110"/>
          </a:xfrm>
          <a:prstGeom prst="rect">
            <a:avLst/>
          </a:prstGeom>
          <a:solidFill>
            <a:srgbClr val="A6CFFC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PART SIX</a:t>
            </a:r>
            <a:endParaRPr lang="en-US" altLang="zh-CN" sz="2000" b="1" spc="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47" name="Rectangle 4"/>
          <p:cNvSpPr/>
          <p:nvPr/>
        </p:nvSpPr>
        <p:spPr bwMode="auto">
          <a:xfrm>
            <a:off x="3760408" y="3331025"/>
            <a:ext cx="684076" cy="72008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8" name="Group 5"/>
          <p:cNvGrpSpPr/>
          <p:nvPr/>
        </p:nvGrpSpPr>
        <p:grpSpPr>
          <a:xfrm>
            <a:off x="5408699" y="267613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01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研究方法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38990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02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r>
                  <a:rPr lang="zh-CN" altLang="en-US" dirty="0"/>
                  <a:t>成绩与思考</a:t>
                </a:r>
                <a:endParaRPr lang="zh-CN" altLang="en-US" dirty="0"/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082">
            <a:off x="2100420" y="4053238"/>
            <a:ext cx="1652010" cy="2053212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74" y="3282229"/>
            <a:ext cx="1792833" cy="238960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13" y="3921510"/>
            <a:ext cx="1333804" cy="1880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论文总结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研究方法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06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29838" y="2016481"/>
            <a:ext cx="2796446" cy="2325248"/>
          </a:xfrm>
          <a:prstGeom prst="rect">
            <a:avLst/>
          </a:prstGeom>
          <a:solidFill>
            <a:srgbClr val="A2CD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724" y="2103816"/>
            <a:ext cx="2552284" cy="2106547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/>
        </p:nvSpPr>
        <p:spPr>
          <a:xfrm>
            <a:off x="5116506" y="2016481"/>
            <a:ext cx="2796446" cy="2325248"/>
          </a:xfrm>
          <a:prstGeom prst="rect">
            <a:avLst/>
          </a:prstGeom>
          <a:solidFill>
            <a:srgbClr val="F7443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392" y="2103816"/>
            <a:ext cx="2552284" cy="2106547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/>
        </p:nvSpPr>
        <p:spPr>
          <a:xfrm>
            <a:off x="1925594" y="2016481"/>
            <a:ext cx="2796446" cy="2325248"/>
          </a:xfrm>
          <a:prstGeom prst="rect">
            <a:avLst/>
          </a:prstGeom>
          <a:solidFill>
            <a:srgbClr val="A2CD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0549" y="4536888"/>
            <a:ext cx="2662552" cy="1101812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/>
              <a:t>请在此处输入具体内容，文字请尽量言简意赅，此处为具体文字，请尽量言简意赅，表达意思即可。</a:t>
            </a:r>
            <a:endParaRPr lang="zh-CN" altLang="en-US" sz="1200" dirty="0"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480" y="2103816"/>
            <a:ext cx="2552284" cy="2106547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23" name="五边形 22"/>
          <p:cNvSpPr/>
          <p:nvPr/>
        </p:nvSpPr>
        <p:spPr>
          <a:xfrm>
            <a:off x="1925593" y="3665077"/>
            <a:ext cx="2036128" cy="409170"/>
          </a:xfrm>
          <a:prstGeom prst="homePlat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53480" y="3715247"/>
            <a:ext cx="159012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69037" y="4536888"/>
            <a:ext cx="2714463" cy="11182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/>
            </a:lvl1pPr>
          </a:lstStyle>
          <a:p>
            <a:r>
              <a:rPr lang="zh-CN" altLang="en-US" dirty="0"/>
              <a:t>请在此处输入具体内容，文字请尽量言简意赅，此处为具体文字，请尽量言简意赅，表达意思即可。</a:t>
            </a:r>
            <a:endParaRPr lang="zh-CN" altLang="en-US" dirty="0">
              <a:sym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26" name="五边形 25"/>
          <p:cNvSpPr/>
          <p:nvPr/>
        </p:nvSpPr>
        <p:spPr>
          <a:xfrm>
            <a:off x="5116503" y="3665077"/>
            <a:ext cx="2036128" cy="409170"/>
          </a:xfrm>
          <a:prstGeom prst="homePlat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44391" y="3715247"/>
            <a:ext cx="159012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8439" y="4536888"/>
            <a:ext cx="2771569" cy="1101812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/>
              <a:t>请在此处输入具体内容，文字请尽量言简意赅，此处为具体文字，请尽量言简意赅，表达意思即可。</a:t>
            </a:r>
            <a:endParaRPr lang="zh-CN" altLang="en-US" sz="1200" dirty="0"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8329836" y="3665077"/>
            <a:ext cx="2036128" cy="409170"/>
          </a:xfrm>
          <a:prstGeom prst="homePlate">
            <a:avLst/>
          </a:prstGeom>
          <a:solidFill>
            <a:srgbClr val="A2CD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57725" y="3715247"/>
            <a:ext cx="159012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 animBg="1"/>
      <p:bldP spid="15" grpId="0" animBg="1"/>
      <p:bldP spid="20" grpId="0" animBg="1"/>
      <p:bldP spid="21" grpId="0"/>
      <p:bldP spid="23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论文总结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成绩与思考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06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7395" y="4299839"/>
            <a:ext cx="8037204" cy="1232424"/>
            <a:chOff x="2097395" y="4299839"/>
            <a:chExt cx="8037204" cy="1232424"/>
          </a:xfrm>
        </p:grpSpPr>
        <p:sp>
          <p:nvSpPr>
            <p:cNvPr id="14" name="TextBox 4"/>
            <p:cNvSpPr txBox="1"/>
            <p:nvPr/>
          </p:nvSpPr>
          <p:spPr>
            <a:xfrm>
              <a:off x="2097396" y="4299839"/>
              <a:ext cx="1402948" cy="33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5"/>
            <p:cNvSpPr txBox="1"/>
            <p:nvPr/>
          </p:nvSpPr>
          <p:spPr>
            <a:xfrm>
              <a:off x="2097395" y="4670487"/>
              <a:ext cx="24505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请在此处输入具体内容，文字请尽量言简意赅，此处为具体文字，请尽量言简意赅，表达意思即可。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TextBox 6"/>
            <p:cNvSpPr txBox="1"/>
            <p:nvPr/>
          </p:nvSpPr>
          <p:spPr>
            <a:xfrm>
              <a:off x="4878297" y="4299839"/>
              <a:ext cx="1402948" cy="33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7"/>
            <p:cNvSpPr txBox="1"/>
            <p:nvPr/>
          </p:nvSpPr>
          <p:spPr>
            <a:xfrm>
              <a:off x="4878296" y="4670487"/>
              <a:ext cx="24505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请在此处输入具体内容，文字请尽量言简意赅，此处为具体文字，请尽量言简意赅，表达意思即可。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1" name="TextBox 10"/>
            <p:cNvSpPr txBox="1"/>
            <p:nvPr/>
          </p:nvSpPr>
          <p:spPr>
            <a:xfrm>
              <a:off x="7684084" y="4299839"/>
              <a:ext cx="1402948" cy="33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7684086" y="4670489"/>
              <a:ext cx="24505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请在此处输入具体内容，文字请尽量言简意赅，此处为具体文字，请尽量言简意赅，表达意思即可。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pic>
        <p:nvPicPr>
          <p:cNvPr id="25" name="图片占位符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396" y="1587857"/>
            <a:ext cx="4807849" cy="22717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4"/>
          <p:cNvSpPr txBox="1"/>
          <p:nvPr/>
        </p:nvSpPr>
        <p:spPr>
          <a:xfrm>
            <a:off x="3716960" y="2072322"/>
            <a:ext cx="48013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淡雅小清新</a:t>
            </a:r>
            <a:endParaRPr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  <a:p>
            <a:pPr algn="ctr">
              <a:lnSpc>
                <a:spcPts val="6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毕业论文答辩模板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3923393" y="3784134"/>
            <a:ext cx="4321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感谢您的聆听！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48375" y="4440124"/>
            <a:ext cx="2504926" cy="713436"/>
            <a:chOff x="4848375" y="4440124"/>
            <a:chExt cx="2504926" cy="713436"/>
          </a:xfrm>
        </p:grpSpPr>
        <p:sp>
          <p:nvSpPr>
            <p:cNvPr id="29" name="矩形: 圆角 28"/>
            <p:cNvSpPr/>
            <p:nvPr/>
          </p:nvSpPr>
          <p:spPr>
            <a:xfrm>
              <a:off x="4848375" y="4440124"/>
              <a:ext cx="2504926" cy="713436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aseline="-25000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5093553" y="4490275"/>
              <a:ext cx="2073003" cy="6052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b="1" baseline="-25000" dirty="0">
                  <a:solidFill>
                    <a:schemeClr val="bg1"/>
                  </a:solidFill>
                  <a:latin typeface="+mn-ea"/>
                </a:rPr>
                <a:t>经济管理学院市场营销专业 </a:t>
              </a:r>
              <a:endParaRPr lang="en-US" altLang="zh-CN" b="1" baseline="-250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b="1" baseline="-250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b="1" baseline="-25000" dirty="0">
                  <a:solidFill>
                    <a:schemeClr val="bg1"/>
                  </a:solidFill>
                  <a:latin typeface="+mn-ea"/>
                </a:rPr>
                <a:t>2018</a:t>
              </a:r>
              <a:r>
                <a:rPr lang="zh-CN" altLang="en-US" b="1" baseline="-25000" dirty="0">
                  <a:solidFill>
                    <a:schemeClr val="bg1"/>
                  </a:solidFill>
                  <a:latin typeface="+mn-ea"/>
                </a:rPr>
                <a:t>级</a:t>
              </a:r>
              <a:endParaRPr lang="zh-CN" altLang="en-US" b="1" baseline="-250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5" name="矩形: 圆顶角 34"/>
          <p:cNvSpPr/>
          <p:nvPr/>
        </p:nvSpPr>
        <p:spPr>
          <a:xfrm rot="10800000">
            <a:off x="4848375" y="402690"/>
            <a:ext cx="2504926" cy="616485"/>
          </a:xfrm>
          <a:prstGeom prst="round2SameRect">
            <a:avLst>
              <a:gd name="adj1" fmla="val 21302"/>
              <a:gd name="adj2" fmla="val 0"/>
            </a:avLst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48375" y="5799125"/>
            <a:ext cx="2504926" cy="782650"/>
            <a:chOff x="4848375" y="5799125"/>
            <a:chExt cx="2504926" cy="782650"/>
          </a:xfrm>
        </p:grpSpPr>
        <p:sp>
          <p:nvSpPr>
            <p:cNvPr id="36" name="矩形 35"/>
            <p:cNvSpPr/>
            <p:nvPr/>
          </p:nvSpPr>
          <p:spPr>
            <a:xfrm>
              <a:off x="4848375" y="6197600"/>
              <a:ext cx="2504926" cy="384175"/>
            </a:xfrm>
            <a:prstGeom prst="rect">
              <a:avLst/>
            </a:prstGeom>
            <a:solidFill>
              <a:srgbClr val="7AB8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5759985" y="5799125"/>
              <a:ext cx="690563" cy="399124"/>
            </a:xfrm>
            <a:prstGeom prst="triangle">
              <a:avLst/>
            </a:prstGeom>
            <a:solidFill>
              <a:srgbClr val="7AB8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00588" y="1534224"/>
            <a:ext cx="7423532" cy="2298022"/>
            <a:chOff x="2400588" y="1534224"/>
            <a:chExt cx="7423532" cy="2298022"/>
          </a:xfrm>
        </p:grpSpPr>
        <p:grpSp>
          <p:nvGrpSpPr>
            <p:cNvPr id="53" name="组合 52"/>
            <p:cNvGrpSpPr/>
            <p:nvPr/>
          </p:nvGrpSpPr>
          <p:grpSpPr>
            <a:xfrm>
              <a:off x="2400588" y="1534224"/>
              <a:ext cx="1795213" cy="2238682"/>
              <a:chOff x="-1707351" y="3178155"/>
              <a:chExt cx="1338966" cy="1669729"/>
            </a:xfrm>
          </p:grpSpPr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360720">
                <a:off x="-1839893" y="3778712"/>
                <a:ext cx="1201714" cy="936630"/>
              </a:xfrm>
              <a:prstGeom prst="rect">
                <a:avLst/>
              </a:prstGeom>
            </p:spPr>
          </p:pic>
          <p:grpSp>
            <p:nvGrpSpPr>
              <p:cNvPr id="52" name="组合 51"/>
              <p:cNvGrpSpPr/>
              <p:nvPr/>
            </p:nvGrpSpPr>
            <p:grpSpPr>
              <a:xfrm>
                <a:off x="-1614016" y="3178155"/>
                <a:ext cx="1245631" cy="1512324"/>
                <a:chOff x="-1614016" y="3178155"/>
                <a:chExt cx="1245631" cy="1512324"/>
              </a:xfrm>
            </p:grpSpPr>
            <p:pic>
              <p:nvPicPr>
                <p:cNvPr id="50" name="图片 4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3868440" flipH="1">
                  <a:off x="-1520622" y="3478369"/>
                  <a:ext cx="1392582" cy="911893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8985227">
                  <a:off x="-1614016" y="3178155"/>
                  <a:ext cx="863140" cy="151232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4" name="组合 53"/>
            <p:cNvGrpSpPr/>
            <p:nvPr/>
          </p:nvGrpSpPr>
          <p:grpSpPr>
            <a:xfrm flipH="1">
              <a:off x="8028907" y="1593564"/>
              <a:ext cx="1795213" cy="2238682"/>
              <a:chOff x="-1707351" y="3178155"/>
              <a:chExt cx="1338966" cy="1669729"/>
            </a:xfrm>
          </p:grpSpPr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360720">
                <a:off x="-1839893" y="3778712"/>
                <a:ext cx="1201714" cy="936630"/>
              </a:xfrm>
              <a:prstGeom prst="rect">
                <a:avLst/>
              </a:prstGeom>
            </p:spPr>
          </p:pic>
          <p:grpSp>
            <p:nvGrpSpPr>
              <p:cNvPr id="56" name="组合 55"/>
              <p:cNvGrpSpPr/>
              <p:nvPr/>
            </p:nvGrpSpPr>
            <p:grpSpPr>
              <a:xfrm>
                <a:off x="-1614016" y="3178155"/>
                <a:ext cx="1245631" cy="1512324"/>
                <a:chOff x="-1614016" y="3178155"/>
                <a:chExt cx="1245631" cy="1512324"/>
              </a:xfrm>
            </p:grpSpPr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3868440" flipH="1">
                  <a:off x="-1520622" y="3478369"/>
                  <a:ext cx="1392582" cy="911893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8985227">
                  <a:off x="-1614016" y="3178155"/>
                  <a:ext cx="863140" cy="1512324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Rectangle 1"/>
          <p:cNvSpPr/>
          <p:nvPr/>
        </p:nvSpPr>
        <p:spPr bwMode="auto">
          <a:xfrm>
            <a:off x="2014215" y="1314801"/>
            <a:ext cx="2088232" cy="4140460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3278301" y="2358917"/>
            <a:ext cx="1648291" cy="1044116"/>
          </a:xfrm>
          <a:prstGeom prst="rect">
            <a:avLst/>
          </a:prstGeom>
          <a:solidFill>
            <a:srgbClr val="FD7B77"/>
          </a:solidFill>
        </p:spPr>
        <p:txBody>
          <a:bodyPr wrap="square">
            <a:normAutofit/>
          </a:bodyPr>
          <a:lstStyle/>
          <a:p>
            <a:pPr algn="r"/>
            <a:r>
              <a:rPr lang="zh-CN" altLang="en-US" sz="5400" b="1" spc="3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绪论</a:t>
            </a:r>
            <a:endParaRPr lang="zh-CN" altLang="en-US" sz="5400" b="1" spc="3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7" name="Rectangle 3"/>
          <p:cNvSpPr/>
          <p:nvPr/>
        </p:nvSpPr>
        <p:spPr>
          <a:xfrm>
            <a:off x="1166066" y="1674841"/>
            <a:ext cx="2088232" cy="400110"/>
          </a:xfrm>
          <a:prstGeom prst="rect">
            <a:avLst/>
          </a:prstGeom>
          <a:solidFill>
            <a:srgbClr val="A6CFFC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PART ONE</a:t>
            </a:r>
            <a:endParaRPr lang="en-US" altLang="zh-CN" sz="2000" b="1" spc="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47" name="Rectangle 4"/>
          <p:cNvSpPr/>
          <p:nvPr/>
        </p:nvSpPr>
        <p:spPr bwMode="auto">
          <a:xfrm>
            <a:off x="3760408" y="3331025"/>
            <a:ext cx="684076" cy="72008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8" name="Group 5"/>
          <p:cNvGrpSpPr/>
          <p:nvPr/>
        </p:nvGrpSpPr>
        <p:grpSpPr>
          <a:xfrm>
            <a:off x="5408699" y="164743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01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选题背景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236120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02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ea typeface="+mn-ea"/>
                  </a:rPr>
                  <a:t>研究意义</a:t>
                </a:r>
                <a:endPara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310115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03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</a:rPr>
                  <a:t>国内外相关研究综述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3" name="Group 20"/>
          <p:cNvGrpSpPr/>
          <p:nvPr/>
        </p:nvGrpSpPr>
        <p:grpSpPr>
          <a:xfrm>
            <a:off x="5408699" y="3839483"/>
            <a:ext cx="4430626" cy="707886"/>
            <a:chOff x="1598315" y="5522641"/>
            <a:chExt cx="4430626" cy="707886"/>
          </a:xfrm>
        </p:grpSpPr>
        <p:sp>
          <p:nvSpPr>
            <p:cNvPr id="74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04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75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76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</a:rPr>
                  <a:t>理论基础与文献综述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7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082">
            <a:off x="2100420" y="4053238"/>
            <a:ext cx="1652010" cy="2053212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74" y="3282229"/>
            <a:ext cx="1792833" cy="238960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13" y="3921510"/>
            <a:ext cx="1333804" cy="1880028"/>
          </a:xfrm>
          <a:prstGeom prst="rect">
            <a:avLst/>
          </a:prstGeom>
        </p:spPr>
      </p:pic>
      <p:grpSp>
        <p:nvGrpSpPr>
          <p:cNvPr id="39" name="Group 20"/>
          <p:cNvGrpSpPr/>
          <p:nvPr/>
        </p:nvGrpSpPr>
        <p:grpSpPr>
          <a:xfrm>
            <a:off x="5394288" y="4538447"/>
            <a:ext cx="4430626" cy="707886"/>
            <a:chOff x="1598315" y="5522641"/>
            <a:chExt cx="4430626" cy="707886"/>
          </a:xfrm>
        </p:grpSpPr>
        <p:sp>
          <p:nvSpPr>
            <p:cNvPr id="40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05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41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42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</a:rPr>
                  <a:t>主要贡献与创新</a:t>
                </a:r>
                <a:endPara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43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8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6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61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6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6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6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6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选题背景</a:t>
            </a:r>
            <a:endParaRPr lang="ko-KR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cs typeface="Roboto condensed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47437" y="4525495"/>
            <a:ext cx="3242720" cy="140120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41" name="矩形 40"/>
          <p:cNvSpPr/>
          <p:nvPr/>
        </p:nvSpPr>
        <p:spPr>
          <a:xfrm>
            <a:off x="2109788" y="2811238"/>
            <a:ext cx="2294817" cy="222849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42" name="矩形 41"/>
          <p:cNvSpPr/>
          <p:nvPr/>
        </p:nvSpPr>
        <p:spPr>
          <a:xfrm>
            <a:off x="4547437" y="2811240"/>
            <a:ext cx="1647317" cy="159970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43" name="矩形 42"/>
          <p:cNvSpPr/>
          <p:nvPr/>
        </p:nvSpPr>
        <p:spPr>
          <a:xfrm>
            <a:off x="4547437" y="1088113"/>
            <a:ext cx="1647317" cy="1599708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44" name="矩形 43"/>
          <p:cNvSpPr/>
          <p:nvPr/>
        </p:nvSpPr>
        <p:spPr>
          <a:xfrm>
            <a:off x="7790157" y="4525495"/>
            <a:ext cx="3741443" cy="1401208"/>
          </a:xfrm>
          <a:prstGeom prst="rect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grpSp>
        <p:nvGrpSpPr>
          <p:cNvPr id="45" name="组合 44"/>
          <p:cNvGrpSpPr/>
          <p:nvPr/>
        </p:nvGrpSpPr>
        <p:grpSpPr>
          <a:xfrm>
            <a:off x="7029744" y="1039244"/>
            <a:ext cx="3668210" cy="818670"/>
            <a:chOff x="4284039" y="1155305"/>
            <a:chExt cx="2752007" cy="614192"/>
          </a:xfrm>
        </p:grpSpPr>
        <p:grpSp>
          <p:nvGrpSpPr>
            <p:cNvPr id="46" name="组合 45"/>
            <p:cNvGrpSpPr/>
            <p:nvPr/>
          </p:nvGrpSpPr>
          <p:grpSpPr>
            <a:xfrm>
              <a:off x="4854523" y="1174721"/>
              <a:ext cx="2181523" cy="594776"/>
              <a:chOff x="6472695" y="2248537"/>
              <a:chExt cx="2908697" cy="793034"/>
            </a:xfrm>
          </p:grpSpPr>
          <p:sp>
            <p:nvSpPr>
              <p:cNvPr id="48" name="文本框 12"/>
              <p:cNvSpPr txBox="1"/>
              <p:nvPr/>
            </p:nvSpPr>
            <p:spPr>
              <a:xfrm>
                <a:off x="6472696" y="2561193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请在此处输入具体内容，文字请尽量言简意赅，此处为具体文字，表述该章节文字主题。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72695" y="2248537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defTabSz="1218565">
                  <a:defRPr/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此处输入标题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47" name="任意多边形: 形状 13"/>
            <p:cNvSpPr>
              <a:spLocks noChangeAspect="1"/>
            </p:cNvSpPr>
            <p:nvPr/>
          </p:nvSpPr>
          <p:spPr bwMode="auto">
            <a:xfrm>
              <a:off x="4284039" y="1155305"/>
              <a:ext cx="287962" cy="379989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rgbClr val="7AB8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01732" y="2199810"/>
            <a:ext cx="3696222" cy="818669"/>
            <a:chOff x="4263023" y="2025997"/>
            <a:chExt cx="2773022" cy="614191"/>
          </a:xfrm>
        </p:grpSpPr>
        <p:grpSp>
          <p:nvGrpSpPr>
            <p:cNvPr id="51" name="组合 50"/>
            <p:cNvGrpSpPr/>
            <p:nvPr/>
          </p:nvGrpSpPr>
          <p:grpSpPr>
            <a:xfrm>
              <a:off x="4854523" y="2025997"/>
              <a:ext cx="2181522" cy="614191"/>
              <a:chOff x="6472696" y="3422385"/>
              <a:chExt cx="2908696" cy="818921"/>
            </a:xfrm>
          </p:grpSpPr>
          <p:sp>
            <p:nvSpPr>
              <p:cNvPr id="53" name="文本框 10"/>
              <p:cNvSpPr txBox="1"/>
              <p:nvPr/>
            </p:nvSpPr>
            <p:spPr>
              <a:xfrm>
                <a:off x="6472696" y="3760928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请在此处输入具体内容，文字请尽量言简意赅，此处为具体文字，表述该章节文字主题。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472696" y="3422385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defTabSz="1218565">
                  <a:defRPr/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此处输入标题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2" name="任意多边形: 形状 22"/>
            <p:cNvSpPr>
              <a:spLocks noChangeAspect="1"/>
            </p:cNvSpPr>
            <p:nvPr/>
          </p:nvSpPr>
          <p:spPr bwMode="auto">
            <a:xfrm>
              <a:off x="4263023" y="2025997"/>
              <a:ext cx="329994" cy="379989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rgbClr val="F7443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968412" y="3360375"/>
            <a:ext cx="3729542" cy="818669"/>
            <a:chOff x="4238025" y="2896690"/>
            <a:chExt cx="2798020" cy="614191"/>
          </a:xfrm>
        </p:grpSpPr>
        <p:grpSp>
          <p:nvGrpSpPr>
            <p:cNvPr id="56" name="组合 55"/>
            <p:cNvGrpSpPr/>
            <p:nvPr/>
          </p:nvGrpSpPr>
          <p:grpSpPr>
            <a:xfrm>
              <a:off x="4854523" y="2896690"/>
              <a:ext cx="2181522" cy="614191"/>
              <a:chOff x="6472696" y="4544496"/>
              <a:chExt cx="2908696" cy="818921"/>
            </a:xfrm>
          </p:grpSpPr>
          <p:sp>
            <p:nvSpPr>
              <p:cNvPr id="58" name="文本框 8"/>
              <p:cNvSpPr txBox="1"/>
              <p:nvPr/>
            </p:nvSpPr>
            <p:spPr>
              <a:xfrm>
                <a:off x="6472696" y="4883039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请在此处输入具体内容，文字请尽量言简意赅，此处为具体文字，表述该章节文字主题。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472696" y="4544496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defTabSz="1218565">
                  <a:defRPr/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</a:rPr>
                  <a:t>此处输入标题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7" name="任意多边形: 形状 23"/>
            <p:cNvSpPr>
              <a:spLocks noChangeAspect="1"/>
            </p:cNvSpPr>
            <p:nvPr/>
          </p:nvSpPr>
          <p:spPr bwMode="auto">
            <a:xfrm>
              <a:off x="4238025" y="2898509"/>
              <a:ext cx="379989" cy="376352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rgbClr val="B2D6F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研究意义</a:t>
            </a:r>
            <a:endParaRPr lang="ko-KR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cs typeface="Roboto condensed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32" name="562f4693-34fc-4622-bfca-43fd35292efa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2329636" y="1887967"/>
            <a:ext cx="8495084" cy="3195198"/>
            <a:chOff x="866776" y="1484784"/>
            <a:chExt cx="10446965" cy="3929346"/>
          </a:xfrm>
        </p:grpSpPr>
        <p:grpSp>
          <p:nvGrpSpPr>
            <p:cNvPr id="33" name="îSľïḍe"/>
            <p:cNvGrpSpPr/>
            <p:nvPr/>
          </p:nvGrpSpPr>
          <p:grpSpPr>
            <a:xfrm>
              <a:off x="866776" y="1484784"/>
              <a:ext cx="10446965" cy="2626967"/>
              <a:chOff x="866776" y="1754227"/>
              <a:chExt cx="10446965" cy="2626967"/>
            </a:xfrm>
          </p:grpSpPr>
          <p:sp>
            <p:nvSpPr>
              <p:cNvPr id="37" name="ïs1íḍe"/>
              <p:cNvSpPr/>
              <p:nvPr/>
            </p:nvSpPr>
            <p:spPr>
              <a:xfrm>
                <a:off x="6512520" y="2182579"/>
                <a:ext cx="1772290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íṩľîḓé"/>
              <p:cNvSpPr/>
              <p:nvPr/>
            </p:nvSpPr>
            <p:spPr>
              <a:xfrm>
                <a:off x="3883525" y="2182579"/>
                <a:ext cx="1772289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rgbClr val="7AB8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îsļîḑê"/>
              <p:cNvSpPr/>
              <p:nvPr/>
            </p:nvSpPr>
            <p:spPr>
              <a:xfrm>
                <a:off x="1270767" y="2166338"/>
                <a:ext cx="1770259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îšḷïḓè"/>
              <p:cNvSpPr/>
              <p:nvPr/>
            </p:nvSpPr>
            <p:spPr bwMode="auto">
              <a:xfrm>
                <a:off x="866776" y="1760315"/>
                <a:ext cx="4998140" cy="2608697"/>
              </a:xfrm>
              <a:custGeom>
                <a:avLst/>
                <a:gdLst/>
                <a:ahLst/>
                <a:cxnLst>
                  <a:cxn ang="0">
                    <a:pos x="1558" y="337"/>
                  </a:cxn>
                  <a:cxn ang="0">
                    <a:pos x="1221" y="0"/>
                  </a:cxn>
                  <a:cxn ang="0">
                    <a:pos x="407" y="814"/>
                  </a:cxn>
                  <a:cxn ang="0">
                    <a:pos x="0" y="407"/>
                  </a:cxn>
                  <a:cxn ang="0">
                    <a:pos x="402" y="5"/>
                  </a:cxn>
                  <a:cxn ang="0">
                    <a:pos x="734" y="337"/>
                  </a:cxn>
                </a:cxnLst>
                <a:rect l="0" t="0" r="r" b="b"/>
                <a:pathLst>
                  <a:path w="1558" h="814">
                    <a:moveTo>
                      <a:pt x="1558" y="337"/>
                    </a:moveTo>
                    <a:lnTo>
                      <a:pt x="1221" y="0"/>
                    </a:lnTo>
                    <a:lnTo>
                      <a:pt x="407" y="814"/>
                    </a:lnTo>
                    <a:lnTo>
                      <a:pt x="0" y="407"/>
                    </a:lnTo>
                    <a:lnTo>
                      <a:pt x="402" y="5"/>
                    </a:lnTo>
                    <a:lnTo>
                      <a:pt x="734" y="337"/>
                    </a:lnTo>
                  </a:path>
                </a:pathLst>
              </a:custGeom>
              <a:noFill/>
              <a:ln w="25400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</a:p>
            </p:txBody>
          </p:sp>
          <p:sp>
            <p:nvSpPr>
              <p:cNvPr id="61" name="ïsļïďê"/>
              <p:cNvSpPr/>
              <p:nvPr/>
            </p:nvSpPr>
            <p:spPr>
              <a:xfrm>
                <a:off x="1985367" y="2306417"/>
                <a:ext cx="332939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 dirty="0">
                    <a:solidFill>
                      <a:srgbClr val="333333"/>
                    </a:solidFill>
                    <a:latin typeface="Century Gothic" panose="020B0502020202020204" pitchFamily="34" charset="0"/>
                  </a:rPr>
                  <a:t>1</a:t>
                </a:r>
                <a:endParaRPr lang="en-US" altLang="zh-CN" sz="1200" dirty="0">
                  <a:solidFill>
                    <a:srgbClr val="33333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3" name="ïšliḍe"/>
              <p:cNvSpPr/>
              <p:nvPr/>
            </p:nvSpPr>
            <p:spPr>
              <a:xfrm>
                <a:off x="4602185" y="2322658"/>
                <a:ext cx="334968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>
                    <a:solidFill>
                      <a:srgbClr val="333333"/>
                    </a:solidFill>
                    <a:latin typeface="Century Gothic" panose="020B0502020202020204" pitchFamily="34" charset="0"/>
                  </a:rPr>
                  <a:t>2</a:t>
                </a:r>
                <a:endParaRPr lang="en-US" altLang="zh-CN" sz="1200" dirty="0">
                  <a:solidFill>
                    <a:srgbClr val="33333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" name="íSlïḋê"/>
              <p:cNvSpPr/>
              <p:nvPr/>
            </p:nvSpPr>
            <p:spPr>
              <a:xfrm>
                <a:off x="7225091" y="2322658"/>
                <a:ext cx="332939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>
                    <a:solidFill>
                      <a:srgbClr val="333333"/>
                    </a:solidFill>
                    <a:latin typeface="Century Gothic" panose="020B0502020202020204" pitchFamily="34" charset="0"/>
                  </a:rPr>
                  <a:t>3</a:t>
                </a:r>
                <a:endParaRPr lang="en-US" altLang="zh-CN" sz="1200" dirty="0">
                  <a:solidFill>
                    <a:srgbClr val="33333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5" name="íŝḻîḍe"/>
              <p:cNvSpPr/>
              <p:nvPr/>
            </p:nvSpPr>
            <p:spPr>
              <a:xfrm>
                <a:off x="3684573" y="1754227"/>
                <a:ext cx="4797158" cy="2626967"/>
              </a:xfrm>
              <a:custGeom>
                <a:avLst/>
                <a:gdLst>
                  <a:gd name="connsiteX0" fmla="*/ 0 w 3902075"/>
                  <a:gd name="connsiteY0" fmla="*/ 1047871 h 2096659"/>
                  <a:gd name="connsiteX1" fmla="*/ 1019175 w 3902075"/>
                  <a:gd name="connsiteY1" fmla="*/ 2067046 h 2096659"/>
                  <a:gd name="connsiteX2" fmla="*/ 3063875 w 3902075"/>
                  <a:gd name="connsiteY2" fmla="*/ 25521 h 2096659"/>
                  <a:gd name="connsiteX3" fmla="*/ 3902075 w 3902075"/>
                  <a:gd name="connsiteY3" fmla="*/ 866896 h 2096659"/>
                  <a:gd name="connsiteX4" fmla="*/ 3902075 w 3902075"/>
                  <a:gd name="connsiteY4" fmla="*/ 866896 h 2096659"/>
                  <a:gd name="connsiteX0-1" fmla="*/ 0 w 3902075"/>
                  <a:gd name="connsiteY0-2" fmla="*/ 1047871 h 2096659"/>
                  <a:gd name="connsiteX1-3" fmla="*/ 1019175 w 3902075"/>
                  <a:gd name="connsiteY1-4" fmla="*/ 2067046 h 2096659"/>
                  <a:gd name="connsiteX2-5" fmla="*/ 3063875 w 3902075"/>
                  <a:gd name="connsiteY2-6" fmla="*/ 25521 h 2096659"/>
                  <a:gd name="connsiteX3-7" fmla="*/ 3902075 w 3902075"/>
                  <a:gd name="connsiteY3-8" fmla="*/ 866896 h 2096659"/>
                  <a:gd name="connsiteX4-9" fmla="*/ 3902075 w 3902075"/>
                  <a:gd name="connsiteY4-10" fmla="*/ 866896 h 2096659"/>
                  <a:gd name="connsiteX0-11" fmla="*/ 0 w 3902075"/>
                  <a:gd name="connsiteY0-12" fmla="*/ 1047871 h 2067046"/>
                  <a:gd name="connsiteX1-13" fmla="*/ 1019175 w 3902075"/>
                  <a:gd name="connsiteY1-14" fmla="*/ 2067046 h 2067046"/>
                  <a:gd name="connsiteX2-15" fmla="*/ 3063875 w 3902075"/>
                  <a:gd name="connsiteY2-16" fmla="*/ 25521 h 2067046"/>
                  <a:gd name="connsiteX3-17" fmla="*/ 3902075 w 3902075"/>
                  <a:gd name="connsiteY3-18" fmla="*/ 866896 h 2067046"/>
                  <a:gd name="connsiteX4-19" fmla="*/ 3902075 w 3902075"/>
                  <a:gd name="connsiteY4-20" fmla="*/ 866896 h 2067046"/>
                  <a:gd name="connsiteX0-21" fmla="*/ 0 w 3902075"/>
                  <a:gd name="connsiteY0-22" fmla="*/ 1047871 h 2067046"/>
                  <a:gd name="connsiteX1-23" fmla="*/ 1019175 w 3902075"/>
                  <a:gd name="connsiteY1-24" fmla="*/ 2067046 h 2067046"/>
                  <a:gd name="connsiteX2-25" fmla="*/ 3063875 w 3902075"/>
                  <a:gd name="connsiteY2-26" fmla="*/ 25521 h 2067046"/>
                  <a:gd name="connsiteX3-27" fmla="*/ 3902075 w 3902075"/>
                  <a:gd name="connsiteY3-28" fmla="*/ 866896 h 2067046"/>
                  <a:gd name="connsiteX4-29" fmla="*/ 3902075 w 3902075"/>
                  <a:gd name="connsiteY4-30" fmla="*/ 866896 h 2067046"/>
                  <a:gd name="connsiteX0-31" fmla="*/ 0 w 3902075"/>
                  <a:gd name="connsiteY0-32" fmla="*/ 1047871 h 2067046"/>
                  <a:gd name="connsiteX1-33" fmla="*/ 1019175 w 3902075"/>
                  <a:gd name="connsiteY1-34" fmla="*/ 2067046 h 2067046"/>
                  <a:gd name="connsiteX2-35" fmla="*/ 3063875 w 3902075"/>
                  <a:gd name="connsiteY2-36" fmla="*/ 25521 h 2067046"/>
                  <a:gd name="connsiteX3-37" fmla="*/ 3902075 w 3902075"/>
                  <a:gd name="connsiteY3-38" fmla="*/ 866896 h 2067046"/>
                  <a:gd name="connsiteX4-39" fmla="*/ 3902075 w 3902075"/>
                  <a:gd name="connsiteY4-40" fmla="*/ 866896 h 2067046"/>
                  <a:gd name="connsiteX0-41" fmla="*/ 0 w 3902075"/>
                  <a:gd name="connsiteY0-42" fmla="*/ 1047871 h 2067046"/>
                  <a:gd name="connsiteX1-43" fmla="*/ 1019175 w 3902075"/>
                  <a:gd name="connsiteY1-44" fmla="*/ 2067046 h 2067046"/>
                  <a:gd name="connsiteX2-45" fmla="*/ 3063875 w 3902075"/>
                  <a:gd name="connsiteY2-46" fmla="*/ 25521 h 2067046"/>
                  <a:gd name="connsiteX3-47" fmla="*/ 3902075 w 3902075"/>
                  <a:gd name="connsiteY3-48" fmla="*/ 866896 h 2067046"/>
                  <a:gd name="connsiteX4-49" fmla="*/ 3902075 w 3902075"/>
                  <a:gd name="connsiteY4-50" fmla="*/ 866896 h 2067046"/>
                  <a:gd name="connsiteX0-51" fmla="*/ 0 w 3902075"/>
                  <a:gd name="connsiteY0-52" fmla="*/ 1047871 h 2067046"/>
                  <a:gd name="connsiteX1-53" fmla="*/ 1019175 w 3902075"/>
                  <a:gd name="connsiteY1-54" fmla="*/ 2067046 h 2067046"/>
                  <a:gd name="connsiteX2-55" fmla="*/ 3063875 w 3902075"/>
                  <a:gd name="connsiteY2-56" fmla="*/ 25521 h 2067046"/>
                  <a:gd name="connsiteX3-57" fmla="*/ 3902075 w 3902075"/>
                  <a:gd name="connsiteY3-58" fmla="*/ 866896 h 2067046"/>
                  <a:gd name="connsiteX4-59" fmla="*/ 3902075 w 3902075"/>
                  <a:gd name="connsiteY4-60" fmla="*/ 866896 h 2067046"/>
                  <a:gd name="connsiteX0-61" fmla="*/ 0 w 3902075"/>
                  <a:gd name="connsiteY0-62" fmla="*/ 1047871 h 2067046"/>
                  <a:gd name="connsiteX1-63" fmla="*/ 1019175 w 3902075"/>
                  <a:gd name="connsiteY1-64" fmla="*/ 2067046 h 2067046"/>
                  <a:gd name="connsiteX2-65" fmla="*/ 3063875 w 3902075"/>
                  <a:gd name="connsiteY2-66" fmla="*/ 25521 h 2067046"/>
                  <a:gd name="connsiteX3-67" fmla="*/ 3902075 w 3902075"/>
                  <a:gd name="connsiteY3-68" fmla="*/ 866896 h 2067046"/>
                  <a:gd name="connsiteX4-69" fmla="*/ 3902075 w 3902075"/>
                  <a:gd name="connsiteY4-70" fmla="*/ 866896 h 2067046"/>
                  <a:gd name="connsiteX0-71" fmla="*/ 0 w 3902075"/>
                  <a:gd name="connsiteY0-72" fmla="*/ 1022350 h 2041525"/>
                  <a:gd name="connsiteX1-73" fmla="*/ 1019175 w 3902075"/>
                  <a:gd name="connsiteY1-74" fmla="*/ 2041525 h 2041525"/>
                  <a:gd name="connsiteX2-75" fmla="*/ 3063875 w 3902075"/>
                  <a:gd name="connsiteY2-76" fmla="*/ 0 h 2041525"/>
                  <a:gd name="connsiteX3-77" fmla="*/ 3902075 w 3902075"/>
                  <a:gd name="connsiteY3-78" fmla="*/ 841375 h 2041525"/>
                  <a:gd name="connsiteX4-79" fmla="*/ 3902075 w 3902075"/>
                  <a:gd name="connsiteY4-80" fmla="*/ 841375 h 2041525"/>
                  <a:gd name="connsiteX0-81" fmla="*/ 0 w 3902075"/>
                  <a:gd name="connsiteY0-82" fmla="*/ 1022350 h 1879600"/>
                  <a:gd name="connsiteX1-83" fmla="*/ 847725 w 3902075"/>
                  <a:gd name="connsiteY1-84" fmla="*/ 1879600 h 1879600"/>
                  <a:gd name="connsiteX2-85" fmla="*/ 3063875 w 3902075"/>
                  <a:gd name="connsiteY2-86" fmla="*/ 0 h 1879600"/>
                  <a:gd name="connsiteX3-87" fmla="*/ 3902075 w 3902075"/>
                  <a:gd name="connsiteY3-88" fmla="*/ 841375 h 1879600"/>
                  <a:gd name="connsiteX4-89" fmla="*/ 3902075 w 3902075"/>
                  <a:gd name="connsiteY4-90" fmla="*/ 841375 h 1879600"/>
                  <a:gd name="connsiteX0-91" fmla="*/ 0 w 3902075"/>
                  <a:gd name="connsiteY0-92" fmla="*/ 1196975 h 2054225"/>
                  <a:gd name="connsiteX1-93" fmla="*/ 847725 w 3902075"/>
                  <a:gd name="connsiteY1-94" fmla="*/ 2054225 h 2054225"/>
                  <a:gd name="connsiteX2-95" fmla="*/ 2895600 w 3902075"/>
                  <a:gd name="connsiteY2-96" fmla="*/ 0 h 2054225"/>
                  <a:gd name="connsiteX3-97" fmla="*/ 3902075 w 3902075"/>
                  <a:gd name="connsiteY3-98" fmla="*/ 1016000 h 2054225"/>
                  <a:gd name="connsiteX4-99" fmla="*/ 3902075 w 3902075"/>
                  <a:gd name="connsiteY4-100" fmla="*/ 1016000 h 2054225"/>
                  <a:gd name="connsiteX0-101" fmla="*/ 0 w 3902075"/>
                  <a:gd name="connsiteY0-102" fmla="*/ 1196975 h 2054225"/>
                  <a:gd name="connsiteX1-103" fmla="*/ 847725 w 3902075"/>
                  <a:gd name="connsiteY1-104" fmla="*/ 2054225 h 2054225"/>
                  <a:gd name="connsiteX2-105" fmla="*/ 2895600 w 3902075"/>
                  <a:gd name="connsiteY2-106" fmla="*/ 0 h 2054225"/>
                  <a:gd name="connsiteX3-107" fmla="*/ 3751060 w 3902075"/>
                  <a:gd name="connsiteY3-108" fmla="*/ 864864 h 2054225"/>
                  <a:gd name="connsiteX4-109" fmla="*/ 3902075 w 3902075"/>
                  <a:gd name="connsiteY4-110" fmla="*/ 1016000 h 2054225"/>
                  <a:gd name="connsiteX5" fmla="*/ 3902075 w 3902075"/>
                  <a:gd name="connsiteY5" fmla="*/ 1016000 h 2054225"/>
                  <a:gd name="connsiteX0-111" fmla="*/ 0 w 3902075"/>
                  <a:gd name="connsiteY0-112" fmla="*/ 1196975 h 2054225"/>
                  <a:gd name="connsiteX1-113" fmla="*/ 847725 w 3902075"/>
                  <a:gd name="connsiteY1-114" fmla="*/ 2054225 h 2054225"/>
                  <a:gd name="connsiteX2-115" fmla="*/ 2895600 w 3902075"/>
                  <a:gd name="connsiteY2-116" fmla="*/ 0 h 2054225"/>
                  <a:gd name="connsiteX3-117" fmla="*/ 3751060 w 3902075"/>
                  <a:gd name="connsiteY3-118" fmla="*/ 864864 h 2054225"/>
                  <a:gd name="connsiteX4-119" fmla="*/ 3902075 w 3902075"/>
                  <a:gd name="connsiteY4-120" fmla="*/ 1016000 h 2054225"/>
                  <a:gd name="connsiteX0-121" fmla="*/ 0 w 3751060"/>
                  <a:gd name="connsiteY0-122" fmla="*/ 1196975 h 2054225"/>
                  <a:gd name="connsiteX1-123" fmla="*/ 847725 w 3751060"/>
                  <a:gd name="connsiteY1-124" fmla="*/ 2054225 h 2054225"/>
                  <a:gd name="connsiteX2-125" fmla="*/ 2895600 w 3751060"/>
                  <a:gd name="connsiteY2-126" fmla="*/ 0 h 2054225"/>
                  <a:gd name="connsiteX3-127" fmla="*/ 3751060 w 3751060"/>
                  <a:gd name="connsiteY3-128" fmla="*/ 864864 h 2054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51060" h="2054225">
                    <a:moveTo>
                      <a:pt x="0" y="1196975"/>
                    </a:moveTo>
                    <a:cubicBezTo>
                      <a:pt x="339725" y="1536700"/>
                      <a:pt x="508000" y="1714500"/>
                      <a:pt x="847725" y="2054225"/>
                    </a:cubicBezTo>
                    <a:lnTo>
                      <a:pt x="2895600" y="0"/>
                    </a:lnTo>
                    <a:lnTo>
                      <a:pt x="3751060" y="864864"/>
                    </a:lnTo>
                  </a:path>
                </a:pathLst>
              </a:cu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</a:p>
            </p:txBody>
          </p:sp>
          <p:sp>
            <p:nvSpPr>
              <p:cNvPr id="66" name="ï$ļíḓe"/>
              <p:cNvSpPr/>
              <p:nvPr/>
            </p:nvSpPr>
            <p:spPr bwMode="auto">
              <a:xfrm flipH="1" flipV="1">
                <a:off x="6315601" y="1766408"/>
                <a:ext cx="4998140" cy="2610727"/>
              </a:xfrm>
              <a:custGeom>
                <a:avLst/>
                <a:gdLst/>
                <a:ahLst/>
                <a:cxnLst>
                  <a:cxn ang="0">
                    <a:pos x="1558" y="337"/>
                  </a:cxn>
                  <a:cxn ang="0">
                    <a:pos x="1221" y="0"/>
                  </a:cxn>
                  <a:cxn ang="0">
                    <a:pos x="407" y="814"/>
                  </a:cxn>
                  <a:cxn ang="0">
                    <a:pos x="0" y="407"/>
                  </a:cxn>
                  <a:cxn ang="0">
                    <a:pos x="402" y="5"/>
                  </a:cxn>
                  <a:cxn ang="0">
                    <a:pos x="734" y="337"/>
                  </a:cxn>
                </a:cxnLst>
                <a:rect l="0" t="0" r="r" b="b"/>
                <a:pathLst>
                  <a:path w="1558" h="814">
                    <a:moveTo>
                      <a:pt x="1558" y="337"/>
                    </a:moveTo>
                    <a:lnTo>
                      <a:pt x="1221" y="0"/>
                    </a:lnTo>
                    <a:lnTo>
                      <a:pt x="407" y="814"/>
                    </a:lnTo>
                    <a:lnTo>
                      <a:pt x="0" y="407"/>
                    </a:lnTo>
                    <a:lnTo>
                      <a:pt x="402" y="5"/>
                    </a:lnTo>
                    <a:lnTo>
                      <a:pt x="734" y="337"/>
                    </a:lnTo>
                  </a:path>
                </a:pathLst>
              </a:custGeom>
              <a:noFill/>
              <a:ln w="25400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</a:p>
            </p:txBody>
          </p:sp>
          <p:sp>
            <p:nvSpPr>
              <p:cNvPr id="67" name="ïSľîḍè"/>
              <p:cNvSpPr/>
              <p:nvPr/>
            </p:nvSpPr>
            <p:spPr>
              <a:xfrm>
                <a:off x="9157760" y="2182579"/>
                <a:ext cx="1772289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913765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íṡļîḑê"/>
              <p:cNvSpPr/>
              <p:nvPr/>
            </p:nvSpPr>
            <p:spPr>
              <a:xfrm>
                <a:off x="9868300" y="2322658"/>
                <a:ext cx="334968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>
                    <a:solidFill>
                      <a:srgbClr val="333333"/>
                    </a:solidFill>
                    <a:latin typeface="Century Gothic" panose="020B0502020202020204" pitchFamily="34" charset="0"/>
                  </a:rPr>
                  <a:t>4</a:t>
                </a:r>
                <a:endParaRPr lang="en-US" altLang="zh-CN" sz="1200" dirty="0">
                  <a:solidFill>
                    <a:srgbClr val="333333"/>
                  </a:solidFill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>
              <a:off x="3503712" y="4505592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096000" y="4505592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756904" y="4505592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2387719" y="4197086"/>
            <a:ext cx="1973762" cy="1151476"/>
            <a:chOff x="2197445" y="2412894"/>
            <a:chExt cx="1973762" cy="1151476"/>
          </a:xfrm>
        </p:grpSpPr>
        <p:sp>
          <p:nvSpPr>
            <p:cNvPr id="70" name="文本框 69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13093" y="4197086"/>
            <a:ext cx="1973762" cy="1151476"/>
            <a:chOff x="2197445" y="2412894"/>
            <a:chExt cx="1973762" cy="1151476"/>
          </a:xfrm>
        </p:grpSpPr>
        <p:sp>
          <p:nvSpPr>
            <p:cNvPr id="73" name="文本框 72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648468" y="4197086"/>
            <a:ext cx="1973762" cy="1151476"/>
            <a:chOff x="2197445" y="2412894"/>
            <a:chExt cx="1973762" cy="1151476"/>
          </a:xfrm>
        </p:grpSpPr>
        <p:sp>
          <p:nvSpPr>
            <p:cNvPr id="76" name="文本框 75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783843" y="4197086"/>
            <a:ext cx="1973762" cy="1151476"/>
            <a:chOff x="2197445" y="2412894"/>
            <a:chExt cx="1973762" cy="1151476"/>
          </a:xfrm>
        </p:grpSpPr>
        <p:sp>
          <p:nvSpPr>
            <p:cNvPr id="79" name="文本框 78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311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国内外相关研究综述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cxnSp>
        <p:nvCxnSpPr>
          <p:cNvPr id="14" name="Straight Connector 3"/>
          <p:cNvCxnSpPr/>
          <p:nvPr/>
        </p:nvCxnSpPr>
        <p:spPr>
          <a:xfrm>
            <a:off x="3491725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"/>
          <p:cNvCxnSpPr/>
          <p:nvPr/>
        </p:nvCxnSpPr>
        <p:spPr>
          <a:xfrm>
            <a:off x="5069919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"/>
          <p:cNvCxnSpPr/>
          <p:nvPr/>
        </p:nvCxnSpPr>
        <p:spPr>
          <a:xfrm>
            <a:off x="6633462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7"/>
          <p:cNvCxnSpPr/>
          <p:nvPr/>
        </p:nvCxnSpPr>
        <p:spPr>
          <a:xfrm rot="10800000">
            <a:off x="8211430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1"/>
          <p:cNvSpPr txBox="1"/>
          <p:nvPr/>
        </p:nvSpPr>
        <p:spPr>
          <a:xfrm>
            <a:off x="9481463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2017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7899300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2016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345802" y="5257871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2015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TextBox 14"/>
          <p:cNvSpPr txBox="1"/>
          <p:nvPr/>
        </p:nvSpPr>
        <p:spPr>
          <a:xfrm>
            <a:off x="4782685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2014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3193295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2013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Oval 18"/>
          <p:cNvSpPr/>
          <p:nvPr/>
        </p:nvSpPr>
        <p:spPr>
          <a:xfrm>
            <a:off x="3399878" y="5114655"/>
            <a:ext cx="107967" cy="108000"/>
          </a:xfrm>
          <a:prstGeom prst="ellipse">
            <a:avLst/>
          </a:prstGeom>
          <a:solidFill>
            <a:srgbClr val="7AB8B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Oval 19"/>
          <p:cNvSpPr/>
          <p:nvPr/>
        </p:nvSpPr>
        <p:spPr>
          <a:xfrm>
            <a:off x="4974845" y="5114655"/>
            <a:ext cx="107967" cy="108000"/>
          </a:xfrm>
          <a:prstGeom prst="ellipse">
            <a:avLst/>
          </a:prstGeom>
          <a:solidFill>
            <a:srgbClr val="B2D6F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Oval 20"/>
          <p:cNvSpPr/>
          <p:nvPr/>
        </p:nvSpPr>
        <p:spPr>
          <a:xfrm>
            <a:off x="6545976" y="5114655"/>
            <a:ext cx="107967" cy="108000"/>
          </a:xfrm>
          <a:prstGeom prst="ellipse">
            <a:avLst/>
          </a:prstGeom>
          <a:solidFill>
            <a:srgbClr val="AEDDE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Oval 21"/>
          <p:cNvSpPr/>
          <p:nvPr/>
        </p:nvSpPr>
        <p:spPr>
          <a:xfrm>
            <a:off x="8093576" y="5114655"/>
            <a:ext cx="107967" cy="108000"/>
          </a:xfrm>
          <a:prstGeom prst="ellipse">
            <a:avLst/>
          </a:prstGeom>
          <a:solidFill>
            <a:srgbClr val="F7443D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Oval 22"/>
          <p:cNvSpPr/>
          <p:nvPr/>
        </p:nvSpPr>
        <p:spPr>
          <a:xfrm rot="10800000">
            <a:off x="9682437" y="5114657"/>
            <a:ext cx="107967" cy="108000"/>
          </a:xfrm>
          <a:prstGeom prst="ellipse">
            <a:avLst/>
          </a:prstGeom>
          <a:solidFill>
            <a:srgbClr val="7AB8B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TextBox 26"/>
          <p:cNvSpPr txBox="1"/>
          <p:nvPr/>
        </p:nvSpPr>
        <p:spPr>
          <a:xfrm>
            <a:off x="2833053" y="2545404"/>
            <a:ext cx="1261495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输入此处标题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27"/>
          <p:cNvSpPr txBox="1"/>
          <p:nvPr/>
        </p:nvSpPr>
        <p:spPr>
          <a:xfrm>
            <a:off x="2554057" y="2780008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请在此处输入具体内容，文字请尽量言简意赅，此处为章节文字，表述该章节文字主题。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cxnSp>
        <p:nvCxnSpPr>
          <p:cNvPr id="44" name="Straight Connector 28"/>
          <p:cNvCxnSpPr/>
          <p:nvPr/>
        </p:nvCxnSpPr>
        <p:spPr>
          <a:xfrm flipV="1">
            <a:off x="3463797" y="3502354"/>
            <a:ext cx="0" cy="1561753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29"/>
          <p:cNvCxnSpPr/>
          <p:nvPr/>
        </p:nvCxnSpPr>
        <p:spPr>
          <a:xfrm flipV="1">
            <a:off x="3453861" y="2154878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30"/>
          <p:cNvGrpSpPr/>
          <p:nvPr/>
        </p:nvGrpSpPr>
        <p:grpSpPr>
          <a:xfrm>
            <a:off x="3193880" y="1565729"/>
            <a:ext cx="539833" cy="540000"/>
            <a:chOff x="3450124" y="2009775"/>
            <a:chExt cx="540000" cy="540000"/>
          </a:xfrm>
        </p:grpSpPr>
        <p:sp>
          <p:nvSpPr>
            <p:cNvPr id="47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rgbClr val="7AB8B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8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49" name="Rectangle 65"/>
              <p:cNvSpPr/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0" name="Rectangle 66"/>
              <p:cNvSpPr/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1" name="Rectangle 67"/>
              <p:cNvSpPr/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2" name="Rectangle 68"/>
              <p:cNvSpPr/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3" name="Freeform: Shape 69"/>
              <p:cNvSpPr/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4" name="Freeform: Shape 70"/>
              <p:cNvSpPr/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5" name="Oval 71"/>
              <p:cNvSpPr/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6" name="Freeform: Shape 72"/>
              <p:cNvSpPr/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57" name="TextBox 31"/>
          <p:cNvSpPr txBox="1"/>
          <p:nvPr/>
        </p:nvSpPr>
        <p:spPr>
          <a:xfrm>
            <a:off x="4406620" y="3858633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输入此处标题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32"/>
          <p:cNvSpPr txBox="1"/>
          <p:nvPr/>
        </p:nvSpPr>
        <p:spPr>
          <a:xfrm>
            <a:off x="4118840" y="4083905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请在此处输入具体内容，文字请尽量言简意赅，此处为章节文字，表述该章节文字主题。</a:t>
            </a:r>
            <a:endParaRPr lang="en-US" altLang="zh-CN" dirty="0"/>
          </a:p>
        </p:txBody>
      </p:sp>
      <p:cxnSp>
        <p:nvCxnSpPr>
          <p:cNvPr id="59" name="Straight Connector 33"/>
          <p:cNvCxnSpPr/>
          <p:nvPr/>
        </p:nvCxnSpPr>
        <p:spPr>
          <a:xfrm flipV="1">
            <a:off x="5037367" y="4775200"/>
            <a:ext cx="0" cy="293682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34"/>
          <p:cNvCxnSpPr/>
          <p:nvPr/>
        </p:nvCxnSpPr>
        <p:spPr>
          <a:xfrm flipV="1">
            <a:off x="5037367" y="3488813"/>
            <a:ext cx="0" cy="324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35"/>
          <p:cNvSpPr txBox="1"/>
          <p:nvPr/>
        </p:nvSpPr>
        <p:spPr>
          <a:xfrm>
            <a:off x="5966404" y="2751660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输入此处标题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5678619" y="2976931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请在此处输入具体内容，文字请尽量言简意赅，此处为章节文字，表述该章节文字主题。</a:t>
            </a:r>
            <a:endParaRPr lang="en-US" altLang="zh-CN" dirty="0"/>
          </a:p>
        </p:txBody>
      </p:sp>
      <p:cxnSp>
        <p:nvCxnSpPr>
          <p:cNvPr id="64" name="Straight Connector 37"/>
          <p:cNvCxnSpPr/>
          <p:nvPr/>
        </p:nvCxnSpPr>
        <p:spPr>
          <a:xfrm flipV="1">
            <a:off x="6597146" y="3650813"/>
            <a:ext cx="0" cy="1410974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8"/>
          <p:cNvCxnSpPr/>
          <p:nvPr/>
        </p:nvCxnSpPr>
        <p:spPr>
          <a:xfrm flipV="1">
            <a:off x="6597146" y="2332559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39"/>
          <p:cNvGrpSpPr/>
          <p:nvPr/>
        </p:nvGrpSpPr>
        <p:grpSpPr>
          <a:xfrm>
            <a:off x="4773059" y="2883838"/>
            <a:ext cx="539833" cy="540000"/>
            <a:chOff x="5039729" y="3314307"/>
            <a:chExt cx="540000" cy="540000"/>
          </a:xfrm>
        </p:grpSpPr>
        <p:sp>
          <p:nvSpPr>
            <p:cNvPr id="67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Freeform: Shape 62"/>
            <p:cNvSpPr/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9" name="Group 40"/>
          <p:cNvGrpSpPr/>
          <p:nvPr/>
        </p:nvGrpSpPr>
        <p:grpSpPr>
          <a:xfrm>
            <a:off x="6327229" y="1747463"/>
            <a:ext cx="539833" cy="540000"/>
            <a:chOff x="6594378" y="2177931"/>
            <a:chExt cx="540000" cy="540000"/>
          </a:xfrm>
        </p:grpSpPr>
        <p:sp>
          <p:nvSpPr>
            <p:cNvPr id="70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rgbClr val="AEDDE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1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72" name="Freeform: Shape 59"/>
              <p:cNvSpPr/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3" name="Oval 60"/>
              <p:cNvSpPr/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74" name="TextBox 41"/>
          <p:cNvSpPr txBox="1"/>
          <p:nvPr/>
        </p:nvSpPr>
        <p:spPr>
          <a:xfrm>
            <a:off x="7524281" y="3845004"/>
            <a:ext cx="1261495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输入此处标题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42"/>
          <p:cNvSpPr txBox="1"/>
          <p:nvPr/>
        </p:nvSpPr>
        <p:spPr>
          <a:xfrm>
            <a:off x="7236498" y="4070276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请在此处输入具体内容，文字请尽量言简意赅，此处为章节文字，表述该章节文字主题。</a:t>
            </a:r>
            <a:endParaRPr lang="en-US" altLang="zh-CN" dirty="0"/>
          </a:p>
        </p:txBody>
      </p:sp>
      <p:cxnSp>
        <p:nvCxnSpPr>
          <p:cNvPr id="76" name="Straight Connector 43"/>
          <p:cNvCxnSpPr/>
          <p:nvPr/>
        </p:nvCxnSpPr>
        <p:spPr>
          <a:xfrm flipV="1">
            <a:off x="8155025" y="4775200"/>
            <a:ext cx="0" cy="290406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44"/>
          <p:cNvCxnSpPr/>
          <p:nvPr/>
        </p:nvCxnSpPr>
        <p:spPr>
          <a:xfrm flipV="1">
            <a:off x="8155025" y="3425903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45"/>
          <p:cNvSpPr txBox="1"/>
          <p:nvPr/>
        </p:nvSpPr>
        <p:spPr>
          <a:xfrm>
            <a:off x="9103933" y="2559543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输入此处标题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46"/>
          <p:cNvSpPr txBox="1"/>
          <p:nvPr/>
        </p:nvSpPr>
        <p:spPr>
          <a:xfrm>
            <a:off x="8816149" y="2784814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请在此处输入具体内容，文字请尽量言简意赅，此处为章节文字，表述该章节文字主题。</a:t>
            </a:r>
            <a:endParaRPr lang="en-US" altLang="zh-CN" dirty="0"/>
          </a:p>
        </p:txBody>
      </p:sp>
      <p:cxnSp>
        <p:nvCxnSpPr>
          <p:cNvPr id="80" name="Straight Connector 47"/>
          <p:cNvCxnSpPr/>
          <p:nvPr/>
        </p:nvCxnSpPr>
        <p:spPr>
          <a:xfrm flipV="1">
            <a:off x="9734675" y="3502354"/>
            <a:ext cx="0" cy="1547316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48"/>
          <p:cNvCxnSpPr/>
          <p:nvPr/>
        </p:nvCxnSpPr>
        <p:spPr>
          <a:xfrm flipV="1">
            <a:off x="9734675" y="2140442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49"/>
          <p:cNvGrpSpPr/>
          <p:nvPr/>
        </p:nvGrpSpPr>
        <p:grpSpPr>
          <a:xfrm>
            <a:off x="7890717" y="2840806"/>
            <a:ext cx="539833" cy="540000"/>
            <a:chOff x="8158349" y="3271275"/>
            <a:chExt cx="540000" cy="540000"/>
          </a:xfrm>
        </p:grpSpPr>
        <p:sp>
          <p:nvSpPr>
            <p:cNvPr id="83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rgbClr val="F7443D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4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85" name="Freeform: Shape 55"/>
              <p:cNvSpPr/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6" name="Freeform: Shape 56"/>
              <p:cNvSpPr/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50"/>
          <p:cNvGrpSpPr/>
          <p:nvPr/>
        </p:nvGrpSpPr>
        <p:grpSpPr>
          <a:xfrm>
            <a:off x="9464758" y="1595102"/>
            <a:ext cx="539833" cy="540000"/>
            <a:chOff x="9732876" y="1985814"/>
            <a:chExt cx="540000" cy="540000"/>
          </a:xfrm>
        </p:grpSpPr>
        <p:sp>
          <p:nvSpPr>
            <p:cNvPr id="88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rgbClr val="7AB8B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9" name="Freeform: Shape 52"/>
            <p:cNvSpPr/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25" grpId="0"/>
      <p:bldP spid="26" grpId="0"/>
      <p:bldP spid="27" grpId="0"/>
      <p:bldP spid="28" grpId="0"/>
      <p:bldP spid="29" grpId="0"/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43" grpId="0"/>
      <p:bldP spid="57" grpId="0"/>
      <p:bldP spid="58" grpId="0"/>
      <p:bldP spid="61" grpId="0"/>
      <p:bldP spid="63" grpId="0"/>
      <p:bldP spid="74" grpId="0"/>
      <p:bldP spid="75" grpId="0"/>
      <p:bldP spid="78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311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理论基础与文献综述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87870" y="4083951"/>
            <a:ext cx="2407615" cy="835777"/>
            <a:chOff x="609599" y="3139323"/>
            <a:chExt cx="2407615" cy="835777"/>
          </a:xfrm>
        </p:grpSpPr>
        <p:sp>
          <p:nvSpPr>
            <p:cNvPr id="14" name="文本框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输入此处标题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42645" y="4083951"/>
            <a:ext cx="2457329" cy="835777"/>
            <a:chOff x="9029821" y="3139323"/>
            <a:chExt cx="2457329" cy="835777"/>
          </a:xfrm>
        </p:grpSpPr>
        <p:sp>
          <p:nvSpPr>
            <p:cNvPr id="20" name="文本框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输入此处标题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83433" y="1459254"/>
            <a:ext cx="2020976" cy="927740"/>
            <a:chOff x="5122025" y="525814"/>
            <a:chExt cx="2020976" cy="927740"/>
          </a:xfrm>
        </p:grpSpPr>
        <p:sp>
          <p:nvSpPr>
            <p:cNvPr id="23" name="文本框 16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输入此处标题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87716" y="2735589"/>
            <a:ext cx="2407615" cy="835777"/>
            <a:chOff x="609599" y="3139323"/>
            <a:chExt cx="2407615" cy="835777"/>
          </a:xfrm>
        </p:grpSpPr>
        <p:sp>
          <p:nvSpPr>
            <p:cNvPr id="26" name="文本框 1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输入此处标题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04246" y="2735589"/>
            <a:ext cx="2457329" cy="835777"/>
            <a:chOff x="9029821" y="3139323"/>
            <a:chExt cx="2457329" cy="835777"/>
          </a:xfrm>
        </p:grpSpPr>
        <p:sp>
          <p:nvSpPr>
            <p:cNvPr id="29" name="文本框 22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输入此处标题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86694" y="2665207"/>
            <a:ext cx="4216835" cy="2486677"/>
            <a:chOff x="2991580" y="1981806"/>
            <a:chExt cx="3162626" cy="1865008"/>
          </a:xfrm>
        </p:grpSpPr>
        <p:sp>
          <p:nvSpPr>
            <p:cNvPr id="32" name="任意多边形: 形状 3"/>
            <p:cNvSpPr/>
            <p:nvPr/>
          </p:nvSpPr>
          <p:spPr>
            <a:xfrm rot="4680292" flipH="1" flipV="1">
              <a:off x="4921199" y="2613806"/>
              <a:ext cx="867967" cy="1598047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rgbClr val="F7443D">
                <a:alpha val="85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991580" y="1981806"/>
              <a:ext cx="2884335" cy="1865008"/>
              <a:chOff x="2991580" y="1981806"/>
              <a:chExt cx="2884335" cy="1865008"/>
            </a:xfrm>
          </p:grpSpPr>
          <p:sp>
            <p:nvSpPr>
              <p:cNvPr id="34" name="任意多边形: 形状 4"/>
              <p:cNvSpPr/>
              <p:nvPr/>
            </p:nvSpPr>
            <p:spPr>
              <a:xfrm rot="2397114" flipH="1" flipV="1">
                <a:off x="4649987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7AB8BF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: 形状 5"/>
              <p:cNvSpPr/>
              <p:nvPr/>
            </p:nvSpPr>
            <p:spPr>
              <a:xfrm rot="16919708" flipH="1">
                <a:off x="3356620" y="2613807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7AB8BF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: 形状 6"/>
              <p:cNvSpPr/>
              <p:nvPr/>
            </p:nvSpPr>
            <p:spPr>
              <a:xfrm>
                <a:off x="4138016" y="1981806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8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: 形状 7"/>
              <p:cNvSpPr/>
              <p:nvPr/>
            </p:nvSpPr>
            <p:spPr>
              <a:xfrm rot="19202886" flipV="1">
                <a:off x="3626046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F7443D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: 形状 30"/>
              <p:cNvSpPr/>
              <p:nvPr/>
            </p:nvSpPr>
            <p:spPr bwMode="auto">
              <a:xfrm>
                <a:off x="5169592" y="2464224"/>
                <a:ext cx="340687" cy="342326"/>
              </a:xfrm>
              <a:custGeom>
                <a:avLst/>
                <a:gdLst>
                  <a:gd name="connsiteX0" fmla="*/ 119063 w 330200"/>
                  <a:gd name="connsiteY0" fmla="*/ 203200 h 331788"/>
                  <a:gd name="connsiteX1" fmla="*/ 137172 w 330200"/>
                  <a:gd name="connsiteY1" fmla="*/ 203200 h 331788"/>
                  <a:gd name="connsiteX2" fmla="*/ 153988 w 330200"/>
                  <a:gd name="connsiteY2" fmla="*/ 229508 h 331788"/>
                  <a:gd name="connsiteX3" fmla="*/ 153988 w 330200"/>
                  <a:gd name="connsiteY3" fmla="*/ 249238 h 331788"/>
                  <a:gd name="connsiteX4" fmla="*/ 119063 w 330200"/>
                  <a:gd name="connsiteY4" fmla="*/ 203200 h 331788"/>
                  <a:gd name="connsiteX5" fmla="*/ 176213 w 330200"/>
                  <a:gd name="connsiteY5" fmla="*/ 158750 h 331788"/>
                  <a:gd name="connsiteX6" fmla="*/ 211138 w 330200"/>
                  <a:gd name="connsiteY6" fmla="*/ 203994 h 331788"/>
                  <a:gd name="connsiteX7" fmla="*/ 176213 w 330200"/>
                  <a:gd name="connsiteY7" fmla="*/ 249238 h 331788"/>
                  <a:gd name="connsiteX8" fmla="*/ 176213 w 330200"/>
                  <a:gd name="connsiteY8" fmla="*/ 229848 h 331788"/>
                  <a:gd name="connsiteX9" fmla="*/ 193029 w 330200"/>
                  <a:gd name="connsiteY9" fmla="*/ 203994 h 331788"/>
                  <a:gd name="connsiteX10" fmla="*/ 176213 w 330200"/>
                  <a:gd name="connsiteY10" fmla="*/ 178141 h 331788"/>
                  <a:gd name="connsiteX11" fmla="*/ 176213 w 330200"/>
                  <a:gd name="connsiteY11" fmla="*/ 158750 h 331788"/>
                  <a:gd name="connsiteX12" fmla="*/ 176213 w 330200"/>
                  <a:gd name="connsiteY12" fmla="*/ 82550 h 331788"/>
                  <a:gd name="connsiteX13" fmla="*/ 211138 w 330200"/>
                  <a:gd name="connsiteY13" fmla="*/ 128588 h 331788"/>
                  <a:gd name="connsiteX14" fmla="*/ 193029 w 330200"/>
                  <a:gd name="connsiteY14" fmla="*/ 128588 h 331788"/>
                  <a:gd name="connsiteX15" fmla="*/ 176213 w 330200"/>
                  <a:gd name="connsiteY15" fmla="*/ 102281 h 331788"/>
                  <a:gd name="connsiteX16" fmla="*/ 176213 w 330200"/>
                  <a:gd name="connsiteY16" fmla="*/ 82550 h 331788"/>
                  <a:gd name="connsiteX17" fmla="*/ 153988 w 330200"/>
                  <a:gd name="connsiteY17" fmla="*/ 82550 h 331788"/>
                  <a:gd name="connsiteX18" fmla="*/ 153988 w 330200"/>
                  <a:gd name="connsiteY18" fmla="*/ 101941 h 331788"/>
                  <a:gd name="connsiteX19" fmla="*/ 137172 w 330200"/>
                  <a:gd name="connsiteY19" fmla="*/ 127794 h 331788"/>
                  <a:gd name="connsiteX20" fmla="*/ 153988 w 330200"/>
                  <a:gd name="connsiteY20" fmla="*/ 153648 h 331788"/>
                  <a:gd name="connsiteX21" fmla="*/ 153988 w 330200"/>
                  <a:gd name="connsiteY21" fmla="*/ 173038 h 331788"/>
                  <a:gd name="connsiteX22" fmla="*/ 119063 w 330200"/>
                  <a:gd name="connsiteY22" fmla="*/ 127794 h 331788"/>
                  <a:gd name="connsiteX23" fmla="*/ 153988 w 330200"/>
                  <a:gd name="connsiteY23" fmla="*/ 82550 h 331788"/>
                  <a:gd name="connsiteX24" fmla="*/ 157163 w 330200"/>
                  <a:gd name="connsiteY24" fmla="*/ 76200 h 331788"/>
                  <a:gd name="connsiteX25" fmla="*/ 173038 w 330200"/>
                  <a:gd name="connsiteY25" fmla="*/ 76200 h 331788"/>
                  <a:gd name="connsiteX26" fmla="*/ 173038 w 330200"/>
                  <a:gd name="connsiteY26" fmla="*/ 255588 h 331788"/>
                  <a:gd name="connsiteX27" fmla="*/ 157163 w 330200"/>
                  <a:gd name="connsiteY27" fmla="*/ 255588 h 331788"/>
                  <a:gd name="connsiteX28" fmla="*/ 165101 w 330200"/>
                  <a:gd name="connsiteY28" fmla="*/ 33337 h 331788"/>
                  <a:gd name="connsiteX29" fmla="*/ 33338 w 330200"/>
                  <a:gd name="connsiteY29" fmla="*/ 165894 h 331788"/>
                  <a:gd name="connsiteX30" fmla="*/ 165101 w 330200"/>
                  <a:gd name="connsiteY30" fmla="*/ 298451 h 331788"/>
                  <a:gd name="connsiteX31" fmla="*/ 296864 w 330200"/>
                  <a:gd name="connsiteY31" fmla="*/ 165894 h 331788"/>
                  <a:gd name="connsiteX32" fmla="*/ 165101 w 330200"/>
                  <a:gd name="connsiteY32" fmla="*/ 33337 h 331788"/>
                  <a:gd name="connsiteX33" fmla="*/ 165100 w 330200"/>
                  <a:gd name="connsiteY33" fmla="*/ 30162 h 331788"/>
                  <a:gd name="connsiteX34" fmla="*/ 301625 w 330200"/>
                  <a:gd name="connsiteY34" fmla="*/ 165894 h 331788"/>
                  <a:gd name="connsiteX35" fmla="*/ 165100 w 330200"/>
                  <a:gd name="connsiteY35" fmla="*/ 301626 h 331788"/>
                  <a:gd name="connsiteX36" fmla="*/ 28575 w 330200"/>
                  <a:gd name="connsiteY36" fmla="*/ 165894 h 331788"/>
                  <a:gd name="connsiteX37" fmla="*/ 165100 w 330200"/>
                  <a:gd name="connsiteY37" fmla="*/ 30162 h 331788"/>
                  <a:gd name="connsiteX38" fmla="*/ 165101 w 330200"/>
                  <a:gd name="connsiteY38" fmla="*/ 15875 h 331788"/>
                  <a:gd name="connsiteX39" fmla="*/ 14288 w 330200"/>
                  <a:gd name="connsiteY39" fmla="*/ 165894 h 331788"/>
                  <a:gd name="connsiteX40" fmla="*/ 165101 w 330200"/>
                  <a:gd name="connsiteY40" fmla="*/ 315913 h 331788"/>
                  <a:gd name="connsiteX41" fmla="*/ 315914 w 330200"/>
                  <a:gd name="connsiteY41" fmla="*/ 165894 h 331788"/>
                  <a:gd name="connsiteX42" fmla="*/ 165101 w 330200"/>
                  <a:gd name="connsiteY42" fmla="*/ 15875 h 331788"/>
                  <a:gd name="connsiteX43" fmla="*/ 165100 w 330200"/>
                  <a:gd name="connsiteY43" fmla="*/ 0 h 331788"/>
                  <a:gd name="connsiteX44" fmla="*/ 330200 w 330200"/>
                  <a:gd name="connsiteY44" fmla="*/ 165894 h 331788"/>
                  <a:gd name="connsiteX45" fmla="*/ 165100 w 330200"/>
                  <a:gd name="connsiteY45" fmla="*/ 331788 h 331788"/>
                  <a:gd name="connsiteX46" fmla="*/ 0 w 330200"/>
                  <a:gd name="connsiteY46" fmla="*/ 165894 h 331788"/>
                  <a:gd name="connsiteX47" fmla="*/ 165100 w 330200"/>
                  <a:gd name="connsiteY47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30200" h="331788">
                    <a:moveTo>
                      <a:pt x="119063" y="203200"/>
                    </a:moveTo>
                    <a:cubicBezTo>
                      <a:pt x="119063" y="203200"/>
                      <a:pt x="119063" y="203200"/>
                      <a:pt x="137172" y="203200"/>
                    </a:cubicBezTo>
                    <a:cubicBezTo>
                      <a:pt x="137172" y="215039"/>
                      <a:pt x="143640" y="225562"/>
                      <a:pt x="153988" y="229508"/>
                    </a:cubicBezTo>
                    <a:lnTo>
                      <a:pt x="153988" y="249238"/>
                    </a:lnTo>
                    <a:cubicBezTo>
                      <a:pt x="133292" y="243977"/>
                      <a:pt x="119063" y="225562"/>
                      <a:pt x="119063" y="203200"/>
                    </a:cubicBezTo>
                    <a:close/>
                    <a:moveTo>
                      <a:pt x="176213" y="158750"/>
                    </a:moveTo>
                    <a:cubicBezTo>
                      <a:pt x="196909" y="163921"/>
                      <a:pt x="211138" y="182019"/>
                      <a:pt x="211138" y="203994"/>
                    </a:cubicBezTo>
                    <a:cubicBezTo>
                      <a:pt x="211138" y="225970"/>
                      <a:pt x="196909" y="244068"/>
                      <a:pt x="176213" y="249238"/>
                    </a:cubicBezTo>
                    <a:cubicBezTo>
                      <a:pt x="176213" y="249238"/>
                      <a:pt x="176213" y="249238"/>
                      <a:pt x="176213" y="229848"/>
                    </a:cubicBezTo>
                    <a:cubicBezTo>
                      <a:pt x="186561" y="225970"/>
                      <a:pt x="193029" y="215628"/>
                      <a:pt x="193029" y="203994"/>
                    </a:cubicBezTo>
                    <a:cubicBezTo>
                      <a:pt x="193029" y="192360"/>
                      <a:pt x="186561" y="183311"/>
                      <a:pt x="176213" y="178141"/>
                    </a:cubicBezTo>
                    <a:cubicBezTo>
                      <a:pt x="176213" y="178141"/>
                      <a:pt x="176213" y="178141"/>
                      <a:pt x="176213" y="158750"/>
                    </a:cubicBezTo>
                    <a:close/>
                    <a:moveTo>
                      <a:pt x="176213" y="82550"/>
                    </a:moveTo>
                    <a:cubicBezTo>
                      <a:pt x="196909" y="87812"/>
                      <a:pt x="211138" y="106227"/>
                      <a:pt x="211138" y="128588"/>
                    </a:cubicBezTo>
                    <a:cubicBezTo>
                      <a:pt x="211138" y="128588"/>
                      <a:pt x="211138" y="128588"/>
                      <a:pt x="193029" y="128588"/>
                    </a:cubicBezTo>
                    <a:cubicBezTo>
                      <a:pt x="193029" y="116750"/>
                      <a:pt x="186561" y="106227"/>
                      <a:pt x="176213" y="102281"/>
                    </a:cubicBezTo>
                    <a:cubicBezTo>
                      <a:pt x="176213" y="102281"/>
                      <a:pt x="176213" y="102281"/>
                      <a:pt x="176213" y="82550"/>
                    </a:cubicBezTo>
                    <a:close/>
                    <a:moveTo>
                      <a:pt x="153988" y="82550"/>
                    </a:moveTo>
                    <a:cubicBezTo>
                      <a:pt x="153988" y="82550"/>
                      <a:pt x="153988" y="82550"/>
                      <a:pt x="153988" y="101941"/>
                    </a:cubicBezTo>
                    <a:cubicBezTo>
                      <a:pt x="143640" y="105819"/>
                      <a:pt x="137172" y="116160"/>
                      <a:pt x="137172" y="127794"/>
                    </a:cubicBezTo>
                    <a:cubicBezTo>
                      <a:pt x="137172" y="139428"/>
                      <a:pt x="143640" y="148477"/>
                      <a:pt x="153988" y="153648"/>
                    </a:cubicBezTo>
                    <a:cubicBezTo>
                      <a:pt x="153988" y="153648"/>
                      <a:pt x="153988" y="153648"/>
                      <a:pt x="153988" y="173038"/>
                    </a:cubicBezTo>
                    <a:cubicBezTo>
                      <a:pt x="133292" y="167868"/>
                      <a:pt x="119063" y="149770"/>
                      <a:pt x="119063" y="127794"/>
                    </a:cubicBezTo>
                    <a:cubicBezTo>
                      <a:pt x="119063" y="105819"/>
                      <a:pt x="133292" y="87721"/>
                      <a:pt x="153988" y="82550"/>
                    </a:cubicBezTo>
                    <a:close/>
                    <a:moveTo>
                      <a:pt x="157163" y="76200"/>
                    </a:moveTo>
                    <a:lnTo>
                      <a:pt x="173038" y="76200"/>
                    </a:lnTo>
                    <a:lnTo>
                      <a:pt x="173038" y="255588"/>
                    </a:lnTo>
                    <a:lnTo>
                      <a:pt x="157163" y="255588"/>
                    </a:lnTo>
                    <a:close/>
                    <a:moveTo>
                      <a:pt x="165101" y="33337"/>
                    </a:moveTo>
                    <a:cubicBezTo>
                      <a:pt x="92330" y="33337"/>
                      <a:pt x="33338" y="92685"/>
                      <a:pt x="33338" y="165894"/>
                    </a:cubicBezTo>
                    <a:cubicBezTo>
                      <a:pt x="33338" y="239103"/>
                      <a:pt x="92330" y="298451"/>
                      <a:pt x="165101" y="298451"/>
                    </a:cubicBezTo>
                    <a:cubicBezTo>
                      <a:pt x="237872" y="298451"/>
                      <a:pt x="296864" y="239103"/>
                      <a:pt x="296864" y="165894"/>
                    </a:cubicBezTo>
                    <a:cubicBezTo>
                      <a:pt x="296864" y="92685"/>
                      <a:pt x="237872" y="33337"/>
                      <a:pt x="165101" y="33337"/>
                    </a:cubicBezTo>
                    <a:close/>
                    <a:moveTo>
                      <a:pt x="165100" y="30162"/>
                    </a:moveTo>
                    <a:cubicBezTo>
                      <a:pt x="240501" y="30162"/>
                      <a:pt x="301625" y="90931"/>
                      <a:pt x="301625" y="165894"/>
                    </a:cubicBezTo>
                    <a:cubicBezTo>
                      <a:pt x="301625" y="240857"/>
                      <a:pt x="240501" y="301626"/>
                      <a:pt x="165100" y="301626"/>
                    </a:cubicBezTo>
                    <a:cubicBezTo>
                      <a:pt x="89699" y="301626"/>
                      <a:pt x="28575" y="240857"/>
                      <a:pt x="28575" y="165894"/>
                    </a:cubicBezTo>
                    <a:cubicBezTo>
                      <a:pt x="28575" y="90931"/>
                      <a:pt x="89699" y="30162"/>
                      <a:pt x="165100" y="30162"/>
                    </a:cubicBezTo>
                    <a:close/>
                    <a:moveTo>
                      <a:pt x="165101" y="15875"/>
                    </a:moveTo>
                    <a:cubicBezTo>
                      <a:pt x="81809" y="15875"/>
                      <a:pt x="14288" y="83041"/>
                      <a:pt x="14288" y="165894"/>
                    </a:cubicBezTo>
                    <a:cubicBezTo>
                      <a:pt x="14288" y="248747"/>
                      <a:pt x="81809" y="315913"/>
                      <a:pt x="165101" y="315913"/>
                    </a:cubicBezTo>
                    <a:cubicBezTo>
                      <a:pt x="248393" y="315913"/>
                      <a:pt x="315914" y="248747"/>
                      <a:pt x="315914" y="165894"/>
                    </a:cubicBezTo>
                    <a:cubicBezTo>
                      <a:pt x="315914" y="83041"/>
                      <a:pt x="248393" y="15875"/>
                      <a:pt x="165101" y="15875"/>
                    </a:cubicBezTo>
                    <a:close/>
                    <a:moveTo>
                      <a:pt x="165100" y="0"/>
                    </a:moveTo>
                    <a:cubicBezTo>
                      <a:pt x="256282" y="0"/>
                      <a:pt x="330200" y="74273"/>
                      <a:pt x="330200" y="165894"/>
                    </a:cubicBezTo>
                    <a:cubicBezTo>
                      <a:pt x="330200" y="257515"/>
                      <a:pt x="256282" y="331788"/>
                      <a:pt x="165100" y="331788"/>
                    </a:cubicBezTo>
                    <a:cubicBezTo>
                      <a:pt x="73918" y="331788"/>
                      <a:pt x="0" y="257515"/>
                      <a:pt x="0" y="165894"/>
                    </a:cubicBezTo>
                    <a:cubicBezTo>
                      <a:pt x="0" y="74273"/>
                      <a:pt x="73918" y="0"/>
                      <a:pt x="165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: 形状 14"/>
              <p:cNvSpPr>
                <a:spLocks noChangeAspect="1"/>
              </p:cNvSpPr>
              <p:nvPr/>
            </p:nvSpPr>
            <p:spPr bwMode="auto">
              <a:xfrm>
                <a:off x="3648389" y="2505119"/>
                <a:ext cx="369924" cy="312612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: 形状 33"/>
              <p:cNvSpPr/>
              <p:nvPr/>
            </p:nvSpPr>
            <p:spPr bwMode="auto">
              <a:xfrm>
                <a:off x="3210177" y="3160419"/>
                <a:ext cx="318050" cy="318050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: 形状 29"/>
              <p:cNvSpPr/>
              <p:nvPr/>
            </p:nvSpPr>
            <p:spPr bwMode="auto">
              <a:xfrm>
                <a:off x="5545109" y="3121906"/>
                <a:ext cx="330806" cy="395077"/>
              </a:xfrm>
              <a:custGeom>
                <a:avLst/>
                <a:gdLst>
                  <a:gd name="connsiteX0" fmla="*/ 132196 w 277813"/>
                  <a:gd name="connsiteY0" fmla="*/ 133350 h 331788"/>
                  <a:gd name="connsiteX1" fmla="*/ 132196 w 277813"/>
                  <a:gd name="connsiteY1" fmla="*/ 152673 h 331788"/>
                  <a:gd name="connsiteX2" fmla="*/ 99724 w 277813"/>
                  <a:gd name="connsiteY2" fmla="*/ 186167 h 331788"/>
                  <a:gd name="connsiteX3" fmla="*/ 134793 w 277813"/>
                  <a:gd name="connsiteY3" fmla="*/ 220949 h 331788"/>
                  <a:gd name="connsiteX4" fmla="*/ 154276 w 277813"/>
                  <a:gd name="connsiteY4" fmla="*/ 237696 h 331788"/>
                  <a:gd name="connsiteX5" fmla="*/ 136092 w 277813"/>
                  <a:gd name="connsiteY5" fmla="*/ 249290 h 331788"/>
                  <a:gd name="connsiteX6" fmla="*/ 104920 w 277813"/>
                  <a:gd name="connsiteY6" fmla="*/ 241561 h 331788"/>
                  <a:gd name="connsiteX7" fmla="*/ 98425 w 277813"/>
                  <a:gd name="connsiteY7" fmla="*/ 263460 h 331788"/>
                  <a:gd name="connsiteX8" fmla="*/ 130897 w 277813"/>
                  <a:gd name="connsiteY8" fmla="*/ 272478 h 331788"/>
                  <a:gd name="connsiteX9" fmla="*/ 130897 w 277813"/>
                  <a:gd name="connsiteY9" fmla="*/ 290513 h 331788"/>
                  <a:gd name="connsiteX10" fmla="*/ 150380 w 277813"/>
                  <a:gd name="connsiteY10" fmla="*/ 290513 h 331788"/>
                  <a:gd name="connsiteX11" fmla="*/ 150380 w 277813"/>
                  <a:gd name="connsiteY11" fmla="*/ 271190 h 331788"/>
                  <a:gd name="connsiteX12" fmla="*/ 184150 w 277813"/>
                  <a:gd name="connsiteY12" fmla="*/ 235120 h 331788"/>
                  <a:gd name="connsiteX13" fmla="*/ 152978 w 277813"/>
                  <a:gd name="connsiteY13" fmla="*/ 199049 h 331788"/>
                  <a:gd name="connsiteX14" fmla="*/ 129598 w 277813"/>
                  <a:gd name="connsiteY14" fmla="*/ 182303 h 331788"/>
                  <a:gd name="connsiteX15" fmla="*/ 146483 w 277813"/>
                  <a:gd name="connsiteY15" fmla="*/ 171997 h 331788"/>
                  <a:gd name="connsiteX16" fmla="*/ 173759 w 277813"/>
                  <a:gd name="connsiteY16" fmla="*/ 178438 h 331788"/>
                  <a:gd name="connsiteX17" fmla="*/ 178955 w 277813"/>
                  <a:gd name="connsiteY17" fmla="*/ 156538 h 331788"/>
                  <a:gd name="connsiteX18" fmla="*/ 151679 w 277813"/>
                  <a:gd name="connsiteY18" fmla="*/ 151385 h 331788"/>
                  <a:gd name="connsiteX19" fmla="*/ 151679 w 277813"/>
                  <a:gd name="connsiteY19" fmla="*/ 133350 h 331788"/>
                  <a:gd name="connsiteX20" fmla="*/ 132196 w 277813"/>
                  <a:gd name="connsiteY20" fmla="*/ 133350 h 331788"/>
                  <a:gd name="connsiteX21" fmla="*/ 136310 w 277813"/>
                  <a:gd name="connsiteY21" fmla="*/ 0 h 331788"/>
                  <a:gd name="connsiteX22" fmla="*/ 167467 w 277813"/>
                  <a:gd name="connsiteY22" fmla="*/ 3888 h 331788"/>
                  <a:gd name="connsiteX23" fmla="*/ 158380 w 277813"/>
                  <a:gd name="connsiteY23" fmla="*/ 25921 h 331788"/>
                  <a:gd name="connsiteX24" fmla="*/ 184343 w 277813"/>
                  <a:gd name="connsiteY24" fmla="*/ 6480 h 331788"/>
                  <a:gd name="connsiteX25" fmla="*/ 214202 w 277813"/>
                  <a:gd name="connsiteY25" fmla="*/ 9072 h 331788"/>
                  <a:gd name="connsiteX26" fmla="*/ 188238 w 277813"/>
                  <a:gd name="connsiteY26" fmla="*/ 62210 h 331788"/>
                  <a:gd name="connsiteX27" fmla="*/ 215500 w 277813"/>
                  <a:gd name="connsiteY27" fmla="*/ 62210 h 331788"/>
                  <a:gd name="connsiteX28" fmla="*/ 215500 w 277813"/>
                  <a:gd name="connsiteY28" fmla="*/ 81651 h 331788"/>
                  <a:gd name="connsiteX29" fmla="*/ 183045 w 277813"/>
                  <a:gd name="connsiteY29" fmla="*/ 81651 h 331788"/>
                  <a:gd name="connsiteX30" fmla="*/ 277813 w 277813"/>
                  <a:gd name="connsiteY30" fmla="*/ 243657 h 331788"/>
                  <a:gd name="connsiteX31" fmla="*/ 138907 w 277813"/>
                  <a:gd name="connsiteY31" fmla="*/ 331788 h 331788"/>
                  <a:gd name="connsiteX32" fmla="*/ 0 w 277813"/>
                  <a:gd name="connsiteY32" fmla="*/ 243657 h 331788"/>
                  <a:gd name="connsiteX33" fmla="*/ 94768 w 277813"/>
                  <a:gd name="connsiteY33" fmla="*/ 81651 h 331788"/>
                  <a:gd name="connsiteX34" fmla="*/ 68804 w 277813"/>
                  <a:gd name="connsiteY34" fmla="*/ 81651 h 331788"/>
                  <a:gd name="connsiteX35" fmla="*/ 68804 w 277813"/>
                  <a:gd name="connsiteY35" fmla="*/ 60914 h 331788"/>
                  <a:gd name="connsiteX36" fmla="*/ 96066 w 277813"/>
                  <a:gd name="connsiteY36" fmla="*/ 62210 h 331788"/>
                  <a:gd name="connsiteX37" fmla="*/ 66208 w 277813"/>
                  <a:gd name="connsiteY37" fmla="*/ 5184 h 331788"/>
                  <a:gd name="connsiteX38" fmla="*/ 110347 w 277813"/>
                  <a:gd name="connsiteY38" fmla="*/ 6480 h 331788"/>
                  <a:gd name="connsiteX39" fmla="*/ 127223 w 277813"/>
                  <a:gd name="connsiteY39" fmla="*/ 28513 h 331788"/>
                  <a:gd name="connsiteX40" fmla="*/ 136310 w 277813"/>
                  <a:gd name="connsiteY4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7813" h="331788">
                    <a:moveTo>
                      <a:pt x="132196" y="133350"/>
                    </a:moveTo>
                    <a:cubicBezTo>
                      <a:pt x="132196" y="133350"/>
                      <a:pt x="132196" y="133350"/>
                      <a:pt x="132196" y="152673"/>
                    </a:cubicBezTo>
                    <a:cubicBezTo>
                      <a:pt x="111414" y="156538"/>
                      <a:pt x="99724" y="169420"/>
                      <a:pt x="99724" y="186167"/>
                    </a:cubicBezTo>
                    <a:cubicBezTo>
                      <a:pt x="99724" y="204202"/>
                      <a:pt x="114012" y="214508"/>
                      <a:pt x="134793" y="220949"/>
                    </a:cubicBezTo>
                    <a:cubicBezTo>
                      <a:pt x="149081" y="226102"/>
                      <a:pt x="154276" y="231255"/>
                      <a:pt x="154276" y="237696"/>
                    </a:cubicBezTo>
                    <a:cubicBezTo>
                      <a:pt x="154276" y="245425"/>
                      <a:pt x="147782" y="249290"/>
                      <a:pt x="136092" y="249290"/>
                    </a:cubicBezTo>
                    <a:cubicBezTo>
                      <a:pt x="124403" y="249290"/>
                      <a:pt x="112713" y="245425"/>
                      <a:pt x="104920" y="241561"/>
                    </a:cubicBezTo>
                    <a:cubicBezTo>
                      <a:pt x="104920" y="241561"/>
                      <a:pt x="104920" y="241561"/>
                      <a:pt x="98425" y="263460"/>
                    </a:cubicBezTo>
                    <a:cubicBezTo>
                      <a:pt x="106218" y="267325"/>
                      <a:pt x="117908" y="271190"/>
                      <a:pt x="130897" y="272478"/>
                    </a:cubicBezTo>
                    <a:cubicBezTo>
                      <a:pt x="130897" y="272478"/>
                      <a:pt x="130897" y="272478"/>
                      <a:pt x="130897" y="290513"/>
                    </a:cubicBezTo>
                    <a:cubicBezTo>
                      <a:pt x="130897" y="290513"/>
                      <a:pt x="130897" y="290513"/>
                      <a:pt x="150380" y="290513"/>
                    </a:cubicBezTo>
                    <a:cubicBezTo>
                      <a:pt x="150380" y="290513"/>
                      <a:pt x="150380" y="290513"/>
                      <a:pt x="150380" y="271190"/>
                    </a:cubicBezTo>
                    <a:cubicBezTo>
                      <a:pt x="172460" y="267325"/>
                      <a:pt x="184150" y="251866"/>
                      <a:pt x="184150" y="235120"/>
                    </a:cubicBezTo>
                    <a:cubicBezTo>
                      <a:pt x="184150" y="218373"/>
                      <a:pt x="175058" y="208067"/>
                      <a:pt x="152978" y="199049"/>
                    </a:cubicBezTo>
                    <a:cubicBezTo>
                      <a:pt x="136092" y="193897"/>
                      <a:pt x="129598" y="188744"/>
                      <a:pt x="129598" y="182303"/>
                    </a:cubicBezTo>
                    <a:cubicBezTo>
                      <a:pt x="129598" y="177150"/>
                      <a:pt x="133495" y="171997"/>
                      <a:pt x="146483" y="171997"/>
                    </a:cubicBezTo>
                    <a:cubicBezTo>
                      <a:pt x="159472" y="171997"/>
                      <a:pt x="168564" y="177150"/>
                      <a:pt x="173759" y="178438"/>
                    </a:cubicBezTo>
                    <a:cubicBezTo>
                      <a:pt x="173759" y="178438"/>
                      <a:pt x="173759" y="178438"/>
                      <a:pt x="178955" y="156538"/>
                    </a:cubicBezTo>
                    <a:cubicBezTo>
                      <a:pt x="172460" y="153962"/>
                      <a:pt x="164667" y="151385"/>
                      <a:pt x="151679" y="151385"/>
                    </a:cubicBezTo>
                    <a:cubicBezTo>
                      <a:pt x="151679" y="151385"/>
                      <a:pt x="151679" y="151385"/>
                      <a:pt x="151679" y="133350"/>
                    </a:cubicBezTo>
                    <a:cubicBezTo>
                      <a:pt x="151679" y="133350"/>
                      <a:pt x="151679" y="133350"/>
                      <a:pt x="132196" y="133350"/>
                    </a:cubicBezTo>
                    <a:close/>
                    <a:moveTo>
                      <a:pt x="136310" y="0"/>
                    </a:moveTo>
                    <a:cubicBezTo>
                      <a:pt x="136310" y="0"/>
                      <a:pt x="136310" y="0"/>
                      <a:pt x="167467" y="3888"/>
                    </a:cubicBezTo>
                    <a:cubicBezTo>
                      <a:pt x="167467" y="3888"/>
                      <a:pt x="167467" y="3888"/>
                      <a:pt x="158380" y="25921"/>
                    </a:cubicBezTo>
                    <a:cubicBezTo>
                      <a:pt x="158380" y="25921"/>
                      <a:pt x="158380" y="25921"/>
                      <a:pt x="184343" y="6480"/>
                    </a:cubicBezTo>
                    <a:cubicBezTo>
                      <a:pt x="184343" y="6480"/>
                      <a:pt x="184343" y="6480"/>
                      <a:pt x="214202" y="9072"/>
                    </a:cubicBezTo>
                    <a:cubicBezTo>
                      <a:pt x="214202" y="9072"/>
                      <a:pt x="214202" y="9072"/>
                      <a:pt x="188238" y="62210"/>
                    </a:cubicBezTo>
                    <a:cubicBezTo>
                      <a:pt x="188238" y="62210"/>
                      <a:pt x="188238" y="62210"/>
                      <a:pt x="215500" y="62210"/>
                    </a:cubicBezTo>
                    <a:cubicBezTo>
                      <a:pt x="215500" y="62210"/>
                      <a:pt x="215500" y="62210"/>
                      <a:pt x="215500" y="81651"/>
                    </a:cubicBezTo>
                    <a:cubicBezTo>
                      <a:pt x="215500" y="81651"/>
                      <a:pt x="215500" y="81651"/>
                      <a:pt x="183045" y="81651"/>
                    </a:cubicBezTo>
                    <a:cubicBezTo>
                      <a:pt x="237569" y="114052"/>
                      <a:pt x="277813" y="198295"/>
                      <a:pt x="277813" y="243657"/>
                    </a:cubicBezTo>
                    <a:cubicBezTo>
                      <a:pt x="277813" y="299387"/>
                      <a:pt x="215500" y="331788"/>
                      <a:pt x="138907" y="331788"/>
                    </a:cubicBezTo>
                    <a:cubicBezTo>
                      <a:pt x="62313" y="331788"/>
                      <a:pt x="0" y="299387"/>
                      <a:pt x="0" y="243657"/>
                    </a:cubicBezTo>
                    <a:cubicBezTo>
                      <a:pt x="0" y="198295"/>
                      <a:pt x="40244" y="114052"/>
                      <a:pt x="94768" y="81651"/>
                    </a:cubicBezTo>
                    <a:cubicBezTo>
                      <a:pt x="94768" y="81651"/>
                      <a:pt x="94768" y="81651"/>
                      <a:pt x="68804" y="81651"/>
                    </a:cubicBezTo>
                    <a:cubicBezTo>
                      <a:pt x="68804" y="81651"/>
                      <a:pt x="68804" y="81651"/>
                      <a:pt x="68804" y="60914"/>
                    </a:cubicBezTo>
                    <a:cubicBezTo>
                      <a:pt x="68804" y="60914"/>
                      <a:pt x="68804" y="60914"/>
                      <a:pt x="96066" y="62210"/>
                    </a:cubicBezTo>
                    <a:cubicBezTo>
                      <a:pt x="96066" y="62210"/>
                      <a:pt x="96066" y="62210"/>
                      <a:pt x="66208" y="5184"/>
                    </a:cubicBezTo>
                    <a:cubicBezTo>
                      <a:pt x="66208" y="5184"/>
                      <a:pt x="66208" y="5184"/>
                      <a:pt x="110347" y="6480"/>
                    </a:cubicBezTo>
                    <a:cubicBezTo>
                      <a:pt x="110347" y="6480"/>
                      <a:pt x="110347" y="6480"/>
                      <a:pt x="127223" y="28513"/>
                    </a:cubicBezTo>
                    <a:cubicBezTo>
                      <a:pt x="127223" y="28513"/>
                      <a:pt x="127223" y="28513"/>
                      <a:pt x="1363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: 形状 32"/>
              <p:cNvSpPr/>
              <p:nvPr/>
            </p:nvSpPr>
            <p:spPr bwMode="auto">
              <a:xfrm>
                <a:off x="4411451" y="2310380"/>
                <a:ext cx="321099" cy="280395"/>
              </a:xfrm>
              <a:custGeom>
                <a:avLst/>
                <a:gdLst>
                  <a:gd name="connsiteX0" fmla="*/ 153417 w 338138"/>
                  <a:gd name="connsiteY0" fmla="*/ 182239 h 295275"/>
                  <a:gd name="connsiteX1" fmla="*/ 158329 w 338138"/>
                  <a:gd name="connsiteY1" fmla="*/ 185510 h 295275"/>
                  <a:gd name="connsiteX2" fmla="*/ 183356 w 338138"/>
                  <a:gd name="connsiteY2" fmla="*/ 190500 h 295275"/>
                  <a:gd name="connsiteX3" fmla="*/ 208382 w 338138"/>
                  <a:gd name="connsiteY3" fmla="*/ 185510 h 295275"/>
                  <a:gd name="connsiteX4" fmla="*/ 213017 w 338138"/>
                  <a:gd name="connsiteY4" fmla="*/ 182424 h 295275"/>
                  <a:gd name="connsiteX5" fmla="*/ 225680 w 338138"/>
                  <a:gd name="connsiteY5" fmla="*/ 185018 h 295275"/>
                  <a:gd name="connsiteX6" fmla="*/ 284893 w 338138"/>
                  <a:gd name="connsiteY6" fmla="*/ 244301 h 295275"/>
                  <a:gd name="connsiteX7" fmla="*/ 287278 w 338138"/>
                  <a:gd name="connsiteY7" fmla="*/ 255971 h 295275"/>
                  <a:gd name="connsiteX8" fmla="*/ 286544 w 338138"/>
                  <a:gd name="connsiteY8" fmla="*/ 255971 h 295275"/>
                  <a:gd name="connsiteX9" fmla="*/ 278606 w 338138"/>
                  <a:gd name="connsiteY9" fmla="*/ 263854 h 295275"/>
                  <a:gd name="connsiteX10" fmla="*/ 286544 w 338138"/>
                  <a:gd name="connsiteY10" fmla="*/ 273050 h 295275"/>
                  <a:gd name="connsiteX11" fmla="*/ 290768 w 338138"/>
                  <a:gd name="connsiteY11" fmla="*/ 273050 h 295275"/>
                  <a:gd name="connsiteX12" fmla="*/ 293688 w 338138"/>
                  <a:gd name="connsiteY12" fmla="*/ 287338 h 295275"/>
                  <a:gd name="connsiteX13" fmla="*/ 285760 w 338138"/>
                  <a:gd name="connsiteY13" fmla="*/ 295275 h 295275"/>
                  <a:gd name="connsiteX14" fmla="*/ 276510 w 338138"/>
                  <a:gd name="connsiteY14" fmla="*/ 287338 h 295275"/>
                  <a:gd name="connsiteX15" fmla="*/ 182696 w 338138"/>
                  <a:gd name="connsiteY15" fmla="*/ 193410 h 295275"/>
                  <a:gd name="connsiteX16" fmla="*/ 88881 w 338138"/>
                  <a:gd name="connsiteY16" fmla="*/ 287338 h 295275"/>
                  <a:gd name="connsiteX17" fmla="*/ 80953 w 338138"/>
                  <a:gd name="connsiteY17" fmla="*/ 295275 h 295275"/>
                  <a:gd name="connsiteX18" fmla="*/ 73025 w 338138"/>
                  <a:gd name="connsiteY18" fmla="*/ 287338 h 295275"/>
                  <a:gd name="connsiteX19" fmla="*/ 77268 w 338138"/>
                  <a:gd name="connsiteY19" fmla="*/ 266075 h 295275"/>
                  <a:gd name="connsiteX20" fmla="*/ 79521 w 338138"/>
                  <a:gd name="connsiteY20" fmla="*/ 263839 h 295275"/>
                  <a:gd name="connsiteX21" fmla="*/ 77977 w 338138"/>
                  <a:gd name="connsiteY21" fmla="*/ 262525 h 295275"/>
                  <a:gd name="connsiteX22" fmla="*/ 81613 w 338138"/>
                  <a:gd name="connsiteY22" fmla="*/ 244301 h 295275"/>
                  <a:gd name="connsiteX23" fmla="*/ 105067 w 338138"/>
                  <a:gd name="connsiteY23" fmla="*/ 208955 h 295275"/>
                  <a:gd name="connsiteX24" fmla="*/ 121487 w 338138"/>
                  <a:gd name="connsiteY24" fmla="*/ 197677 h 295275"/>
                  <a:gd name="connsiteX25" fmla="*/ 131209 w 338138"/>
                  <a:gd name="connsiteY25" fmla="*/ 200672 h 295275"/>
                  <a:gd name="connsiteX26" fmla="*/ 141812 w 338138"/>
                  <a:gd name="connsiteY26" fmla="*/ 196725 h 295275"/>
                  <a:gd name="connsiteX27" fmla="*/ 139161 w 338138"/>
                  <a:gd name="connsiteY27" fmla="*/ 186197 h 295275"/>
                  <a:gd name="connsiteX28" fmla="*/ 138577 w 338138"/>
                  <a:gd name="connsiteY28" fmla="*/ 185939 h 295275"/>
                  <a:gd name="connsiteX29" fmla="*/ 139917 w 338138"/>
                  <a:gd name="connsiteY29" fmla="*/ 185018 h 295275"/>
                  <a:gd name="connsiteX30" fmla="*/ 120516 w 338138"/>
                  <a:gd name="connsiteY30" fmla="*/ 177954 h 295275"/>
                  <a:gd name="connsiteX31" fmla="*/ 138577 w 338138"/>
                  <a:gd name="connsiteY31" fmla="*/ 185939 h 295275"/>
                  <a:gd name="connsiteX32" fmla="*/ 121487 w 338138"/>
                  <a:gd name="connsiteY32" fmla="*/ 197677 h 295275"/>
                  <a:gd name="connsiteX33" fmla="*/ 92774 w 338138"/>
                  <a:gd name="connsiteY33" fmla="*/ 188829 h 295275"/>
                  <a:gd name="connsiteX34" fmla="*/ 17229 w 338138"/>
                  <a:gd name="connsiteY34" fmla="*/ 255943 h 295275"/>
                  <a:gd name="connsiteX35" fmla="*/ 70243 w 338138"/>
                  <a:gd name="connsiteY35" fmla="*/ 255943 h 295275"/>
                  <a:gd name="connsiteX36" fmla="*/ 77977 w 338138"/>
                  <a:gd name="connsiteY36" fmla="*/ 262525 h 295275"/>
                  <a:gd name="connsiteX37" fmla="*/ 77268 w 338138"/>
                  <a:gd name="connsiteY37" fmla="*/ 266075 h 295275"/>
                  <a:gd name="connsiteX38" fmla="*/ 70243 w 338138"/>
                  <a:gd name="connsiteY38" fmla="*/ 273050 h 295275"/>
                  <a:gd name="connsiteX39" fmla="*/ 7952 w 338138"/>
                  <a:gd name="connsiteY39" fmla="*/ 273050 h 295275"/>
                  <a:gd name="connsiteX40" fmla="*/ 0 w 338138"/>
                  <a:gd name="connsiteY40" fmla="*/ 263839 h 295275"/>
                  <a:gd name="connsiteX41" fmla="*/ 55913 w 338138"/>
                  <a:gd name="connsiteY41" fmla="*/ 180008 h 295275"/>
                  <a:gd name="connsiteX42" fmla="*/ 63954 w 338138"/>
                  <a:gd name="connsiteY42" fmla="*/ 178487 h 295275"/>
                  <a:gd name="connsiteX43" fmla="*/ 70942 w 338138"/>
                  <a:gd name="connsiteY43" fmla="*/ 183150 h 295275"/>
                  <a:gd name="connsiteX44" fmla="*/ 92198 w 338138"/>
                  <a:gd name="connsiteY44" fmla="*/ 187325 h 295275"/>
                  <a:gd name="connsiteX45" fmla="*/ 117104 w 338138"/>
                  <a:gd name="connsiteY45" fmla="*/ 180908 h 295275"/>
                  <a:gd name="connsiteX46" fmla="*/ 242887 w 338138"/>
                  <a:gd name="connsiteY46" fmla="*/ 82550 h 295275"/>
                  <a:gd name="connsiteX47" fmla="*/ 299773 w 338138"/>
                  <a:gd name="connsiteY47" fmla="*/ 137730 h 295275"/>
                  <a:gd name="connsiteX48" fmla="*/ 278606 w 338138"/>
                  <a:gd name="connsiteY48" fmla="*/ 179771 h 295275"/>
                  <a:gd name="connsiteX49" fmla="*/ 338138 w 338138"/>
                  <a:gd name="connsiteY49" fmla="*/ 263854 h 295275"/>
                  <a:gd name="connsiteX50" fmla="*/ 330201 w 338138"/>
                  <a:gd name="connsiteY50" fmla="*/ 273050 h 295275"/>
                  <a:gd name="connsiteX51" fmla="*/ 292001 w 338138"/>
                  <a:gd name="connsiteY51" fmla="*/ 273050 h 295275"/>
                  <a:gd name="connsiteX52" fmla="*/ 290768 w 338138"/>
                  <a:gd name="connsiteY52" fmla="*/ 273050 h 295275"/>
                  <a:gd name="connsiteX53" fmla="*/ 287278 w 338138"/>
                  <a:gd name="connsiteY53" fmla="*/ 255971 h 295275"/>
                  <a:gd name="connsiteX54" fmla="*/ 306429 w 338138"/>
                  <a:gd name="connsiteY54" fmla="*/ 255971 h 295275"/>
                  <a:gd name="connsiteX55" fmla="*/ 320940 w 338138"/>
                  <a:gd name="connsiteY55" fmla="*/ 255971 h 295275"/>
                  <a:gd name="connsiteX56" fmla="*/ 253471 w 338138"/>
                  <a:gd name="connsiteY56" fmla="*/ 190281 h 295275"/>
                  <a:gd name="connsiteX57" fmla="*/ 245533 w 338138"/>
                  <a:gd name="connsiteY57" fmla="*/ 182399 h 295275"/>
                  <a:gd name="connsiteX58" fmla="*/ 252148 w 338138"/>
                  <a:gd name="connsiteY58" fmla="*/ 174516 h 295275"/>
                  <a:gd name="connsiteX59" fmla="*/ 283898 w 338138"/>
                  <a:gd name="connsiteY59" fmla="*/ 137730 h 295275"/>
                  <a:gd name="connsiteX60" fmla="*/ 242887 w 338138"/>
                  <a:gd name="connsiteY60" fmla="*/ 98316 h 295275"/>
                  <a:gd name="connsiteX61" fmla="*/ 234950 w 338138"/>
                  <a:gd name="connsiteY61" fmla="*/ 90433 h 295275"/>
                  <a:gd name="connsiteX62" fmla="*/ 242887 w 338138"/>
                  <a:gd name="connsiteY62" fmla="*/ 82550 h 295275"/>
                  <a:gd name="connsiteX63" fmla="*/ 182562 w 338138"/>
                  <a:gd name="connsiteY63" fmla="*/ 79375 h 295275"/>
                  <a:gd name="connsiteX64" fmla="*/ 134937 w 338138"/>
                  <a:gd name="connsiteY64" fmla="*/ 127000 h 295275"/>
                  <a:gd name="connsiteX65" fmla="*/ 182562 w 338138"/>
                  <a:gd name="connsiteY65" fmla="*/ 174625 h 295275"/>
                  <a:gd name="connsiteX66" fmla="*/ 230187 w 338138"/>
                  <a:gd name="connsiteY66" fmla="*/ 127000 h 295275"/>
                  <a:gd name="connsiteX67" fmla="*/ 182562 w 338138"/>
                  <a:gd name="connsiteY67" fmla="*/ 79375 h 295275"/>
                  <a:gd name="connsiteX68" fmla="*/ 92198 w 338138"/>
                  <a:gd name="connsiteY68" fmla="*/ 79375 h 295275"/>
                  <a:gd name="connsiteX69" fmla="*/ 112815 w 338138"/>
                  <a:gd name="connsiteY69" fmla="*/ 83325 h 295275"/>
                  <a:gd name="connsiteX70" fmla="*/ 129438 w 338138"/>
                  <a:gd name="connsiteY70" fmla="*/ 94484 h 295275"/>
                  <a:gd name="connsiteX71" fmla="*/ 124114 w 338138"/>
                  <a:gd name="connsiteY71" fmla="*/ 102283 h 295275"/>
                  <a:gd name="connsiteX72" fmla="*/ 123146 w 338138"/>
                  <a:gd name="connsiteY72" fmla="*/ 107021 h 295275"/>
                  <a:gd name="connsiteX73" fmla="*/ 118588 w 338138"/>
                  <a:gd name="connsiteY73" fmla="*/ 107021 h 295275"/>
                  <a:gd name="connsiteX74" fmla="*/ 92198 w 338138"/>
                  <a:gd name="connsiteY74" fmla="*/ 95173 h 295275"/>
                  <a:gd name="connsiteX75" fmla="*/ 53934 w 338138"/>
                  <a:gd name="connsiteY75" fmla="*/ 133350 h 295275"/>
                  <a:gd name="connsiteX76" fmla="*/ 92198 w 338138"/>
                  <a:gd name="connsiteY76" fmla="*/ 171528 h 295275"/>
                  <a:gd name="connsiteX77" fmla="*/ 123866 w 338138"/>
                  <a:gd name="connsiteY77" fmla="*/ 154414 h 295275"/>
                  <a:gd name="connsiteX78" fmla="*/ 125791 w 338138"/>
                  <a:gd name="connsiteY78" fmla="*/ 154174 h 295275"/>
                  <a:gd name="connsiteX79" fmla="*/ 134034 w 338138"/>
                  <a:gd name="connsiteY79" fmla="*/ 166249 h 295275"/>
                  <a:gd name="connsiteX80" fmla="*/ 120516 w 338138"/>
                  <a:gd name="connsiteY80" fmla="*/ 177954 h 295275"/>
                  <a:gd name="connsiteX81" fmla="*/ 116465 w 338138"/>
                  <a:gd name="connsiteY81" fmla="*/ 176163 h 295275"/>
                  <a:gd name="connsiteX82" fmla="*/ 92774 w 338138"/>
                  <a:gd name="connsiteY82" fmla="*/ 173037 h 295275"/>
                  <a:gd name="connsiteX83" fmla="*/ 63954 w 338138"/>
                  <a:gd name="connsiteY83" fmla="*/ 178487 h 295275"/>
                  <a:gd name="connsiteX84" fmla="*/ 53769 w 338138"/>
                  <a:gd name="connsiteY84" fmla="*/ 171692 h 295275"/>
                  <a:gd name="connsiteX85" fmla="*/ 38100 w 338138"/>
                  <a:gd name="connsiteY85" fmla="*/ 133350 h 295275"/>
                  <a:gd name="connsiteX86" fmla="*/ 92198 w 338138"/>
                  <a:gd name="connsiteY86" fmla="*/ 79375 h 295275"/>
                  <a:gd name="connsiteX87" fmla="*/ 183356 w 338138"/>
                  <a:gd name="connsiteY87" fmla="*/ 63500 h 295275"/>
                  <a:gd name="connsiteX88" fmla="*/ 247650 w 338138"/>
                  <a:gd name="connsiteY88" fmla="*/ 127000 h 295275"/>
                  <a:gd name="connsiteX89" fmla="*/ 228819 w 338138"/>
                  <a:gd name="connsiteY89" fmla="*/ 171902 h 295275"/>
                  <a:gd name="connsiteX90" fmla="*/ 213017 w 338138"/>
                  <a:gd name="connsiteY90" fmla="*/ 182424 h 295275"/>
                  <a:gd name="connsiteX91" fmla="*/ 182696 w 338138"/>
                  <a:gd name="connsiteY91" fmla="*/ 176212 h 295275"/>
                  <a:gd name="connsiteX92" fmla="*/ 153417 w 338138"/>
                  <a:gd name="connsiteY92" fmla="*/ 182239 h 295275"/>
                  <a:gd name="connsiteX93" fmla="*/ 137893 w 338138"/>
                  <a:gd name="connsiteY93" fmla="*/ 171902 h 295275"/>
                  <a:gd name="connsiteX94" fmla="*/ 134034 w 338138"/>
                  <a:gd name="connsiteY94" fmla="*/ 166249 h 295275"/>
                  <a:gd name="connsiteX95" fmla="*/ 137061 w 338138"/>
                  <a:gd name="connsiteY95" fmla="*/ 163629 h 295275"/>
                  <a:gd name="connsiteX96" fmla="*/ 134422 w 338138"/>
                  <a:gd name="connsiteY96" fmla="*/ 153097 h 295275"/>
                  <a:gd name="connsiteX97" fmla="*/ 125791 w 338138"/>
                  <a:gd name="connsiteY97" fmla="*/ 154174 h 295275"/>
                  <a:gd name="connsiteX98" fmla="*/ 124114 w 338138"/>
                  <a:gd name="connsiteY98" fmla="*/ 151717 h 295275"/>
                  <a:gd name="connsiteX99" fmla="*/ 119062 w 338138"/>
                  <a:gd name="connsiteY99" fmla="*/ 127000 h 295275"/>
                  <a:gd name="connsiteX100" fmla="*/ 123146 w 338138"/>
                  <a:gd name="connsiteY100" fmla="*/ 107021 h 295275"/>
                  <a:gd name="connsiteX101" fmla="*/ 130463 w 338138"/>
                  <a:gd name="connsiteY101" fmla="*/ 107021 h 295275"/>
                  <a:gd name="connsiteX102" fmla="*/ 130463 w 338138"/>
                  <a:gd name="connsiteY102" fmla="*/ 95173 h 295275"/>
                  <a:gd name="connsiteX103" fmla="*/ 129438 w 338138"/>
                  <a:gd name="connsiteY103" fmla="*/ 94484 h 295275"/>
                  <a:gd name="connsiteX104" fmla="*/ 137893 w 338138"/>
                  <a:gd name="connsiteY104" fmla="*/ 82099 h 295275"/>
                  <a:gd name="connsiteX105" fmla="*/ 183356 w 338138"/>
                  <a:gd name="connsiteY105" fmla="*/ 63500 h 295275"/>
                  <a:gd name="connsiteX106" fmla="*/ 284162 w 338138"/>
                  <a:gd name="connsiteY106" fmla="*/ 36513 h 295275"/>
                  <a:gd name="connsiteX107" fmla="*/ 300037 w 338138"/>
                  <a:gd name="connsiteY107" fmla="*/ 36513 h 295275"/>
                  <a:gd name="connsiteX108" fmla="*/ 300037 w 338138"/>
                  <a:gd name="connsiteY108" fmla="*/ 46752 h 295275"/>
                  <a:gd name="connsiteX109" fmla="*/ 300037 w 338138"/>
                  <a:gd name="connsiteY109" fmla="*/ 52282 h 295275"/>
                  <a:gd name="connsiteX110" fmla="*/ 292100 w 338138"/>
                  <a:gd name="connsiteY110" fmla="*/ 60325 h 295275"/>
                  <a:gd name="connsiteX111" fmla="*/ 284162 w 338138"/>
                  <a:gd name="connsiteY111" fmla="*/ 52282 h 295275"/>
                  <a:gd name="connsiteX112" fmla="*/ 300037 w 338138"/>
                  <a:gd name="connsiteY112" fmla="*/ 19050 h 295275"/>
                  <a:gd name="connsiteX113" fmla="*/ 302507 w 338138"/>
                  <a:gd name="connsiteY113" fmla="*/ 19050 h 295275"/>
                  <a:gd name="connsiteX114" fmla="*/ 307869 w 338138"/>
                  <a:gd name="connsiteY114" fmla="*/ 19050 h 295275"/>
                  <a:gd name="connsiteX115" fmla="*/ 315912 w 338138"/>
                  <a:gd name="connsiteY115" fmla="*/ 28453 h 295275"/>
                  <a:gd name="connsiteX116" fmla="*/ 307869 w 338138"/>
                  <a:gd name="connsiteY116" fmla="*/ 36513 h 295275"/>
                  <a:gd name="connsiteX117" fmla="*/ 300037 w 338138"/>
                  <a:gd name="connsiteY117" fmla="*/ 36513 h 295275"/>
                  <a:gd name="connsiteX118" fmla="*/ 300037 w 338138"/>
                  <a:gd name="connsiteY118" fmla="*/ 33619 h 295275"/>
                  <a:gd name="connsiteX119" fmla="*/ 264971 w 338138"/>
                  <a:gd name="connsiteY119" fmla="*/ 19050 h 295275"/>
                  <a:gd name="connsiteX120" fmla="*/ 284162 w 338138"/>
                  <a:gd name="connsiteY120" fmla="*/ 19050 h 295275"/>
                  <a:gd name="connsiteX121" fmla="*/ 284162 w 338138"/>
                  <a:gd name="connsiteY121" fmla="*/ 26707 h 295275"/>
                  <a:gd name="connsiteX122" fmla="*/ 284162 w 338138"/>
                  <a:gd name="connsiteY122" fmla="*/ 36513 h 295275"/>
                  <a:gd name="connsiteX123" fmla="*/ 283068 w 338138"/>
                  <a:gd name="connsiteY123" fmla="*/ 36513 h 295275"/>
                  <a:gd name="connsiteX124" fmla="*/ 264971 w 338138"/>
                  <a:gd name="connsiteY124" fmla="*/ 36513 h 295275"/>
                  <a:gd name="connsiteX125" fmla="*/ 255587 w 338138"/>
                  <a:gd name="connsiteY125" fmla="*/ 28453 h 295275"/>
                  <a:gd name="connsiteX126" fmla="*/ 264971 w 338138"/>
                  <a:gd name="connsiteY126" fmla="*/ 19050 h 295275"/>
                  <a:gd name="connsiteX127" fmla="*/ 292100 w 338138"/>
                  <a:gd name="connsiteY127" fmla="*/ 0 h 295275"/>
                  <a:gd name="connsiteX128" fmla="*/ 300037 w 338138"/>
                  <a:gd name="connsiteY128" fmla="*/ 8044 h 295275"/>
                  <a:gd name="connsiteX129" fmla="*/ 300037 w 338138"/>
                  <a:gd name="connsiteY129" fmla="*/ 19050 h 295275"/>
                  <a:gd name="connsiteX130" fmla="*/ 289771 w 338138"/>
                  <a:gd name="connsiteY130" fmla="*/ 19050 h 295275"/>
                  <a:gd name="connsiteX131" fmla="*/ 284162 w 338138"/>
                  <a:gd name="connsiteY131" fmla="*/ 19050 h 295275"/>
                  <a:gd name="connsiteX132" fmla="*/ 284162 w 338138"/>
                  <a:gd name="connsiteY132" fmla="*/ 13574 h 295275"/>
                  <a:gd name="connsiteX133" fmla="*/ 284162 w 338138"/>
                  <a:gd name="connsiteY133" fmla="*/ 8044 h 295275"/>
                  <a:gd name="connsiteX134" fmla="*/ 292100 w 338138"/>
                  <a:gd name="connsiteY134" fmla="*/ 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338138" h="295275">
                    <a:moveTo>
                      <a:pt x="153417" y="182239"/>
                    </a:moveTo>
                    <a:lnTo>
                      <a:pt x="158329" y="185510"/>
                    </a:lnTo>
                    <a:cubicBezTo>
                      <a:pt x="166022" y="188723"/>
                      <a:pt x="174479" y="190500"/>
                      <a:pt x="183356" y="190500"/>
                    </a:cubicBezTo>
                    <a:cubicBezTo>
                      <a:pt x="192233" y="190500"/>
                      <a:pt x="200690" y="188723"/>
                      <a:pt x="208382" y="185510"/>
                    </a:cubicBezTo>
                    <a:lnTo>
                      <a:pt x="213017" y="182424"/>
                    </a:lnTo>
                    <a:lnTo>
                      <a:pt x="225680" y="185018"/>
                    </a:lnTo>
                    <a:cubicBezTo>
                      <a:pt x="252189" y="196345"/>
                      <a:pt x="273579" y="217760"/>
                      <a:pt x="284893" y="244301"/>
                    </a:cubicBezTo>
                    <a:lnTo>
                      <a:pt x="287278" y="255971"/>
                    </a:lnTo>
                    <a:lnTo>
                      <a:pt x="286544" y="255971"/>
                    </a:lnTo>
                    <a:cubicBezTo>
                      <a:pt x="282575" y="255971"/>
                      <a:pt x="278606" y="259912"/>
                      <a:pt x="278606" y="263854"/>
                    </a:cubicBezTo>
                    <a:cubicBezTo>
                      <a:pt x="278606" y="269109"/>
                      <a:pt x="282575" y="273050"/>
                      <a:pt x="286544" y="273050"/>
                    </a:cubicBezTo>
                    <a:lnTo>
                      <a:pt x="290768" y="273050"/>
                    </a:lnTo>
                    <a:lnTo>
                      <a:pt x="293688" y="287338"/>
                    </a:lnTo>
                    <a:cubicBezTo>
                      <a:pt x="293688" y="291306"/>
                      <a:pt x="289724" y="295275"/>
                      <a:pt x="285760" y="295275"/>
                    </a:cubicBezTo>
                    <a:cubicBezTo>
                      <a:pt x="280474" y="295275"/>
                      <a:pt x="276510" y="291306"/>
                      <a:pt x="276510" y="287338"/>
                    </a:cubicBezTo>
                    <a:cubicBezTo>
                      <a:pt x="276510" y="235744"/>
                      <a:pt x="235549" y="193410"/>
                      <a:pt x="182696" y="193410"/>
                    </a:cubicBezTo>
                    <a:cubicBezTo>
                      <a:pt x="131164" y="193410"/>
                      <a:pt x="88881" y="235744"/>
                      <a:pt x="88881" y="287338"/>
                    </a:cubicBezTo>
                    <a:cubicBezTo>
                      <a:pt x="88881" y="291306"/>
                      <a:pt x="86238" y="295275"/>
                      <a:pt x="80953" y="295275"/>
                    </a:cubicBezTo>
                    <a:cubicBezTo>
                      <a:pt x="76989" y="295275"/>
                      <a:pt x="73025" y="291306"/>
                      <a:pt x="73025" y="287338"/>
                    </a:cubicBezTo>
                    <a:lnTo>
                      <a:pt x="77268" y="266075"/>
                    </a:lnTo>
                    <a:lnTo>
                      <a:pt x="79521" y="263839"/>
                    </a:lnTo>
                    <a:lnTo>
                      <a:pt x="77977" y="262525"/>
                    </a:lnTo>
                    <a:lnTo>
                      <a:pt x="81613" y="244301"/>
                    </a:lnTo>
                    <a:cubicBezTo>
                      <a:pt x="87147" y="231031"/>
                      <a:pt x="95157" y="219042"/>
                      <a:pt x="105067" y="208955"/>
                    </a:cubicBezTo>
                    <a:lnTo>
                      <a:pt x="121487" y="197677"/>
                    </a:lnTo>
                    <a:lnTo>
                      <a:pt x="131209" y="200672"/>
                    </a:lnTo>
                    <a:cubicBezTo>
                      <a:pt x="135185" y="201988"/>
                      <a:pt x="140487" y="200672"/>
                      <a:pt x="141812" y="196725"/>
                    </a:cubicBezTo>
                    <a:cubicBezTo>
                      <a:pt x="144463" y="192777"/>
                      <a:pt x="143137" y="188829"/>
                      <a:pt x="139161" y="186197"/>
                    </a:cubicBezTo>
                    <a:lnTo>
                      <a:pt x="138577" y="185939"/>
                    </a:lnTo>
                    <a:lnTo>
                      <a:pt x="139917" y="185018"/>
                    </a:lnTo>
                    <a:close/>
                    <a:moveTo>
                      <a:pt x="120516" y="177954"/>
                    </a:moveTo>
                    <a:lnTo>
                      <a:pt x="138577" y="185939"/>
                    </a:lnTo>
                    <a:lnTo>
                      <a:pt x="121487" y="197677"/>
                    </a:lnTo>
                    <a:lnTo>
                      <a:pt x="92774" y="188829"/>
                    </a:lnTo>
                    <a:cubicBezTo>
                      <a:pt x="51688" y="188829"/>
                      <a:pt x="19880" y="217780"/>
                      <a:pt x="17229" y="255943"/>
                    </a:cubicBezTo>
                    <a:cubicBezTo>
                      <a:pt x="70243" y="255943"/>
                      <a:pt x="70243" y="255943"/>
                      <a:pt x="70243" y="255943"/>
                    </a:cubicBezTo>
                    <a:lnTo>
                      <a:pt x="77977" y="262525"/>
                    </a:lnTo>
                    <a:lnTo>
                      <a:pt x="77268" y="266075"/>
                    </a:lnTo>
                    <a:lnTo>
                      <a:pt x="70243" y="273050"/>
                    </a:lnTo>
                    <a:cubicBezTo>
                      <a:pt x="7952" y="273050"/>
                      <a:pt x="7952" y="273050"/>
                      <a:pt x="7952" y="273050"/>
                    </a:cubicBezTo>
                    <a:cubicBezTo>
                      <a:pt x="3976" y="273050"/>
                      <a:pt x="0" y="269102"/>
                      <a:pt x="0" y="263839"/>
                    </a:cubicBezTo>
                    <a:cubicBezTo>
                      <a:pt x="0" y="225347"/>
                      <a:pt x="22365" y="193517"/>
                      <a:pt x="55913" y="180008"/>
                    </a:cubicBezTo>
                    <a:lnTo>
                      <a:pt x="63954" y="178487"/>
                    </a:lnTo>
                    <a:lnTo>
                      <a:pt x="70942" y="183150"/>
                    </a:lnTo>
                    <a:cubicBezTo>
                      <a:pt x="77437" y="185844"/>
                      <a:pt x="84611" y="187325"/>
                      <a:pt x="92198" y="187325"/>
                    </a:cubicBezTo>
                    <a:cubicBezTo>
                      <a:pt x="100775" y="187325"/>
                      <a:pt x="109352" y="185022"/>
                      <a:pt x="117104" y="180908"/>
                    </a:cubicBezTo>
                    <a:close/>
                    <a:moveTo>
                      <a:pt x="242887" y="82550"/>
                    </a:moveTo>
                    <a:cubicBezTo>
                      <a:pt x="273315" y="82550"/>
                      <a:pt x="299773" y="108826"/>
                      <a:pt x="299773" y="137730"/>
                    </a:cubicBezTo>
                    <a:cubicBezTo>
                      <a:pt x="299773" y="154809"/>
                      <a:pt x="291836" y="169261"/>
                      <a:pt x="278606" y="179771"/>
                    </a:cubicBezTo>
                    <a:cubicBezTo>
                      <a:pt x="314326" y="192909"/>
                      <a:pt x="338138" y="225754"/>
                      <a:pt x="338138" y="263854"/>
                    </a:cubicBezTo>
                    <a:cubicBezTo>
                      <a:pt x="338138" y="269109"/>
                      <a:pt x="334169" y="273050"/>
                      <a:pt x="330201" y="273050"/>
                    </a:cubicBezTo>
                    <a:cubicBezTo>
                      <a:pt x="308373" y="273050"/>
                      <a:pt x="297458" y="273050"/>
                      <a:pt x="292001" y="273050"/>
                    </a:cubicBezTo>
                    <a:lnTo>
                      <a:pt x="290768" y="273050"/>
                    </a:lnTo>
                    <a:lnTo>
                      <a:pt x="287278" y="255971"/>
                    </a:lnTo>
                    <a:lnTo>
                      <a:pt x="306429" y="255971"/>
                    </a:lnTo>
                    <a:cubicBezTo>
                      <a:pt x="320940" y="255971"/>
                      <a:pt x="320940" y="255971"/>
                      <a:pt x="320940" y="255971"/>
                    </a:cubicBezTo>
                    <a:cubicBezTo>
                      <a:pt x="318294" y="221812"/>
                      <a:pt x="289190" y="194223"/>
                      <a:pt x="253471" y="190281"/>
                    </a:cubicBezTo>
                    <a:cubicBezTo>
                      <a:pt x="249502" y="190281"/>
                      <a:pt x="246856" y="186340"/>
                      <a:pt x="245533" y="182399"/>
                    </a:cubicBezTo>
                    <a:cubicBezTo>
                      <a:pt x="245533" y="178457"/>
                      <a:pt x="248179" y="174516"/>
                      <a:pt x="252148" y="174516"/>
                    </a:cubicBezTo>
                    <a:cubicBezTo>
                      <a:pt x="270669" y="170574"/>
                      <a:pt x="283898" y="156123"/>
                      <a:pt x="283898" y="137730"/>
                    </a:cubicBezTo>
                    <a:cubicBezTo>
                      <a:pt x="283898" y="116709"/>
                      <a:pt x="264054" y="98316"/>
                      <a:pt x="242887" y="98316"/>
                    </a:cubicBezTo>
                    <a:cubicBezTo>
                      <a:pt x="237596" y="98316"/>
                      <a:pt x="234950" y="94374"/>
                      <a:pt x="234950" y="90433"/>
                    </a:cubicBezTo>
                    <a:cubicBezTo>
                      <a:pt x="234950" y="86492"/>
                      <a:pt x="237596" y="82550"/>
                      <a:pt x="242887" y="82550"/>
                    </a:cubicBezTo>
                    <a:close/>
                    <a:moveTo>
                      <a:pt x="182562" y="79375"/>
                    </a:moveTo>
                    <a:cubicBezTo>
                      <a:pt x="156259" y="79375"/>
                      <a:pt x="134937" y="100697"/>
                      <a:pt x="134937" y="127000"/>
                    </a:cubicBezTo>
                    <a:cubicBezTo>
                      <a:pt x="134937" y="153303"/>
                      <a:pt x="156259" y="174625"/>
                      <a:pt x="182562" y="174625"/>
                    </a:cubicBezTo>
                    <a:cubicBezTo>
                      <a:pt x="208865" y="174625"/>
                      <a:pt x="230187" y="153303"/>
                      <a:pt x="230187" y="127000"/>
                    </a:cubicBezTo>
                    <a:cubicBezTo>
                      <a:pt x="230187" y="100697"/>
                      <a:pt x="208865" y="79375"/>
                      <a:pt x="182562" y="79375"/>
                    </a:cubicBezTo>
                    <a:close/>
                    <a:moveTo>
                      <a:pt x="92198" y="79375"/>
                    </a:moveTo>
                    <a:cubicBezTo>
                      <a:pt x="99456" y="79375"/>
                      <a:pt x="106383" y="80692"/>
                      <a:pt x="112815" y="83325"/>
                    </a:cubicBezTo>
                    <a:lnTo>
                      <a:pt x="129438" y="94484"/>
                    </a:lnTo>
                    <a:lnTo>
                      <a:pt x="124114" y="102283"/>
                    </a:lnTo>
                    <a:lnTo>
                      <a:pt x="123146" y="107021"/>
                    </a:lnTo>
                    <a:lnTo>
                      <a:pt x="118588" y="107021"/>
                    </a:lnTo>
                    <a:cubicBezTo>
                      <a:pt x="111991" y="99122"/>
                      <a:pt x="102754" y="95173"/>
                      <a:pt x="92198" y="95173"/>
                    </a:cubicBezTo>
                    <a:cubicBezTo>
                      <a:pt x="71087" y="95173"/>
                      <a:pt x="53934" y="112287"/>
                      <a:pt x="53934" y="133350"/>
                    </a:cubicBezTo>
                    <a:cubicBezTo>
                      <a:pt x="53934" y="154414"/>
                      <a:pt x="71087" y="171528"/>
                      <a:pt x="92198" y="171528"/>
                    </a:cubicBezTo>
                    <a:cubicBezTo>
                      <a:pt x="104074" y="171528"/>
                      <a:pt x="115949" y="164945"/>
                      <a:pt x="123866" y="154414"/>
                    </a:cubicBezTo>
                    <a:lnTo>
                      <a:pt x="125791" y="154174"/>
                    </a:lnTo>
                    <a:lnTo>
                      <a:pt x="134034" y="166249"/>
                    </a:lnTo>
                    <a:lnTo>
                      <a:pt x="120516" y="177954"/>
                    </a:lnTo>
                    <a:lnTo>
                      <a:pt x="116465" y="176163"/>
                    </a:lnTo>
                    <a:cubicBezTo>
                      <a:pt x="108678" y="174024"/>
                      <a:pt x="100726" y="173037"/>
                      <a:pt x="92774" y="173037"/>
                    </a:cubicBezTo>
                    <a:lnTo>
                      <a:pt x="63954" y="178487"/>
                    </a:lnTo>
                    <a:lnTo>
                      <a:pt x="53769" y="171692"/>
                    </a:lnTo>
                    <a:cubicBezTo>
                      <a:pt x="44037" y="161983"/>
                      <a:pt x="38100" y="148490"/>
                      <a:pt x="38100" y="133350"/>
                    </a:cubicBezTo>
                    <a:cubicBezTo>
                      <a:pt x="38100" y="103072"/>
                      <a:pt x="61850" y="79375"/>
                      <a:pt x="92198" y="79375"/>
                    </a:cubicBezTo>
                    <a:close/>
                    <a:moveTo>
                      <a:pt x="183356" y="63500"/>
                    </a:moveTo>
                    <a:cubicBezTo>
                      <a:pt x="218865" y="63500"/>
                      <a:pt x="247650" y="91930"/>
                      <a:pt x="247650" y="127000"/>
                    </a:cubicBezTo>
                    <a:cubicBezTo>
                      <a:pt x="247650" y="144535"/>
                      <a:pt x="240454" y="160410"/>
                      <a:pt x="228819" y="171902"/>
                    </a:cubicBezTo>
                    <a:lnTo>
                      <a:pt x="213017" y="182424"/>
                    </a:lnTo>
                    <a:lnTo>
                      <a:pt x="182696" y="176212"/>
                    </a:lnTo>
                    <a:lnTo>
                      <a:pt x="153417" y="182239"/>
                    </a:lnTo>
                    <a:lnTo>
                      <a:pt x="137893" y="171902"/>
                    </a:lnTo>
                    <a:lnTo>
                      <a:pt x="134034" y="166249"/>
                    </a:lnTo>
                    <a:lnTo>
                      <a:pt x="137061" y="163629"/>
                    </a:lnTo>
                    <a:cubicBezTo>
                      <a:pt x="139700" y="160996"/>
                      <a:pt x="138380" y="155730"/>
                      <a:pt x="134422" y="153097"/>
                    </a:cubicBezTo>
                    <a:lnTo>
                      <a:pt x="125791" y="154174"/>
                    </a:lnTo>
                    <a:lnTo>
                      <a:pt x="124114" y="151717"/>
                    </a:lnTo>
                    <a:cubicBezTo>
                      <a:pt x="120861" y="144120"/>
                      <a:pt x="119062" y="135768"/>
                      <a:pt x="119062" y="127000"/>
                    </a:cubicBezTo>
                    <a:lnTo>
                      <a:pt x="123146" y="107021"/>
                    </a:lnTo>
                    <a:lnTo>
                      <a:pt x="130463" y="107021"/>
                    </a:lnTo>
                    <a:cubicBezTo>
                      <a:pt x="133102" y="103072"/>
                      <a:pt x="133102" y="97806"/>
                      <a:pt x="130463" y="95173"/>
                    </a:cubicBezTo>
                    <a:lnTo>
                      <a:pt x="129438" y="94484"/>
                    </a:lnTo>
                    <a:lnTo>
                      <a:pt x="137893" y="82099"/>
                    </a:lnTo>
                    <a:cubicBezTo>
                      <a:pt x="149528" y="70608"/>
                      <a:pt x="165601" y="63500"/>
                      <a:pt x="183356" y="63500"/>
                    </a:cubicBezTo>
                    <a:close/>
                    <a:moveTo>
                      <a:pt x="284162" y="36513"/>
                    </a:moveTo>
                    <a:lnTo>
                      <a:pt x="300037" y="36513"/>
                    </a:lnTo>
                    <a:lnTo>
                      <a:pt x="300037" y="46752"/>
                    </a:lnTo>
                    <a:cubicBezTo>
                      <a:pt x="300037" y="52282"/>
                      <a:pt x="300037" y="52282"/>
                      <a:pt x="300037" y="52282"/>
                    </a:cubicBezTo>
                    <a:cubicBezTo>
                      <a:pt x="300037" y="56304"/>
                      <a:pt x="296068" y="60325"/>
                      <a:pt x="292100" y="60325"/>
                    </a:cubicBezTo>
                    <a:cubicBezTo>
                      <a:pt x="286808" y="60325"/>
                      <a:pt x="284162" y="56304"/>
                      <a:pt x="284162" y="52282"/>
                    </a:cubicBezTo>
                    <a:close/>
                    <a:moveTo>
                      <a:pt x="300037" y="19050"/>
                    </a:moveTo>
                    <a:lnTo>
                      <a:pt x="302507" y="19050"/>
                    </a:lnTo>
                    <a:cubicBezTo>
                      <a:pt x="307869" y="19050"/>
                      <a:pt x="307869" y="19050"/>
                      <a:pt x="307869" y="19050"/>
                    </a:cubicBezTo>
                    <a:cubicBezTo>
                      <a:pt x="313231" y="19050"/>
                      <a:pt x="315912" y="23080"/>
                      <a:pt x="315912" y="28453"/>
                    </a:cubicBezTo>
                    <a:cubicBezTo>
                      <a:pt x="315912" y="32483"/>
                      <a:pt x="313231" y="36513"/>
                      <a:pt x="307869" y="36513"/>
                    </a:cubicBezTo>
                    <a:lnTo>
                      <a:pt x="300037" y="36513"/>
                    </a:lnTo>
                    <a:lnTo>
                      <a:pt x="300037" y="33619"/>
                    </a:lnTo>
                    <a:close/>
                    <a:moveTo>
                      <a:pt x="264971" y="19050"/>
                    </a:moveTo>
                    <a:lnTo>
                      <a:pt x="284162" y="19050"/>
                    </a:lnTo>
                    <a:lnTo>
                      <a:pt x="284162" y="26707"/>
                    </a:lnTo>
                    <a:lnTo>
                      <a:pt x="284162" y="36513"/>
                    </a:lnTo>
                    <a:lnTo>
                      <a:pt x="283068" y="36513"/>
                    </a:lnTo>
                    <a:cubicBezTo>
                      <a:pt x="264971" y="36513"/>
                      <a:pt x="264971" y="36513"/>
                      <a:pt x="264971" y="36513"/>
                    </a:cubicBezTo>
                    <a:cubicBezTo>
                      <a:pt x="259608" y="36513"/>
                      <a:pt x="255587" y="32483"/>
                      <a:pt x="255587" y="28453"/>
                    </a:cubicBezTo>
                    <a:cubicBezTo>
                      <a:pt x="255587" y="23080"/>
                      <a:pt x="259608" y="19050"/>
                      <a:pt x="264971" y="19050"/>
                    </a:cubicBezTo>
                    <a:close/>
                    <a:moveTo>
                      <a:pt x="292100" y="0"/>
                    </a:moveTo>
                    <a:cubicBezTo>
                      <a:pt x="296068" y="0"/>
                      <a:pt x="300037" y="4022"/>
                      <a:pt x="300037" y="8044"/>
                    </a:cubicBezTo>
                    <a:lnTo>
                      <a:pt x="300037" y="19050"/>
                    </a:lnTo>
                    <a:lnTo>
                      <a:pt x="289771" y="19050"/>
                    </a:lnTo>
                    <a:lnTo>
                      <a:pt x="284162" y="19050"/>
                    </a:lnTo>
                    <a:lnTo>
                      <a:pt x="284162" y="13574"/>
                    </a:lnTo>
                    <a:cubicBezTo>
                      <a:pt x="284162" y="8044"/>
                      <a:pt x="284162" y="8044"/>
                      <a:pt x="284162" y="8044"/>
                    </a:cubicBezTo>
                    <a:cubicBezTo>
                      <a:pt x="284162" y="4022"/>
                      <a:pt x="286808" y="0"/>
                      <a:pt x="292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47498">
            <a:off x="438505" y="765585"/>
            <a:ext cx="1452625" cy="1160134"/>
            <a:chOff x="3427504" y="564966"/>
            <a:chExt cx="2219438" cy="177254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78155" flipH="1">
              <a:off x="3650950" y="341520"/>
              <a:ext cx="1772546" cy="221943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0612" flipH="1">
              <a:off x="4051643" y="712184"/>
              <a:ext cx="1392582" cy="911893"/>
            </a:xfrm>
            <a:prstGeom prst="rect">
              <a:avLst/>
            </a:prstGeom>
          </p:spPr>
        </p:pic>
      </p:grp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Roboto condensed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cs typeface="+mn-ea"/>
              </a:rPr>
              <a:t>主要贡献与创新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cs typeface="+mn-ea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  <a:sym typeface="+mn-lt"/>
            </a:endParaRPr>
          </a:p>
        </p:txBody>
      </p:sp>
      <p:grpSp>
        <p:nvGrpSpPr>
          <p:cNvPr id="13" name="27c0fd1a-f671-402d-8da3-a1d48e8f67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4526775" y="1587857"/>
            <a:ext cx="3725430" cy="3718692"/>
            <a:chOff x="4069038" y="1301559"/>
            <a:chExt cx="4131237" cy="4123766"/>
          </a:xfrm>
        </p:grpSpPr>
        <p:sp>
          <p:nvSpPr>
            <p:cNvPr id="14" name="îṧlïḓe"/>
            <p:cNvSpPr/>
            <p:nvPr/>
          </p:nvSpPr>
          <p:spPr>
            <a:xfrm rot="10800000">
              <a:off x="4069038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s1iḍê"/>
            <p:cNvSpPr/>
            <p:nvPr/>
          </p:nvSpPr>
          <p:spPr>
            <a:xfrm rot="10800000">
              <a:off x="483515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íŝļiďé"/>
            <p:cNvSpPr/>
            <p:nvPr/>
          </p:nvSpPr>
          <p:spPr>
            <a:xfrm rot="10800000">
              <a:off x="4150757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5"/>
              <a:srcRect/>
              <a:stretch>
                <a:fillRect l="-21745" r="-21432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ṣļíḋe"/>
            <p:cNvSpPr/>
            <p:nvPr/>
          </p:nvSpPr>
          <p:spPr>
            <a:xfrm rot="10800000">
              <a:off x="4069038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B8B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şḷíḓê"/>
            <p:cNvSpPr/>
            <p:nvPr/>
          </p:nvSpPr>
          <p:spPr>
            <a:xfrm rot="10800000" flipH="1">
              <a:off x="7686436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íṥḷîḋè"/>
            <p:cNvSpPr/>
            <p:nvPr/>
          </p:nvSpPr>
          <p:spPr>
            <a:xfrm rot="10800000" flipH="1">
              <a:off x="692032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şḻïḓè"/>
            <p:cNvSpPr/>
            <p:nvPr/>
          </p:nvSpPr>
          <p:spPr>
            <a:xfrm rot="10800000" flipH="1">
              <a:off x="6175981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6"/>
              <a:srcRect/>
              <a:stretch>
                <a:fillRect l="-16788" r="-16545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ṡļiḑè"/>
            <p:cNvSpPr/>
            <p:nvPr/>
          </p:nvSpPr>
          <p:spPr>
            <a:xfrm rot="10800000" flipH="1">
              <a:off x="6920322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443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ṩḷîďé"/>
            <p:cNvSpPr/>
            <p:nvPr/>
          </p:nvSpPr>
          <p:spPr>
            <a:xfrm>
              <a:off x="7686437" y="2127621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ṧḻiḓê"/>
            <p:cNvSpPr/>
            <p:nvPr/>
          </p:nvSpPr>
          <p:spPr>
            <a:xfrm>
              <a:off x="6920323" y="1301560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şlïḓe"/>
            <p:cNvSpPr/>
            <p:nvPr/>
          </p:nvSpPr>
          <p:spPr>
            <a:xfrm>
              <a:off x="6175981" y="1383278"/>
              <a:ext cx="1942574" cy="1942574"/>
            </a:xfrm>
            <a:prstGeom prst="roundRect">
              <a:avLst>
                <a:gd name="adj" fmla="val 8302"/>
              </a:avLst>
            </a:prstGeom>
            <a:blipFill>
              <a:blip r:embed="rId7"/>
              <a:srcRect/>
              <a:stretch>
                <a:fillRect l="-52945" r="-52183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iŝľíḋe"/>
            <p:cNvSpPr/>
            <p:nvPr/>
          </p:nvSpPr>
          <p:spPr>
            <a:xfrm>
              <a:off x="6920323" y="1301560"/>
              <a:ext cx="1279952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B8B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ṥľïďé"/>
            <p:cNvSpPr/>
            <p:nvPr/>
          </p:nvSpPr>
          <p:spPr>
            <a:xfrm flipH="1">
              <a:off x="4069038" y="2127620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íSḻîďè"/>
            <p:cNvSpPr/>
            <p:nvPr/>
          </p:nvSpPr>
          <p:spPr>
            <a:xfrm flipH="1">
              <a:off x="4835152" y="1301559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iŝļíḓè"/>
            <p:cNvSpPr/>
            <p:nvPr/>
          </p:nvSpPr>
          <p:spPr>
            <a:xfrm flipH="1">
              <a:off x="4150757" y="1383278"/>
              <a:ext cx="1942574" cy="1942575"/>
            </a:xfrm>
            <a:prstGeom prst="roundRect">
              <a:avLst>
                <a:gd name="adj" fmla="val 8302"/>
              </a:avLst>
            </a:prstGeom>
            <a:blipFill>
              <a:blip r:embed="rId8"/>
              <a:srcRect/>
              <a:stretch>
                <a:fillRect l="-25211" r="-24848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ṣlîḋê"/>
            <p:cNvSpPr/>
            <p:nvPr/>
          </p:nvSpPr>
          <p:spPr>
            <a:xfrm flipH="1">
              <a:off x="4069038" y="1301559"/>
              <a:ext cx="1279951" cy="1279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443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00691" y="1873792"/>
            <a:ext cx="2363969" cy="1123384"/>
            <a:chOff x="1541719" y="2349127"/>
            <a:chExt cx="2363969" cy="1123384"/>
          </a:xfrm>
        </p:grpSpPr>
        <p:sp>
          <p:nvSpPr>
            <p:cNvPr id="34" name="文本框 33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41719" y="2687681"/>
              <a:ext cx="236396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500691" y="3784278"/>
            <a:ext cx="2363969" cy="1123384"/>
            <a:chOff x="1541719" y="2349127"/>
            <a:chExt cx="2363969" cy="1123384"/>
          </a:xfrm>
        </p:grpSpPr>
        <p:sp>
          <p:nvSpPr>
            <p:cNvPr id="37" name="文本框 3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41719" y="2687681"/>
              <a:ext cx="236396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06169" y="1873792"/>
            <a:ext cx="2394807" cy="1106778"/>
            <a:chOff x="1931911" y="2349127"/>
            <a:chExt cx="2394807" cy="1106778"/>
          </a:xfrm>
        </p:grpSpPr>
        <p:sp>
          <p:nvSpPr>
            <p:cNvPr id="40" name="文本框 39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31911" y="2687681"/>
              <a:ext cx="2394807" cy="7682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请在此处输入具体内容，文字请尽量言简意赅，此处为章节文字，表述该章节文字主题。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40420" y="3784278"/>
            <a:ext cx="2460556" cy="1123384"/>
            <a:chOff x="1866162" y="2349127"/>
            <a:chExt cx="2460556" cy="1123384"/>
          </a:xfrm>
        </p:grpSpPr>
        <p:sp>
          <p:nvSpPr>
            <p:cNvPr id="43" name="文本框 42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866162" y="2687681"/>
              <a:ext cx="2460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1800"/>
                </a:lnSpc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请在此处输入具体内容，文字请尽量言简意赅，此处为章节文字，表述该章节文字主题。</a:t>
              </a:r>
              <a:endParaRPr lang="en-US" altLang="zh-CN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2913" y="428624"/>
            <a:ext cx="11280774" cy="5962652"/>
            <a:chOff x="442913" y="428624"/>
            <a:chExt cx="11280774" cy="5962652"/>
          </a:xfrm>
        </p:grpSpPr>
        <p:sp>
          <p:nvSpPr>
            <p:cNvPr id="9" name="矩形: 圆角 8"/>
            <p:cNvSpPr/>
            <p:nvPr/>
          </p:nvSpPr>
          <p:spPr>
            <a:xfrm>
              <a:off x="442913" y="5232043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499725" y="428624"/>
              <a:ext cx="1223962" cy="1159233"/>
            </a:xfrm>
            <a:prstGeom prst="roundRect">
              <a:avLst/>
            </a:prstGeom>
            <a:solidFill>
              <a:srgbClr val="F7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100" y="622300"/>
              <a:ext cx="10858500" cy="5575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Rectangle 1"/>
          <p:cNvSpPr/>
          <p:nvPr/>
        </p:nvSpPr>
        <p:spPr bwMode="auto">
          <a:xfrm>
            <a:off x="2014215" y="1314801"/>
            <a:ext cx="2088232" cy="4140460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3278301" y="2358917"/>
            <a:ext cx="1648291" cy="1044116"/>
          </a:xfrm>
          <a:prstGeom prst="rect">
            <a:avLst/>
          </a:prstGeom>
          <a:solidFill>
            <a:srgbClr val="FD7B77"/>
          </a:solidFill>
        </p:spPr>
        <p:txBody>
          <a:bodyPr wrap="square">
            <a:noAutofit/>
          </a:bodyPr>
          <a:lstStyle/>
          <a:p>
            <a:pPr algn="ctr"/>
            <a:r>
              <a:rPr lang="zh-CN" altLang="en-US" sz="2600" b="1" spc="3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研究思路与方法</a:t>
            </a:r>
            <a:endParaRPr lang="zh-CN" altLang="en-US" sz="2600" b="1" spc="3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37" name="Rectangle 3"/>
          <p:cNvSpPr/>
          <p:nvPr/>
        </p:nvSpPr>
        <p:spPr>
          <a:xfrm>
            <a:off x="1166066" y="1674841"/>
            <a:ext cx="2088232" cy="400110"/>
          </a:xfrm>
          <a:prstGeom prst="rect">
            <a:avLst/>
          </a:prstGeom>
          <a:solidFill>
            <a:srgbClr val="A6CFFC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+mn-lt"/>
              </a:rPr>
              <a:t>PART TWO</a:t>
            </a:r>
            <a:endParaRPr lang="en-US" altLang="zh-CN" sz="2000" b="1" spc="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ea"/>
              <a:sym typeface="+mn-lt"/>
            </a:endParaRPr>
          </a:p>
        </p:txBody>
      </p:sp>
      <p:sp>
        <p:nvSpPr>
          <p:cNvPr id="47" name="Rectangle 4"/>
          <p:cNvSpPr/>
          <p:nvPr/>
        </p:nvSpPr>
        <p:spPr bwMode="auto">
          <a:xfrm>
            <a:off x="3760408" y="3331025"/>
            <a:ext cx="684076" cy="72008"/>
          </a:xfrm>
          <a:prstGeom prst="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dirty="0"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8" name="Group 5"/>
          <p:cNvGrpSpPr/>
          <p:nvPr/>
        </p:nvGrpSpPr>
        <p:grpSpPr>
          <a:xfrm>
            <a:off x="5408699" y="233323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01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研究思路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04700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02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r>
                  <a:rPr lang="zh-CN" altLang="en-US" dirty="0"/>
                  <a:t>研究方案</a:t>
                </a:r>
                <a:endParaRPr lang="zh-CN" altLang="en-US" dirty="0"/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378695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latin typeface="钟齐陈伟勋硬笔行书字库" panose="02010600030101010101" pitchFamily="2" charset="-122"/>
                  <a:ea typeface="钟齐陈伟勋硬笔行书字库" panose="02010600030101010101" pitchFamily="2" charset="-122"/>
                  <a:cs typeface="+mn-ea"/>
                  <a:sym typeface="+mn-lt"/>
                </a:rPr>
                <a:t>03</a:t>
              </a:r>
              <a:endParaRPr lang="en-US" altLang="zh-CN" sz="4000" dirty="0">
                <a:solidFill>
                  <a:srgbClr val="746778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+mn-ea"/>
                <a:sym typeface="+mn-lt"/>
              </a:endParaRP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rPr>
                  <a:t>研究方案可行性说明</a:t>
                </a:r>
                <a:endParaRPr lang="zh-CN" altLang="en-US" sz="1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</a:endParaRP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  <a:sym typeface="+mn-lt"/>
                  </a:rPr>
                  <a:t>此处简单描述一些文字，尽量言简意赅，说明意思即可。</a:t>
                </a:r>
                <a:endParaRPr lang="zh-CN" altLang="en-US" sz="105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082">
            <a:off x="2100420" y="4053238"/>
            <a:ext cx="1652010" cy="2053212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74" y="3282229"/>
            <a:ext cx="1792833" cy="238960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13" y="3921510"/>
            <a:ext cx="1333804" cy="1880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47" grpId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ISLIDE.DIAGRAM" val="562f4693-34fc-4622-bfca-43fd35292efa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PA" val="v3.0.0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ISLIDE.DIAGRAM" val="27c0fd1a-f671-402d-8da3-a1d48e8f671b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4675</Words>
  <Application>WPS 演示</Application>
  <PresentationFormat>宽屏</PresentationFormat>
  <Paragraphs>595</Paragraphs>
  <Slides>28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60" baseType="lpstr">
      <vt:lpstr>Arial</vt:lpstr>
      <vt:lpstr>方正书宋_GBK</vt:lpstr>
      <vt:lpstr>Wingdings</vt:lpstr>
      <vt:lpstr>方正细圆简体</vt:lpstr>
      <vt:lpstr>钟齐陈伟勋硬笔行书字库</vt:lpstr>
      <vt:lpstr>时尚中黑简体</vt:lpstr>
      <vt:lpstr>Roboto condensed</vt:lpstr>
      <vt:lpstr>Calibri</vt:lpstr>
      <vt:lpstr>宋体</vt:lpstr>
      <vt:lpstr>Century Gothic</vt:lpstr>
      <vt:lpstr>微软雅黑</vt:lpstr>
      <vt:lpstr>Open Sans</vt:lpstr>
      <vt:lpstr>微软雅黑</vt:lpstr>
      <vt:lpstr>Gill Sans</vt:lpstr>
      <vt:lpstr>Open Sans Condensed Light</vt:lpstr>
      <vt:lpstr>Bebas Neue</vt:lpstr>
      <vt:lpstr>Calibri</vt:lpstr>
      <vt:lpstr>PMingLiU</vt:lpstr>
      <vt:lpstr>Impact</vt:lpstr>
      <vt:lpstr>张海山锐谐体2.0-授权联系：Samtype@QQ.com</vt:lpstr>
      <vt:lpstr>等线</vt:lpstr>
      <vt:lpstr>宋体-简</vt:lpstr>
      <vt:lpstr>黑体-简</vt:lpstr>
      <vt:lpstr>宋体</vt:lpstr>
      <vt:lpstr>Arial Unicode MS</vt:lpstr>
      <vt:lpstr>等线 Light</vt:lpstr>
      <vt:lpstr>苹方-简</vt:lpstr>
      <vt:lpstr>Malgun Gothic</vt:lpstr>
      <vt:lpstr>Apple SD Gothic Neo</vt:lpstr>
      <vt:lpstr>Helvetica Neue</vt:lpstr>
      <vt:lpstr>Thonburi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小清新毕业答辩</dc:title>
  <dc:creator>zjc</dc:creator>
  <cp:lastModifiedBy>adothraki</cp:lastModifiedBy>
  <cp:revision>464</cp:revision>
  <dcterms:created xsi:type="dcterms:W3CDTF">2018-11-08T00:34:19Z</dcterms:created>
  <dcterms:modified xsi:type="dcterms:W3CDTF">2018-11-08T00:34:19Z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