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5"/>
  </p:notesMasterIdLst>
  <p:sldIdLst>
    <p:sldId id="470" r:id="rId11"/>
    <p:sldId id="353" r:id="rId12"/>
    <p:sldId id="471" r:id="rId13"/>
    <p:sldId id="352" r:id="rId14"/>
    <p:sldId id="494" r:id="rId15"/>
    <p:sldId id="495" r:id="rId16"/>
    <p:sldId id="496" r:id="rId17"/>
    <p:sldId id="497" r:id="rId18"/>
    <p:sldId id="491" r:id="rId19"/>
    <p:sldId id="500" r:id="rId20"/>
    <p:sldId id="501" r:id="rId21"/>
    <p:sldId id="499" r:id="rId22"/>
    <p:sldId id="498" r:id="rId23"/>
    <p:sldId id="492" r:id="rId24"/>
    <p:sldId id="502" r:id="rId25"/>
    <p:sldId id="503" r:id="rId26"/>
    <p:sldId id="504" r:id="rId27"/>
    <p:sldId id="505" r:id="rId28"/>
    <p:sldId id="493" r:id="rId29"/>
    <p:sldId id="506" r:id="rId30"/>
    <p:sldId id="507" r:id="rId31"/>
    <p:sldId id="508" r:id="rId32"/>
    <p:sldId id="509" r:id="rId33"/>
    <p:sldId id="297" r:id="rId34"/>
  </p:sldIdLst>
  <p:sldSz cx="12190413" cy="6859588"/>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59193"/>
    <a:srgbClr val="3296A8"/>
    <a:srgbClr val="6D8AAB"/>
    <a:srgbClr val="31709C"/>
    <a:srgbClr val="7697B3"/>
    <a:srgbClr val="6FA094"/>
    <a:srgbClr val="94BCB4"/>
    <a:srgbClr val="59503C"/>
    <a:srgbClr val="1FBCE4"/>
    <a:srgbClr val="C026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545" autoAdjust="0"/>
    <p:restoredTop sz="97778" autoAdjust="0"/>
  </p:normalViewPr>
  <p:slideViewPr>
    <p:cSldViewPr snapToGrid="0" showGuides="1">
      <p:cViewPr varScale="1">
        <p:scale>
          <a:sx n="105" d="100"/>
          <a:sy n="105" d="100"/>
        </p:scale>
        <p:origin x="114" y="132"/>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1.xml"/><Relationship Id="rId34" Type="http://schemas.openxmlformats.org/officeDocument/2006/relationships/slide" Target="slides/slide24.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tags" Target="tags/tag1.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2017/12/19 Tuesday</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1181032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15980800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18019281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8513936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10491765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34104133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6420075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16117546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21595815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29516681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19391728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26822054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36043621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28297964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16636950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5950309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32034877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22252627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40674291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40463979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13080832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2017/12/19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2017/12/19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2017/12/19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19/12/2017</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19/12/2017</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2017/12/19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19/12/2017</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19/12/2017</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19/12/2017</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19/12/2017</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2017/12/19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19/12/2017</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19/12/2017</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12/19/2017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12/19/2017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12/19/2017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12/19/2017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2017/12/19 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12/19/2017</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12/19/2017</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12/19/2017</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12/19/2017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12/19/2017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12/19/2017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12/19/2017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2017/12/19 Tuesday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2017/12/19 Tuesday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2017/12/19 Tuesday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2017/12/19 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2017/12/19 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jp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2017/12/19 Tuesday</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12/19/2017</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6.jpg"/><Relationship Id="rId5" Type="http://schemas.openxmlformats.org/officeDocument/2006/relationships/image" Target="../media/image5.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10" Type="http://schemas.openxmlformats.org/officeDocument/2006/relationships/notesSlide" Target="../notesSlides/notesSlide11.xml"/><Relationship Id="rId4" Type="http://schemas.openxmlformats.org/officeDocument/2006/relationships/tags" Target="../tags/tag5.xml"/><Relationship Id="rId9"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4.xml"/><Relationship Id="rId1" Type="http://schemas.openxmlformats.org/officeDocument/2006/relationships/slideLayout" Target="../slideLayouts/slideLayout43.xml"/></Relationships>
</file>

<file path=ppt/slides/_rels/slide1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5.xml"/><Relationship Id="rId1" Type="http://schemas.openxmlformats.org/officeDocument/2006/relationships/slideLayout" Target="../slideLayouts/slideLayout4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tags" Target="../tags/tag11.xml"/><Relationship Id="rId1" Type="http://schemas.openxmlformats.org/officeDocument/2006/relationships/tags" Target="../tags/tag10.xml"/><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43.xml"/><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9.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4.xml"/><Relationship Id="rId1" Type="http://schemas.openxmlformats.org/officeDocument/2006/relationships/slideLayout" Target="../slideLayouts/slideLayout43.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43.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9.xml"/><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dubuque精美钢琴曲">
            <a:hlinkClick r:id="" action="ppaction://media"/>
            <a:extLst>
              <a:ext uri="{FF2B5EF4-FFF2-40B4-BE49-F238E27FC236}">
                <a16:creationId xmlns:a16="http://schemas.microsoft.com/office/drawing/2014/main" id="{F57380F8-8431-44BF-9300-52047EA3EEE9}"/>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46093" y="-1396459"/>
            <a:ext cx="609600" cy="609600"/>
          </a:xfrm>
          <a:prstGeom prst="rect">
            <a:avLst/>
          </a:prstGeom>
        </p:spPr>
      </p:pic>
      <p:pic>
        <p:nvPicPr>
          <p:cNvPr id="3" name="图片 2">
            <a:extLst>
              <a:ext uri="{FF2B5EF4-FFF2-40B4-BE49-F238E27FC236}">
                <a16:creationId xmlns:a16="http://schemas.microsoft.com/office/drawing/2014/main" id="{6914AF3A-9693-4A9F-BE36-D93ACB96ED1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5" name="文本框 7">
            <a:extLst>
              <a:ext uri="{FF2B5EF4-FFF2-40B4-BE49-F238E27FC236}">
                <a16:creationId xmlns:a16="http://schemas.microsoft.com/office/drawing/2014/main" id="{0653F5FC-CA0A-44E7-AA0F-EF3A896F6E36}"/>
              </a:ext>
            </a:extLst>
          </p:cNvPr>
          <p:cNvSpPr txBox="1">
            <a:spLocks noChangeArrowheads="1"/>
          </p:cNvSpPr>
          <p:nvPr/>
        </p:nvSpPr>
        <p:spPr bwMode="auto">
          <a:xfrm>
            <a:off x="3225315" y="1921682"/>
            <a:ext cx="5724644"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defTabSz="685800"/>
            <a:r>
              <a:rPr lang="zh-CN" altLang="en-US" sz="6300" dirty="0">
                <a:solidFill>
                  <a:srgbClr val="359193"/>
                </a:solidFill>
                <a:latin typeface="华文中宋" panose="02010600040101010101" pitchFamily="2" charset="-122"/>
                <a:ea typeface="华文中宋" panose="02010600040101010101" pitchFamily="2" charset="-122"/>
              </a:rPr>
              <a:t>水彩小清新</a:t>
            </a:r>
            <a:r>
              <a:rPr lang="en-US" altLang="zh-CN" sz="6300" dirty="0">
                <a:solidFill>
                  <a:srgbClr val="359193"/>
                </a:solidFill>
                <a:latin typeface="华文中宋" panose="02010600040101010101" pitchFamily="2" charset="-122"/>
                <a:ea typeface="华文中宋" panose="02010600040101010101" pitchFamily="2" charset="-122"/>
              </a:rPr>
              <a:t>PPT</a:t>
            </a:r>
          </a:p>
        </p:txBody>
      </p:sp>
      <p:sp>
        <p:nvSpPr>
          <p:cNvPr id="6" name="矩形 259">
            <a:extLst>
              <a:ext uri="{FF2B5EF4-FFF2-40B4-BE49-F238E27FC236}">
                <a16:creationId xmlns:a16="http://schemas.microsoft.com/office/drawing/2014/main" id="{EB37A74B-A8C6-44D6-88A6-4E5D2541F16A}"/>
              </a:ext>
            </a:extLst>
          </p:cNvPr>
          <p:cNvSpPr>
            <a:spLocks noChangeArrowheads="1"/>
          </p:cNvSpPr>
          <p:nvPr/>
        </p:nvSpPr>
        <p:spPr bwMode="auto">
          <a:xfrm>
            <a:off x="3721763" y="2925995"/>
            <a:ext cx="480131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1" hangingPunct="1">
              <a:spcBef>
                <a:spcPct val="20000"/>
              </a:spcBef>
              <a:buFont typeface="Arial" panose="020B0604020202020204" pitchFamily="34" charset="0"/>
              <a:buNone/>
            </a:pPr>
            <a:r>
              <a:rPr lang="en-US" altLang="zh-CN" sz="5400" spc="600" dirty="0">
                <a:solidFill>
                  <a:srgbClr val="359193"/>
                </a:solidFill>
                <a:latin typeface="Chiller" panose="04020404031007020602" pitchFamily="82" charset="0"/>
                <a:ea typeface="华康海报体W12(P)" panose="040B0C00000000000000" pitchFamily="82" charset="-122"/>
                <a:sym typeface="Calibri" panose="020F0502020204030204" pitchFamily="34" charset="0"/>
              </a:rPr>
              <a:t>POWERPOINT</a:t>
            </a:r>
            <a:endParaRPr lang="zh-CN" altLang="en-US" sz="5400" spc="600" dirty="0">
              <a:solidFill>
                <a:srgbClr val="359193"/>
              </a:solidFill>
              <a:latin typeface="Chiller" panose="04020404031007020602" pitchFamily="82" charset="0"/>
              <a:ea typeface="华康海报体W12(P)" panose="040B0C00000000000000" pitchFamily="82" charset="-122"/>
              <a:sym typeface="Calibri" panose="020F0502020204030204" pitchFamily="34" charset="0"/>
            </a:endParaRPr>
          </a:p>
        </p:txBody>
      </p:sp>
      <p:sp>
        <p:nvSpPr>
          <p:cNvPr id="7" name="TextBox 15">
            <a:extLst>
              <a:ext uri="{FF2B5EF4-FFF2-40B4-BE49-F238E27FC236}">
                <a16:creationId xmlns:a16="http://schemas.microsoft.com/office/drawing/2014/main" id="{5B8390EA-DB03-4835-9B36-14BFB27D49FD}"/>
              </a:ext>
            </a:extLst>
          </p:cNvPr>
          <p:cNvSpPr txBox="1"/>
          <p:nvPr/>
        </p:nvSpPr>
        <p:spPr>
          <a:xfrm>
            <a:off x="3260307" y="3821839"/>
            <a:ext cx="1955342" cy="276999"/>
          </a:xfrm>
          <a:prstGeom prst="rect">
            <a:avLst/>
          </a:prstGeom>
          <a:solidFill>
            <a:srgbClr val="359193"/>
          </a:solidFill>
          <a:ln>
            <a:solidFill>
              <a:schemeClr val="bg1"/>
            </a:solidFill>
          </a:ln>
          <a:effectLst/>
        </p:spPr>
        <p:txBody>
          <a:bodyPr wrap="none" rtlCol="0">
            <a:spAutoFit/>
          </a:bodyPr>
          <a:lstStyle/>
          <a:p>
            <a:pPr algn="ctr"/>
            <a:r>
              <a:rPr lang="en-US" sz="1200" spc="600" dirty="0">
                <a:solidFill>
                  <a:schemeClr val="bg1"/>
                </a:solidFill>
                <a:latin typeface="Lato Black" charset="0"/>
                <a:ea typeface="Lato Black" charset="0"/>
                <a:cs typeface="Lato Black" charset="0"/>
              </a:rPr>
              <a:t>YOURE NAME</a:t>
            </a:r>
          </a:p>
        </p:txBody>
      </p:sp>
      <p:sp>
        <p:nvSpPr>
          <p:cNvPr id="8" name="TextBox 15">
            <a:extLst>
              <a:ext uri="{FF2B5EF4-FFF2-40B4-BE49-F238E27FC236}">
                <a16:creationId xmlns:a16="http://schemas.microsoft.com/office/drawing/2014/main" id="{ECAE8060-C534-4C0D-BD44-48D2F0EE9293}"/>
              </a:ext>
            </a:extLst>
          </p:cNvPr>
          <p:cNvSpPr txBox="1"/>
          <p:nvPr/>
        </p:nvSpPr>
        <p:spPr>
          <a:xfrm>
            <a:off x="5325473" y="3821839"/>
            <a:ext cx="1487907" cy="276999"/>
          </a:xfrm>
          <a:prstGeom prst="rect">
            <a:avLst/>
          </a:prstGeom>
          <a:solidFill>
            <a:srgbClr val="359193"/>
          </a:solidFill>
          <a:ln>
            <a:solidFill>
              <a:schemeClr val="bg1"/>
            </a:solidFill>
          </a:ln>
          <a:effectLst/>
        </p:spPr>
        <p:txBody>
          <a:bodyPr wrap="none" rtlCol="0">
            <a:spAutoFit/>
          </a:bodyPr>
          <a:lstStyle/>
          <a:p>
            <a:pPr algn="ctr"/>
            <a:r>
              <a:rPr lang="en-US" sz="1200" spc="600" dirty="0">
                <a:solidFill>
                  <a:schemeClr val="bg1"/>
                </a:solidFill>
                <a:latin typeface="Lato Black" charset="0"/>
                <a:ea typeface="Lato Black" charset="0"/>
                <a:cs typeface="Lato Black" charset="0"/>
              </a:rPr>
              <a:t>XXXXX</a:t>
            </a:r>
            <a:r>
              <a:rPr lang="zh-CN" altLang="en-US" sz="1200" spc="600" dirty="0">
                <a:solidFill>
                  <a:schemeClr val="bg1"/>
                </a:solidFill>
                <a:latin typeface="Lato Black" charset="0"/>
                <a:ea typeface="Lato Black" charset="0"/>
                <a:cs typeface="Lato Black" charset="0"/>
              </a:rPr>
              <a:t>部门</a:t>
            </a:r>
            <a:endParaRPr lang="en-US" sz="1200" spc="600" dirty="0">
              <a:solidFill>
                <a:schemeClr val="bg1"/>
              </a:solidFill>
              <a:latin typeface="Lato Black" charset="0"/>
              <a:ea typeface="Lato Black" charset="0"/>
              <a:cs typeface="Lato Black" charset="0"/>
            </a:endParaRPr>
          </a:p>
        </p:txBody>
      </p:sp>
      <p:sp>
        <p:nvSpPr>
          <p:cNvPr id="10" name="TextBox 15">
            <a:extLst>
              <a:ext uri="{FF2B5EF4-FFF2-40B4-BE49-F238E27FC236}">
                <a16:creationId xmlns:a16="http://schemas.microsoft.com/office/drawing/2014/main" id="{999BA6BC-5A1E-4F38-A386-752AF92C169C}"/>
              </a:ext>
            </a:extLst>
          </p:cNvPr>
          <p:cNvSpPr txBox="1"/>
          <p:nvPr/>
        </p:nvSpPr>
        <p:spPr>
          <a:xfrm>
            <a:off x="6910504" y="3821839"/>
            <a:ext cx="1887055" cy="276999"/>
          </a:xfrm>
          <a:prstGeom prst="rect">
            <a:avLst/>
          </a:prstGeom>
          <a:solidFill>
            <a:srgbClr val="359193"/>
          </a:solidFill>
          <a:ln>
            <a:solidFill>
              <a:schemeClr val="bg1"/>
            </a:solidFill>
          </a:ln>
          <a:effectLst/>
        </p:spPr>
        <p:txBody>
          <a:bodyPr wrap="none" rtlCol="0">
            <a:spAutoFit/>
          </a:bodyPr>
          <a:lstStyle/>
          <a:p>
            <a:pPr algn="ctr"/>
            <a:r>
              <a:rPr lang="zh-CN" altLang="en-US" sz="1200" spc="600" dirty="0">
                <a:solidFill>
                  <a:schemeClr val="bg1"/>
                </a:solidFill>
                <a:latin typeface="Lato Black" charset="0"/>
                <a:ea typeface="Lato Black" charset="0"/>
                <a:cs typeface="Lato Black" charset="0"/>
              </a:rPr>
              <a:t>时间：</a:t>
            </a:r>
            <a:r>
              <a:rPr lang="en-US" altLang="zh-CN" sz="1200" spc="600" dirty="0">
                <a:solidFill>
                  <a:schemeClr val="bg1"/>
                </a:solidFill>
                <a:latin typeface="Lato Black" charset="0"/>
                <a:ea typeface="Lato Black" charset="0"/>
                <a:cs typeface="Lato Black" charset="0"/>
              </a:rPr>
              <a:t>XXXXXX</a:t>
            </a:r>
          </a:p>
        </p:txBody>
      </p:sp>
      <p:sp>
        <p:nvSpPr>
          <p:cNvPr id="11" name="矩形 10">
            <a:extLst>
              <a:ext uri="{FF2B5EF4-FFF2-40B4-BE49-F238E27FC236}">
                <a16:creationId xmlns:a16="http://schemas.microsoft.com/office/drawing/2014/main" id="{160AE2D5-7E22-4450-9177-EE3B159BB4EE}"/>
              </a:ext>
            </a:extLst>
          </p:cNvPr>
          <p:cNvSpPr/>
          <p:nvPr/>
        </p:nvSpPr>
        <p:spPr>
          <a:xfrm>
            <a:off x="3278414" y="4322337"/>
            <a:ext cx="5671545" cy="486352"/>
          </a:xfrm>
          <a:prstGeom prst="rect">
            <a:avLst/>
          </a:prstGeom>
        </p:spPr>
        <p:txBody>
          <a:bodyPr wrap="square">
            <a:spAutoFit/>
          </a:bodyPr>
          <a:lstStyle/>
          <a:p>
            <a:pPr algn="ctr">
              <a:lnSpc>
                <a:spcPct val="150000"/>
              </a:lnSpc>
              <a:defRPr/>
            </a:pPr>
            <a:r>
              <a:rPr lang="en-US" altLang="zh-CN" sz="900" kern="0" dirty="0">
                <a:solidFill>
                  <a:srgbClr val="359193"/>
                </a:solidFill>
                <a:latin typeface="Calibri Light"/>
                <a:ea typeface="微软雅黑 Light"/>
                <a:cs typeface="Arial" panose="020B0604020202020204" pitchFamily="34" charset="0"/>
              </a:rPr>
              <a:t>Lorem ipsum dolor sit </a:t>
            </a:r>
            <a:r>
              <a:rPr lang="en-US" altLang="zh-CN" sz="900" kern="0" dirty="0" err="1">
                <a:solidFill>
                  <a:srgbClr val="359193"/>
                </a:solidFill>
                <a:latin typeface="Calibri Light"/>
                <a:ea typeface="微软雅黑 Light"/>
                <a:cs typeface="Arial" panose="020B0604020202020204" pitchFamily="34" charset="0"/>
              </a:rPr>
              <a:t>amet</a:t>
            </a:r>
            <a:r>
              <a:rPr lang="en-US" altLang="zh-CN" sz="900" kern="0" dirty="0">
                <a:solidFill>
                  <a:srgbClr val="359193"/>
                </a:solidFill>
                <a:latin typeface="Calibri Light"/>
                <a:ea typeface="微软雅黑 Light"/>
                <a:cs typeface="Arial" panose="020B0604020202020204" pitchFamily="34" charset="0"/>
              </a:rPr>
              <a:t>, </a:t>
            </a:r>
            <a:r>
              <a:rPr lang="en-US" altLang="zh-CN" sz="900" kern="0" dirty="0" err="1">
                <a:solidFill>
                  <a:srgbClr val="359193"/>
                </a:solidFill>
                <a:latin typeface="Calibri Light"/>
                <a:ea typeface="微软雅黑 Light"/>
                <a:cs typeface="Arial" panose="020B0604020202020204" pitchFamily="34" charset="0"/>
              </a:rPr>
              <a:t>consectetuer</a:t>
            </a:r>
            <a:r>
              <a:rPr lang="en-US" altLang="zh-CN" sz="900" kern="0" dirty="0">
                <a:solidFill>
                  <a:srgbClr val="359193"/>
                </a:solidFill>
                <a:latin typeface="Calibri Light"/>
                <a:ea typeface="微软雅黑 Light"/>
                <a:cs typeface="Arial" panose="020B0604020202020204" pitchFamily="34" charset="0"/>
              </a:rPr>
              <a:t> </a:t>
            </a:r>
            <a:r>
              <a:rPr lang="en-US" altLang="zh-CN" sz="900" kern="0" dirty="0" err="1">
                <a:solidFill>
                  <a:srgbClr val="359193"/>
                </a:solidFill>
                <a:latin typeface="Calibri Light"/>
                <a:ea typeface="微软雅黑 Light"/>
                <a:cs typeface="Arial" panose="020B0604020202020204" pitchFamily="34" charset="0"/>
              </a:rPr>
              <a:t>adipiscing</a:t>
            </a:r>
            <a:r>
              <a:rPr lang="en-US" altLang="zh-CN" sz="900" kern="0" dirty="0">
                <a:solidFill>
                  <a:srgbClr val="359193"/>
                </a:solidFill>
                <a:latin typeface="Calibri Light"/>
                <a:ea typeface="微软雅黑 Light"/>
                <a:cs typeface="Arial" panose="020B0604020202020204" pitchFamily="34" charset="0"/>
              </a:rPr>
              <a:t> </a:t>
            </a:r>
            <a:r>
              <a:rPr lang="en-US" altLang="zh-CN" sz="900" kern="0" dirty="0" err="1">
                <a:solidFill>
                  <a:srgbClr val="359193"/>
                </a:solidFill>
                <a:latin typeface="Calibri Light"/>
                <a:ea typeface="微软雅黑 Light"/>
                <a:cs typeface="Arial" panose="020B0604020202020204" pitchFamily="34" charset="0"/>
              </a:rPr>
              <a:t>elit</a:t>
            </a:r>
            <a:r>
              <a:rPr lang="en-US" altLang="zh-CN" sz="900" kern="0" dirty="0">
                <a:solidFill>
                  <a:srgbClr val="359193"/>
                </a:solidFill>
                <a:latin typeface="Calibri Light"/>
                <a:ea typeface="微软雅黑 Light"/>
                <a:cs typeface="Arial" panose="020B0604020202020204" pitchFamily="34" charset="0"/>
              </a:rPr>
              <a:t>. </a:t>
            </a:r>
            <a:r>
              <a:rPr lang="en-US" altLang="zh-CN" sz="900" kern="0" dirty="0" err="1">
                <a:solidFill>
                  <a:srgbClr val="359193"/>
                </a:solidFill>
                <a:latin typeface="Calibri Light"/>
                <a:ea typeface="微软雅黑 Light"/>
                <a:cs typeface="Arial" panose="020B0604020202020204" pitchFamily="34" charset="0"/>
              </a:rPr>
              <a:t>Aenean</a:t>
            </a:r>
            <a:r>
              <a:rPr lang="en-US" altLang="zh-CN" sz="900" kern="0" dirty="0">
                <a:solidFill>
                  <a:srgbClr val="359193"/>
                </a:solidFill>
                <a:latin typeface="Calibri Light"/>
                <a:ea typeface="微软雅黑 Light"/>
                <a:cs typeface="Arial" panose="020B0604020202020204" pitchFamily="34" charset="0"/>
              </a:rPr>
              <a:t> </a:t>
            </a:r>
            <a:r>
              <a:rPr lang="en-US" altLang="zh-CN" sz="900" kern="0" dirty="0" err="1">
                <a:solidFill>
                  <a:srgbClr val="359193"/>
                </a:solidFill>
                <a:latin typeface="Calibri Light"/>
                <a:ea typeface="微软雅黑 Light"/>
                <a:cs typeface="Arial" panose="020B0604020202020204" pitchFamily="34" charset="0"/>
              </a:rPr>
              <a:t>commodo</a:t>
            </a:r>
            <a:r>
              <a:rPr lang="en-US" altLang="zh-CN" sz="900" kern="0" dirty="0">
                <a:solidFill>
                  <a:srgbClr val="359193"/>
                </a:solidFill>
                <a:latin typeface="Calibri Light"/>
                <a:ea typeface="微软雅黑 Light"/>
                <a:cs typeface="Arial" panose="020B0604020202020204" pitchFamily="34" charset="0"/>
              </a:rPr>
              <a:t> ligula </a:t>
            </a:r>
            <a:r>
              <a:rPr lang="en-US" altLang="zh-CN" sz="900" kern="0" dirty="0" err="1">
                <a:solidFill>
                  <a:srgbClr val="359193"/>
                </a:solidFill>
                <a:latin typeface="Calibri Light"/>
                <a:ea typeface="微软雅黑 Light"/>
                <a:cs typeface="Arial" panose="020B0604020202020204" pitchFamily="34" charset="0"/>
              </a:rPr>
              <a:t>eget</a:t>
            </a:r>
            <a:r>
              <a:rPr lang="en-US" altLang="zh-CN" sz="900" kern="0" dirty="0">
                <a:solidFill>
                  <a:srgbClr val="359193"/>
                </a:solidFill>
                <a:latin typeface="Calibri Light"/>
                <a:ea typeface="微软雅黑 Light"/>
                <a:cs typeface="Arial" panose="020B0604020202020204" pitchFamily="34" charset="0"/>
              </a:rPr>
              <a:t> dolor</a:t>
            </a:r>
            <a:r>
              <a:rPr lang="zh-CN" altLang="en-US" sz="900" kern="0" dirty="0">
                <a:solidFill>
                  <a:srgbClr val="359193"/>
                </a:solidFill>
                <a:latin typeface="Calibri Light"/>
                <a:ea typeface="微软雅黑 Light"/>
                <a:cs typeface="Arial" panose="020B0604020202020204" pitchFamily="34" charset="0"/>
              </a:rPr>
              <a:t>；</a:t>
            </a:r>
            <a:r>
              <a:rPr lang="en-US" altLang="zh-CN" sz="900" kern="0" dirty="0">
                <a:solidFill>
                  <a:srgbClr val="359193"/>
                </a:solidFill>
                <a:latin typeface="Calibri Light"/>
                <a:ea typeface="微软雅黑 Light"/>
                <a:cs typeface="Arial" panose="020B0604020202020204" pitchFamily="34" charset="0"/>
              </a:rPr>
              <a:t>Lorem ipsum dolor sit </a:t>
            </a:r>
            <a:r>
              <a:rPr lang="en-US" altLang="zh-CN" sz="900" kern="0" dirty="0" err="1">
                <a:solidFill>
                  <a:srgbClr val="359193"/>
                </a:solidFill>
                <a:latin typeface="Calibri Light"/>
                <a:ea typeface="微软雅黑 Light"/>
                <a:cs typeface="Arial" panose="020B0604020202020204" pitchFamily="34" charset="0"/>
              </a:rPr>
              <a:t>amet</a:t>
            </a:r>
            <a:r>
              <a:rPr lang="en-US" altLang="zh-CN" sz="900" kern="0" dirty="0">
                <a:solidFill>
                  <a:srgbClr val="359193"/>
                </a:solidFill>
                <a:latin typeface="Calibri Light"/>
                <a:ea typeface="微软雅黑 Light"/>
                <a:cs typeface="Arial" panose="020B0604020202020204" pitchFamily="34" charset="0"/>
              </a:rPr>
              <a:t>, </a:t>
            </a:r>
            <a:r>
              <a:rPr lang="en-US" altLang="zh-CN" sz="900" kern="0" dirty="0" err="1">
                <a:solidFill>
                  <a:srgbClr val="359193"/>
                </a:solidFill>
                <a:latin typeface="Calibri Light"/>
                <a:ea typeface="微软雅黑 Light"/>
                <a:cs typeface="Arial" panose="020B0604020202020204" pitchFamily="34" charset="0"/>
              </a:rPr>
              <a:t>consectetuer</a:t>
            </a:r>
            <a:r>
              <a:rPr lang="en-US" altLang="zh-CN" sz="900" kern="0" dirty="0">
                <a:solidFill>
                  <a:srgbClr val="359193"/>
                </a:solidFill>
                <a:latin typeface="Calibri Light"/>
                <a:ea typeface="微软雅黑 Light"/>
                <a:cs typeface="Arial" panose="020B0604020202020204" pitchFamily="34" charset="0"/>
              </a:rPr>
              <a:t> </a:t>
            </a:r>
            <a:r>
              <a:rPr lang="en-US" altLang="zh-CN" sz="900" kern="0" dirty="0" err="1">
                <a:solidFill>
                  <a:srgbClr val="359193"/>
                </a:solidFill>
                <a:latin typeface="Calibri Light"/>
                <a:ea typeface="微软雅黑 Light"/>
                <a:cs typeface="Arial" panose="020B0604020202020204" pitchFamily="34" charset="0"/>
              </a:rPr>
              <a:t>adipiscing</a:t>
            </a:r>
            <a:r>
              <a:rPr lang="en-US" altLang="zh-CN" sz="900" kern="0" dirty="0">
                <a:solidFill>
                  <a:srgbClr val="359193"/>
                </a:solidFill>
                <a:latin typeface="Calibri Light"/>
                <a:ea typeface="微软雅黑 Light"/>
                <a:cs typeface="Arial" panose="020B0604020202020204" pitchFamily="34" charset="0"/>
              </a:rPr>
              <a:t> </a:t>
            </a:r>
            <a:r>
              <a:rPr lang="en-US" altLang="zh-CN" sz="900" kern="0" dirty="0" err="1">
                <a:solidFill>
                  <a:srgbClr val="359193"/>
                </a:solidFill>
                <a:latin typeface="Calibri Light"/>
                <a:ea typeface="微软雅黑 Light"/>
                <a:cs typeface="Arial" panose="020B0604020202020204" pitchFamily="34" charset="0"/>
              </a:rPr>
              <a:t>elit</a:t>
            </a:r>
            <a:r>
              <a:rPr lang="en-US" altLang="zh-CN" sz="900" kern="0" dirty="0">
                <a:solidFill>
                  <a:srgbClr val="359193"/>
                </a:solidFill>
                <a:latin typeface="Calibri Light"/>
                <a:ea typeface="微软雅黑 Light"/>
                <a:cs typeface="Arial" panose="020B0604020202020204" pitchFamily="34" charset="0"/>
              </a:rPr>
              <a:t>. </a:t>
            </a:r>
            <a:r>
              <a:rPr lang="en-US" altLang="zh-CN" sz="900" kern="0" dirty="0" err="1">
                <a:solidFill>
                  <a:srgbClr val="359193"/>
                </a:solidFill>
                <a:latin typeface="Calibri Light"/>
                <a:ea typeface="微软雅黑 Light"/>
                <a:cs typeface="Arial" panose="020B0604020202020204" pitchFamily="34" charset="0"/>
              </a:rPr>
              <a:t>Aenean</a:t>
            </a:r>
            <a:r>
              <a:rPr lang="en-US" altLang="zh-CN" sz="900" kern="0" dirty="0">
                <a:solidFill>
                  <a:srgbClr val="359193"/>
                </a:solidFill>
                <a:latin typeface="Calibri Light"/>
                <a:ea typeface="微软雅黑 Light"/>
                <a:cs typeface="Arial" panose="020B0604020202020204" pitchFamily="34" charset="0"/>
              </a:rPr>
              <a:t> </a:t>
            </a:r>
            <a:r>
              <a:rPr lang="en-US" altLang="zh-CN" sz="900" kern="0" dirty="0" err="1">
                <a:solidFill>
                  <a:srgbClr val="359193"/>
                </a:solidFill>
                <a:latin typeface="Calibri Light"/>
                <a:ea typeface="微软雅黑 Light"/>
                <a:cs typeface="Arial" panose="020B0604020202020204" pitchFamily="34" charset="0"/>
              </a:rPr>
              <a:t>commodo</a:t>
            </a:r>
            <a:r>
              <a:rPr lang="en-US" altLang="zh-CN" sz="900" kern="0" dirty="0">
                <a:solidFill>
                  <a:srgbClr val="359193"/>
                </a:solidFill>
                <a:latin typeface="Calibri Light"/>
                <a:ea typeface="微软雅黑 Light"/>
                <a:cs typeface="Arial" panose="020B0604020202020204" pitchFamily="34" charset="0"/>
              </a:rPr>
              <a:t> ligula </a:t>
            </a:r>
            <a:r>
              <a:rPr lang="en-US" altLang="zh-CN" sz="900" kern="0" dirty="0" err="1">
                <a:solidFill>
                  <a:srgbClr val="359193"/>
                </a:solidFill>
                <a:latin typeface="Calibri Light"/>
                <a:ea typeface="微软雅黑 Light"/>
                <a:cs typeface="Arial" panose="020B0604020202020204" pitchFamily="34" charset="0"/>
              </a:rPr>
              <a:t>eget</a:t>
            </a:r>
            <a:r>
              <a:rPr lang="en-US" altLang="zh-CN" sz="900" kern="0" dirty="0">
                <a:solidFill>
                  <a:srgbClr val="359193"/>
                </a:solidFill>
                <a:latin typeface="Calibri Light"/>
                <a:ea typeface="微软雅黑 Light"/>
                <a:cs typeface="Arial" panose="020B0604020202020204" pitchFamily="34" charset="0"/>
              </a:rPr>
              <a:t> dolor</a:t>
            </a:r>
            <a:endParaRPr lang="zh-CN" altLang="en-US" sz="900" kern="0" dirty="0">
              <a:solidFill>
                <a:srgbClr val="359193"/>
              </a:solidFill>
              <a:latin typeface="Calibri Light"/>
              <a:ea typeface="微软雅黑 Light"/>
            </a:endParaRPr>
          </a:p>
        </p:txBody>
      </p:sp>
    </p:spTree>
    <p:extLst>
      <p:ext uri="{BB962C8B-B14F-4D97-AF65-F5344CB8AC3E}">
        <p14:creationId xmlns:p14="http://schemas.microsoft.com/office/powerpoint/2010/main" val="1462424996"/>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9"/>
                                            </p:tgtEl>
                                          </p:cBhvr>
                                        </p:cmd>
                                      </p:childTnLst>
                                    </p:cTn>
                                  </p:par>
                                  <p:par>
                                    <p:cTn id="7" presetID="16" presetClass="entr" presetSubtype="21"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barn(inVertical)">
                                          <p:cBhvr>
                                            <p:cTn id="9" dur="750"/>
                                            <p:tgtEl>
                                              <p:spTgt spid="3"/>
                                            </p:tgtEl>
                                          </p:cBhvr>
                                        </p:animEffect>
                                      </p:childTnLst>
                                    </p:cTn>
                                  </p:par>
                                </p:childTnLst>
                              </p:cTn>
                            </p:par>
                            <p:par>
                              <p:cTn id="10" fill="hold">
                                <p:stCondLst>
                                  <p:cond delay="750"/>
                                </p:stCondLst>
                                <p:childTnLst>
                                  <p:par>
                                    <p:cTn id="11" presetID="2" presetClass="entr" presetSubtype="4" fill="hold" grpId="0" nodeType="afterEffect" p14:presetBounceEnd="33333">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14:bounceEnd="33333">
                                          <p:cBhvr additive="base">
                                            <p:cTn id="13" dur="750" fill="hold"/>
                                            <p:tgtEl>
                                              <p:spTgt spid="5"/>
                                            </p:tgtEl>
                                            <p:attrNameLst>
                                              <p:attrName>ppt_x</p:attrName>
                                            </p:attrNameLst>
                                          </p:cBhvr>
                                          <p:tavLst>
                                            <p:tav tm="0">
                                              <p:val>
                                                <p:strVal val="#ppt_x"/>
                                              </p:val>
                                            </p:tav>
                                            <p:tav tm="100000">
                                              <p:val>
                                                <p:strVal val="#ppt_x"/>
                                              </p:val>
                                            </p:tav>
                                          </p:tavLst>
                                        </p:anim>
                                        <p:anim calcmode="lin" valueType="num" p14:bounceEnd="33333">
                                          <p:cBhvr additive="base">
                                            <p:cTn id="14" dur="750" fill="hold"/>
                                            <p:tgtEl>
                                              <p:spTgt spid="5"/>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6"/>
                                            </p:tgtEl>
                                            <p:attrNameLst>
                                              <p:attrName>ppt_y</p:attrName>
                                            </p:attrNameLst>
                                          </p:cBhvr>
                                          <p:tavLst>
                                            <p:tav tm="0">
                                              <p:val>
                                                <p:strVal val="#ppt_y"/>
                                              </p:val>
                                            </p:tav>
                                            <p:tav tm="100000">
                                              <p:val>
                                                <p:strVal val="#ppt_y"/>
                                              </p:val>
                                            </p:tav>
                                          </p:tavLst>
                                        </p:anim>
                                        <p:anim calcmode="lin" valueType="num">
                                          <p:cBhvr>
                                            <p:cTn id="20"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6"/>
                                            </p:tgtEl>
                                          </p:cBhvr>
                                        </p:animEffect>
                                      </p:childTnLst>
                                    </p:cTn>
                                  </p:par>
                                </p:childTnLst>
                              </p:cTn>
                            </p:par>
                            <p:par>
                              <p:cTn id="23" fill="hold">
                                <p:stCondLst>
                                  <p:cond delay="2450"/>
                                </p:stCondLst>
                                <p:childTnLst>
                                  <p:par>
                                    <p:cTn id="24" presetID="26" presetClass="emph" presetSubtype="0" fill="hold" grpId="1" nodeType="afterEffect">
                                      <p:stCondLst>
                                        <p:cond delay="0"/>
                                      </p:stCondLst>
                                      <p:iterate type="lt">
                                        <p:tmAbs val="0"/>
                                      </p:iterate>
                                      <p:childTnLst>
                                        <p:animEffect transition="out" filter="fade">
                                          <p:cBhvr>
                                            <p:cTn id="25" dur="500" tmFilter="0, 0; .2, .5; .8, .5; 1, 0"/>
                                            <p:tgtEl>
                                              <p:spTgt spid="6"/>
                                            </p:tgtEl>
                                          </p:cBhvr>
                                        </p:animEffect>
                                        <p:animScale>
                                          <p:cBhvr>
                                            <p:cTn id="26" dur="250" autoRev="1" fill="hold"/>
                                            <p:tgtEl>
                                              <p:spTgt spid="6"/>
                                            </p:tgtEl>
                                          </p:cBhvr>
                                          <p:by x="105000" y="105000"/>
                                        </p:animScale>
                                      </p:childTnLst>
                                    </p:cTn>
                                  </p:par>
                                  <p:par>
                                    <p:cTn id="27" presetID="42" presetClass="entr" presetSubtype="0"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anim calcmode="lin" valueType="num">
                                          <p:cBhvr>
                                            <p:cTn id="30" dur="1000" fill="hold"/>
                                            <p:tgtEl>
                                              <p:spTgt spid="7"/>
                                            </p:tgtEl>
                                            <p:attrNameLst>
                                              <p:attrName>ppt_x</p:attrName>
                                            </p:attrNameLst>
                                          </p:cBhvr>
                                          <p:tavLst>
                                            <p:tav tm="0">
                                              <p:val>
                                                <p:strVal val="#ppt_x"/>
                                              </p:val>
                                            </p:tav>
                                            <p:tav tm="100000">
                                              <p:val>
                                                <p:strVal val="#ppt_x"/>
                                              </p:val>
                                            </p:tav>
                                          </p:tavLst>
                                        </p:anim>
                                        <p:anim calcmode="lin" valueType="num">
                                          <p:cBhvr>
                                            <p:cTn id="31" dur="1000" fill="hold"/>
                                            <p:tgtEl>
                                              <p:spTgt spid="7"/>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1000"/>
                                            <p:tgtEl>
                                              <p:spTgt spid="10"/>
                                            </p:tgtEl>
                                          </p:cBhvr>
                                        </p:animEffect>
                                        <p:anim calcmode="lin" valueType="num">
                                          <p:cBhvr>
                                            <p:cTn id="40" dur="1000" fill="hold"/>
                                            <p:tgtEl>
                                              <p:spTgt spid="10"/>
                                            </p:tgtEl>
                                            <p:attrNameLst>
                                              <p:attrName>ppt_x</p:attrName>
                                            </p:attrNameLst>
                                          </p:cBhvr>
                                          <p:tavLst>
                                            <p:tav tm="0">
                                              <p:val>
                                                <p:strVal val="#ppt_x"/>
                                              </p:val>
                                            </p:tav>
                                            <p:tav tm="100000">
                                              <p:val>
                                                <p:strVal val="#ppt_x"/>
                                              </p:val>
                                            </p:tav>
                                          </p:tavLst>
                                        </p:anim>
                                        <p:anim calcmode="lin" valueType="num">
                                          <p:cBhvr>
                                            <p:cTn id="41" dur="1000" fill="hold"/>
                                            <p:tgtEl>
                                              <p:spTgt spid="10"/>
                                            </p:tgtEl>
                                            <p:attrNameLst>
                                              <p:attrName>ppt_y</p:attrName>
                                            </p:attrNameLst>
                                          </p:cBhvr>
                                          <p:tavLst>
                                            <p:tav tm="0">
                                              <p:val>
                                                <p:strVal val="#ppt_y+.1"/>
                                              </p:val>
                                            </p:tav>
                                            <p:tav tm="100000">
                                              <p:val>
                                                <p:strVal val="#ppt_y"/>
                                              </p:val>
                                            </p:tav>
                                          </p:tavLst>
                                        </p:anim>
                                      </p:childTnLst>
                                    </p:cTn>
                                  </p:par>
                                  <p:par>
                                    <p:cTn id="42" presetID="2" presetClass="entr" presetSubtype="2" fill="hold" grpId="0" nodeType="withEffect" p14:presetBounceEnd="33333">
                                      <p:stCondLst>
                                        <p:cond delay="1000"/>
                                      </p:stCondLst>
                                      <p:childTnLst>
                                        <p:set>
                                          <p:cBhvr>
                                            <p:cTn id="43" dur="1" fill="hold">
                                              <p:stCondLst>
                                                <p:cond delay="0"/>
                                              </p:stCondLst>
                                            </p:cTn>
                                            <p:tgtEl>
                                              <p:spTgt spid="11"/>
                                            </p:tgtEl>
                                            <p:attrNameLst>
                                              <p:attrName>style.visibility</p:attrName>
                                            </p:attrNameLst>
                                          </p:cBhvr>
                                          <p:to>
                                            <p:strVal val="visible"/>
                                          </p:to>
                                        </p:set>
                                        <p:anim calcmode="lin" valueType="num" p14:bounceEnd="33333">
                                          <p:cBhvr additive="base">
                                            <p:cTn id="44" dur="750" fill="hold"/>
                                            <p:tgtEl>
                                              <p:spTgt spid="11"/>
                                            </p:tgtEl>
                                            <p:attrNameLst>
                                              <p:attrName>ppt_x</p:attrName>
                                            </p:attrNameLst>
                                          </p:cBhvr>
                                          <p:tavLst>
                                            <p:tav tm="0">
                                              <p:val>
                                                <p:strVal val="1+#ppt_w/2"/>
                                              </p:val>
                                            </p:tav>
                                            <p:tav tm="100000">
                                              <p:val>
                                                <p:strVal val="#ppt_x"/>
                                              </p:val>
                                            </p:tav>
                                          </p:tavLst>
                                        </p:anim>
                                        <p:anim calcmode="lin" valueType="num" p14:bounceEnd="33333">
                                          <p:cBhvr additive="base">
                                            <p:cTn id="45" dur="75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p:cTn id="46" repeatCount="indefinite" fill="hold" display="0">
                      <p:stCondLst>
                        <p:cond delay="indefinite"/>
                      </p:stCondLst>
                      <p:endCondLst>
                        <p:cond evt="onStopAudio" delay="0">
                          <p:tgtEl>
                            <p:sldTgt/>
                          </p:tgtEl>
                        </p:cond>
                      </p:endCondLst>
                    </p:cTn>
                    <p:tgtEl>
                      <p:spTgt spid="9"/>
                    </p:tgtEl>
                  </p:cMediaNode>
                </p:audio>
              </p:childTnLst>
            </p:cTn>
          </p:par>
        </p:tnLst>
        <p:bldLst>
          <p:bldP spid="5" grpId="0"/>
          <p:bldP spid="6" grpId="0"/>
          <p:bldP spid="6" grpId="1"/>
          <p:bldP spid="7" grpId="0" animBg="1"/>
          <p:bldP spid="8" grpId="0" animBg="1"/>
          <p:bldP spid="10" grpId="0" animBg="1"/>
          <p:bldP spid="1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9"/>
                                            </p:tgtEl>
                                          </p:cBhvr>
                                        </p:cmd>
                                      </p:childTnLst>
                                    </p:cTn>
                                  </p:par>
                                  <p:par>
                                    <p:cTn id="7" presetID="16" presetClass="entr" presetSubtype="21"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barn(inVertical)">
                                          <p:cBhvr>
                                            <p:cTn id="9" dur="750"/>
                                            <p:tgtEl>
                                              <p:spTgt spid="3"/>
                                            </p:tgtEl>
                                          </p:cBhvr>
                                        </p:animEffect>
                                      </p:childTnLst>
                                    </p:cTn>
                                  </p:par>
                                </p:childTnLst>
                              </p:cTn>
                            </p:par>
                            <p:par>
                              <p:cTn id="10" fill="hold">
                                <p:stCondLst>
                                  <p:cond delay="750"/>
                                </p:stCondLst>
                                <p:childTnLst>
                                  <p:par>
                                    <p:cTn id="11" presetID="2" presetClass="entr" presetSubtype="4"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750" fill="hold"/>
                                            <p:tgtEl>
                                              <p:spTgt spid="5"/>
                                            </p:tgtEl>
                                            <p:attrNameLst>
                                              <p:attrName>ppt_x</p:attrName>
                                            </p:attrNameLst>
                                          </p:cBhvr>
                                          <p:tavLst>
                                            <p:tav tm="0">
                                              <p:val>
                                                <p:strVal val="#ppt_x"/>
                                              </p:val>
                                            </p:tav>
                                            <p:tav tm="100000">
                                              <p:val>
                                                <p:strVal val="#ppt_x"/>
                                              </p:val>
                                            </p:tav>
                                          </p:tavLst>
                                        </p:anim>
                                        <p:anim calcmode="lin" valueType="num">
                                          <p:cBhvr additive="base">
                                            <p:cTn id="14" dur="750" fill="hold"/>
                                            <p:tgtEl>
                                              <p:spTgt spid="5"/>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6"/>
                                            </p:tgtEl>
                                            <p:attrNameLst>
                                              <p:attrName>ppt_y</p:attrName>
                                            </p:attrNameLst>
                                          </p:cBhvr>
                                          <p:tavLst>
                                            <p:tav tm="0">
                                              <p:val>
                                                <p:strVal val="#ppt_y"/>
                                              </p:val>
                                            </p:tav>
                                            <p:tav tm="100000">
                                              <p:val>
                                                <p:strVal val="#ppt_y"/>
                                              </p:val>
                                            </p:tav>
                                          </p:tavLst>
                                        </p:anim>
                                        <p:anim calcmode="lin" valueType="num">
                                          <p:cBhvr>
                                            <p:cTn id="20"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6"/>
                                            </p:tgtEl>
                                          </p:cBhvr>
                                        </p:animEffect>
                                      </p:childTnLst>
                                    </p:cTn>
                                  </p:par>
                                </p:childTnLst>
                              </p:cTn>
                            </p:par>
                            <p:par>
                              <p:cTn id="23" fill="hold">
                                <p:stCondLst>
                                  <p:cond delay="2450"/>
                                </p:stCondLst>
                                <p:childTnLst>
                                  <p:par>
                                    <p:cTn id="24" presetID="26" presetClass="emph" presetSubtype="0" fill="hold" grpId="1" nodeType="afterEffect">
                                      <p:stCondLst>
                                        <p:cond delay="0"/>
                                      </p:stCondLst>
                                      <p:iterate type="lt">
                                        <p:tmAbs val="0"/>
                                      </p:iterate>
                                      <p:childTnLst>
                                        <p:animEffect transition="out" filter="fade">
                                          <p:cBhvr>
                                            <p:cTn id="25" dur="500" tmFilter="0, 0; .2, .5; .8, .5; 1, 0"/>
                                            <p:tgtEl>
                                              <p:spTgt spid="6"/>
                                            </p:tgtEl>
                                          </p:cBhvr>
                                        </p:animEffect>
                                        <p:animScale>
                                          <p:cBhvr>
                                            <p:cTn id="26" dur="250" autoRev="1" fill="hold"/>
                                            <p:tgtEl>
                                              <p:spTgt spid="6"/>
                                            </p:tgtEl>
                                          </p:cBhvr>
                                          <p:by x="105000" y="105000"/>
                                        </p:animScale>
                                      </p:childTnLst>
                                    </p:cTn>
                                  </p:par>
                                  <p:par>
                                    <p:cTn id="27" presetID="42" presetClass="entr" presetSubtype="0"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anim calcmode="lin" valueType="num">
                                          <p:cBhvr>
                                            <p:cTn id="30" dur="1000" fill="hold"/>
                                            <p:tgtEl>
                                              <p:spTgt spid="7"/>
                                            </p:tgtEl>
                                            <p:attrNameLst>
                                              <p:attrName>ppt_x</p:attrName>
                                            </p:attrNameLst>
                                          </p:cBhvr>
                                          <p:tavLst>
                                            <p:tav tm="0">
                                              <p:val>
                                                <p:strVal val="#ppt_x"/>
                                              </p:val>
                                            </p:tav>
                                            <p:tav tm="100000">
                                              <p:val>
                                                <p:strVal val="#ppt_x"/>
                                              </p:val>
                                            </p:tav>
                                          </p:tavLst>
                                        </p:anim>
                                        <p:anim calcmode="lin" valueType="num">
                                          <p:cBhvr>
                                            <p:cTn id="31" dur="1000" fill="hold"/>
                                            <p:tgtEl>
                                              <p:spTgt spid="7"/>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1000"/>
                                            <p:tgtEl>
                                              <p:spTgt spid="10"/>
                                            </p:tgtEl>
                                          </p:cBhvr>
                                        </p:animEffect>
                                        <p:anim calcmode="lin" valueType="num">
                                          <p:cBhvr>
                                            <p:cTn id="40" dur="1000" fill="hold"/>
                                            <p:tgtEl>
                                              <p:spTgt spid="10"/>
                                            </p:tgtEl>
                                            <p:attrNameLst>
                                              <p:attrName>ppt_x</p:attrName>
                                            </p:attrNameLst>
                                          </p:cBhvr>
                                          <p:tavLst>
                                            <p:tav tm="0">
                                              <p:val>
                                                <p:strVal val="#ppt_x"/>
                                              </p:val>
                                            </p:tav>
                                            <p:tav tm="100000">
                                              <p:val>
                                                <p:strVal val="#ppt_x"/>
                                              </p:val>
                                            </p:tav>
                                          </p:tavLst>
                                        </p:anim>
                                        <p:anim calcmode="lin" valueType="num">
                                          <p:cBhvr>
                                            <p:cTn id="41" dur="1000" fill="hold"/>
                                            <p:tgtEl>
                                              <p:spTgt spid="10"/>
                                            </p:tgtEl>
                                            <p:attrNameLst>
                                              <p:attrName>ppt_y</p:attrName>
                                            </p:attrNameLst>
                                          </p:cBhvr>
                                          <p:tavLst>
                                            <p:tav tm="0">
                                              <p:val>
                                                <p:strVal val="#ppt_y+.1"/>
                                              </p:val>
                                            </p:tav>
                                            <p:tav tm="100000">
                                              <p:val>
                                                <p:strVal val="#ppt_y"/>
                                              </p:val>
                                            </p:tav>
                                          </p:tavLst>
                                        </p:anim>
                                      </p:childTnLst>
                                    </p:cTn>
                                  </p:par>
                                  <p:par>
                                    <p:cTn id="42" presetID="2" presetClass="entr" presetSubtype="2" fill="hold" grpId="0" nodeType="withEffect">
                                      <p:stCondLst>
                                        <p:cond delay="1000"/>
                                      </p:stCondLst>
                                      <p:childTnLst>
                                        <p:set>
                                          <p:cBhvr>
                                            <p:cTn id="43" dur="1" fill="hold">
                                              <p:stCondLst>
                                                <p:cond delay="0"/>
                                              </p:stCondLst>
                                            </p:cTn>
                                            <p:tgtEl>
                                              <p:spTgt spid="11"/>
                                            </p:tgtEl>
                                            <p:attrNameLst>
                                              <p:attrName>style.visibility</p:attrName>
                                            </p:attrNameLst>
                                          </p:cBhvr>
                                          <p:to>
                                            <p:strVal val="visible"/>
                                          </p:to>
                                        </p:set>
                                        <p:anim calcmode="lin" valueType="num">
                                          <p:cBhvr additive="base">
                                            <p:cTn id="44" dur="750" fill="hold"/>
                                            <p:tgtEl>
                                              <p:spTgt spid="11"/>
                                            </p:tgtEl>
                                            <p:attrNameLst>
                                              <p:attrName>ppt_x</p:attrName>
                                            </p:attrNameLst>
                                          </p:cBhvr>
                                          <p:tavLst>
                                            <p:tav tm="0">
                                              <p:val>
                                                <p:strVal val="1+#ppt_w/2"/>
                                              </p:val>
                                            </p:tav>
                                            <p:tav tm="100000">
                                              <p:val>
                                                <p:strVal val="#ppt_x"/>
                                              </p:val>
                                            </p:tav>
                                          </p:tavLst>
                                        </p:anim>
                                        <p:anim calcmode="lin" valueType="num">
                                          <p:cBhvr additive="base">
                                            <p:cTn id="45" dur="75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p:cTn id="46" repeatCount="indefinite" fill="hold" display="0">
                      <p:stCondLst>
                        <p:cond delay="indefinite"/>
                      </p:stCondLst>
                      <p:endCondLst>
                        <p:cond evt="onStopAudio" delay="0">
                          <p:tgtEl>
                            <p:sldTgt/>
                          </p:tgtEl>
                        </p:cond>
                      </p:endCondLst>
                    </p:cTn>
                    <p:tgtEl>
                      <p:spTgt spid="9"/>
                    </p:tgtEl>
                  </p:cMediaNode>
                </p:audio>
              </p:childTnLst>
            </p:cTn>
          </p:par>
        </p:tnLst>
        <p:bldLst>
          <p:bldP spid="5" grpId="0"/>
          <p:bldP spid="6" grpId="0"/>
          <p:bldP spid="6" grpId="1"/>
          <p:bldP spid="7" grpId="0" animBg="1"/>
          <p:bldP spid="8" grpId="0" animBg="1"/>
          <p:bldP spid="10" grpId="0" animBg="1"/>
          <p:bldP spid="11"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379787" y="303198"/>
            <a:ext cx="11450264" cy="744805"/>
            <a:chOff x="-2970147" y="502045"/>
            <a:chExt cx="11450264" cy="744805"/>
          </a:xfrm>
        </p:grpSpPr>
        <p:sp>
          <p:nvSpPr>
            <p:cNvPr id="11" name="矩形 10">
              <a:extLst>
                <a:ext uri="{FF2B5EF4-FFF2-40B4-BE49-F238E27FC236}">
                  <a16:creationId xmlns:a16="http://schemas.microsoft.com/office/drawing/2014/main" id="{84C0791A-6676-4043-BBF1-DD2993D19C98}"/>
                </a:ext>
              </a:extLst>
            </p:cNvPr>
            <p:cNvSpPr/>
            <p:nvPr/>
          </p:nvSpPr>
          <p:spPr>
            <a:xfrm flipV="1">
              <a:off x="4199165" y="874625"/>
              <a:ext cx="4280952" cy="45719"/>
            </a:xfrm>
            <a:prstGeom prst="rect">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21748" y="50204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359193"/>
                  </a:solidFill>
                  <a:latin typeface="华文中宋" panose="02010600040101010101" pitchFamily="2" charset="-122"/>
                  <a:ea typeface="华文中宋" panose="02010600040101010101" pitchFamily="2" charset="-122"/>
                  <a:sym typeface="Arial" panose="020B0604020202020204" pitchFamily="34" charset="0"/>
                </a:rPr>
                <a:t>工作完成情况</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07235" y="10621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6" name="矩形 5">
              <a:extLst>
                <a:ext uri="{FF2B5EF4-FFF2-40B4-BE49-F238E27FC236}">
                  <a16:creationId xmlns:a16="http://schemas.microsoft.com/office/drawing/2014/main" id="{E1A26A74-67AE-44AB-B40F-EF1FEBC98A5C}"/>
                </a:ext>
              </a:extLst>
            </p:cNvPr>
            <p:cNvSpPr/>
            <p:nvPr/>
          </p:nvSpPr>
          <p:spPr>
            <a:xfrm flipV="1">
              <a:off x="-2970147" y="874625"/>
              <a:ext cx="4280952" cy="45719"/>
            </a:xfrm>
            <a:prstGeom prst="rect">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grpSp>
        <p:nvGrpSpPr>
          <p:cNvPr id="7" name="组合 57">
            <a:extLst>
              <a:ext uri="{FF2B5EF4-FFF2-40B4-BE49-F238E27FC236}">
                <a16:creationId xmlns:a16="http://schemas.microsoft.com/office/drawing/2014/main" id="{C8EF7A1A-A9EB-412B-A4E4-27931F7ADEF0}"/>
              </a:ext>
            </a:extLst>
          </p:cNvPr>
          <p:cNvGrpSpPr/>
          <p:nvPr/>
        </p:nvGrpSpPr>
        <p:grpSpPr>
          <a:xfrm>
            <a:off x="2316482" y="1770265"/>
            <a:ext cx="2127250" cy="2128838"/>
            <a:chOff x="0" y="0"/>
            <a:chExt cx="2126625" cy="2129124"/>
          </a:xfrm>
        </p:grpSpPr>
        <p:sp>
          <p:nvSpPr>
            <p:cNvPr id="9" name="椭圆 58">
              <a:extLst>
                <a:ext uri="{FF2B5EF4-FFF2-40B4-BE49-F238E27FC236}">
                  <a16:creationId xmlns:a16="http://schemas.microsoft.com/office/drawing/2014/main" id="{4391D09F-2648-4A15-AB21-E359C52268CB}"/>
                </a:ext>
              </a:extLst>
            </p:cNvPr>
            <p:cNvSpPr/>
            <p:nvPr/>
          </p:nvSpPr>
          <p:spPr>
            <a:xfrm>
              <a:off x="0" y="0"/>
              <a:ext cx="2025824" cy="2025823"/>
            </a:xfrm>
            <a:prstGeom prst="ellipse">
              <a:avLst/>
            </a:prstGeom>
            <a:noFill/>
            <a:ln w="19050" cap="flat" cmpd="sng">
              <a:solidFill>
                <a:schemeClr val="bg1">
                  <a:lumMod val="50000"/>
                </a:schemeClr>
              </a:solidFill>
              <a:prstDash val="solid"/>
              <a:miter/>
              <a:headEnd type="none" w="med" len="med"/>
              <a:tailEnd type="none" w="med" len="med"/>
            </a:ln>
          </p:spPr>
          <p:txBody>
            <a:bodyPr anchor="ctr"/>
            <a:lstStyle/>
            <a:p>
              <a:pPr lvl="0" algn="ctr" eaLnBrk="1" hangingPunct="1">
                <a:buNone/>
              </a:pPr>
              <a:endParaRPr lang="zh-CN" altLang="zh-CN" dirty="0">
                <a:solidFill>
                  <a:schemeClr val="bg1">
                    <a:lumMod val="50000"/>
                  </a:schemeClr>
                </a:solidFill>
                <a:latin typeface="宋体" pitchFamily="2" charset="-122"/>
                <a:ea typeface="宋体" pitchFamily="2" charset="-122"/>
                <a:sym typeface="宋体" pitchFamily="2" charset="-122"/>
              </a:endParaRPr>
            </a:p>
          </p:txBody>
        </p:sp>
        <p:sp>
          <p:nvSpPr>
            <p:cNvPr id="10" name="椭圆 1">
              <a:extLst>
                <a:ext uri="{FF2B5EF4-FFF2-40B4-BE49-F238E27FC236}">
                  <a16:creationId xmlns:a16="http://schemas.microsoft.com/office/drawing/2014/main" id="{D4196A29-A775-4836-9682-DD4BC22098BF}"/>
                </a:ext>
              </a:extLst>
            </p:cNvPr>
            <p:cNvSpPr/>
            <p:nvPr/>
          </p:nvSpPr>
          <p:spPr>
            <a:xfrm>
              <a:off x="37794" y="1111940"/>
              <a:ext cx="2088831" cy="1017184"/>
            </a:xfrm>
            <a:custGeom>
              <a:avLst/>
              <a:gdLst>
                <a:gd name="txL" fmla="*/ 0 w 2088831"/>
                <a:gd name="txT" fmla="*/ 0 h 1017184"/>
                <a:gd name="txR" fmla="*/ 2088831 w 2088831"/>
                <a:gd name="txB" fmla="*/ 1017184 h 1017184"/>
              </a:gdLst>
              <a:ahLst/>
              <a:cxnLst>
                <a:cxn ang="0">
                  <a:pos x="1817562" y="0"/>
                </a:cxn>
                <a:cxn ang="0">
                  <a:pos x="2088831" y="0"/>
                </a:cxn>
                <a:cxn ang="0">
                  <a:pos x="977619" y="1017184"/>
                </a:cxn>
                <a:cxn ang="0">
                  <a:pos x="0" y="439399"/>
                </a:cxn>
                <a:cxn ang="0">
                  <a:pos x="248210" y="323051"/>
                </a:cxn>
                <a:cxn ang="0">
                  <a:pos x="977619" y="747193"/>
                </a:cxn>
                <a:cxn ang="0">
                  <a:pos x="1817562" y="0"/>
                </a:cxn>
              </a:cxnLst>
              <a:rect l="txL" t="txT" r="txR" b="txB"/>
              <a:pathLst>
                <a:path w="2088831" h="1017184">
                  <a:moveTo>
                    <a:pt x="1817562" y="0"/>
                  </a:moveTo>
                  <a:lnTo>
                    <a:pt x="2088831" y="0"/>
                  </a:lnTo>
                  <a:cubicBezTo>
                    <a:pt x="2039351" y="570111"/>
                    <a:pt x="1560695" y="1017184"/>
                    <a:pt x="977619" y="1017184"/>
                  </a:cubicBezTo>
                  <a:cubicBezTo>
                    <a:pt x="556457" y="1017184"/>
                    <a:pt x="189775" y="783931"/>
                    <a:pt x="0" y="439399"/>
                  </a:cubicBezTo>
                  <a:lnTo>
                    <a:pt x="248210" y="323051"/>
                  </a:lnTo>
                  <a:cubicBezTo>
                    <a:pt x="391494" y="577373"/>
                    <a:pt x="664725" y="747193"/>
                    <a:pt x="977619" y="747193"/>
                  </a:cubicBezTo>
                  <a:cubicBezTo>
                    <a:pt x="1411453" y="747193"/>
                    <a:pt x="1769037" y="420726"/>
                    <a:pt x="1817562" y="0"/>
                  </a:cubicBezTo>
                  <a:close/>
                </a:path>
              </a:pathLst>
            </a:custGeom>
            <a:solidFill>
              <a:srgbClr val="359193"/>
            </a:solidFill>
            <a:ln w="9525">
              <a:noFill/>
            </a:ln>
          </p:spPr>
          <p:txBody>
            <a:bodyPr/>
            <a:lstStyle/>
            <a:p>
              <a:endParaRPr lang="zh-CN" altLang="en-US">
                <a:solidFill>
                  <a:schemeClr val="bg1">
                    <a:lumMod val="50000"/>
                  </a:schemeClr>
                </a:solidFill>
              </a:endParaRPr>
            </a:p>
          </p:txBody>
        </p:sp>
        <p:sp>
          <p:nvSpPr>
            <p:cNvPr id="14" name="TextBox 60">
              <a:extLst>
                <a:ext uri="{FF2B5EF4-FFF2-40B4-BE49-F238E27FC236}">
                  <a16:creationId xmlns:a16="http://schemas.microsoft.com/office/drawing/2014/main" id="{B50C0518-A37D-46DA-B5FD-53A3F2E74217}"/>
                </a:ext>
              </a:extLst>
            </p:cNvPr>
            <p:cNvSpPr/>
            <p:nvPr/>
          </p:nvSpPr>
          <p:spPr>
            <a:xfrm>
              <a:off x="682928" y="564847"/>
              <a:ext cx="646331" cy="461665"/>
            </a:xfrm>
            <a:prstGeom prst="rect">
              <a:avLst/>
            </a:prstGeom>
            <a:noFill/>
            <a:ln w="9525">
              <a:noFill/>
              <a:miter/>
            </a:ln>
          </p:spPr>
          <p:txBody>
            <a:bodyPr wrap="none">
              <a:spAutoFit/>
            </a:bodyPr>
            <a:lstStyle/>
            <a:p>
              <a:pPr lvl="0" eaLnBrk="1" hangingPunct="1">
                <a:buNone/>
              </a:pPr>
              <a:r>
                <a:rPr lang="en-US" altLang="zh-CN" sz="2400" dirty="0">
                  <a:solidFill>
                    <a:schemeClr val="bg1">
                      <a:lumMod val="50000"/>
                    </a:schemeClr>
                  </a:solidFill>
                  <a:latin typeface="方正大黑简体" pitchFamily="2" charset="-122"/>
                  <a:ea typeface="方正大黑简体" pitchFamily="2" charset="-122"/>
                  <a:sym typeface="方正大黑简体" pitchFamily="2" charset="-122"/>
                </a:rPr>
                <a:t>48%</a:t>
              </a:r>
              <a:endParaRPr lang="zh-CN" altLang="en-US" sz="2400" dirty="0">
                <a:solidFill>
                  <a:schemeClr val="bg1">
                    <a:lumMod val="50000"/>
                  </a:schemeClr>
                </a:solidFill>
                <a:latin typeface="方正大黑简体" pitchFamily="2" charset="-122"/>
                <a:ea typeface="方正大黑简体" pitchFamily="2" charset="-122"/>
                <a:sym typeface="方正大黑简体" pitchFamily="2" charset="-122"/>
              </a:endParaRPr>
            </a:p>
          </p:txBody>
        </p:sp>
        <p:sp>
          <p:nvSpPr>
            <p:cNvPr id="15" name="TextBox 61">
              <a:extLst>
                <a:ext uri="{FF2B5EF4-FFF2-40B4-BE49-F238E27FC236}">
                  <a16:creationId xmlns:a16="http://schemas.microsoft.com/office/drawing/2014/main" id="{D98CA558-9F4A-475C-BEB9-D026E6096129}"/>
                </a:ext>
              </a:extLst>
            </p:cNvPr>
            <p:cNvSpPr/>
            <p:nvPr/>
          </p:nvSpPr>
          <p:spPr>
            <a:xfrm>
              <a:off x="456801" y="1032756"/>
              <a:ext cx="1210588" cy="400110"/>
            </a:xfrm>
            <a:prstGeom prst="rect">
              <a:avLst/>
            </a:prstGeom>
            <a:noFill/>
            <a:ln w="9525">
              <a:noFill/>
              <a:miter/>
            </a:ln>
          </p:spPr>
          <p:txBody>
            <a:bodyPr wrap="none">
              <a:spAutoFit/>
            </a:bodyPr>
            <a:lstStyle/>
            <a:p>
              <a:pPr lvl="0" eaLnBrk="1" hangingPunct="1">
                <a:buNone/>
              </a:pPr>
              <a:r>
                <a:rPr lang="zh-CN" altLang="en-US" sz="2000" b="1" dirty="0">
                  <a:solidFill>
                    <a:schemeClr val="bg1">
                      <a:lumMod val="50000"/>
                    </a:schemeClr>
                  </a:solidFill>
                  <a:latin typeface="微软雅黑" pitchFamily="34" charset="-122"/>
                  <a:ea typeface="微软雅黑" pitchFamily="34" charset="-122"/>
                  <a:sym typeface="微软雅黑" pitchFamily="34" charset="-122"/>
                </a:rPr>
                <a:t>添加标题</a:t>
              </a:r>
            </a:p>
          </p:txBody>
        </p:sp>
      </p:grpSp>
      <p:grpSp>
        <p:nvGrpSpPr>
          <p:cNvPr id="16" name="组合 65">
            <a:extLst>
              <a:ext uri="{FF2B5EF4-FFF2-40B4-BE49-F238E27FC236}">
                <a16:creationId xmlns:a16="http://schemas.microsoft.com/office/drawing/2014/main" id="{B768C2D2-3F50-4B10-8398-D651983474C7}"/>
              </a:ext>
            </a:extLst>
          </p:cNvPr>
          <p:cNvGrpSpPr/>
          <p:nvPr/>
        </p:nvGrpSpPr>
        <p:grpSpPr>
          <a:xfrm>
            <a:off x="4954907" y="1770265"/>
            <a:ext cx="2122488" cy="2128838"/>
            <a:chOff x="0" y="0"/>
            <a:chExt cx="2122208" cy="2129124"/>
          </a:xfrm>
        </p:grpSpPr>
        <p:sp>
          <p:nvSpPr>
            <p:cNvPr id="17" name="椭圆 67">
              <a:extLst>
                <a:ext uri="{FF2B5EF4-FFF2-40B4-BE49-F238E27FC236}">
                  <a16:creationId xmlns:a16="http://schemas.microsoft.com/office/drawing/2014/main" id="{1B733999-84C9-4022-97AB-357863261DC7}"/>
                </a:ext>
              </a:extLst>
            </p:cNvPr>
            <p:cNvSpPr/>
            <p:nvPr/>
          </p:nvSpPr>
          <p:spPr>
            <a:xfrm>
              <a:off x="96384" y="0"/>
              <a:ext cx="2025824" cy="2025823"/>
            </a:xfrm>
            <a:prstGeom prst="ellipse">
              <a:avLst/>
            </a:prstGeom>
            <a:noFill/>
            <a:ln w="19050" cap="flat" cmpd="sng">
              <a:solidFill>
                <a:schemeClr val="bg1">
                  <a:lumMod val="50000"/>
                </a:schemeClr>
              </a:solidFill>
              <a:prstDash val="solid"/>
              <a:miter/>
              <a:headEnd type="none" w="med" len="med"/>
              <a:tailEnd type="none" w="med" len="med"/>
            </a:ln>
          </p:spPr>
          <p:txBody>
            <a:bodyPr anchor="ctr"/>
            <a:lstStyle/>
            <a:p>
              <a:pPr lvl="0" algn="ctr" eaLnBrk="1" hangingPunct="1">
                <a:buNone/>
              </a:pPr>
              <a:endParaRPr lang="zh-CN" altLang="zh-CN" dirty="0">
                <a:solidFill>
                  <a:schemeClr val="bg1">
                    <a:lumMod val="50000"/>
                  </a:schemeClr>
                </a:solidFill>
                <a:latin typeface="宋体" pitchFamily="2" charset="-122"/>
                <a:ea typeface="宋体" pitchFamily="2" charset="-122"/>
                <a:sym typeface="宋体" pitchFamily="2" charset="-122"/>
              </a:endParaRPr>
            </a:p>
          </p:txBody>
        </p:sp>
        <p:sp>
          <p:nvSpPr>
            <p:cNvPr id="18" name="TextBox 68">
              <a:extLst>
                <a:ext uri="{FF2B5EF4-FFF2-40B4-BE49-F238E27FC236}">
                  <a16:creationId xmlns:a16="http://schemas.microsoft.com/office/drawing/2014/main" id="{50B96ADC-0794-43C3-8F51-01436E7A5C15}"/>
                </a:ext>
              </a:extLst>
            </p:cNvPr>
            <p:cNvSpPr/>
            <p:nvPr/>
          </p:nvSpPr>
          <p:spPr>
            <a:xfrm>
              <a:off x="779312" y="564847"/>
              <a:ext cx="646331" cy="461665"/>
            </a:xfrm>
            <a:prstGeom prst="rect">
              <a:avLst/>
            </a:prstGeom>
            <a:noFill/>
            <a:ln w="9525">
              <a:noFill/>
              <a:miter/>
            </a:ln>
          </p:spPr>
          <p:txBody>
            <a:bodyPr wrap="none">
              <a:spAutoFit/>
            </a:bodyPr>
            <a:lstStyle/>
            <a:p>
              <a:pPr lvl="0" eaLnBrk="1" hangingPunct="1">
                <a:buNone/>
              </a:pPr>
              <a:r>
                <a:rPr lang="en-US" altLang="zh-CN" sz="2400" dirty="0">
                  <a:solidFill>
                    <a:schemeClr val="bg1">
                      <a:lumMod val="50000"/>
                    </a:schemeClr>
                  </a:solidFill>
                  <a:latin typeface="方正大黑简体" pitchFamily="2" charset="-122"/>
                  <a:ea typeface="方正大黑简体" pitchFamily="2" charset="-122"/>
                  <a:sym typeface="方正大黑简体" pitchFamily="2" charset="-122"/>
                </a:rPr>
                <a:t>22%</a:t>
              </a:r>
              <a:endParaRPr lang="zh-CN" altLang="en-US" sz="2400" dirty="0">
                <a:solidFill>
                  <a:schemeClr val="bg1">
                    <a:lumMod val="50000"/>
                  </a:schemeClr>
                </a:solidFill>
                <a:latin typeface="方正大黑简体" pitchFamily="2" charset="-122"/>
                <a:ea typeface="方正大黑简体" pitchFamily="2" charset="-122"/>
                <a:sym typeface="方正大黑简体" pitchFamily="2" charset="-122"/>
              </a:endParaRPr>
            </a:p>
          </p:txBody>
        </p:sp>
        <p:sp>
          <p:nvSpPr>
            <p:cNvPr id="19" name="TextBox 69">
              <a:extLst>
                <a:ext uri="{FF2B5EF4-FFF2-40B4-BE49-F238E27FC236}">
                  <a16:creationId xmlns:a16="http://schemas.microsoft.com/office/drawing/2014/main" id="{839913B8-25C3-4162-90D8-65BCDB53D100}"/>
                </a:ext>
              </a:extLst>
            </p:cNvPr>
            <p:cNvSpPr/>
            <p:nvPr/>
          </p:nvSpPr>
          <p:spPr>
            <a:xfrm>
              <a:off x="565060" y="1068381"/>
              <a:ext cx="1210588" cy="400110"/>
            </a:xfrm>
            <a:prstGeom prst="rect">
              <a:avLst/>
            </a:prstGeom>
            <a:noFill/>
            <a:ln w="9525">
              <a:noFill/>
              <a:miter/>
            </a:ln>
          </p:spPr>
          <p:txBody>
            <a:bodyPr wrap="none">
              <a:spAutoFit/>
            </a:bodyPr>
            <a:lstStyle/>
            <a:p>
              <a:pPr lvl="0" eaLnBrk="1" hangingPunct="1">
                <a:buNone/>
              </a:pPr>
              <a:r>
                <a:rPr lang="zh-CN" altLang="en-US" sz="2000" b="1" dirty="0">
                  <a:solidFill>
                    <a:schemeClr val="bg1">
                      <a:lumMod val="50000"/>
                    </a:schemeClr>
                  </a:solidFill>
                  <a:latin typeface="微软雅黑" pitchFamily="34" charset="-122"/>
                  <a:ea typeface="微软雅黑" pitchFamily="34" charset="-122"/>
                  <a:sym typeface="微软雅黑" pitchFamily="34" charset="-122"/>
                </a:rPr>
                <a:t>添加标题</a:t>
              </a:r>
            </a:p>
          </p:txBody>
        </p:sp>
        <p:sp>
          <p:nvSpPr>
            <p:cNvPr id="20" name="椭圆 1">
              <a:extLst>
                <a:ext uri="{FF2B5EF4-FFF2-40B4-BE49-F238E27FC236}">
                  <a16:creationId xmlns:a16="http://schemas.microsoft.com/office/drawing/2014/main" id="{5E273C07-0D2A-4CC8-9BCA-7D46569EE765}"/>
                </a:ext>
              </a:extLst>
            </p:cNvPr>
            <p:cNvSpPr/>
            <p:nvPr/>
          </p:nvSpPr>
          <p:spPr>
            <a:xfrm>
              <a:off x="0" y="1100342"/>
              <a:ext cx="1173991" cy="1028782"/>
            </a:xfrm>
            <a:custGeom>
              <a:avLst/>
              <a:gdLst>
                <a:gd name="txL" fmla="*/ 0 w 1173991"/>
                <a:gd name="txT" fmla="*/ 0 h 1028782"/>
                <a:gd name="txR" fmla="*/ 1173991 w 1173991"/>
                <a:gd name="txB" fmla="*/ 1028782 h 1028782"/>
              </a:gdLst>
              <a:ahLst/>
              <a:cxnLst>
                <a:cxn ang="0">
                  <a:pos x="0" y="0"/>
                </a:cxn>
                <a:cxn ang="0">
                  <a:pos x="270084" y="0"/>
                </a:cxn>
                <a:cxn ang="0">
                  <a:pos x="1111797" y="758791"/>
                </a:cxn>
                <a:cxn ang="0">
                  <a:pos x="1173991" y="755875"/>
                </a:cxn>
                <a:cxn ang="0">
                  <a:pos x="1173991" y="1025811"/>
                </a:cxn>
                <a:cxn ang="0">
                  <a:pos x="1111797" y="1028782"/>
                </a:cxn>
                <a:cxn ang="0">
                  <a:pos x="0" y="0"/>
                </a:cxn>
              </a:cxnLst>
              <a:rect l="txL" t="txT" r="txR" b="txB"/>
              <a:pathLst>
                <a:path w="1173991" h="1028782">
                  <a:moveTo>
                    <a:pt x="0" y="0"/>
                  </a:moveTo>
                  <a:lnTo>
                    <a:pt x="270084" y="0"/>
                  </a:lnTo>
                  <a:cubicBezTo>
                    <a:pt x="313795" y="426278"/>
                    <a:pt x="673965" y="758791"/>
                    <a:pt x="1111797" y="758791"/>
                  </a:cubicBezTo>
                  <a:lnTo>
                    <a:pt x="1173991" y="755875"/>
                  </a:lnTo>
                  <a:lnTo>
                    <a:pt x="1173991" y="1025811"/>
                  </a:lnTo>
                  <a:cubicBezTo>
                    <a:pt x="1153450" y="1028208"/>
                    <a:pt x="1132691" y="1028782"/>
                    <a:pt x="1111797" y="1028782"/>
                  </a:cubicBezTo>
                  <a:cubicBezTo>
                    <a:pt x="524781" y="1028782"/>
                    <a:pt x="43600" y="575645"/>
                    <a:pt x="0" y="0"/>
                  </a:cubicBezTo>
                  <a:close/>
                </a:path>
              </a:pathLst>
            </a:custGeom>
            <a:solidFill>
              <a:srgbClr val="359193"/>
            </a:solidFill>
            <a:ln w="9525">
              <a:noFill/>
            </a:ln>
          </p:spPr>
          <p:txBody>
            <a:bodyPr/>
            <a:lstStyle/>
            <a:p>
              <a:endParaRPr lang="zh-CN" altLang="en-US" dirty="0">
                <a:solidFill>
                  <a:schemeClr val="bg1">
                    <a:lumMod val="50000"/>
                  </a:schemeClr>
                </a:solidFill>
              </a:endParaRPr>
            </a:p>
          </p:txBody>
        </p:sp>
      </p:grpSp>
      <p:grpSp>
        <p:nvGrpSpPr>
          <p:cNvPr id="21" name="组合 20">
            <a:extLst>
              <a:ext uri="{FF2B5EF4-FFF2-40B4-BE49-F238E27FC236}">
                <a16:creationId xmlns:a16="http://schemas.microsoft.com/office/drawing/2014/main" id="{98D1D0E3-0CAC-400B-AD5D-81C608090047}"/>
              </a:ext>
            </a:extLst>
          </p:cNvPr>
          <p:cNvGrpSpPr/>
          <p:nvPr/>
        </p:nvGrpSpPr>
        <p:grpSpPr>
          <a:xfrm>
            <a:off x="7473968" y="1767940"/>
            <a:ext cx="2295982" cy="2025551"/>
            <a:chOff x="-173471" y="0"/>
            <a:chExt cx="2295679" cy="2025823"/>
          </a:xfrm>
        </p:grpSpPr>
        <p:sp>
          <p:nvSpPr>
            <p:cNvPr id="22" name="椭圆 67">
              <a:extLst>
                <a:ext uri="{FF2B5EF4-FFF2-40B4-BE49-F238E27FC236}">
                  <a16:creationId xmlns:a16="http://schemas.microsoft.com/office/drawing/2014/main" id="{B1B83167-BA8A-496F-9A2B-31D472BD8A8A}"/>
                </a:ext>
              </a:extLst>
            </p:cNvPr>
            <p:cNvSpPr/>
            <p:nvPr/>
          </p:nvSpPr>
          <p:spPr>
            <a:xfrm>
              <a:off x="96384" y="0"/>
              <a:ext cx="2025824" cy="2025823"/>
            </a:xfrm>
            <a:prstGeom prst="ellipse">
              <a:avLst/>
            </a:prstGeom>
            <a:noFill/>
            <a:ln w="19050" cap="flat" cmpd="sng">
              <a:solidFill>
                <a:schemeClr val="bg1">
                  <a:lumMod val="50000"/>
                </a:schemeClr>
              </a:solidFill>
              <a:prstDash val="solid"/>
              <a:miter/>
              <a:headEnd type="none" w="med" len="med"/>
              <a:tailEnd type="none" w="med" len="med"/>
            </a:ln>
          </p:spPr>
          <p:txBody>
            <a:bodyPr anchor="ctr"/>
            <a:lstStyle/>
            <a:p>
              <a:pPr lvl="0" algn="ctr" eaLnBrk="1" hangingPunct="1">
                <a:buNone/>
              </a:pPr>
              <a:endParaRPr lang="zh-CN" altLang="zh-CN" dirty="0">
                <a:solidFill>
                  <a:schemeClr val="bg1">
                    <a:lumMod val="50000"/>
                  </a:schemeClr>
                </a:solidFill>
                <a:latin typeface="宋体" pitchFamily="2" charset="-122"/>
                <a:ea typeface="宋体" pitchFamily="2" charset="-122"/>
                <a:sym typeface="宋体" pitchFamily="2" charset="-122"/>
              </a:endParaRPr>
            </a:p>
          </p:txBody>
        </p:sp>
        <p:sp>
          <p:nvSpPr>
            <p:cNvPr id="23" name="TextBox 68">
              <a:extLst>
                <a:ext uri="{FF2B5EF4-FFF2-40B4-BE49-F238E27FC236}">
                  <a16:creationId xmlns:a16="http://schemas.microsoft.com/office/drawing/2014/main" id="{8A9E6161-822E-4B80-991F-2F99907EB50A}"/>
                </a:ext>
              </a:extLst>
            </p:cNvPr>
            <p:cNvSpPr/>
            <p:nvPr/>
          </p:nvSpPr>
          <p:spPr>
            <a:xfrm>
              <a:off x="779312" y="564847"/>
              <a:ext cx="646331" cy="461665"/>
            </a:xfrm>
            <a:prstGeom prst="rect">
              <a:avLst/>
            </a:prstGeom>
            <a:noFill/>
            <a:ln w="9525">
              <a:noFill/>
              <a:miter/>
            </a:ln>
          </p:spPr>
          <p:txBody>
            <a:bodyPr wrap="none">
              <a:spAutoFit/>
            </a:bodyPr>
            <a:lstStyle/>
            <a:p>
              <a:pPr lvl="0" eaLnBrk="1" hangingPunct="1">
                <a:buNone/>
              </a:pPr>
              <a:r>
                <a:rPr lang="en-US" altLang="zh-CN" sz="2400" dirty="0">
                  <a:solidFill>
                    <a:schemeClr val="bg1">
                      <a:lumMod val="50000"/>
                    </a:schemeClr>
                  </a:solidFill>
                  <a:latin typeface="方正大黑简体" pitchFamily="2" charset="-122"/>
                  <a:ea typeface="方正大黑简体" pitchFamily="2" charset="-122"/>
                  <a:sym typeface="方正大黑简体" pitchFamily="2" charset="-122"/>
                </a:rPr>
                <a:t>22%</a:t>
              </a:r>
              <a:endParaRPr lang="zh-CN" altLang="en-US" sz="2400" dirty="0">
                <a:solidFill>
                  <a:schemeClr val="bg1">
                    <a:lumMod val="50000"/>
                  </a:schemeClr>
                </a:solidFill>
                <a:latin typeface="方正大黑简体" pitchFamily="2" charset="-122"/>
                <a:ea typeface="方正大黑简体" pitchFamily="2" charset="-122"/>
                <a:sym typeface="方正大黑简体" pitchFamily="2" charset="-122"/>
              </a:endParaRPr>
            </a:p>
          </p:txBody>
        </p:sp>
        <p:sp>
          <p:nvSpPr>
            <p:cNvPr id="24" name="TextBox 69">
              <a:extLst>
                <a:ext uri="{FF2B5EF4-FFF2-40B4-BE49-F238E27FC236}">
                  <a16:creationId xmlns:a16="http://schemas.microsoft.com/office/drawing/2014/main" id="{9E9D3EE7-EE55-412F-B3D7-A23A20395921}"/>
                </a:ext>
              </a:extLst>
            </p:cNvPr>
            <p:cNvSpPr/>
            <p:nvPr/>
          </p:nvSpPr>
          <p:spPr>
            <a:xfrm>
              <a:off x="565060" y="1068381"/>
              <a:ext cx="1210588" cy="400110"/>
            </a:xfrm>
            <a:prstGeom prst="rect">
              <a:avLst/>
            </a:prstGeom>
            <a:noFill/>
            <a:ln w="9525">
              <a:noFill/>
              <a:miter/>
            </a:ln>
          </p:spPr>
          <p:txBody>
            <a:bodyPr wrap="none">
              <a:spAutoFit/>
            </a:bodyPr>
            <a:lstStyle/>
            <a:p>
              <a:pPr lvl="0" eaLnBrk="1" hangingPunct="1">
                <a:buNone/>
              </a:pPr>
              <a:r>
                <a:rPr lang="zh-CN" altLang="en-US" sz="2000" b="1" dirty="0">
                  <a:solidFill>
                    <a:schemeClr val="bg1">
                      <a:lumMod val="50000"/>
                    </a:schemeClr>
                  </a:solidFill>
                  <a:latin typeface="微软雅黑" pitchFamily="34" charset="-122"/>
                  <a:ea typeface="微软雅黑" pitchFamily="34" charset="-122"/>
                  <a:sym typeface="微软雅黑" pitchFamily="34" charset="-122"/>
                </a:rPr>
                <a:t>添加标题</a:t>
              </a:r>
            </a:p>
          </p:txBody>
        </p:sp>
        <p:sp>
          <p:nvSpPr>
            <p:cNvPr id="25" name="椭圆 1">
              <a:extLst>
                <a:ext uri="{FF2B5EF4-FFF2-40B4-BE49-F238E27FC236}">
                  <a16:creationId xmlns:a16="http://schemas.microsoft.com/office/drawing/2014/main" id="{82091460-4CAF-4722-BDA6-2DEE3EAA8A62}"/>
                </a:ext>
              </a:extLst>
            </p:cNvPr>
            <p:cNvSpPr/>
            <p:nvPr/>
          </p:nvSpPr>
          <p:spPr>
            <a:xfrm rot="1370220">
              <a:off x="-173471" y="855047"/>
              <a:ext cx="1173991" cy="1028782"/>
            </a:xfrm>
            <a:custGeom>
              <a:avLst/>
              <a:gdLst>
                <a:gd name="txL" fmla="*/ 0 w 1173991"/>
                <a:gd name="txT" fmla="*/ 0 h 1028782"/>
                <a:gd name="txR" fmla="*/ 1173991 w 1173991"/>
                <a:gd name="txB" fmla="*/ 1028782 h 1028782"/>
              </a:gdLst>
              <a:ahLst/>
              <a:cxnLst>
                <a:cxn ang="0">
                  <a:pos x="0" y="0"/>
                </a:cxn>
                <a:cxn ang="0">
                  <a:pos x="270084" y="0"/>
                </a:cxn>
                <a:cxn ang="0">
                  <a:pos x="1111797" y="758791"/>
                </a:cxn>
                <a:cxn ang="0">
                  <a:pos x="1173991" y="755875"/>
                </a:cxn>
                <a:cxn ang="0">
                  <a:pos x="1173991" y="1025811"/>
                </a:cxn>
                <a:cxn ang="0">
                  <a:pos x="1111797" y="1028782"/>
                </a:cxn>
                <a:cxn ang="0">
                  <a:pos x="0" y="0"/>
                </a:cxn>
              </a:cxnLst>
              <a:rect l="txL" t="txT" r="txR" b="txB"/>
              <a:pathLst>
                <a:path w="1173991" h="1028782">
                  <a:moveTo>
                    <a:pt x="0" y="0"/>
                  </a:moveTo>
                  <a:lnTo>
                    <a:pt x="270084" y="0"/>
                  </a:lnTo>
                  <a:cubicBezTo>
                    <a:pt x="313795" y="426278"/>
                    <a:pt x="673965" y="758791"/>
                    <a:pt x="1111797" y="758791"/>
                  </a:cubicBezTo>
                  <a:lnTo>
                    <a:pt x="1173991" y="755875"/>
                  </a:lnTo>
                  <a:lnTo>
                    <a:pt x="1173991" y="1025811"/>
                  </a:lnTo>
                  <a:cubicBezTo>
                    <a:pt x="1153450" y="1028208"/>
                    <a:pt x="1132691" y="1028782"/>
                    <a:pt x="1111797" y="1028782"/>
                  </a:cubicBezTo>
                  <a:cubicBezTo>
                    <a:pt x="524781" y="1028782"/>
                    <a:pt x="43600" y="575645"/>
                    <a:pt x="0" y="0"/>
                  </a:cubicBezTo>
                  <a:close/>
                </a:path>
              </a:pathLst>
            </a:custGeom>
            <a:solidFill>
              <a:srgbClr val="359193"/>
            </a:solidFill>
            <a:ln w="9525">
              <a:noFill/>
            </a:ln>
          </p:spPr>
          <p:txBody>
            <a:bodyPr/>
            <a:lstStyle/>
            <a:p>
              <a:endParaRPr lang="zh-CN" altLang="en-US" dirty="0">
                <a:solidFill>
                  <a:schemeClr val="bg1">
                    <a:lumMod val="50000"/>
                  </a:schemeClr>
                </a:solidFill>
              </a:endParaRPr>
            </a:p>
          </p:txBody>
        </p:sp>
      </p:grpSp>
      <p:sp>
        <p:nvSpPr>
          <p:cNvPr id="26" name="圆角矩形 32">
            <a:extLst>
              <a:ext uri="{FF2B5EF4-FFF2-40B4-BE49-F238E27FC236}">
                <a16:creationId xmlns:a16="http://schemas.microsoft.com/office/drawing/2014/main" id="{5C9B5EE9-29F1-41E0-A041-EF4CFC3A2AD8}"/>
              </a:ext>
            </a:extLst>
          </p:cNvPr>
          <p:cNvSpPr/>
          <p:nvPr/>
        </p:nvSpPr>
        <p:spPr>
          <a:xfrm>
            <a:off x="2085424" y="4097006"/>
            <a:ext cx="2615594" cy="1725652"/>
          </a:xfrm>
          <a:prstGeom prst="roundRect">
            <a:avLst>
              <a:gd name="adj" fmla="val 18094"/>
            </a:avLst>
          </a:prstGeom>
          <a:noFill/>
          <a:ln>
            <a:solidFill>
              <a:srgbClr val="35919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7" name="圆角矩形 34">
            <a:extLst>
              <a:ext uri="{FF2B5EF4-FFF2-40B4-BE49-F238E27FC236}">
                <a16:creationId xmlns:a16="http://schemas.microsoft.com/office/drawing/2014/main" id="{EFF1572F-44E8-4D17-BE1A-B46C1357BEEE}"/>
              </a:ext>
            </a:extLst>
          </p:cNvPr>
          <p:cNvSpPr/>
          <p:nvPr/>
        </p:nvSpPr>
        <p:spPr>
          <a:xfrm>
            <a:off x="4851145" y="4097006"/>
            <a:ext cx="2615594" cy="1725652"/>
          </a:xfrm>
          <a:prstGeom prst="roundRect">
            <a:avLst>
              <a:gd name="adj" fmla="val 18094"/>
            </a:avLst>
          </a:prstGeom>
          <a:noFill/>
          <a:ln>
            <a:solidFill>
              <a:srgbClr val="35919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8" name="圆角矩形 36">
            <a:extLst>
              <a:ext uri="{FF2B5EF4-FFF2-40B4-BE49-F238E27FC236}">
                <a16:creationId xmlns:a16="http://schemas.microsoft.com/office/drawing/2014/main" id="{384BA006-F44B-44EE-913A-AC48B995BDF9}"/>
              </a:ext>
            </a:extLst>
          </p:cNvPr>
          <p:cNvSpPr/>
          <p:nvPr/>
        </p:nvSpPr>
        <p:spPr>
          <a:xfrm>
            <a:off x="7583414" y="4097006"/>
            <a:ext cx="2615594" cy="1725652"/>
          </a:xfrm>
          <a:prstGeom prst="roundRect">
            <a:avLst>
              <a:gd name="adj" fmla="val 18094"/>
            </a:avLst>
          </a:prstGeom>
          <a:noFill/>
          <a:ln>
            <a:solidFill>
              <a:srgbClr val="35919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9" name="文本框 22">
            <a:extLst>
              <a:ext uri="{FF2B5EF4-FFF2-40B4-BE49-F238E27FC236}">
                <a16:creationId xmlns:a16="http://schemas.microsoft.com/office/drawing/2014/main" id="{BC210699-FE01-443C-AD1B-AF358800639C}"/>
              </a:ext>
            </a:extLst>
          </p:cNvPr>
          <p:cNvSpPr txBox="1"/>
          <p:nvPr/>
        </p:nvSpPr>
        <p:spPr>
          <a:xfrm>
            <a:off x="5100746" y="4381487"/>
            <a:ext cx="2219502" cy="1077218"/>
          </a:xfrm>
          <a:prstGeom prst="rect">
            <a:avLst/>
          </a:prstGeom>
          <a:noFill/>
          <a:effectLst/>
        </p:spPr>
        <p:txBody>
          <a:bodyPr wrap="square" rtlCol="0">
            <a:spAutoFit/>
          </a:bodyPr>
          <a:lstStyle/>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此处添加详细文本描述，建议与标题相关并符合整体语言风格，语言描述尽量简洁生动。</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0" name="文本框 23">
            <a:extLst>
              <a:ext uri="{FF2B5EF4-FFF2-40B4-BE49-F238E27FC236}">
                <a16:creationId xmlns:a16="http://schemas.microsoft.com/office/drawing/2014/main" id="{49FD1440-07FA-476D-A38A-B5030D1258D9}"/>
              </a:ext>
            </a:extLst>
          </p:cNvPr>
          <p:cNvSpPr txBox="1"/>
          <p:nvPr/>
        </p:nvSpPr>
        <p:spPr>
          <a:xfrm>
            <a:off x="2225188" y="4388153"/>
            <a:ext cx="2219502" cy="1077218"/>
          </a:xfrm>
          <a:prstGeom prst="rect">
            <a:avLst/>
          </a:prstGeom>
          <a:noFill/>
          <a:effectLst/>
        </p:spPr>
        <p:txBody>
          <a:bodyPr wrap="square" rtlCol="0">
            <a:spAutoFit/>
          </a:bodyPr>
          <a:lstStyle/>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此处添加详细文本描述，建议与标题相关并符合整体语言风格，语言描述尽量简洁生动。</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1" name="文本框 24">
            <a:extLst>
              <a:ext uri="{FF2B5EF4-FFF2-40B4-BE49-F238E27FC236}">
                <a16:creationId xmlns:a16="http://schemas.microsoft.com/office/drawing/2014/main" id="{AB53F601-184C-48B8-AF4F-9F11D4EF6DAD}"/>
              </a:ext>
            </a:extLst>
          </p:cNvPr>
          <p:cNvSpPr txBox="1"/>
          <p:nvPr/>
        </p:nvSpPr>
        <p:spPr>
          <a:xfrm>
            <a:off x="7780789" y="4385435"/>
            <a:ext cx="2219502" cy="1077218"/>
          </a:xfrm>
          <a:prstGeom prst="rect">
            <a:avLst/>
          </a:prstGeom>
          <a:noFill/>
          <a:effectLst/>
        </p:spPr>
        <p:txBody>
          <a:bodyPr wrap="square" rtlCol="0">
            <a:spAutoFit/>
          </a:bodyPr>
          <a:lstStyle/>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此处添加详细文本描述，建议与标题相关并符合整体语言风格，语言描述尽量简洁生动。</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Tree>
    <p:extLst>
      <p:ext uri="{BB962C8B-B14F-4D97-AF65-F5344CB8AC3E}">
        <p14:creationId xmlns:p14="http://schemas.microsoft.com/office/powerpoint/2010/main" val="217886030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49" presetClass="entr" presetSubtype="0" decel="100000" fill="hold" nodeType="withEffect">
                                  <p:stCondLst>
                                    <p:cond delay="700"/>
                                  </p:stCondLst>
                                  <p:childTnLst>
                                    <p:set>
                                      <p:cBhvr>
                                        <p:cTn id="9" dur="1" fill="hold">
                                          <p:stCondLst>
                                            <p:cond delay="0"/>
                                          </p:stCondLst>
                                        </p:cTn>
                                        <p:tgtEl>
                                          <p:spTgt spid="7"/>
                                        </p:tgtEl>
                                        <p:attrNameLst>
                                          <p:attrName>style.visibility</p:attrName>
                                        </p:attrNameLst>
                                      </p:cBhvr>
                                      <p:to>
                                        <p:strVal val="visible"/>
                                      </p:to>
                                    </p:set>
                                    <p:anim calcmode="lin" valueType="num">
                                      <p:cBhvr>
                                        <p:cTn id="10" dur="1000" fill="hold"/>
                                        <p:tgtEl>
                                          <p:spTgt spid="7"/>
                                        </p:tgtEl>
                                        <p:attrNameLst>
                                          <p:attrName>ppt_w</p:attrName>
                                        </p:attrNameLst>
                                      </p:cBhvr>
                                      <p:tavLst>
                                        <p:tav tm="0">
                                          <p:val>
                                            <p:fltVal val="0"/>
                                          </p:val>
                                        </p:tav>
                                        <p:tav tm="100000">
                                          <p:val>
                                            <p:strVal val="#ppt_w"/>
                                          </p:val>
                                        </p:tav>
                                      </p:tavLst>
                                    </p:anim>
                                    <p:anim calcmode="lin" valueType="num">
                                      <p:cBhvr>
                                        <p:cTn id="11" dur="1000" fill="hold"/>
                                        <p:tgtEl>
                                          <p:spTgt spid="7"/>
                                        </p:tgtEl>
                                        <p:attrNameLst>
                                          <p:attrName>ppt_h</p:attrName>
                                        </p:attrNameLst>
                                      </p:cBhvr>
                                      <p:tavLst>
                                        <p:tav tm="0">
                                          <p:val>
                                            <p:fltVal val="0"/>
                                          </p:val>
                                        </p:tav>
                                        <p:tav tm="100000">
                                          <p:val>
                                            <p:strVal val="#ppt_h"/>
                                          </p:val>
                                        </p:tav>
                                      </p:tavLst>
                                    </p:anim>
                                    <p:anim calcmode="lin" valueType="num">
                                      <p:cBhvr>
                                        <p:cTn id="12" dur="1000" fill="hold"/>
                                        <p:tgtEl>
                                          <p:spTgt spid="7"/>
                                        </p:tgtEl>
                                        <p:attrNameLst>
                                          <p:attrName>style.rotation</p:attrName>
                                        </p:attrNameLst>
                                      </p:cBhvr>
                                      <p:tavLst>
                                        <p:tav tm="0">
                                          <p:val>
                                            <p:fltVal val="360"/>
                                          </p:val>
                                        </p:tav>
                                        <p:tav tm="100000">
                                          <p:val>
                                            <p:fltVal val="0"/>
                                          </p:val>
                                        </p:tav>
                                      </p:tavLst>
                                    </p:anim>
                                    <p:animEffect filter="fade">
                                      <p:cBhvr>
                                        <p:cTn id="13" dur="1000"/>
                                        <p:tgtEl>
                                          <p:spTgt spid="7"/>
                                        </p:tgtEl>
                                      </p:cBhvr>
                                    </p:animEffect>
                                  </p:childTnLst>
                                </p:cTn>
                              </p:par>
                              <p:par>
                                <p:cTn id="14" presetID="49" presetClass="entr" presetSubtype="0" decel="100000" fill="hold" nodeType="withEffect">
                                  <p:stCondLst>
                                    <p:cond delay="1500"/>
                                  </p:stCondLst>
                                  <p:childTnLst>
                                    <p:set>
                                      <p:cBhvr>
                                        <p:cTn id="15" dur="1" fill="hold">
                                          <p:stCondLst>
                                            <p:cond delay="0"/>
                                          </p:stCondLst>
                                        </p:cTn>
                                        <p:tgtEl>
                                          <p:spTgt spid="16"/>
                                        </p:tgtEl>
                                        <p:attrNameLst>
                                          <p:attrName>style.visibility</p:attrName>
                                        </p:attrNameLst>
                                      </p:cBhvr>
                                      <p:to>
                                        <p:strVal val="visible"/>
                                      </p:to>
                                    </p:set>
                                    <p:anim calcmode="lin" valueType="num">
                                      <p:cBhvr>
                                        <p:cTn id="16" dur="1000" fill="hold"/>
                                        <p:tgtEl>
                                          <p:spTgt spid="16"/>
                                        </p:tgtEl>
                                        <p:attrNameLst>
                                          <p:attrName>ppt_w</p:attrName>
                                        </p:attrNameLst>
                                      </p:cBhvr>
                                      <p:tavLst>
                                        <p:tav tm="0">
                                          <p:val>
                                            <p:fltVal val="0"/>
                                          </p:val>
                                        </p:tav>
                                        <p:tav tm="100000">
                                          <p:val>
                                            <p:strVal val="#ppt_w"/>
                                          </p:val>
                                        </p:tav>
                                      </p:tavLst>
                                    </p:anim>
                                    <p:anim calcmode="lin" valueType="num">
                                      <p:cBhvr>
                                        <p:cTn id="17" dur="1000" fill="hold"/>
                                        <p:tgtEl>
                                          <p:spTgt spid="16"/>
                                        </p:tgtEl>
                                        <p:attrNameLst>
                                          <p:attrName>ppt_h</p:attrName>
                                        </p:attrNameLst>
                                      </p:cBhvr>
                                      <p:tavLst>
                                        <p:tav tm="0">
                                          <p:val>
                                            <p:fltVal val="0"/>
                                          </p:val>
                                        </p:tav>
                                        <p:tav tm="100000">
                                          <p:val>
                                            <p:strVal val="#ppt_h"/>
                                          </p:val>
                                        </p:tav>
                                      </p:tavLst>
                                    </p:anim>
                                    <p:anim calcmode="lin" valueType="num">
                                      <p:cBhvr>
                                        <p:cTn id="18" dur="1000" fill="hold"/>
                                        <p:tgtEl>
                                          <p:spTgt spid="16"/>
                                        </p:tgtEl>
                                        <p:attrNameLst>
                                          <p:attrName>style.rotation</p:attrName>
                                        </p:attrNameLst>
                                      </p:cBhvr>
                                      <p:tavLst>
                                        <p:tav tm="0">
                                          <p:val>
                                            <p:fltVal val="360"/>
                                          </p:val>
                                        </p:tav>
                                        <p:tav tm="100000">
                                          <p:val>
                                            <p:fltVal val="0"/>
                                          </p:val>
                                        </p:tav>
                                      </p:tavLst>
                                    </p:anim>
                                    <p:animEffect filter="fade">
                                      <p:cBhvr>
                                        <p:cTn id="19" dur="1000"/>
                                        <p:tgtEl>
                                          <p:spTgt spid="16"/>
                                        </p:tgtEl>
                                      </p:cBhvr>
                                    </p:animEffect>
                                  </p:childTnLst>
                                </p:cTn>
                              </p:par>
                              <p:par>
                                <p:cTn id="20" presetID="49" presetClass="entr" presetSubtype="0" decel="100000" fill="hold" nodeType="withEffect">
                                  <p:stCondLst>
                                    <p:cond delay="1500"/>
                                  </p:stCondLst>
                                  <p:childTnLst>
                                    <p:set>
                                      <p:cBhvr>
                                        <p:cTn id="21" dur="1" fill="hold">
                                          <p:stCondLst>
                                            <p:cond delay="0"/>
                                          </p:stCondLst>
                                        </p:cTn>
                                        <p:tgtEl>
                                          <p:spTgt spid="21"/>
                                        </p:tgtEl>
                                        <p:attrNameLst>
                                          <p:attrName>style.visibility</p:attrName>
                                        </p:attrNameLst>
                                      </p:cBhvr>
                                      <p:to>
                                        <p:strVal val="visible"/>
                                      </p:to>
                                    </p:set>
                                    <p:anim calcmode="lin" valueType="num">
                                      <p:cBhvr>
                                        <p:cTn id="22" dur="1000" fill="hold"/>
                                        <p:tgtEl>
                                          <p:spTgt spid="21"/>
                                        </p:tgtEl>
                                        <p:attrNameLst>
                                          <p:attrName>ppt_w</p:attrName>
                                        </p:attrNameLst>
                                      </p:cBhvr>
                                      <p:tavLst>
                                        <p:tav tm="0">
                                          <p:val>
                                            <p:fltVal val="0"/>
                                          </p:val>
                                        </p:tav>
                                        <p:tav tm="100000">
                                          <p:val>
                                            <p:strVal val="#ppt_w"/>
                                          </p:val>
                                        </p:tav>
                                      </p:tavLst>
                                    </p:anim>
                                    <p:anim calcmode="lin" valueType="num">
                                      <p:cBhvr>
                                        <p:cTn id="23" dur="1000" fill="hold"/>
                                        <p:tgtEl>
                                          <p:spTgt spid="21"/>
                                        </p:tgtEl>
                                        <p:attrNameLst>
                                          <p:attrName>ppt_h</p:attrName>
                                        </p:attrNameLst>
                                      </p:cBhvr>
                                      <p:tavLst>
                                        <p:tav tm="0">
                                          <p:val>
                                            <p:fltVal val="0"/>
                                          </p:val>
                                        </p:tav>
                                        <p:tav tm="100000">
                                          <p:val>
                                            <p:strVal val="#ppt_h"/>
                                          </p:val>
                                        </p:tav>
                                      </p:tavLst>
                                    </p:anim>
                                    <p:anim calcmode="lin" valueType="num">
                                      <p:cBhvr>
                                        <p:cTn id="24" dur="1000" fill="hold"/>
                                        <p:tgtEl>
                                          <p:spTgt spid="21"/>
                                        </p:tgtEl>
                                        <p:attrNameLst>
                                          <p:attrName>style.rotation</p:attrName>
                                        </p:attrNameLst>
                                      </p:cBhvr>
                                      <p:tavLst>
                                        <p:tav tm="0">
                                          <p:val>
                                            <p:fltVal val="360"/>
                                          </p:val>
                                        </p:tav>
                                        <p:tav tm="100000">
                                          <p:val>
                                            <p:fltVal val="0"/>
                                          </p:val>
                                        </p:tav>
                                      </p:tavLst>
                                    </p:anim>
                                    <p:animEffect filter="fade">
                                      <p:cBhvr>
                                        <p:cTn id="25" dur="1000"/>
                                        <p:tgtEl>
                                          <p:spTgt spid="21"/>
                                        </p:tgtEl>
                                      </p:cBhvr>
                                    </p:animEffect>
                                  </p:childTnLst>
                                </p:cTn>
                              </p:par>
                            </p:childTnLst>
                          </p:cTn>
                        </p:par>
                        <p:par>
                          <p:cTn id="26" fill="hold">
                            <p:stCondLst>
                              <p:cond delay="2500"/>
                            </p:stCondLst>
                            <p:childTnLst>
                              <p:par>
                                <p:cTn id="27" presetID="42" presetClass="entr" presetSubtype="0" fill="hold" grpId="0"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250"/>
                                        <p:tgtEl>
                                          <p:spTgt spid="26"/>
                                        </p:tgtEl>
                                      </p:cBhvr>
                                    </p:animEffect>
                                    <p:anim calcmode="lin" valueType="num">
                                      <p:cBhvr>
                                        <p:cTn id="30" dur="250" fill="hold"/>
                                        <p:tgtEl>
                                          <p:spTgt spid="26"/>
                                        </p:tgtEl>
                                        <p:attrNameLst>
                                          <p:attrName>ppt_x</p:attrName>
                                        </p:attrNameLst>
                                      </p:cBhvr>
                                      <p:tavLst>
                                        <p:tav tm="0">
                                          <p:val>
                                            <p:strVal val="#ppt_x"/>
                                          </p:val>
                                        </p:tav>
                                        <p:tav tm="100000">
                                          <p:val>
                                            <p:strVal val="#ppt_x"/>
                                          </p:val>
                                        </p:tav>
                                      </p:tavLst>
                                    </p:anim>
                                    <p:anim calcmode="lin" valueType="num">
                                      <p:cBhvr>
                                        <p:cTn id="31" dur="250" fill="hold"/>
                                        <p:tgtEl>
                                          <p:spTgt spid="26"/>
                                        </p:tgtEl>
                                        <p:attrNameLst>
                                          <p:attrName>ppt_y</p:attrName>
                                        </p:attrNameLst>
                                      </p:cBhvr>
                                      <p:tavLst>
                                        <p:tav tm="0">
                                          <p:val>
                                            <p:strVal val="#ppt_y+.1"/>
                                          </p:val>
                                        </p:tav>
                                        <p:tav tm="100000">
                                          <p:val>
                                            <p:strVal val="#ppt_y"/>
                                          </p:val>
                                        </p:tav>
                                      </p:tavLst>
                                    </p:anim>
                                  </p:childTnLst>
                                </p:cTn>
                              </p:par>
                            </p:childTnLst>
                          </p:cTn>
                        </p:par>
                        <p:par>
                          <p:cTn id="32" fill="hold">
                            <p:stCondLst>
                              <p:cond delay="2750"/>
                            </p:stCondLst>
                            <p:childTnLst>
                              <p:par>
                                <p:cTn id="33" presetID="42" presetClass="entr" presetSubtype="0"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250"/>
                                        <p:tgtEl>
                                          <p:spTgt spid="27"/>
                                        </p:tgtEl>
                                      </p:cBhvr>
                                    </p:animEffect>
                                    <p:anim calcmode="lin" valueType="num">
                                      <p:cBhvr>
                                        <p:cTn id="36" dur="250" fill="hold"/>
                                        <p:tgtEl>
                                          <p:spTgt spid="27"/>
                                        </p:tgtEl>
                                        <p:attrNameLst>
                                          <p:attrName>ppt_x</p:attrName>
                                        </p:attrNameLst>
                                      </p:cBhvr>
                                      <p:tavLst>
                                        <p:tav tm="0">
                                          <p:val>
                                            <p:strVal val="#ppt_x"/>
                                          </p:val>
                                        </p:tav>
                                        <p:tav tm="100000">
                                          <p:val>
                                            <p:strVal val="#ppt_x"/>
                                          </p:val>
                                        </p:tav>
                                      </p:tavLst>
                                    </p:anim>
                                    <p:anim calcmode="lin" valueType="num">
                                      <p:cBhvr>
                                        <p:cTn id="37" dur="250" fill="hold"/>
                                        <p:tgtEl>
                                          <p:spTgt spid="27"/>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42" presetClass="entr" presetSubtype="0" fill="hold" grpId="0" nodeType="after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fade">
                                      <p:cBhvr>
                                        <p:cTn id="41" dur="250"/>
                                        <p:tgtEl>
                                          <p:spTgt spid="28"/>
                                        </p:tgtEl>
                                      </p:cBhvr>
                                    </p:animEffect>
                                    <p:anim calcmode="lin" valueType="num">
                                      <p:cBhvr>
                                        <p:cTn id="42" dur="250" fill="hold"/>
                                        <p:tgtEl>
                                          <p:spTgt spid="28"/>
                                        </p:tgtEl>
                                        <p:attrNameLst>
                                          <p:attrName>ppt_x</p:attrName>
                                        </p:attrNameLst>
                                      </p:cBhvr>
                                      <p:tavLst>
                                        <p:tav tm="0">
                                          <p:val>
                                            <p:strVal val="#ppt_x"/>
                                          </p:val>
                                        </p:tav>
                                        <p:tav tm="100000">
                                          <p:val>
                                            <p:strVal val="#ppt_x"/>
                                          </p:val>
                                        </p:tav>
                                      </p:tavLst>
                                    </p:anim>
                                    <p:anim calcmode="lin" valueType="num">
                                      <p:cBhvr>
                                        <p:cTn id="43" dur="250" fill="hold"/>
                                        <p:tgtEl>
                                          <p:spTgt spid="28"/>
                                        </p:tgtEl>
                                        <p:attrNameLst>
                                          <p:attrName>ppt_y</p:attrName>
                                        </p:attrNameLst>
                                      </p:cBhvr>
                                      <p:tavLst>
                                        <p:tav tm="0">
                                          <p:val>
                                            <p:strVal val="#ppt_y+.1"/>
                                          </p:val>
                                        </p:tav>
                                        <p:tav tm="100000">
                                          <p:val>
                                            <p:strVal val="#ppt_y"/>
                                          </p:val>
                                        </p:tav>
                                      </p:tavLst>
                                    </p:anim>
                                  </p:childTnLst>
                                </p:cTn>
                              </p:par>
                            </p:childTnLst>
                          </p:cTn>
                        </p:par>
                        <p:par>
                          <p:cTn id="44" fill="hold">
                            <p:stCondLst>
                              <p:cond delay="3250"/>
                            </p:stCondLst>
                            <p:childTnLst>
                              <p:par>
                                <p:cTn id="45" presetID="42" presetClass="entr" presetSubtype="0" fill="hold" grpId="0"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250"/>
                                        <p:tgtEl>
                                          <p:spTgt spid="29"/>
                                        </p:tgtEl>
                                      </p:cBhvr>
                                    </p:animEffect>
                                    <p:anim calcmode="lin" valueType="num">
                                      <p:cBhvr>
                                        <p:cTn id="48" dur="250" fill="hold"/>
                                        <p:tgtEl>
                                          <p:spTgt spid="29"/>
                                        </p:tgtEl>
                                        <p:attrNameLst>
                                          <p:attrName>ppt_x</p:attrName>
                                        </p:attrNameLst>
                                      </p:cBhvr>
                                      <p:tavLst>
                                        <p:tav tm="0">
                                          <p:val>
                                            <p:strVal val="#ppt_x"/>
                                          </p:val>
                                        </p:tav>
                                        <p:tav tm="100000">
                                          <p:val>
                                            <p:strVal val="#ppt_x"/>
                                          </p:val>
                                        </p:tav>
                                      </p:tavLst>
                                    </p:anim>
                                    <p:anim calcmode="lin" valueType="num">
                                      <p:cBhvr>
                                        <p:cTn id="49" dur="250" fill="hold"/>
                                        <p:tgtEl>
                                          <p:spTgt spid="29"/>
                                        </p:tgtEl>
                                        <p:attrNameLst>
                                          <p:attrName>ppt_y</p:attrName>
                                        </p:attrNameLst>
                                      </p:cBhvr>
                                      <p:tavLst>
                                        <p:tav tm="0">
                                          <p:val>
                                            <p:strVal val="#ppt_y+.1"/>
                                          </p:val>
                                        </p:tav>
                                        <p:tav tm="100000">
                                          <p:val>
                                            <p:strVal val="#ppt_y"/>
                                          </p:val>
                                        </p:tav>
                                      </p:tavLst>
                                    </p:anim>
                                  </p:childTnLst>
                                </p:cTn>
                              </p:par>
                            </p:childTnLst>
                          </p:cTn>
                        </p:par>
                        <p:par>
                          <p:cTn id="50" fill="hold">
                            <p:stCondLst>
                              <p:cond delay="3500"/>
                            </p:stCondLst>
                            <p:childTnLst>
                              <p:par>
                                <p:cTn id="51" presetID="42" presetClass="entr" presetSubtype="0" fill="hold" grpId="0" nodeType="after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fade">
                                      <p:cBhvr>
                                        <p:cTn id="53" dur="250"/>
                                        <p:tgtEl>
                                          <p:spTgt spid="30"/>
                                        </p:tgtEl>
                                      </p:cBhvr>
                                    </p:animEffect>
                                    <p:anim calcmode="lin" valueType="num">
                                      <p:cBhvr>
                                        <p:cTn id="54" dur="250" fill="hold"/>
                                        <p:tgtEl>
                                          <p:spTgt spid="30"/>
                                        </p:tgtEl>
                                        <p:attrNameLst>
                                          <p:attrName>ppt_x</p:attrName>
                                        </p:attrNameLst>
                                      </p:cBhvr>
                                      <p:tavLst>
                                        <p:tav tm="0">
                                          <p:val>
                                            <p:strVal val="#ppt_x"/>
                                          </p:val>
                                        </p:tav>
                                        <p:tav tm="100000">
                                          <p:val>
                                            <p:strVal val="#ppt_x"/>
                                          </p:val>
                                        </p:tav>
                                      </p:tavLst>
                                    </p:anim>
                                    <p:anim calcmode="lin" valueType="num">
                                      <p:cBhvr>
                                        <p:cTn id="55" dur="250" fill="hold"/>
                                        <p:tgtEl>
                                          <p:spTgt spid="30"/>
                                        </p:tgtEl>
                                        <p:attrNameLst>
                                          <p:attrName>ppt_y</p:attrName>
                                        </p:attrNameLst>
                                      </p:cBhvr>
                                      <p:tavLst>
                                        <p:tav tm="0">
                                          <p:val>
                                            <p:strVal val="#ppt_y+.1"/>
                                          </p:val>
                                        </p:tav>
                                        <p:tav tm="100000">
                                          <p:val>
                                            <p:strVal val="#ppt_y"/>
                                          </p:val>
                                        </p:tav>
                                      </p:tavLst>
                                    </p:anim>
                                  </p:childTnLst>
                                </p:cTn>
                              </p:par>
                            </p:childTnLst>
                          </p:cTn>
                        </p:par>
                        <p:par>
                          <p:cTn id="56" fill="hold">
                            <p:stCondLst>
                              <p:cond delay="3750"/>
                            </p:stCondLst>
                            <p:childTnLst>
                              <p:par>
                                <p:cTn id="57" presetID="42" presetClass="entr" presetSubtype="0" fill="hold" grpId="0" nodeType="afterEffect">
                                  <p:stCondLst>
                                    <p:cond delay="0"/>
                                  </p:stCondLst>
                                  <p:childTnLst>
                                    <p:set>
                                      <p:cBhvr>
                                        <p:cTn id="58" dur="1" fill="hold">
                                          <p:stCondLst>
                                            <p:cond delay="0"/>
                                          </p:stCondLst>
                                        </p:cTn>
                                        <p:tgtEl>
                                          <p:spTgt spid="31"/>
                                        </p:tgtEl>
                                        <p:attrNameLst>
                                          <p:attrName>style.visibility</p:attrName>
                                        </p:attrNameLst>
                                      </p:cBhvr>
                                      <p:to>
                                        <p:strVal val="visible"/>
                                      </p:to>
                                    </p:set>
                                    <p:animEffect transition="in" filter="fade">
                                      <p:cBhvr>
                                        <p:cTn id="59" dur="250"/>
                                        <p:tgtEl>
                                          <p:spTgt spid="31"/>
                                        </p:tgtEl>
                                      </p:cBhvr>
                                    </p:animEffect>
                                    <p:anim calcmode="lin" valueType="num">
                                      <p:cBhvr>
                                        <p:cTn id="60" dur="250" fill="hold"/>
                                        <p:tgtEl>
                                          <p:spTgt spid="31"/>
                                        </p:tgtEl>
                                        <p:attrNameLst>
                                          <p:attrName>ppt_x</p:attrName>
                                        </p:attrNameLst>
                                      </p:cBhvr>
                                      <p:tavLst>
                                        <p:tav tm="0">
                                          <p:val>
                                            <p:strVal val="#ppt_x"/>
                                          </p:val>
                                        </p:tav>
                                        <p:tav tm="100000">
                                          <p:val>
                                            <p:strVal val="#ppt_x"/>
                                          </p:val>
                                        </p:tav>
                                      </p:tavLst>
                                    </p:anim>
                                    <p:anim calcmode="lin" valueType="num">
                                      <p:cBhvr>
                                        <p:cTn id="61" dur="25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p:bldP spid="30" grpId="0"/>
      <p:bldP spid="3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379787" y="303198"/>
            <a:ext cx="11450264" cy="744805"/>
            <a:chOff x="-2970147" y="502045"/>
            <a:chExt cx="11450264" cy="744805"/>
          </a:xfrm>
        </p:grpSpPr>
        <p:sp>
          <p:nvSpPr>
            <p:cNvPr id="11" name="矩形 10">
              <a:extLst>
                <a:ext uri="{FF2B5EF4-FFF2-40B4-BE49-F238E27FC236}">
                  <a16:creationId xmlns:a16="http://schemas.microsoft.com/office/drawing/2014/main" id="{84C0791A-6676-4043-BBF1-DD2993D19C98}"/>
                </a:ext>
              </a:extLst>
            </p:cNvPr>
            <p:cNvSpPr/>
            <p:nvPr/>
          </p:nvSpPr>
          <p:spPr>
            <a:xfrm flipV="1">
              <a:off x="4199165" y="874625"/>
              <a:ext cx="4280952" cy="45719"/>
            </a:xfrm>
            <a:prstGeom prst="rect">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21748" y="50204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359193"/>
                  </a:solidFill>
                  <a:latin typeface="华文中宋" panose="02010600040101010101" pitchFamily="2" charset="-122"/>
                  <a:ea typeface="华文中宋" panose="02010600040101010101" pitchFamily="2" charset="-122"/>
                  <a:sym typeface="Arial" panose="020B0604020202020204" pitchFamily="34" charset="0"/>
                </a:rPr>
                <a:t>工作完成情况</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07235" y="10621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6" name="矩形 5">
              <a:extLst>
                <a:ext uri="{FF2B5EF4-FFF2-40B4-BE49-F238E27FC236}">
                  <a16:creationId xmlns:a16="http://schemas.microsoft.com/office/drawing/2014/main" id="{E1A26A74-67AE-44AB-B40F-EF1FEBC98A5C}"/>
                </a:ext>
              </a:extLst>
            </p:cNvPr>
            <p:cNvSpPr/>
            <p:nvPr/>
          </p:nvSpPr>
          <p:spPr>
            <a:xfrm flipV="1">
              <a:off x="-2970147" y="874625"/>
              <a:ext cx="4280952" cy="45719"/>
            </a:xfrm>
            <a:prstGeom prst="rect">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7" name="出品 26">
            <a:extLst>
              <a:ext uri="{FF2B5EF4-FFF2-40B4-BE49-F238E27FC236}">
                <a16:creationId xmlns:a16="http://schemas.microsoft.com/office/drawing/2014/main" id="{6FF9CD12-2D0E-4090-84FA-7DD7065AFAF9}"/>
              </a:ext>
            </a:extLst>
          </p:cNvPr>
          <p:cNvSpPr txBox="1"/>
          <p:nvPr>
            <p:custDataLst>
              <p:tags r:id="rId1"/>
            </p:custDataLst>
          </p:nvPr>
        </p:nvSpPr>
        <p:spPr>
          <a:xfrm>
            <a:off x="7286681" y="2110619"/>
            <a:ext cx="1163048" cy="307777"/>
          </a:xfrm>
          <a:prstGeom prst="rect">
            <a:avLst/>
          </a:prstGeom>
          <a:noFill/>
        </p:spPr>
        <p:txBody>
          <a:bodyPr wrap="square" rtlCol="0">
            <a:spAutoFit/>
          </a:body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9" name="品 15">
            <a:extLst>
              <a:ext uri="{FF2B5EF4-FFF2-40B4-BE49-F238E27FC236}">
                <a16:creationId xmlns:a16="http://schemas.microsoft.com/office/drawing/2014/main" id="{181A2A20-FD97-4F22-9039-44585A7E967A}"/>
              </a:ext>
            </a:extLst>
          </p:cNvPr>
          <p:cNvSpPr txBox="1"/>
          <p:nvPr>
            <p:custDataLst>
              <p:tags r:id="rId2"/>
            </p:custDataLst>
          </p:nvPr>
        </p:nvSpPr>
        <p:spPr>
          <a:xfrm>
            <a:off x="7259741" y="2403235"/>
            <a:ext cx="3382859" cy="646331"/>
          </a:xfrm>
          <a:prstGeom prst="rect">
            <a:avLst/>
          </a:prstGeom>
          <a:noFill/>
        </p:spPr>
        <p:txBody>
          <a:bodyPr wrap="square" rtlCol="0">
            <a:spAutoFit/>
          </a:bodyPr>
          <a:lstStyle/>
          <a:p>
            <a:pP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品 28">
            <a:extLst>
              <a:ext uri="{FF2B5EF4-FFF2-40B4-BE49-F238E27FC236}">
                <a16:creationId xmlns:a16="http://schemas.microsoft.com/office/drawing/2014/main" id="{F8A29075-7BF1-4F0D-BE8C-B697FC72341B}"/>
              </a:ext>
            </a:extLst>
          </p:cNvPr>
          <p:cNvSpPr txBox="1"/>
          <p:nvPr>
            <p:custDataLst>
              <p:tags r:id="rId3"/>
            </p:custDataLst>
          </p:nvPr>
        </p:nvSpPr>
        <p:spPr>
          <a:xfrm>
            <a:off x="7286681" y="3046896"/>
            <a:ext cx="1163048" cy="307777"/>
          </a:xfrm>
          <a:prstGeom prst="rect">
            <a:avLst/>
          </a:prstGeom>
          <a:noFill/>
        </p:spPr>
        <p:txBody>
          <a:bodyPr wrap="square" rtlCol="0">
            <a:spAutoFit/>
          </a:body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14" name="PA15">
            <a:extLst>
              <a:ext uri="{FF2B5EF4-FFF2-40B4-BE49-F238E27FC236}">
                <a16:creationId xmlns:a16="http://schemas.microsoft.com/office/drawing/2014/main" id="{9670D7B9-9F24-4AE7-9D55-17501BA26AE7}"/>
              </a:ext>
            </a:extLst>
          </p:cNvPr>
          <p:cNvSpPr txBox="1"/>
          <p:nvPr>
            <p:custDataLst>
              <p:tags r:id="rId4"/>
            </p:custDataLst>
          </p:nvPr>
        </p:nvSpPr>
        <p:spPr>
          <a:xfrm>
            <a:off x="7259741" y="3339512"/>
            <a:ext cx="3556944" cy="646331"/>
          </a:xfrm>
          <a:prstGeom prst="rect">
            <a:avLst/>
          </a:prstGeom>
          <a:noFill/>
        </p:spPr>
        <p:txBody>
          <a:bodyPr wrap="square" rtlCol="0">
            <a:spAutoFit/>
          </a:bodyPr>
          <a:lstStyle/>
          <a:p>
            <a:pP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30">
            <a:extLst>
              <a:ext uri="{FF2B5EF4-FFF2-40B4-BE49-F238E27FC236}">
                <a16:creationId xmlns:a16="http://schemas.microsoft.com/office/drawing/2014/main" id="{E0A37ADC-B50E-47DD-BD67-6D0C773D2780}"/>
              </a:ext>
            </a:extLst>
          </p:cNvPr>
          <p:cNvSpPr txBox="1"/>
          <p:nvPr>
            <p:custDataLst>
              <p:tags r:id="rId5"/>
            </p:custDataLst>
          </p:nvPr>
        </p:nvSpPr>
        <p:spPr>
          <a:xfrm>
            <a:off x="7286681" y="4001155"/>
            <a:ext cx="1163048" cy="307777"/>
          </a:xfrm>
          <a:prstGeom prst="rect">
            <a:avLst/>
          </a:prstGeom>
          <a:noFill/>
        </p:spPr>
        <p:txBody>
          <a:bodyPr wrap="square" rtlCol="0">
            <a:spAutoFit/>
          </a:body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16" name="15">
            <a:extLst>
              <a:ext uri="{FF2B5EF4-FFF2-40B4-BE49-F238E27FC236}">
                <a16:creationId xmlns:a16="http://schemas.microsoft.com/office/drawing/2014/main" id="{C75DA2D2-F109-4EFB-8237-776AB505223F}"/>
              </a:ext>
            </a:extLst>
          </p:cNvPr>
          <p:cNvSpPr txBox="1"/>
          <p:nvPr>
            <p:custDataLst>
              <p:tags r:id="rId6"/>
            </p:custDataLst>
          </p:nvPr>
        </p:nvSpPr>
        <p:spPr>
          <a:xfrm>
            <a:off x="7259741" y="4296609"/>
            <a:ext cx="3556944" cy="646331"/>
          </a:xfrm>
          <a:prstGeom prst="rect">
            <a:avLst/>
          </a:prstGeom>
          <a:noFill/>
        </p:spPr>
        <p:txBody>
          <a:bodyPr wrap="square" rtlCol="0">
            <a:spAutoFit/>
          </a:bodyPr>
          <a:lstStyle/>
          <a:p>
            <a:pP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品 32">
            <a:extLst>
              <a:ext uri="{FF2B5EF4-FFF2-40B4-BE49-F238E27FC236}">
                <a16:creationId xmlns:a16="http://schemas.microsoft.com/office/drawing/2014/main" id="{B67A4A68-E641-44F4-8089-9E2AA9A2C216}"/>
              </a:ext>
            </a:extLst>
          </p:cNvPr>
          <p:cNvSpPr txBox="1"/>
          <p:nvPr>
            <p:custDataLst>
              <p:tags r:id="rId7"/>
            </p:custDataLst>
          </p:nvPr>
        </p:nvSpPr>
        <p:spPr>
          <a:xfrm>
            <a:off x="7286681" y="4947363"/>
            <a:ext cx="1163048" cy="307777"/>
          </a:xfrm>
          <a:prstGeom prst="rect">
            <a:avLst/>
          </a:prstGeom>
          <a:noFill/>
        </p:spPr>
        <p:txBody>
          <a:bodyPr wrap="square" rtlCol="0">
            <a:spAutoFit/>
          </a:body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18" name="15">
            <a:extLst>
              <a:ext uri="{FF2B5EF4-FFF2-40B4-BE49-F238E27FC236}">
                <a16:creationId xmlns:a16="http://schemas.microsoft.com/office/drawing/2014/main" id="{2836CBDC-30F9-4966-977A-5D17A66FF244}"/>
              </a:ext>
            </a:extLst>
          </p:cNvPr>
          <p:cNvSpPr txBox="1"/>
          <p:nvPr>
            <p:custDataLst>
              <p:tags r:id="rId8"/>
            </p:custDataLst>
          </p:nvPr>
        </p:nvSpPr>
        <p:spPr>
          <a:xfrm>
            <a:off x="7259741" y="5242817"/>
            <a:ext cx="3556944" cy="646331"/>
          </a:xfrm>
          <a:prstGeom prst="rect">
            <a:avLst/>
          </a:prstGeom>
          <a:noFill/>
        </p:spPr>
        <p:txBody>
          <a:bodyPr wrap="square" rtlCol="0">
            <a:spAutoFit/>
          </a:bodyPr>
          <a:lstStyle/>
          <a:p>
            <a:pP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Oval 8">
            <a:extLst>
              <a:ext uri="{FF2B5EF4-FFF2-40B4-BE49-F238E27FC236}">
                <a16:creationId xmlns:a16="http://schemas.microsoft.com/office/drawing/2014/main" id="{860612D9-4D20-4A79-A46C-F78BC8678474}"/>
              </a:ext>
            </a:extLst>
          </p:cNvPr>
          <p:cNvSpPr/>
          <p:nvPr/>
        </p:nvSpPr>
        <p:spPr>
          <a:xfrm>
            <a:off x="6704504" y="2256383"/>
            <a:ext cx="509492" cy="509490"/>
          </a:xfrm>
          <a:prstGeom prst="ellipse">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bg1"/>
              </a:solidFill>
            </a:endParaRPr>
          </a:p>
        </p:txBody>
      </p:sp>
      <p:sp>
        <p:nvSpPr>
          <p:cNvPr id="20" name="Oval 12">
            <a:extLst>
              <a:ext uri="{FF2B5EF4-FFF2-40B4-BE49-F238E27FC236}">
                <a16:creationId xmlns:a16="http://schemas.microsoft.com/office/drawing/2014/main" id="{AD002256-FC77-45D7-A78C-BF1561285B2A}"/>
              </a:ext>
            </a:extLst>
          </p:cNvPr>
          <p:cNvSpPr/>
          <p:nvPr/>
        </p:nvSpPr>
        <p:spPr>
          <a:xfrm>
            <a:off x="6704504" y="3201085"/>
            <a:ext cx="509492" cy="509490"/>
          </a:xfrm>
          <a:prstGeom prst="ellipse">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bg1"/>
              </a:solidFill>
            </a:endParaRPr>
          </a:p>
        </p:txBody>
      </p:sp>
      <p:sp>
        <p:nvSpPr>
          <p:cNvPr id="21" name="Freeform 11">
            <a:extLst>
              <a:ext uri="{FF2B5EF4-FFF2-40B4-BE49-F238E27FC236}">
                <a16:creationId xmlns:a16="http://schemas.microsoft.com/office/drawing/2014/main" id="{49141CCB-0337-47C2-A8E6-A0B21CAD4F98}"/>
              </a:ext>
            </a:extLst>
          </p:cNvPr>
          <p:cNvSpPr>
            <a:spLocks noEditPoints="1"/>
          </p:cNvSpPr>
          <p:nvPr/>
        </p:nvSpPr>
        <p:spPr bwMode="auto">
          <a:xfrm>
            <a:off x="6822947" y="3314701"/>
            <a:ext cx="272604" cy="266464"/>
          </a:xfrm>
          <a:custGeom>
            <a:avLst/>
            <a:gdLst>
              <a:gd name="T0" fmla="*/ 90 w 94"/>
              <a:gd name="T1" fmla="*/ 55 h 92"/>
              <a:gd name="T2" fmla="*/ 90 w 94"/>
              <a:gd name="T3" fmla="*/ 85 h 92"/>
              <a:gd name="T4" fmla="*/ 53 w 94"/>
              <a:gd name="T5" fmla="*/ 89 h 92"/>
              <a:gd name="T6" fmla="*/ 54 w 94"/>
              <a:gd name="T7" fmla="*/ 59 h 92"/>
              <a:gd name="T8" fmla="*/ 46 w 94"/>
              <a:gd name="T9" fmla="*/ 0 h 92"/>
              <a:gd name="T10" fmla="*/ 0 w 94"/>
              <a:gd name="T11" fmla="*/ 46 h 92"/>
              <a:gd name="T12" fmla="*/ 46 w 94"/>
              <a:gd name="T13" fmla="*/ 92 h 92"/>
              <a:gd name="T14" fmla="*/ 45 w 94"/>
              <a:gd name="T15" fmla="*/ 84 h 92"/>
              <a:gd name="T16" fmla="*/ 20 w 94"/>
              <a:gd name="T17" fmla="*/ 72 h 92"/>
              <a:gd name="T18" fmla="*/ 20 w 94"/>
              <a:gd name="T19" fmla="*/ 20 h 92"/>
              <a:gd name="T20" fmla="*/ 72 w 94"/>
              <a:gd name="T21" fmla="*/ 20 h 92"/>
              <a:gd name="T22" fmla="*/ 83 w 94"/>
              <a:gd name="T23" fmla="*/ 50 h 92"/>
              <a:gd name="T24" fmla="*/ 92 w 94"/>
              <a:gd name="T25" fmla="*/ 50 h 92"/>
              <a:gd name="T26" fmla="*/ 79 w 94"/>
              <a:gd name="T27" fmla="*/ 13 h 92"/>
              <a:gd name="T28" fmla="*/ 47 w 94"/>
              <a:gd name="T29" fmla="*/ 41 h 92"/>
              <a:gd name="T30" fmla="*/ 31 w 94"/>
              <a:gd name="T31" fmla="*/ 19 h 92"/>
              <a:gd name="T32" fmla="*/ 41 w 94"/>
              <a:gd name="T33" fmla="*/ 44 h 92"/>
              <a:gd name="T34" fmla="*/ 47 w 94"/>
              <a:gd name="T35" fmla="*/ 55 h 92"/>
              <a:gd name="T36" fmla="*/ 54 w 94"/>
              <a:gd name="T37" fmla="*/ 47 h 92"/>
              <a:gd name="T38" fmla="*/ 62 w 94"/>
              <a:gd name="T39" fmla="*/ 30 h 92"/>
              <a:gd name="T40" fmla="*/ 47 w 94"/>
              <a:gd name="T41" fmla="*/ 41 h 92"/>
              <a:gd name="T42" fmla="*/ 88 w 94"/>
              <a:gd name="T43" fmla="*/ 75 h 92"/>
              <a:gd name="T44" fmla="*/ 87 w 94"/>
              <a:gd name="T45" fmla="*/ 74 h 92"/>
              <a:gd name="T46" fmla="*/ 86 w 94"/>
              <a:gd name="T47" fmla="*/ 71 h 92"/>
              <a:gd name="T48" fmla="*/ 81 w 94"/>
              <a:gd name="T49" fmla="*/ 83 h 92"/>
              <a:gd name="T50" fmla="*/ 85 w 94"/>
              <a:gd name="T51" fmla="*/ 76 h 92"/>
              <a:gd name="T52" fmla="*/ 86 w 94"/>
              <a:gd name="T53" fmla="*/ 76 h 92"/>
              <a:gd name="T54" fmla="*/ 87 w 94"/>
              <a:gd name="T55" fmla="*/ 83 h 92"/>
              <a:gd name="T56" fmla="*/ 66 w 94"/>
              <a:gd name="T57" fmla="*/ 80 h 92"/>
              <a:gd name="T58" fmla="*/ 67 w 94"/>
              <a:gd name="T59" fmla="*/ 69 h 92"/>
              <a:gd name="T60" fmla="*/ 68 w 94"/>
              <a:gd name="T61" fmla="*/ 61 h 92"/>
              <a:gd name="T62" fmla="*/ 57 w 94"/>
              <a:gd name="T63" fmla="*/ 64 h 92"/>
              <a:gd name="T64" fmla="*/ 61 w 94"/>
              <a:gd name="T65" fmla="*/ 68 h 92"/>
              <a:gd name="T66" fmla="*/ 63 w 94"/>
              <a:gd name="T67" fmla="*/ 63 h 92"/>
              <a:gd name="T68" fmla="*/ 62 w 94"/>
              <a:gd name="T69" fmla="*/ 69 h 92"/>
              <a:gd name="T70" fmla="*/ 54 w 94"/>
              <a:gd name="T71" fmla="*/ 83 h 92"/>
              <a:gd name="T72" fmla="*/ 81 w 94"/>
              <a:gd name="T73" fmla="*/ 80 h 92"/>
              <a:gd name="T74" fmla="*/ 79 w 94"/>
              <a:gd name="T75" fmla="*/ 76 h 92"/>
              <a:gd name="T76" fmla="*/ 75 w 94"/>
              <a:gd name="T77" fmla="*/ 60 h 92"/>
              <a:gd name="T78" fmla="*/ 66 w 94"/>
              <a:gd name="T79" fmla="*/ 80 h 92"/>
              <a:gd name="T80" fmla="*/ 73 w 94"/>
              <a:gd name="T81" fmla="*/ 83 h 92"/>
              <a:gd name="T82" fmla="*/ 78 w 94"/>
              <a:gd name="T83" fmla="*/ 80 h 92"/>
              <a:gd name="T84" fmla="*/ 74 w 94"/>
              <a:gd name="T85" fmla="*/ 76 h 92"/>
              <a:gd name="T86" fmla="*/ 72 w 94"/>
              <a:gd name="T87" fmla="*/ 7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 h="92">
                <a:moveTo>
                  <a:pt x="58" y="55"/>
                </a:moveTo>
                <a:cubicBezTo>
                  <a:pt x="90" y="55"/>
                  <a:pt x="90" y="55"/>
                  <a:pt x="90" y="55"/>
                </a:cubicBezTo>
                <a:cubicBezTo>
                  <a:pt x="92" y="55"/>
                  <a:pt x="94" y="56"/>
                  <a:pt x="93" y="59"/>
                </a:cubicBezTo>
                <a:cubicBezTo>
                  <a:pt x="90" y="85"/>
                  <a:pt x="90" y="85"/>
                  <a:pt x="90" y="85"/>
                </a:cubicBezTo>
                <a:cubicBezTo>
                  <a:pt x="89" y="87"/>
                  <a:pt x="87" y="89"/>
                  <a:pt x="85" y="89"/>
                </a:cubicBezTo>
                <a:cubicBezTo>
                  <a:pt x="53" y="89"/>
                  <a:pt x="53" y="89"/>
                  <a:pt x="53" y="89"/>
                </a:cubicBezTo>
                <a:cubicBezTo>
                  <a:pt x="51" y="89"/>
                  <a:pt x="49" y="87"/>
                  <a:pt x="50" y="85"/>
                </a:cubicBezTo>
                <a:cubicBezTo>
                  <a:pt x="54" y="59"/>
                  <a:pt x="54" y="59"/>
                  <a:pt x="54" y="59"/>
                </a:cubicBezTo>
                <a:cubicBezTo>
                  <a:pt x="54" y="56"/>
                  <a:pt x="56" y="55"/>
                  <a:pt x="58" y="55"/>
                </a:cubicBezTo>
                <a:close/>
                <a:moveTo>
                  <a:pt x="46" y="0"/>
                </a:moveTo>
                <a:cubicBezTo>
                  <a:pt x="34" y="0"/>
                  <a:pt x="22" y="5"/>
                  <a:pt x="14" y="13"/>
                </a:cubicBezTo>
                <a:cubicBezTo>
                  <a:pt x="6" y="22"/>
                  <a:pt x="0" y="33"/>
                  <a:pt x="0" y="46"/>
                </a:cubicBezTo>
                <a:cubicBezTo>
                  <a:pt x="0" y="58"/>
                  <a:pt x="6" y="70"/>
                  <a:pt x="14" y="78"/>
                </a:cubicBezTo>
                <a:cubicBezTo>
                  <a:pt x="22" y="86"/>
                  <a:pt x="34" y="92"/>
                  <a:pt x="46" y="92"/>
                </a:cubicBezTo>
                <a:cubicBezTo>
                  <a:pt x="47" y="92"/>
                  <a:pt x="47" y="92"/>
                  <a:pt x="48" y="91"/>
                </a:cubicBezTo>
                <a:cubicBezTo>
                  <a:pt x="46" y="90"/>
                  <a:pt x="45" y="87"/>
                  <a:pt x="45" y="84"/>
                </a:cubicBezTo>
                <a:cubicBezTo>
                  <a:pt x="46" y="82"/>
                  <a:pt x="46" y="82"/>
                  <a:pt x="46" y="82"/>
                </a:cubicBezTo>
                <a:cubicBezTo>
                  <a:pt x="36" y="82"/>
                  <a:pt x="27" y="78"/>
                  <a:pt x="20" y="72"/>
                </a:cubicBezTo>
                <a:cubicBezTo>
                  <a:pt x="14" y="65"/>
                  <a:pt x="10" y="56"/>
                  <a:pt x="10" y="46"/>
                </a:cubicBezTo>
                <a:cubicBezTo>
                  <a:pt x="10" y="36"/>
                  <a:pt x="14" y="26"/>
                  <a:pt x="20" y="20"/>
                </a:cubicBezTo>
                <a:cubicBezTo>
                  <a:pt x="27" y="13"/>
                  <a:pt x="36" y="9"/>
                  <a:pt x="46" y="9"/>
                </a:cubicBezTo>
                <a:cubicBezTo>
                  <a:pt x="56" y="9"/>
                  <a:pt x="66" y="13"/>
                  <a:pt x="72" y="20"/>
                </a:cubicBezTo>
                <a:cubicBezTo>
                  <a:pt x="79" y="26"/>
                  <a:pt x="83" y="36"/>
                  <a:pt x="83" y="46"/>
                </a:cubicBezTo>
                <a:cubicBezTo>
                  <a:pt x="83" y="47"/>
                  <a:pt x="83" y="49"/>
                  <a:pt x="83" y="50"/>
                </a:cubicBezTo>
                <a:cubicBezTo>
                  <a:pt x="90" y="50"/>
                  <a:pt x="90" y="50"/>
                  <a:pt x="90" y="50"/>
                </a:cubicBezTo>
                <a:cubicBezTo>
                  <a:pt x="91" y="50"/>
                  <a:pt x="91" y="50"/>
                  <a:pt x="92" y="50"/>
                </a:cubicBezTo>
                <a:cubicBezTo>
                  <a:pt x="92" y="49"/>
                  <a:pt x="92" y="47"/>
                  <a:pt x="92" y="46"/>
                </a:cubicBezTo>
                <a:cubicBezTo>
                  <a:pt x="92" y="33"/>
                  <a:pt x="87" y="22"/>
                  <a:pt x="79" y="13"/>
                </a:cubicBezTo>
                <a:cubicBezTo>
                  <a:pt x="70" y="5"/>
                  <a:pt x="59" y="0"/>
                  <a:pt x="46" y="0"/>
                </a:cubicBezTo>
                <a:close/>
                <a:moveTo>
                  <a:pt x="47" y="41"/>
                </a:moveTo>
                <a:cubicBezTo>
                  <a:pt x="46" y="41"/>
                  <a:pt x="45" y="41"/>
                  <a:pt x="45" y="41"/>
                </a:cubicBezTo>
                <a:cubicBezTo>
                  <a:pt x="41" y="34"/>
                  <a:pt x="36" y="26"/>
                  <a:pt x="31" y="19"/>
                </a:cubicBezTo>
                <a:cubicBezTo>
                  <a:pt x="30" y="20"/>
                  <a:pt x="29" y="21"/>
                  <a:pt x="27" y="21"/>
                </a:cubicBezTo>
                <a:cubicBezTo>
                  <a:pt x="31" y="30"/>
                  <a:pt x="36" y="37"/>
                  <a:pt x="41" y="44"/>
                </a:cubicBezTo>
                <a:cubicBezTo>
                  <a:pt x="40" y="45"/>
                  <a:pt x="40" y="47"/>
                  <a:pt x="40" y="48"/>
                </a:cubicBezTo>
                <a:cubicBezTo>
                  <a:pt x="40" y="52"/>
                  <a:pt x="43" y="55"/>
                  <a:pt x="47" y="55"/>
                </a:cubicBezTo>
                <a:cubicBezTo>
                  <a:pt x="51" y="55"/>
                  <a:pt x="54" y="52"/>
                  <a:pt x="54" y="48"/>
                </a:cubicBezTo>
                <a:cubicBezTo>
                  <a:pt x="54" y="48"/>
                  <a:pt x="54" y="47"/>
                  <a:pt x="54" y="47"/>
                </a:cubicBezTo>
                <a:cubicBezTo>
                  <a:pt x="58" y="43"/>
                  <a:pt x="62" y="39"/>
                  <a:pt x="65" y="33"/>
                </a:cubicBezTo>
                <a:cubicBezTo>
                  <a:pt x="64" y="32"/>
                  <a:pt x="63" y="31"/>
                  <a:pt x="62" y="30"/>
                </a:cubicBezTo>
                <a:cubicBezTo>
                  <a:pt x="57" y="34"/>
                  <a:pt x="53" y="38"/>
                  <a:pt x="50" y="42"/>
                </a:cubicBezTo>
                <a:cubicBezTo>
                  <a:pt x="49" y="41"/>
                  <a:pt x="48" y="41"/>
                  <a:pt x="47" y="41"/>
                </a:cubicBezTo>
                <a:close/>
                <a:moveTo>
                  <a:pt x="87" y="83"/>
                </a:moveTo>
                <a:cubicBezTo>
                  <a:pt x="88" y="75"/>
                  <a:pt x="88" y="75"/>
                  <a:pt x="88" y="75"/>
                </a:cubicBezTo>
                <a:cubicBezTo>
                  <a:pt x="88" y="75"/>
                  <a:pt x="88" y="74"/>
                  <a:pt x="88" y="74"/>
                </a:cubicBezTo>
                <a:cubicBezTo>
                  <a:pt x="87" y="74"/>
                  <a:pt x="87" y="74"/>
                  <a:pt x="87" y="74"/>
                </a:cubicBezTo>
                <a:cubicBezTo>
                  <a:pt x="86" y="74"/>
                  <a:pt x="85" y="74"/>
                  <a:pt x="85" y="74"/>
                </a:cubicBezTo>
                <a:cubicBezTo>
                  <a:pt x="86" y="71"/>
                  <a:pt x="86" y="71"/>
                  <a:pt x="86" y="71"/>
                </a:cubicBezTo>
                <a:cubicBezTo>
                  <a:pt x="83" y="71"/>
                  <a:pt x="83" y="71"/>
                  <a:pt x="83" y="71"/>
                </a:cubicBezTo>
                <a:cubicBezTo>
                  <a:pt x="81" y="83"/>
                  <a:pt x="81" y="83"/>
                  <a:pt x="81" y="83"/>
                </a:cubicBezTo>
                <a:cubicBezTo>
                  <a:pt x="83" y="83"/>
                  <a:pt x="83" y="83"/>
                  <a:pt x="83" y="83"/>
                </a:cubicBezTo>
                <a:cubicBezTo>
                  <a:pt x="85" y="76"/>
                  <a:pt x="85" y="76"/>
                  <a:pt x="85" y="76"/>
                </a:cubicBezTo>
                <a:cubicBezTo>
                  <a:pt x="85" y="75"/>
                  <a:pt x="85" y="75"/>
                  <a:pt x="85" y="75"/>
                </a:cubicBezTo>
                <a:cubicBezTo>
                  <a:pt x="86" y="75"/>
                  <a:pt x="86" y="75"/>
                  <a:pt x="86" y="76"/>
                </a:cubicBezTo>
                <a:cubicBezTo>
                  <a:pt x="84" y="83"/>
                  <a:pt x="84" y="83"/>
                  <a:pt x="84" y="83"/>
                </a:cubicBezTo>
                <a:cubicBezTo>
                  <a:pt x="87" y="83"/>
                  <a:pt x="87" y="83"/>
                  <a:pt x="87" y="83"/>
                </a:cubicBezTo>
                <a:close/>
                <a:moveTo>
                  <a:pt x="65" y="83"/>
                </a:moveTo>
                <a:cubicBezTo>
                  <a:pt x="66" y="80"/>
                  <a:pt x="66" y="80"/>
                  <a:pt x="66" y="80"/>
                </a:cubicBezTo>
                <a:cubicBezTo>
                  <a:pt x="60" y="80"/>
                  <a:pt x="60" y="80"/>
                  <a:pt x="60" y="80"/>
                </a:cubicBezTo>
                <a:cubicBezTo>
                  <a:pt x="67" y="69"/>
                  <a:pt x="67" y="69"/>
                  <a:pt x="67" y="69"/>
                </a:cubicBezTo>
                <a:cubicBezTo>
                  <a:pt x="68" y="68"/>
                  <a:pt x="68" y="67"/>
                  <a:pt x="68" y="66"/>
                </a:cubicBezTo>
                <a:cubicBezTo>
                  <a:pt x="69" y="64"/>
                  <a:pt x="69" y="62"/>
                  <a:pt x="68" y="61"/>
                </a:cubicBezTo>
                <a:cubicBezTo>
                  <a:pt x="67" y="60"/>
                  <a:pt x="66" y="59"/>
                  <a:pt x="64" y="59"/>
                </a:cubicBezTo>
                <a:cubicBezTo>
                  <a:pt x="60" y="59"/>
                  <a:pt x="58" y="61"/>
                  <a:pt x="57" y="64"/>
                </a:cubicBezTo>
                <a:cubicBezTo>
                  <a:pt x="56" y="68"/>
                  <a:pt x="56" y="68"/>
                  <a:pt x="56" y="68"/>
                </a:cubicBezTo>
                <a:cubicBezTo>
                  <a:pt x="61" y="68"/>
                  <a:pt x="61" y="68"/>
                  <a:pt x="61" y="68"/>
                </a:cubicBezTo>
                <a:cubicBezTo>
                  <a:pt x="62" y="64"/>
                  <a:pt x="62" y="64"/>
                  <a:pt x="62" y="64"/>
                </a:cubicBezTo>
                <a:cubicBezTo>
                  <a:pt x="62" y="63"/>
                  <a:pt x="62" y="63"/>
                  <a:pt x="63" y="63"/>
                </a:cubicBezTo>
                <a:cubicBezTo>
                  <a:pt x="64" y="63"/>
                  <a:pt x="64" y="64"/>
                  <a:pt x="64" y="65"/>
                </a:cubicBezTo>
                <a:cubicBezTo>
                  <a:pt x="63" y="67"/>
                  <a:pt x="63" y="68"/>
                  <a:pt x="62" y="69"/>
                </a:cubicBezTo>
                <a:cubicBezTo>
                  <a:pt x="54" y="80"/>
                  <a:pt x="54" y="80"/>
                  <a:pt x="54" y="80"/>
                </a:cubicBezTo>
                <a:cubicBezTo>
                  <a:pt x="54" y="83"/>
                  <a:pt x="54" y="83"/>
                  <a:pt x="54" y="83"/>
                </a:cubicBezTo>
                <a:cubicBezTo>
                  <a:pt x="65" y="83"/>
                  <a:pt x="65" y="83"/>
                  <a:pt x="65" y="83"/>
                </a:cubicBezTo>
                <a:close/>
                <a:moveTo>
                  <a:pt x="81" y="80"/>
                </a:moveTo>
                <a:cubicBezTo>
                  <a:pt x="81" y="76"/>
                  <a:pt x="81" y="76"/>
                  <a:pt x="81" y="76"/>
                </a:cubicBezTo>
                <a:cubicBezTo>
                  <a:pt x="79" y="76"/>
                  <a:pt x="79" y="76"/>
                  <a:pt x="79" y="76"/>
                </a:cubicBezTo>
                <a:cubicBezTo>
                  <a:pt x="82" y="60"/>
                  <a:pt x="82" y="60"/>
                  <a:pt x="82" y="60"/>
                </a:cubicBezTo>
                <a:cubicBezTo>
                  <a:pt x="75" y="60"/>
                  <a:pt x="75" y="60"/>
                  <a:pt x="75" y="60"/>
                </a:cubicBezTo>
                <a:cubicBezTo>
                  <a:pt x="67" y="76"/>
                  <a:pt x="67" y="76"/>
                  <a:pt x="67" y="76"/>
                </a:cubicBezTo>
                <a:cubicBezTo>
                  <a:pt x="66" y="80"/>
                  <a:pt x="66" y="80"/>
                  <a:pt x="66" y="80"/>
                </a:cubicBezTo>
                <a:cubicBezTo>
                  <a:pt x="73" y="80"/>
                  <a:pt x="73" y="80"/>
                  <a:pt x="73" y="80"/>
                </a:cubicBezTo>
                <a:cubicBezTo>
                  <a:pt x="73" y="83"/>
                  <a:pt x="73" y="83"/>
                  <a:pt x="73" y="83"/>
                </a:cubicBezTo>
                <a:cubicBezTo>
                  <a:pt x="78" y="83"/>
                  <a:pt x="78" y="83"/>
                  <a:pt x="78" y="83"/>
                </a:cubicBezTo>
                <a:cubicBezTo>
                  <a:pt x="78" y="80"/>
                  <a:pt x="78" y="80"/>
                  <a:pt x="78" y="80"/>
                </a:cubicBezTo>
                <a:cubicBezTo>
                  <a:pt x="81" y="80"/>
                  <a:pt x="81" y="80"/>
                  <a:pt x="81" y="80"/>
                </a:cubicBezTo>
                <a:close/>
                <a:moveTo>
                  <a:pt x="74" y="76"/>
                </a:moveTo>
                <a:cubicBezTo>
                  <a:pt x="75" y="67"/>
                  <a:pt x="75" y="67"/>
                  <a:pt x="75" y="67"/>
                </a:cubicBezTo>
                <a:cubicBezTo>
                  <a:pt x="72" y="76"/>
                  <a:pt x="72" y="76"/>
                  <a:pt x="72" y="76"/>
                </a:cubicBezTo>
                <a:lnTo>
                  <a:pt x="74" y="7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400">
              <a:solidFill>
                <a:prstClr val="black"/>
              </a:solidFill>
            </a:endParaRPr>
          </a:p>
        </p:txBody>
      </p:sp>
      <p:sp>
        <p:nvSpPr>
          <p:cNvPr id="22" name="Freeform 105">
            <a:extLst>
              <a:ext uri="{FF2B5EF4-FFF2-40B4-BE49-F238E27FC236}">
                <a16:creationId xmlns:a16="http://schemas.microsoft.com/office/drawing/2014/main" id="{0DE3DC13-F4E3-49E4-BEEB-6683E40AB78C}"/>
              </a:ext>
            </a:extLst>
          </p:cNvPr>
          <p:cNvSpPr>
            <a:spLocks noEditPoints="1"/>
          </p:cNvSpPr>
          <p:nvPr/>
        </p:nvSpPr>
        <p:spPr bwMode="auto">
          <a:xfrm>
            <a:off x="6847506" y="2363803"/>
            <a:ext cx="223486" cy="270146"/>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400">
              <a:solidFill>
                <a:prstClr val="black"/>
              </a:solidFill>
            </a:endParaRPr>
          </a:p>
        </p:txBody>
      </p:sp>
      <p:sp>
        <p:nvSpPr>
          <p:cNvPr id="23" name="Oval 10">
            <a:extLst>
              <a:ext uri="{FF2B5EF4-FFF2-40B4-BE49-F238E27FC236}">
                <a16:creationId xmlns:a16="http://schemas.microsoft.com/office/drawing/2014/main" id="{F6A00EB0-60F0-41AC-82A5-D9F872212E7F}"/>
              </a:ext>
            </a:extLst>
          </p:cNvPr>
          <p:cNvSpPr/>
          <p:nvPr/>
        </p:nvSpPr>
        <p:spPr>
          <a:xfrm>
            <a:off x="6704504" y="4132290"/>
            <a:ext cx="509492" cy="509490"/>
          </a:xfrm>
          <a:prstGeom prst="ellipse">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bg1"/>
              </a:solidFill>
            </a:endParaRPr>
          </a:p>
        </p:txBody>
      </p:sp>
      <p:sp>
        <p:nvSpPr>
          <p:cNvPr id="24" name="Oval 14">
            <a:extLst>
              <a:ext uri="{FF2B5EF4-FFF2-40B4-BE49-F238E27FC236}">
                <a16:creationId xmlns:a16="http://schemas.microsoft.com/office/drawing/2014/main" id="{65514548-D5F7-4383-B221-DB1222F8A64E}"/>
              </a:ext>
            </a:extLst>
          </p:cNvPr>
          <p:cNvSpPr/>
          <p:nvPr/>
        </p:nvSpPr>
        <p:spPr>
          <a:xfrm>
            <a:off x="6704504" y="5025662"/>
            <a:ext cx="509492" cy="509490"/>
          </a:xfrm>
          <a:prstGeom prst="ellipse">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bg1"/>
              </a:solidFill>
            </a:endParaRPr>
          </a:p>
        </p:txBody>
      </p:sp>
      <p:sp>
        <p:nvSpPr>
          <p:cNvPr id="25" name="Freeform 70">
            <a:extLst>
              <a:ext uri="{FF2B5EF4-FFF2-40B4-BE49-F238E27FC236}">
                <a16:creationId xmlns:a16="http://schemas.microsoft.com/office/drawing/2014/main" id="{09C53D92-1609-4A15-BC78-BD4A64BD1B63}"/>
              </a:ext>
            </a:extLst>
          </p:cNvPr>
          <p:cNvSpPr>
            <a:spLocks/>
          </p:cNvSpPr>
          <p:nvPr/>
        </p:nvSpPr>
        <p:spPr bwMode="auto">
          <a:xfrm>
            <a:off x="6835841" y="5154121"/>
            <a:ext cx="246816" cy="227168"/>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400">
              <a:solidFill>
                <a:prstClr val="black"/>
              </a:solidFill>
            </a:endParaRPr>
          </a:p>
        </p:txBody>
      </p:sp>
      <p:sp>
        <p:nvSpPr>
          <p:cNvPr id="26" name="Freeform 71">
            <a:extLst>
              <a:ext uri="{FF2B5EF4-FFF2-40B4-BE49-F238E27FC236}">
                <a16:creationId xmlns:a16="http://schemas.microsoft.com/office/drawing/2014/main" id="{74D57D22-A1FF-4920-8F02-18CA4F659BC8}"/>
              </a:ext>
            </a:extLst>
          </p:cNvPr>
          <p:cNvSpPr>
            <a:spLocks noEditPoints="1"/>
          </p:cNvSpPr>
          <p:nvPr/>
        </p:nvSpPr>
        <p:spPr bwMode="auto">
          <a:xfrm>
            <a:off x="6822947" y="4227247"/>
            <a:ext cx="272604" cy="288568"/>
          </a:xfrm>
          <a:custGeom>
            <a:avLst/>
            <a:gdLst>
              <a:gd name="T0" fmla="*/ 170 w 222"/>
              <a:gd name="T1" fmla="*/ 29 h 235"/>
              <a:gd name="T2" fmla="*/ 182 w 222"/>
              <a:gd name="T3" fmla="*/ 7 h 235"/>
              <a:gd name="T4" fmla="*/ 151 w 222"/>
              <a:gd name="T5" fmla="*/ 19 h 235"/>
              <a:gd name="T6" fmla="*/ 7 w 222"/>
              <a:gd name="T7" fmla="*/ 159 h 235"/>
              <a:gd name="T8" fmla="*/ 31 w 222"/>
              <a:gd name="T9" fmla="*/ 223 h 235"/>
              <a:gd name="T10" fmla="*/ 31 w 222"/>
              <a:gd name="T11" fmla="*/ 171 h 235"/>
              <a:gd name="T12" fmla="*/ 109 w 222"/>
              <a:gd name="T13" fmla="*/ 114 h 235"/>
              <a:gd name="T14" fmla="*/ 116 w 222"/>
              <a:gd name="T15" fmla="*/ 93 h 235"/>
              <a:gd name="T16" fmla="*/ 87 w 222"/>
              <a:gd name="T17" fmla="*/ 104 h 235"/>
              <a:gd name="T18" fmla="*/ 76 w 222"/>
              <a:gd name="T19" fmla="*/ 100 h 235"/>
              <a:gd name="T20" fmla="*/ 116 w 222"/>
              <a:gd name="T21" fmla="*/ 83 h 235"/>
              <a:gd name="T22" fmla="*/ 132 w 222"/>
              <a:gd name="T23" fmla="*/ 90 h 235"/>
              <a:gd name="T24" fmla="*/ 132 w 222"/>
              <a:gd name="T25" fmla="*/ 19 h 235"/>
              <a:gd name="T26" fmla="*/ 180 w 222"/>
              <a:gd name="T27" fmla="*/ 0 h 235"/>
              <a:gd name="T28" fmla="*/ 182 w 222"/>
              <a:gd name="T29" fmla="*/ 0 h 235"/>
              <a:gd name="T30" fmla="*/ 222 w 222"/>
              <a:gd name="T31" fmla="*/ 19 h 235"/>
              <a:gd name="T32" fmla="*/ 173 w 222"/>
              <a:gd name="T33" fmla="*/ 187 h 235"/>
              <a:gd name="T34" fmla="*/ 158 w 222"/>
              <a:gd name="T35" fmla="*/ 180 h 235"/>
              <a:gd name="T36" fmla="*/ 106 w 222"/>
              <a:gd name="T37" fmla="*/ 211 h 235"/>
              <a:gd name="T38" fmla="*/ 90 w 222"/>
              <a:gd name="T39" fmla="*/ 201 h 235"/>
              <a:gd name="T40" fmla="*/ 38 w 222"/>
              <a:gd name="T41" fmla="*/ 235 h 235"/>
              <a:gd name="T42" fmla="*/ 2 w 222"/>
              <a:gd name="T43" fmla="*/ 218 h 235"/>
              <a:gd name="T44" fmla="*/ 0 w 222"/>
              <a:gd name="T45" fmla="*/ 213 h 235"/>
              <a:gd name="T46" fmla="*/ 0 w 222"/>
              <a:gd name="T47" fmla="*/ 147 h 235"/>
              <a:gd name="T48" fmla="*/ 47 w 222"/>
              <a:gd name="T49" fmla="*/ 128 h 235"/>
              <a:gd name="T50" fmla="*/ 50 w 222"/>
              <a:gd name="T51" fmla="*/ 128 h 235"/>
              <a:gd name="T52" fmla="*/ 90 w 222"/>
              <a:gd name="T53" fmla="*/ 147 h 235"/>
              <a:gd name="T54" fmla="*/ 99 w 222"/>
              <a:gd name="T55" fmla="*/ 199 h 235"/>
              <a:gd name="T56" fmla="*/ 76 w 222"/>
              <a:gd name="T57" fmla="*/ 114 h 235"/>
              <a:gd name="T58" fmla="*/ 68 w 222"/>
              <a:gd name="T59" fmla="*/ 138 h 235"/>
              <a:gd name="T60" fmla="*/ 68 w 222"/>
              <a:gd name="T61" fmla="*/ 102 h 235"/>
              <a:gd name="T62" fmla="*/ 139 w 222"/>
              <a:gd name="T63" fmla="*/ 95 h 235"/>
              <a:gd name="T64" fmla="*/ 158 w 222"/>
              <a:gd name="T65" fmla="*/ 102 h 235"/>
              <a:gd name="T66" fmla="*/ 165 w 222"/>
              <a:gd name="T67" fmla="*/ 175 h 235"/>
              <a:gd name="T68" fmla="*/ 139 w 222"/>
              <a:gd name="T69" fmla="*/ 31 h 235"/>
              <a:gd name="T70" fmla="*/ 139 w 222"/>
              <a:gd name="T71" fmla="*/ 95 h 235"/>
              <a:gd name="T72" fmla="*/ 38 w 222"/>
              <a:gd name="T73" fmla="*/ 159 h 235"/>
              <a:gd name="T74" fmla="*/ 47 w 222"/>
              <a:gd name="T75" fmla="*/ 138 h 235"/>
              <a:gd name="T76" fmla="*/ 19 w 222"/>
              <a:gd name="T77" fmla="*/ 149 h 235"/>
              <a:gd name="T78" fmla="*/ 173 w 222"/>
              <a:gd name="T79" fmla="*/ 36 h 235"/>
              <a:gd name="T80" fmla="*/ 173 w 222"/>
              <a:gd name="T81" fmla="*/ 38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22" h="235">
                <a:moveTo>
                  <a:pt x="151" y="19"/>
                </a:moveTo>
                <a:lnTo>
                  <a:pt x="170" y="29"/>
                </a:lnTo>
                <a:lnTo>
                  <a:pt x="203" y="19"/>
                </a:lnTo>
                <a:lnTo>
                  <a:pt x="182" y="7"/>
                </a:lnTo>
                <a:lnTo>
                  <a:pt x="151" y="19"/>
                </a:lnTo>
                <a:lnTo>
                  <a:pt x="151" y="19"/>
                </a:lnTo>
                <a:close/>
                <a:moveTo>
                  <a:pt x="31" y="171"/>
                </a:moveTo>
                <a:lnTo>
                  <a:pt x="7" y="159"/>
                </a:lnTo>
                <a:lnTo>
                  <a:pt x="7" y="211"/>
                </a:lnTo>
                <a:lnTo>
                  <a:pt x="31" y="223"/>
                </a:lnTo>
                <a:lnTo>
                  <a:pt x="31" y="171"/>
                </a:lnTo>
                <a:lnTo>
                  <a:pt x="31" y="171"/>
                </a:lnTo>
                <a:close/>
                <a:moveTo>
                  <a:pt x="87" y="104"/>
                </a:moveTo>
                <a:lnTo>
                  <a:pt x="109" y="114"/>
                </a:lnTo>
                <a:lnTo>
                  <a:pt x="137" y="102"/>
                </a:lnTo>
                <a:lnTo>
                  <a:pt x="116" y="93"/>
                </a:lnTo>
                <a:lnTo>
                  <a:pt x="87" y="104"/>
                </a:lnTo>
                <a:lnTo>
                  <a:pt x="87" y="104"/>
                </a:lnTo>
                <a:close/>
                <a:moveTo>
                  <a:pt x="68" y="102"/>
                </a:moveTo>
                <a:lnTo>
                  <a:pt x="76" y="100"/>
                </a:lnTo>
                <a:lnTo>
                  <a:pt x="116" y="83"/>
                </a:lnTo>
                <a:lnTo>
                  <a:pt x="116" y="83"/>
                </a:lnTo>
                <a:lnTo>
                  <a:pt x="118" y="83"/>
                </a:lnTo>
                <a:lnTo>
                  <a:pt x="132" y="90"/>
                </a:lnTo>
                <a:lnTo>
                  <a:pt x="132" y="24"/>
                </a:lnTo>
                <a:lnTo>
                  <a:pt x="132" y="19"/>
                </a:lnTo>
                <a:lnTo>
                  <a:pt x="139" y="14"/>
                </a:lnTo>
                <a:lnTo>
                  <a:pt x="180" y="0"/>
                </a:lnTo>
                <a:lnTo>
                  <a:pt x="182" y="0"/>
                </a:lnTo>
                <a:lnTo>
                  <a:pt x="182" y="0"/>
                </a:lnTo>
                <a:lnTo>
                  <a:pt x="215" y="14"/>
                </a:lnTo>
                <a:lnTo>
                  <a:pt x="222" y="19"/>
                </a:lnTo>
                <a:lnTo>
                  <a:pt x="222" y="168"/>
                </a:lnTo>
                <a:lnTo>
                  <a:pt x="173" y="187"/>
                </a:lnTo>
                <a:lnTo>
                  <a:pt x="168" y="185"/>
                </a:lnTo>
                <a:lnTo>
                  <a:pt x="158" y="180"/>
                </a:lnTo>
                <a:lnTo>
                  <a:pt x="158" y="192"/>
                </a:lnTo>
                <a:lnTo>
                  <a:pt x="106" y="211"/>
                </a:lnTo>
                <a:lnTo>
                  <a:pt x="102" y="209"/>
                </a:lnTo>
                <a:lnTo>
                  <a:pt x="90" y="201"/>
                </a:lnTo>
                <a:lnTo>
                  <a:pt x="90" y="216"/>
                </a:lnTo>
                <a:lnTo>
                  <a:pt x="38" y="235"/>
                </a:lnTo>
                <a:lnTo>
                  <a:pt x="33" y="232"/>
                </a:lnTo>
                <a:lnTo>
                  <a:pt x="2" y="218"/>
                </a:lnTo>
                <a:lnTo>
                  <a:pt x="0" y="216"/>
                </a:lnTo>
                <a:lnTo>
                  <a:pt x="0" y="213"/>
                </a:lnTo>
                <a:lnTo>
                  <a:pt x="0" y="154"/>
                </a:lnTo>
                <a:lnTo>
                  <a:pt x="0" y="147"/>
                </a:lnTo>
                <a:lnTo>
                  <a:pt x="7" y="145"/>
                </a:lnTo>
                <a:lnTo>
                  <a:pt x="47" y="128"/>
                </a:lnTo>
                <a:lnTo>
                  <a:pt x="47" y="128"/>
                </a:lnTo>
                <a:lnTo>
                  <a:pt x="50" y="128"/>
                </a:lnTo>
                <a:lnTo>
                  <a:pt x="80" y="145"/>
                </a:lnTo>
                <a:lnTo>
                  <a:pt x="90" y="147"/>
                </a:lnTo>
                <a:lnTo>
                  <a:pt x="90" y="194"/>
                </a:lnTo>
                <a:lnTo>
                  <a:pt x="99" y="199"/>
                </a:lnTo>
                <a:lnTo>
                  <a:pt x="99" y="126"/>
                </a:lnTo>
                <a:lnTo>
                  <a:pt x="76" y="114"/>
                </a:lnTo>
                <a:lnTo>
                  <a:pt x="76" y="142"/>
                </a:lnTo>
                <a:lnTo>
                  <a:pt x="68" y="138"/>
                </a:lnTo>
                <a:lnTo>
                  <a:pt x="68" y="109"/>
                </a:lnTo>
                <a:lnTo>
                  <a:pt x="68" y="102"/>
                </a:lnTo>
                <a:lnTo>
                  <a:pt x="68" y="102"/>
                </a:lnTo>
                <a:close/>
                <a:moveTo>
                  <a:pt x="139" y="95"/>
                </a:moveTo>
                <a:lnTo>
                  <a:pt x="149" y="100"/>
                </a:lnTo>
                <a:lnTo>
                  <a:pt x="158" y="102"/>
                </a:lnTo>
                <a:lnTo>
                  <a:pt x="158" y="171"/>
                </a:lnTo>
                <a:lnTo>
                  <a:pt x="165" y="175"/>
                </a:lnTo>
                <a:lnTo>
                  <a:pt x="165" y="43"/>
                </a:lnTo>
                <a:lnTo>
                  <a:pt x="139" y="31"/>
                </a:lnTo>
                <a:lnTo>
                  <a:pt x="139" y="95"/>
                </a:lnTo>
                <a:lnTo>
                  <a:pt x="139" y="95"/>
                </a:lnTo>
                <a:close/>
                <a:moveTo>
                  <a:pt x="19" y="149"/>
                </a:moveTo>
                <a:lnTo>
                  <a:pt x="38" y="159"/>
                </a:lnTo>
                <a:lnTo>
                  <a:pt x="71" y="147"/>
                </a:lnTo>
                <a:lnTo>
                  <a:pt x="47" y="138"/>
                </a:lnTo>
                <a:lnTo>
                  <a:pt x="19" y="149"/>
                </a:lnTo>
                <a:lnTo>
                  <a:pt x="19" y="149"/>
                </a:lnTo>
                <a:close/>
                <a:moveTo>
                  <a:pt x="173" y="38"/>
                </a:moveTo>
                <a:lnTo>
                  <a:pt x="173" y="36"/>
                </a:lnTo>
                <a:lnTo>
                  <a:pt x="173" y="38"/>
                </a:lnTo>
                <a:lnTo>
                  <a:pt x="173" y="38"/>
                </a:lnTo>
                <a:lnTo>
                  <a:pt x="173" y="3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400">
              <a:solidFill>
                <a:prstClr val="black"/>
              </a:solidFill>
            </a:endParaRPr>
          </a:p>
        </p:txBody>
      </p:sp>
      <p:grpSp>
        <p:nvGrpSpPr>
          <p:cNvPr id="27" name="组合 26">
            <a:extLst>
              <a:ext uri="{FF2B5EF4-FFF2-40B4-BE49-F238E27FC236}">
                <a16:creationId xmlns:a16="http://schemas.microsoft.com/office/drawing/2014/main" id="{052CF778-C100-4042-93D7-5481D3CFA824}"/>
              </a:ext>
            </a:extLst>
          </p:cNvPr>
          <p:cNvGrpSpPr/>
          <p:nvPr/>
        </p:nvGrpSpPr>
        <p:grpSpPr>
          <a:xfrm flipH="1">
            <a:off x="1179097" y="2042568"/>
            <a:ext cx="4786802" cy="3736600"/>
            <a:chOff x="5178152" y="1576074"/>
            <a:chExt cx="6516499" cy="5086812"/>
          </a:xfrm>
          <a:solidFill>
            <a:srgbClr val="359193"/>
          </a:solidFill>
        </p:grpSpPr>
        <p:grpSp>
          <p:nvGrpSpPr>
            <p:cNvPr id="28" name="淘宝店chenying0907出品 16">
              <a:extLst>
                <a:ext uri="{FF2B5EF4-FFF2-40B4-BE49-F238E27FC236}">
                  <a16:creationId xmlns:a16="http://schemas.microsoft.com/office/drawing/2014/main" id="{29041973-34BB-465B-9711-0BF499CD1246}"/>
                </a:ext>
              </a:extLst>
            </p:cNvPr>
            <p:cNvGrpSpPr/>
            <p:nvPr/>
          </p:nvGrpSpPr>
          <p:grpSpPr>
            <a:xfrm>
              <a:off x="5178152" y="1576074"/>
              <a:ext cx="5086150" cy="5086812"/>
              <a:chOff x="4761793" y="1193377"/>
              <a:chExt cx="5086812" cy="5086812"/>
            </a:xfrm>
            <a:grpFill/>
          </p:grpSpPr>
          <p:sp>
            <p:nvSpPr>
              <p:cNvPr id="44" name="空心弧 43">
                <a:extLst>
                  <a:ext uri="{FF2B5EF4-FFF2-40B4-BE49-F238E27FC236}">
                    <a16:creationId xmlns:a16="http://schemas.microsoft.com/office/drawing/2014/main" id="{E0660B32-0AFF-4D53-AAC1-D8D2F504D691}"/>
                  </a:ext>
                </a:extLst>
              </p:cNvPr>
              <p:cNvSpPr/>
              <p:nvPr/>
            </p:nvSpPr>
            <p:spPr>
              <a:xfrm rot="18932598">
                <a:off x="4761793" y="1193377"/>
                <a:ext cx="5086812" cy="5086812"/>
              </a:xfrm>
              <a:prstGeom prst="blockArc">
                <a:avLst>
                  <a:gd name="adj1" fmla="val 5631562"/>
                  <a:gd name="adj2" fmla="val 21573093"/>
                  <a:gd name="adj3" fmla="val 142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dirty="0">
                  <a:solidFill>
                    <a:schemeClr val="tx1"/>
                  </a:solidFill>
                  <a:latin typeface="微软雅黑" panose="020B0503020204020204" pitchFamily="34" charset="-122"/>
                  <a:ea typeface="微软雅黑" panose="020B0503020204020204" pitchFamily="34" charset="-122"/>
                  <a:cs typeface="+mn-ea"/>
                </a:endParaRPr>
              </a:p>
            </p:txBody>
          </p:sp>
          <p:sp>
            <p:nvSpPr>
              <p:cNvPr id="45" name="等腰三角形 44">
                <a:extLst>
                  <a:ext uri="{FF2B5EF4-FFF2-40B4-BE49-F238E27FC236}">
                    <a16:creationId xmlns:a16="http://schemas.microsoft.com/office/drawing/2014/main" id="{FCD3E4A2-BCB9-4A55-8578-197BF335174C}"/>
                  </a:ext>
                </a:extLst>
              </p:cNvPr>
              <p:cNvSpPr/>
              <p:nvPr/>
            </p:nvSpPr>
            <p:spPr>
              <a:xfrm rot="7800137">
                <a:off x="8984404" y="1884169"/>
                <a:ext cx="269694" cy="23249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latin typeface="微软雅黑" panose="020B0503020204020204" pitchFamily="34" charset="-122"/>
                  <a:ea typeface="微软雅黑" panose="020B0503020204020204" pitchFamily="34" charset="-122"/>
                  <a:cs typeface="+mn-ea"/>
                </a:endParaRPr>
              </a:p>
            </p:txBody>
          </p:sp>
        </p:grpSp>
        <p:grpSp>
          <p:nvGrpSpPr>
            <p:cNvPr id="29" name="6">
              <a:extLst>
                <a:ext uri="{FF2B5EF4-FFF2-40B4-BE49-F238E27FC236}">
                  <a16:creationId xmlns:a16="http://schemas.microsoft.com/office/drawing/2014/main" id="{4440B62A-C9A8-4C0D-B719-1B2BE57CF669}"/>
                </a:ext>
              </a:extLst>
            </p:cNvPr>
            <p:cNvGrpSpPr/>
            <p:nvPr/>
          </p:nvGrpSpPr>
          <p:grpSpPr>
            <a:xfrm>
              <a:off x="8358638" y="2723710"/>
              <a:ext cx="3336013" cy="2754313"/>
              <a:chOff x="8339588" y="2514160"/>
              <a:chExt cx="3336013" cy="2754313"/>
            </a:xfrm>
            <a:grpFill/>
          </p:grpSpPr>
          <p:sp>
            <p:nvSpPr>
              <p:cNvPr id="42" name="六边形 41">
                <a:extLst>
                  <a:ext uri="{FF2B5EF4-FFF2-40B4-BE49-F238E27FC236}">
                    <a16:creationId xmlns:a16="http://schemas.microsoft.com/office/drawing/2014/main" id="{501E3082-B85A-431D-8150-1791A7ACBFA7}"/>
                  </a:ext>
                </a:extLst>
              </p:cNvPr>
              <p:cNvSpPr/>
              <p:nvPr/>
            </p:nvSpPr>
            <p:spPr bwMode="auto">
              <a:xfrm>
                <a:off x="8366093" y="2514160"/>
                <a:ext cx="3309508" cy="2754313"/>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latin typeface="微软雅黑" panose="020B0503020204020204" pitchFamily="34" charset="-122"/>
                  <a:ea typeface="微软雅黑" panose="020B0503020204020204" pitchFamily="34" charset="-122"/>
                  <a:cs typeface="+mn-ea"/>
                </a:endParaRPr>
              </a:p>
            </p:txBody>
          </p:sp>
          <p:sp>
            <p:nvSpPr>
              <p:cNvPr id="43" name="19">
                <a:extLst>
                  <a:ext uri="{FF2B5EF4-FFF2-40B4-BE49-F238E27FC236}">
                    <a16:creationId xmlns:a16="http://schemas.microsoft.com/office/drawing/2014/main" id="{6B79BC12-3AB8-4C84-9CCA-01B6C99FEE96}"/>
                  </a:ext>
                </a:extLst>
              </p:cNvPr>
              <p:cNvSpPr txBox="1">
                <a:spLocks noChangeArrowheads="1"/>
              </p:cNvSpPr>
              <p:nvPr/>
            </p:nvSpPr>
            <p:spPr bwMode="auto">
              <a:xfrm>
                <a:off x="8339588" y="3641879"/>
                <a:ext cx="2890596" cy="46089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600" b="1" dirty="0">
                    <a:solidFill>
                      <a:schemeClr val="bg1"/>
                    </a:solidFill>
                    <a:latin typeface="微软雅黑" panose="020B0503020204020204" pitchFamily="34" charset="-122"/>
                    <a:ea typeface="微软雅黑" panose="020B0503020204020204" pitchFamily="34" charset="-122"/>
                    <a:cs typeface="+mn-ea"/>
                  </a:rPr>
                  <a:t>添加您的文字信息</a:t>
                </a:r>
              </a:p>
            </p:txBody>
          </p:sp>
        </p:grpSp>
        <p:grpSp>
          <p:nvGrpSpPr>
            <p:cNvPr id="30" name="5">
              <a:extLst>
                <a:ext uri="{FF2B5EF4-FFF2-40B4-BE49-F238E27FC236}">
                  <a16:creationId xmlns:a16="http://schemas.microsoft.com/office/drawing/2014/main" id="{0A23ED04-9BF6-4131-A636-EDF7DF006DC0}"/>
                </a:ext>
              </a:extLst>
            </p:cNvPr>
            <p:cNvGrpSpPr/>
            <p:nvPr/>
          </p:nvGrpSpPr>
          <p:grpSpPr>
            <a:xfrm>
              <a:off x="7489910" y="2044260"/>
              <a:ext cx="1576183" cy="1358900"/>
              <a:chOff x="7470860" y="1834710"/>
              <a:chExt cx="1576183" cy="1358900"/>
            </a:xfrm>
            <a:grpFill/>
          </p:grpSpPr>
          <p:sp>
            <p:nvSpPr>
              <p:cNvPr id="40" name="六边形 39">
                <a:extLst>
                  <a:ext uri="{FF2B5EF4-FFF2-40B4-BE49-F238E27FC236}">
                    <a16:creationId xmlns:a16="http://schemas.microsoft.com/office/drawing/2014/main" id="{354B6AA3-629B-4BB9-A3CC-A41E0527458C}"/>
                  </a:ext>
                </a:extLst>
              </p:cNvPr>
              <p:cNvSpPr/>
              <p:nvPr/>
            </p:nvSpPr>
            <p:spPr bwMode="auto">
              <a:xfrm>
                <a:off x="7470860" y="1834710"/>
                <a:ext cx="1576183" cy="135890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latin typeface="微软雅黑" panose="020B0503020204020204" pitchFamily="34" charset="-122"/>
                  <a:ea typeface="微软雅黑" panose="020B0503020204020204" pitchFamily="34" charset="-122"/>
                  <a:cs typeface="+mn-ea"/>
                </a:endParaRPr>
              </a:p>
            </p:txBody>
          </p:sp>
          <p:sp>
            <p:nvSpPr>
              <p:cNvPr id="41" name="20">
                <a:extLst>
                  <a:ext uri="{FF2B5EF4-FFF2-40B4-BE49-F238E27FC236}">
                    <a16:creationId xmlns:a16="http://schemas.microsoft.com/office/drawing/2014/main" id="{6F8A03B6-7580-4076-AA29-93FC9A4554EE}"/>
                  </a:ext>
                </a:extLst>
              </p:cNvPr>
              <p:cNvSpPr txBox="1">
                <a:spLocks noChangeArrowheads="1"/>
              </p:cNvSpPr>
              <p:nvPr/>
            </p:nvSpPr>
            <p:spPr bwMode="auto">
              <a:xfrm>
                <a:off x="7880382" y="2328424"/>
                <a:ext cx="885710" cy="39363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400" b="1" dirty="0">
                    <a:solidFill>
                      <a:schemeClr val="bg1"/>
                    </a:solidFill>
                    <a:latin typeface="微软雅黑" panose="020B0503020204020204" pitchFamily="34" charset="-122"/>
                    <a:ea typeface="微软雅黑" panose="020B0503020204020204" pitchFamily="34" charset="-122"/>
                    <a:cs typeface="+mn-ea"/>
                  </a:rPr>
                  <a:t>文本</a:t>
                </a:r>
              </a:p>
            </p:txBody>
          </p:sp>
        </p:grpSp>
        <p:grpSp>
          <p:nvGrpSpPr>
            <p:cNvPr id="31" name="4">
              <a:extLst>
                <a:ext uri="{FF2B5EF4-FFF2-40B4-BE49-F238E27FC236}">
                  <a16:creationId xmlns:a16="http://schemas.microsoft.com/office/drawing/2014/main" id="{5D36960F-3FC2-4871-8A45-F3D494512339}"/>
                </a:ext>
              </a:extLst>
            </p:cNvPr>
            <p:cNvGrpSpPr/>
            <p:nvPr/>
          </p:nvGrpSpPr>
          <p:grpSpPr>
            <a:xfrm>
              <a:off x="6216901" y="2731648"/>
              <a:ext cx="1576183" cy="1357312"/>
              <a:chOff x="6197851" y="2522098"/>
              <a:chExt cx="1576183" cy="1357312"/>
            </a:xfrm>
            <a:grpFill/>
          </p:grpSpPr>
          <p:sp>
            <p:nvSpPr>
              <p:cNvPr id="38" name="六边形 37">
                <a:extLst>
                  <a:ext uri="{FF2B5EF4-FFF2-40B4-BE49-F238E27FC236}">
                    <a16:creationId xmlns:a16="http://schemas.microsoft.com/office/drawing/2014/main" id="{9EDB756F-14FC-46EA-AD41-0465570226BE}"/>
                  </a:ext>
                </a:extLst>
              </p:cNvPr>
              <p:cNvSpPr/>
              <p:nvPr/>
            </p:nvSpPr>
            <p:spPr bwMode="auto">
              <a:xfrm>
                <a:off x="6197851" y="2522098"/>
                <a:ext cx="1576183" cy="1357312"/>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latin typeface="微软雅黑" panose="020B0503020204020204" pitchFamily="34" charset="-122"/>
                  <a:ea typeface="微软雅黑" panose="020B0503020204020204" pitchFamily="34" charset="-122"/>
                  <a:cs typeface="+mn-ea"/>
                </a:endParaRPr>
              </a:p>
            </p:txBody>
          </p:sp>
          <p:sp>
            <p:nvSpPr>
              <p:cNvPr id="39" name="21">
                <a:extLst>
                  <a:ext uri="{FF2B5EF4-FFF2-40B4-BE49-F238E27FC236}">
                    <a16:creationId xmlns:a16="http://schemas.microsoft.com/office/drawing/2014/main" id="{CDC73B67-0246-43FD-B7D0-62067C282E0F}"/>
                  </a:ext>
                </a:extLst>
              </p:cNvPr>
              <p:cNvSpPr txBox="1">
                <a:spLocks noChangeArrowheads="1"/>
              </p:cNvSpPr>
              <p:nvPr/>
            </p:nvSpPr>
            <p:spPr bwMode="auto">
              <a:xfrm>
                <a:off x="6631183" y="3099947"/>
                <a:ext cx="887296" cy="39363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400" b="1">
                    <a:solidFill>
                      <a:schemeClr val="bg1"/>
                    </a:solidFill>
                    <a:latin typeface="微软雅黑" panose="020B0503020204020204" pitchFamily="34" charset="-122"/>
                    <a:ea typeface="微软雅黑" panose="020B0503020204020204" pitchFamily="34" charset="-122"/>
                    <a:cs typeface="+mn-ea"/>
                  </a:rPr>
                  <a:t>文本</a:t>
                </a:r>
              </a:p>
            </p:txBody>
          </p:sp>
        </p:grpSp>
        <p:grpSp>
          <p:nvGrpSpPr>
            <p:cNvPr id="32" name="3">
              <a:extLst>
                <a:ext uri="{FF2B5EF4-FFF2-40B4-BE49-F238E27FC236}">
                  <a16:creationId xmlns:a16="http://schemas.microsoft.com/office/drawing/2014/main" id="{5EAF0F31-8063-429E-9538-213D2723E1F5}"/>
                </a:ext>
              </a:extLst>
            </p:cNvPr>
            <p:cNvGrpSpPr/>
            <p:nvPr/>
          </p:nvGrpSpPr>
          <p:grpSpPr>
            <a:xfrm>
              <a:off x="6216901" y="4120710"/>
              <a:ext cx="1576183" cy="1357313"/>
              <a:chOff x="6197851" y="3911160"/>
              <a:chExt cx="1576183" cy="1357313"/>
            </a:xfrm>
            <a:grpFill/>
          </p:grpSpPr>
          <p:sp>
            <p:nvSpPr>
              <p:cNvPr id="36" name="六边形 35">
                <a:extLst>
                  <a:ext uri="{FF2B5EF4-FFF2-40B4-BE49-F238E27FC236}">
                    <a16:creationId xmlns:a16="http://schemas.microsoft.com/office/drawing/2014/main" id="{E2E62F60-AA0A-45F4-9DA0-363A6B7A65A8}"/>
                  </a:ext>
                </a:extLst>
              </p:cNvPr>
              <p:cNvSpPr/>
              <p:nvPr/>
            </p:nvSpPr>
            <p:spPr bwMode="auto">
              <a:xfrm>
                <a:off x="6197851" y="3911160"/>
                <a:ext cx="1576183" cy="1357313"/>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latin typeface="微软雅黑" panose="020B0503020204020204" pitchFamily="34" charset="-122"/>
                  <a:ea typeface="微软雅黑" panose="020B0503020204020204" pitchFamily="34" charset="-122"/>
                  <a:cs typeface="+mn-ea"/>
                </a:endParaRPr>
              </a:p>
            </p:txBody>
          </p:sp>
          <p:sp>
            <p:nvSpPr>
              <p:cNvPr id="37" name="22">
                <a:extLst>
                  <a:ext uri="{FF2B5EF4-FFF2-40B4-BE49-F238E27FC236}">
                    <a16:creationId xmlns:a16="http://schemas.microsoft.com/office/drawing/2014/main" id="{6257C6E5-B1BD-451C-8227-FA484861C5F2}"/>
                  </a:ext>
                </a:extLst>
              </p:cNvPr>
              <p:cNvSpPr txBox="1">
                <a:spLocks noChangeArrowheads="1"/>
              </p:cNvSpPr>
              <p:nvPr/>
            </p:nvSpPr>
            <p:spPr bwMode="auto">
              <a:xfrm>
                <a:off x="6583564" y="4404872"/>
                <a:ext cx="887296" cy="39363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400" b="1">
                    <a:solidFill>
                      <a:schemeClr val="bg1"/>
                    </a:solidFill>
                    <a:latin typeface="微软雅黑" panose="020B0503020204020204" pitchFamily="34" charset="-122"/>
                    <a:ea typeface="微软雅黑" panose="020B0503020204020204" pitchFamily="34" charset="-122"/>
                    <a:cs typeface="+mn-ea"/>
                  </a:rPr>
                  <a:t>文本</a:t>
                </a:r>
              </a:p>
            </p:txBody>
          </p:sp>
        </p:grpSp>
        <p:grpSp>
          <p:nvGrpSpPr>
            <p:cNvPr id="33" name="2">
              <a:extLst>
                <a:ext uri="{FF2B5EF4-FFF2-40B4-BE49-F238E27FC236}">
                  <a16:creationId xmlns:a16="http://schemas.microsoft.com/office/drawing/2014/main" id="{15EE094B-6138-47B5-9B6B-B2A65DD3479C}"/>
                </a:ext>
              </a:extLst>
            </p:cNvPr>
            <p:cNvGrpSpPr/>
            <p:nvPr/>
          </p:nvGrpSpPr>
          <p:grpSpPr>
            <a:xfrm>
              <a:off x="7477212" y="4828735"/>
              <a:ext cx="1576183" cy="1358900"/>
              <a:chOff x="7458162" y="4619185"/>
              <a:chExt cx="1576183" cy="1358900"/>
            </a:xfrm>
            <a:grpFill/>
          </p:grpSpPr>
          <p:sp>
            <p:nvSpPr>
              <p:cNvPr id="34" name="六边形 33">
                <a:extLst>
                  <a:ext uri="{FF2B5EF4-FFF2-40B4-BE49-F238E27FC236}">
                    <a16:creationId xmlns:a16="http://schemas.microsoft.com/office/drawing/2014/main" id="{FFB50018-2C7F-434A-AA22-1AB8304783BA}"/>
                  </a:ext>
                </a:extLst>
              </p:cNvPr>
              <p:cNvSpPr/>
              <p:nvPr/>
            </p:nvSpPr>
            <p:spPr bwMode="auto">
              <a:xfrm>
                <a:off x="7458162" y="4619185"/>
                <a:ext cx="1576183" cy="135890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latin typeface="微软雅黑" panose="020B0503020204020204" pitchFamily="34" charset="-122"/>
                  <a:ea typeface="微软雅黑" panose="020B0503020204020204" pitchFamily="34" charset="-122"/>
                  <a:cs typeface="+mn-ea"/>
                </a:endParaRPr>
              </a:p>
            </p:txBody>
          </p:sp>
          <p:sp>
            <p:nvSpPr>
              <p:cNvPr id="35" name="23">
                <a:extLst>
                  <a:ext uri="{FF2B5EF4-FFF2-40B4-BE49-F238E27FC236}">
                    <a16:creationId xmlns:a16="http://schemas.microsoft.com/office/drawing/2014/main" id="{107736DE-1682-4A7D-8E43-DCBC52A3F318}"/>
                  </a:ext>
                </a:extLst>
              </p:cNvPr>
              <p:cNvSpPr txBox="1">
                <a:spLocks noChangeArrowheads="1"/>
              </p:cNvSpPr>
              <p:nvPr/>
            </p:nvSpPr>
            <p:spPr bwMode="auto">
              <a:xfrm>
                <a:off x="7891492" y="5122423"/>
                <a:ext cx="887296" cy="39363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400" b="1">
                    <a:solidFill>
                      <a:schemeClr val="bg1"/>
                    </a:solidFill>
                    <a:latin typeface="微软雅黑" panose="020B0503020204020204" pitchFamily="34" charset="-122"/>
                    <a:ea typeface="微软雅黑" panose="020B0503020204020204" pitchFamily="34" charset="-122"/>
                    <a:cs typeface="+mn-ea"/>
                  </a:rPr>
                  <a:t>文本</a:t>
                </a:r>
              </a:p>
            </p:txBody>
          </p:sp>
        </p:grpSp>
      </p:grpSp>
    </p:spTree>
    <p:extLst>
      <p:ext uri="{BB962C8B-B14F-4D97-AF65-F5344CB8AC3E}">
        <p14:creationId xmlns:p14="http://schemas.microsoft.com/office/powerpoint/2010/main" val="229370051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250"/>
                                        <p:tgtEl>
                                          <p:spTgt spid="19"/>
                                        </p:tgtEl>
                                      </p:cBhvr>
                                    </p:animEffect>
                                    <p:anim calcmode="lin" valueType="num">
                                      <p:cBhvr>
                                        <p:cTn id="12" dur="250" fill="hold"/>
                                        <p:tgtEl>
                                          <p:spTgt spid="19"/>
                                        </p:tgtEl>
                                        <p:attrNameLst>
                                          <p:attrName>ppt_x</p:attrName>
                                        </p:attrNameLst>
                                      </p:cBhvr>
                                      <p:tavLst>
                                        <p:tav tm="0">
                                          <p:val>
                                            <p:strVal val="#ppt_x"/>
                                          </p:val>
                                        </p:tav>
                                        <p:tav tm="100000">
                                          <p:val>
                                            <p:strVal val="#ppt_x"/>
                                          </p:val>
                                        </p:tav>
                                      </p:tavLst>
                                    </p:anim>
                                    <p:anim calcmode="lin" valueType="num">
                                      <p:cBhvr>
                                        <p:cTn id="13" dur="250" fill="hold"/>
                                        <p:tgtEl>
                                          <p:spTgt spid="19"/>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250"/>
                                        <p:tgtEl>
                                          <p:spTgt spid="20"/>
                                        </p:tgtEl>
                                      </p:cBhvr>
                                    </p:animEffect>
                                    <p:anim calcmode="lin" valueType="num">
                                      <p:cBhvr>
                                        <p:cTn id="17" dur="250" fill="hold"/>
                                        <p:tgtEl>
                                          <p:spTgt spid="20"/>
                                        </p:tgtEl>
                                        <p:attrNameLst>
                                          <p:attrName>ppt_x</p:attrName>
                                        </p:attrNameLst>
                                      </p:cBhvr>
                                      <p:tavLst>
                                        <p:tav tm="0">
                                          <p:val>
                                            <p:strVal val="#ppt_x"/>
                                          </p:val>
                                        </p:tav>
                                        <p:tav tm="100000">
                                          <p:val>
                                            <p:strVal val="#ppt_x"/>
                                          </p:val>
                                        </p:tav>
                                      </p:tavLst>
                                    </p:anim>
                                    <p:anim calcmode="lin" valueType="num">
                                      <p:cBhvr>
                                        <p:cTn id="18" dur="250" fill="hold"/>
                                        <p:tgtEl>
                                          <p:spTgt spid="20"/>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250"/>
                                        <p:tgtEl>
                                          <p:spTgt spid="21"/>
                                        </p:tgtEl>
                                      </p:cBhvr>
                                    </p:animEffect>
                                    <p:anim calcmode="lin" valueType="num">
                                      <p:cBhvr>
                                        <p:cTn id="22" dur="250" fill="hold"/>
                                        <p:tgtEl>
                                          <p:spTgt spid="21"/>
                                        </p:tgtEl>
                                        <p:attrNameLst>
                                          <p:attrName>ppt_x</p:attrName>
                                        </p:attrNameLst>
                                      </p:cBhvr>
                                      <p:tavLst>
                                        <p:tav tm="0">
                                          <p:val>
                                            <p:strVal val="#ppt_x"/>
                                          </p:val>
                                        </p:tav>
                                        <p:tav tm="100000">
                                          <p:val>
                                            <p:strVal val="#ppt_x"/>
                                          </p:val>
                                        </p:tav>
                                      </p:tavLst>
                                    </p:anim>
                                    <p:anim calcmode="lin" valueType="num">
                                      <p:cBhvr>
                                        <p:cTn id="23" dur="250" fill="hold"/>
                                        <p:tgtEl>
                                          <p:spTgt spid="21"/>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250"/>
                                        <p:tgtEl>
                                          <p:spTgt spid="22"/>
                                        </p:tgtEl>
                                      </p:cBhvr>
                                    </p:animEffect>
                                    <p:anim calcmode="lin" valueType="num">
                                      <p:cBhvr>
                                        <p:cTn id="27" dur="250" fill="hold"/>
                                        <p:tgtEl>
                                          <p:spTgt spid="22"/>
                                        </p:tgtEl>
                                        <p:attrNameLst>
                                          <p:attrName>ppt_x</p:attrName>
                                        </p:attrNameLst>
                                      </p:cBhvr>
                                      <p:tavLst>
                                        <p:tav tm="0">
                                          <p:val>
                                            <p:strVal val="#ppt_x"/>
                                          </p:val>
                                        </p:tav>
                                        <p:tav tm="100000">
                                          <p:val>
                                            <p:strVal val="#ppt_x"/>
                                          </p:val>
                                        </p:tav>
                                      </p:tavLst>
                                    </p:anim>
                                    <p:anim calcmode="lin" valueType="num">
                                      <p:cBhvr>
                                        <p:cTn id="28" dur="250" fill="hold"/>
                                        <p:tgtEl>
                                          <p:spTgt spid="22"/>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250"/>
                                        <p:tgtEl>
                                          <p:spTgt spid="23"/>
                                        </p:tgtEl>
                                      </p:cBhvr>
                                    </p:animEffect>
                                    <p:anim calcmode="lin" valueType="num">
                                      <p:cBhvr>
                                        <p:cTn id="32" dur="250" fill="hold"/>
                                        <p:tgtEl>
                                          <p:spTgt spid="23"/>
                                        </p:tgtEl>
                                        <p:attrNameLst>
                                          <p:attrName>ppt_x</p:attrName>
                                        </p:attrNameLst>
                                      </p:cBhvr>
                                      <p:tavLst>
                                        <p:tav tm="0">
                                          <p:val>
                                            <p:strVal val="#ppt_x"/>
                                          </p:val>
                                        </p:tav>
                                        <p:tav tm="100000">
                                          <p:val>
                                            <p:strVal val="#ppt_x"/>
                                          </p:val>
                                        </p:tav>
                                      </p:tavLst>
                                    </p:anim>
                                    <p:anim calcmode="lin" valueType="num">
                                      <p:cBhvr>
                                        <p:cTn id="33" dur="250" fill="hold"/>
                                        <p:tgtEl>
                                          <p:spTgt spid="23"/>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250"/>
                                        <p:tgtEl>
                                          <p:spTgt spid="24"/>
                                        </p:tgtEl>
                                      </p:cBhvr>
                                    </p:animEffect>
                                    <p:anim calcmode="lin" valueType="num">
                                      <p:cBhvr>
                                        <p:cTn id="37" dur="250" fill="hold"/>
                                        <p:tgtEl>
                                          <p:spTgt spid="24"/>
                                        </p:tgtEl>
                                        <p:attrNameLst>
                                          <p:attrName>ppt_x</p:attrName>
                                        </p:attrNameLst>
                                      </p:cBhvr>
                                      <p:tavLst>
                                        <p:tav tm="0">
                                          <p:val>
                                            <p:strVal val="#ppt_x"/>
                                          </p:val>
                                        </p:tav>
                                        <p:tav tm="100000">
                                          <p:val>
                                            <p:strVal val="#ppt_x"/>
                                          </p:val>
                                        </p:tav>
                                      </p:tavLst>
                                    </p:anim>
                                    <p:anim calcmode="lin" valueType="num">
                                      <p:cBhvr>
                                        <p:cTn id="38" dur="250" fill="hold"/>
                                        <p:tgtEl>
                                          <p:spTgt spid="24"/>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250"/>
                                        <p:tgtEl>
                                          <p:spTgt spid="25"/>
                                        </p:tgtEl>
                                      </p:cBhvr>
                                    </p:animEffect>
                                    <p:anim calcmode="lin" valueType="num">
                                      <p:cBhvr>
                                        <p:cTn id="42" dur="250" fill="hold"/>
                                        <p:tgtEl>
                                          <p:spTgt spid="25"/>
                                        </p:tgtEl>
                                        <p:attrNameLst>
                                          <p:attrName>ppt_x</p:attrName>
                                        </p:attrNameLst>
                                      </p:cBhvr>
                                      <p:tavLst>
                                        <p:tav tm="0">
                                          <p:val>
                                            <p:strVal val="#ppt_x"/>
                                          </p:val>
                                        </p:tav>
                                        <p:tav tm="100000">
                                          <p:val>
                                            <p:strVal val="#ppt_x"/>
                                          </p:val>
                                        </p:tav>
                                      </p:tavLst>
                                    </p:anim>
                                    <p:anim calcmode="lin" valueType="num">
                                      <p:cBhvr>
                                        <p:cTn id="43" dur="250" fill="hold"/>
                                        <p:tgtEl>
                                          <p:spTgt spid="25"/>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250"/>
                                        <p:tgtEl>
                                          <p:spTgt spid="26"/>
                                        </p:tgtEl>
                                      </p:cBhvr>
                                    </p:animEffect>
                                    <p:anim calcmode="lin" valueType="num">
                                      <p:cBhvr>
                                        <p:cTn id="47" dur="250" fill="hold"/>
                                        <p:tgtEl>
                                          <p:spTgt spid="26"/>
                                        </p:tgtEl>
                                        <p:attrNameLst>
                                          <p:attrName>ppt_x</p:attrName>
                                        </p:attrNameLst>
                                      </p:cBhvr>
                                      <p:tavLst>
                                        <p:tav tm="0">
                                          <p:val>
                                            <p:strVal val="#ppt_x"/>
                                          </p:val>
                                        </p:tav>
                                        <p:tav tm="100000">
                                          <p:val>
                                            <p:strVal val="#ppt_x"/>
                                          </p:val>
                                        </p:tav>
                                      </p:tavLst>
                                    </p:anim>
                                    <p:anim calcmode="lin" valueType="num">
                                      <p:cBhvr>
                                        <p:cTn id="48" dur="250" fill="hold"/>
                                        <p:tgtEl>
                                          <p:spTgt spid="26"/>
                                        </p:tgtEl>
                                        <p:attrNameLst>
                                          <p:attrName>ppt_y</p:attrName>
                                        </p:attrNameLst>
                                      </p:cBhvr>
                                      <p:tavLst>
                                        <p:tav tm="0">
                                          <p:val>
                                            <p:strVal val="#ppt_y+.1"/>
                                          </p:val>
                                        </p:tav>
                                        <p:tav tm="100000">
                                          <p:val>
                                            <p:strVal val="#ppt_y"/>
                                          </p:val>
                                        </p:tav>
                                      </p:tavLst>
                                    </p:anim>
                                  </p:childTnLst>
                                </p:cTn>
                              </p:par>
                            </p:childTnLst>
                          </p:cTn>
                        </p:par>
                        <p:par>
                          <p:cTn id="49" fill="hold">
                            <p:stCondLst>
                              <p:cond delay="750"/>
                            </p:stCondLst>
                            <p:childTnLst>
                              <p:par>
                                <p:cTn id="50" presetID="10" presetClass="entr" presetSubtype="0" fill="hold" grpId="0" nodeType="after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fade">
                                      <p:cBhvr>
                                        <p:cTn id="52" dur="500"/>
                                        <p:tgtEl>
                                          <p:spTgt spid="7"/>
                                        </p:tgtEl>
                                      </p:cBhvr>
                                    </p:animEffect>
                                  </p:childTnLst>
                                </p:cTn>
                              </p:par>
                            </p:childTnLst>
                          </p:cTn>
                        </p:par>
                        <p:par>
                          <p:cTn id="53" fill="hold">
                            <p:stCondLst>
                              <p:cond delay="1250"/>
                            </p:stCondLst>
                            <p:childTnLst>
                              <p:par>
                                <p:cTn id="54" presetID="10" presetClass="entr" presetSubtype="0" fill="hold" grpId="0" nodeType="after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fade">
                                      <p:cBhvr>
                                        <p:cTn id="56" dur="500"/>
                                        <p:tgtEl>
                                          <p:spTgt spid="9"/>
                                        </p:tgtEl>
                                      </p:cBhvr>
                                    </p:animEffect>
                                  </p:childTnLst>
                                </p:cTn>
                              </p:par>
                            </p:childTnLst>
                          </p:cTn>
                        </p:par>
                        <p:par>
                          <p:cTn id="57" fill="hold">
                            <p:stCondLst>
                              <p:cond delay="1750"/>
                            </p:stCondLst>
                            <p:childTnLst>
                              <p:par>
                                <p:cTn id="58" presetID="10" presetClass="entr" presetSubtype="0" fill="hold" grpId="0" nodeType="after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fade">
                                      <p:cBhvr>
                                        <p:cTn id="60" dur="500"/>
                                        <p:tgtEl>
                                          <p:spTgt spid="10"/>
                                        </p:tgtEl>
                                      </p:cBhvr>
                                    </p:animEffect>
                                  </p:childTnLst>
                                </p:cTn>
                              </p:par>
                            </p:childTnLst>
                          </p:cTn>
                        </p:par>
                        <p:par>
                          <p:cTn id="61" fill="hold">
                            <p:stCondLst>
                              <p:cond delay="2250"/>
                            </p:stCondLst>
                            <p:childTnLst>
                              <p:par>
                                <p:cTn id="62" presetID="10" presetClass="entr" presetSubtype="0"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fade">
                                      <p:cBhvr>
                                        <p:cTn id="64" dur="500"/>
                                        <p:tgtEl>
                                          <p:spTgt spid="14"/>
                                        </p:tgtEl>
                                      </p:cBhvr>
                                    </p:animEffect>
                                  </p:childTnLst>
                                </p:cTn>
                              </p:par>
                            </p:childTnLst>
                          </p:cTn>
                        </p:par>
                        <p:par>
                          <p:cTn id="65" fill="hold">
                            <p:stCondLst>
                              <p:cond delay="2750"/>
                            </p:stCondLst>
                            <p:childTnLst>
                              <p:par>
                                <p:cTn id="66" presetID="10" presetClass="entr" presetSubtype="0" fill="hold" grpId="0" nodeType="after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fade">
                                      <p:cBhvr>
                                        <p:cTn id="68" dur="500"/>
                                        <p:tgtEl>
                                          <p:spTgt spid="15"/>
                                        </p:tgtEl>
                                      </p:cBhvr>
                                    </p:animEffect>
                                  </p:childTnLst>
                                </p:cTn>
                              </p:par>
                            </p:childTnLst>
                          </p:cTn>
                        </p:par>
                        <p:par>
                          <p:cTn id="69" fill="hold">
                            <p:stCondLst>
                              <p:cond delay="3250"/>
                            </p:stCondLst>
                            <p:childTnLst>
                              <p:par>
                                <p:cTn id="70" presetID="10" presetClass="entr" presetSubtype="0" fill="hold" grpId="0" nodeType="after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fade">
                                      <p:cBhvr>
                                        <p:cTn id="72" dur="500"/>
                                        <p:tgtEl>
                                          <p:spTgt spid="16"/>
                                        </p:tgtEl>
                                      </p:cBhvr>
                                    </p:animEffect>
                                  </p:childTnLst>
                                </p:cTn>
                              </p:par>
                            </p:childTnLst>
                          </p:cTn>
                        </p:par>
                        <p:par>
                          <p:cTn id="73" fill="hold">
                            <p:stCondLst>
                              <p:cond delay="3750"/>
                            </p:stCondLst>
                            <p:childTnLst>
                              <p:par>
                                <p:cTn id="74" presetID="10" presetClass="entr" presetSubtype="0" fill="hold" grpId="0" nodeType="afterEffect">
                                  <p:stCondLst>
                                    <p:cond delay="0"/>
                                  </p:stCondLst>
                                  <p:childTnLst>
                                    <p:set>
                                      <p:cBhvr>
                                        <p:cTn id="75" dur="1" fill="hold">
                                          <p:stCondLst>
                                            <p:cond delay="0"/>
                                          </p:stCondLst>
                                        </p:cTn>
                                        <p:tgtEl>
                                          <p:spTgt spid="17"/>
                                        </p:tgtEl>
                                        <p:attrNameLst>
                                          <p:attrName>style.visibility</p:attrName>
                                        </p:attrNameLst>
                                      </p:cBhvr>
                                      <p:to>
                                        <p:strVal val="visible"/>
                                      </p:to>
                                    </p:set>
                                    <p:animEffect transition="in" filter="fade">
                                      <p:cBhvr>
                                        <p:cTn id="76" dur="500"/>
                                        <p:tgtEl>
                                          <p:spTgt spid="17"/>
                                        </p:tgtEl>
                                      </p:cBhvr>
                                    </p:animEffect>
                                  </p:childTnLst>
                                </p:cTn>
                              </p:par>
                            </p:childTnLst>
                          </p:cTn>
                        </p:par>
                        <p:par>
                          <p:cTn id="77" fill="hold">
                            <p:stCondLst>
                              <p:cond delay="4250"/>
                            </p:stCondLst>
                            <p:childTnLst>
                              <p:par>
                                <p:cTn id="78" presetID="10" presetClass="entr" presetSubtype="0" fill="hold" grpId="0" nodeType="afterEffect">
                                  <p:stCondLst>
                                    <p:cond delay="0"/>
                                  </p:stCondLst>
                                  <p:childTnLst>
                                    <p:set>
                                      <p:cBhvr>
                                        <p:cTn id="79" dur="1" fill="hold">
                                          <p:stCondLst>
                                            <p:cond delay="0"/>
                                          </p:stCondLst>
                                        </p:cTn>
                                        <p:tgtEl>
                                          <p:spTgt spid="18"/>
                                        </p:tgtEl>
                                        <p:attrNameLst>
                                          <p:attrName>style.visibility</p:attrName>
                                        </p:attrNameLst>
                                      </p:cBhvr>
                                      <p:to>
                                        <p:strVal val="visible"/>
                                      </p:to>
                                    </p:set>
                                    <p:animEffect transition="in" filter="fade">
                                      <p:cBhvr>
                                        <p:cTn id="80" dur="500"/>
                                        <p:tgtEl>
                                          <p:spTgt spid="18"/>
                                        </p:tgtEl>
                                      </p:cBhvr>
                                    </p:animEffect>
                                  </p:childTnLst>
                                </p:cTn>
                              </p:par>
                            </p:childTnLst>
                          </p:cTn>
                        </p:par>
                        <p:par>
                          <p:cTn id="81" fill="hold">
                            <p:stCondLst>
                              <p:cond delay="4750"/>
                            </p:stCondLst>
                            <p:childTnLst>
                              <p:par>
                                <p:cTn id="82" presetID="2" presetClass="entr" presetSubtype="8" fill="hold" nodeType="afterEffect">
                                  <p:stCondLst>
                                    <p:cond delay="0"/>
                                  </p:stCondLst>
                                  <p:childTnLst>
                                    <p:set>
                                      <p:cBhvr>
                                        <p:cTn id="83" dur="1" fill="hold">
                                          <p:stCondLst>
                                            <p:cond delay="0"/>
                                          </p:stCondLst>
                                        </p:cTn>
                                        <p:tgtEl>
                                          <p:spTgt spid="27"/>
                                        </p:tgtEl>
                                        <p:attrNameLst>
                                          <p:attrName>style.visibility</p:attrName>
                                        </p:attrNameLst>
                                      </p:cBhvr>
                                      <p:to>
                                        <p:strVal val="visible"/>
                                      </p:to>
                                    </p:set>
                                    <p:anim calcmode="lin" valueType="num">
                                      <p:cBhvr additive="base">
                                        <p:cTn id="84" dur="500" fill="hold"/>
                                        <p:tgtEl>
                                          <p:spTgt spid="27"/>
                                        </p:tgtEl>
                                        <p:attrNameLst>
                                          <p:attrName>ppt_x</p:attrName>
                                        </p:attrNameLst>
                                      </p:cBhvr>
                                      <p:tavLst>
                                        <p:tav tm="0">
                                          <p:val>
                                            <p:strVal val="0-#ppt_w/2"/>
                                          </p:val>
                                        </p:tav>
                                        <p:tav tm="100000">
                                          <p:val>
                                            <p:strVal val="#ppt_x"/>
                                          </p:val>
                                        </p:tav>
                                      </p:tavLst>
                                    </p:anim>
                                    <p:anim calcmode="lin" valueType="num">
                                      <p:cBhvr additive="base">
                                        <p:cTn id="85"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4" grpId="0"/>
      <p:bldP spid="15" grpId="0"/>
      <p:bldP spid="16" grpId="0"/>
      <p:bldP spid="17" grpId="0"/>
      <p:bldP spid="18" grpId="0"/>
      <p:bldP spid="19" grpId="0" animBg="1"/>
      <p:bldP spid="20" grpId="0" animBg="1"/>
      <p:bldP spid="21" grpId="0" animBg="1"/>
      <p:bldP spid="22" grpId="0" animBg="1"/>
      <p:bldP spid="23" grpId="0" animBg="1"/>
      <p:bldP spid="24" grpId="0" animBg="1"/>
      <p:bldP spid="25" grpId="0" animBg="1"/>
      <p:bldP spid="2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379787" y="303198"/>
            <a:ext cx="11450264" cy="744805"/>
            <a:chOff x="-2970147" y="502045"/>
            <a:chExt cx="11450264" cy="744805"/>
          </a:xfrm>
        </p:grpSpPr>
        <p:sp>
          <p:nvSpPr>
            <p:cNvPr id="11" name="矩形 10">
              <a:extLst>
                <a:ext uri="{FF2B5EF4-FFF2-40B4-BE49-F238E27FC236}">
                  <a16:creationId xmlns:a16="http://schemas.microsoft.com/office/drawing/2014/main" id="{84C0791A-6676-4043-BBF1-DD2993D19C98}"/>
                </a:ext>
              </a:extLst>
            </p:cNvPr>
            <p:cNvSpPr/>
            <p:nvPr/>
          </p:nvSpPr>
          <p:spPr>
            <a:xfrm flipV="1">
              <a:off x="4199165" y="874625"/>
              <a:ext cx="4280952" cy="45719"/>
            </a:xfrm>
            <a:prstGeom prst="rect">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21748" y="50204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359193"/>
                  </a:solidFill>
                  <a:latin typeface="华文中宋" panose="02010600040101010101" pitchFamily="2" charset="-122"/>
                  <a:ea typeface="华文中宋" panose="02010600040101010101" pitchFamily="2" charset="-122"/>
                  <a:sym typeface="Arial" panose="020B0604020202020204" pitchFamily="34" charset="0"/>
                </a:rPr>
                <a:t>工作完成情况</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07235" y="10621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6" name="矩形 5">
              <a:extLst>
                <a:ext uri="{FF2B5EF4-FFF2-40B4-BE49-F238E27FC236}">
                  <a16:creationId xmlns:a16="http://schemas.microsoft.com/office/drawing/2014/main" id="{E1A26A74-67AE-44AB-B40F-EF1FEBC98A5C}"/>
                </a:ext>
              </a:extLst>
            </p:cNvPr>
            <p:cNvSpPr/>
            <p:nvPr/>
          </p:nvSpPr>
          <p:spPr>
            <a:xfrm flipV="1">
              <a:off x="-2970147" y="874625"/>
              <a:ext cx="4280952" cy="45719"/>
            </a:xfrm>
            <a:prstGeom prst="rect">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grpSp>
        <p:nvGrpSpPr>
          <p:cNvPr id="7" name="组合 6">
            <a:extLst>
              <a:ext uri="{FF2B5EF4-FFF2-40B4-BE49-F238E27FC236}">
                <a16:creationId xmlns:a16="http://schemas.microsoft.com/office/drawing/2014/main" id="{02E7F558-2E88-4B89-A612-7D7227DB9638}"/>
              </a:ext>
            </a:extLst>
          </p:cNvPr>
          <p:cNvGrpSpPr/>
          <p:nvPr/>
        </p:nvGrpSpPr>
        <p:grpSpPr>
          <a:xfrm>
            <a:off x="2427228" y="2029360"/>
            <a:ext cx="7315204" cy="3806268"/>
            <a:chOff x="1294643" y="1131590"/>
            <a:chExt cx="6589725" cy="3428786"/>
          </a:xfrm>
          <a:solidFill>
            <a:srgbClr val="359193"/>
          </a:solidFill>
        </p:grpSpPr>
        <p:sp>
          <p:nvSpPr>
            <p:cNvPr id="9" name="Freeform 18">
              <a:extLst>
                <a:ext uri="{FF2B5EF4-FFF2-40B4-BE49-F238E27FC236}">
                  <a16:creationId xmlns:a16="http://schemas.microsoft.com/office/drawing/2014/main" id="{1FB718DD-0C9D-4CCD-95C3-E09B935459A0}"/>
                </a:ext>
              </a:extLst>
            </p:cNvPr>
            <p:cNvSpPr>
              <a:spLocks/>
            </p:cNvSpPr>
            <p:nvPr/>
          </p:nvSpPr>
          <p:spPr bwMode="auto">
            <a:xfrm>
              <a:off x="1376325" y="2378882"/>
              <a:ext cx="2270604" cy="1007161"/>
            </a:xfrm>
            <a:custGeom>
              <a:avLst/>
              <a:gdLst>
                <a:gd name="T0" fmla="*/ 0 w 690"/>
                <a:gd name="T1" fmla="*/ 190 h 254"/>
                <a:gd name="T2" fmla="*/ 0 w 690"/>
                <a:gd name="T3" fmla="*/ 190 h 254"/>
                <a:gd name="T4" fmla="*/ 0 w 690"/>
                <a:gd name="T5" fmla="*/ 62 h 254"/>
                <a:gd name="T6" fmla="*/ 618 w 690"/>
                <a:gd name="T7" fmla="*/ 62 h 254"/>
                <a:gd name="T8" fmla="*/ 618 w 690"/>
                <a:gd name="T9" fmla="*/ 0 h 254"/>
                <a:gd name="T10" fmla="*/ 689 w 690"/>
                <a:gd name="T11" fmla="*/ 128 h 254"/>
                <a:gd name="T12" fmla="*/ 618 w 690"/>
                <a:gd name="T13" fmla="*/ 253 h 254"/>
                <a:gd name="T14" fmla="*/ 618 w 690"/>
                <a:gd name="T15" fmla="*/ 190 h 254"/>
                <a:gd name="T16" fmla="*/ 0 w 690"/>
                <a:gd name="T17" fmla="*/ 19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0" h="254">
                  <a:moveTo>
                    <a:pt x="0" y="190"/>
                  </a:moveTo>
                  <a:lnTo>
                    <a:pt x="0" y="190"/>
                  </a:lnTo>
                  <a:lnTo>
                    <a:pt x="0" y="62"/>
                  </a:lnTo>
                  <a:lnTo>
                    <a:pt x="618" y="62"/>
                  </a:lnTo>
                  <a:lnTo>
                    <a:pt x="618" y="0"/>
                  </a:lnTo>
                  <a:lnTo>
                    <a:pt x="689" y="128"/>
                  </a:lnTo>
                  <a:lnTo>
                    <a:pt x="618" y="253"/>
                  </a:lnTo>
                  <a:lnTo>
                    <a:pt x="618" y="190"/>
                  </a:lnTo>
                  <a:lnTo>
                    <a:pt x="0" y="190"/>
                  </a:lnTo>
                </a:path>
              </a:pathLst>
            </a:custGeom>
            <a:grpFill/>
            <a:ln w="3175" cap="flat" cmpd="sng" algn="ctr">
              <a:noFill/>
              <a:prstDash val="solid"/>
            </a:ln>
            <a:effectLst/>
          </p:spPr>
          <p:txBody>
            <a:bodyPr lIns="93286" tIns="46642" rIns="93286" bIns="46642" anchor="ctr"/>
            <a:lstStyle/>
            <a:p>
              <a:pPr>
                <a:lnSpc>
                  <a:spcPct val="120000"/>
                </a:lnSpc>
              </a:pPr>
              <a:endParaRPr lang="en-US" sz="1050" kern="0" dirty="0">
                <a:solidFill>
                  <a:schemeClr val="bg1"/>
                </a:solidFill>
                <a:latin typeface="微软雅黑" pitchFamily="34" charset="-122"/>
                <a:ea typeface="微软雅黑" pitchFamily="34" charset="-122"/>
              </a:endParaRPr>
            </a:p>
          </p:txBody>
        </p:sp>
        <p:sp>
          <p:nvSpPr>
            <p:cNvPr id="10" name="Freeform 19">
              <a:extLst>
                <a:ext uri="{FF2B5EF4-FFF2-40B4-BE49-F238E27FC236}">
                  <a16:creationId xmlns:a16="http://schemas.microsoft.com/office/drawing/2014/main" id="{CEB4ED2D-6947-4675-B1CC-69D1F587D0CF}"/>
                </a:ext>
              </a:extLst>
            </p:cNvPr>
            <p:cNvSpPr>
              <a:spLocks/>
            </p:cNvSpPr>
            <p:nvPr/>
          </p:nvSpPr>
          <p:spPr bwMode="auto">
            <a:xfrm>
              <a:off x="1376325" y="1131590"/>
              <a:ext cx="2965418" cy="1102325"/>
            </a:xfrm>
            <a:custGeom>
              <a:avLst/>
              <a:gdLst>
                <a:gd name="T0" fmla="*/ 0 w 893"/>
                <a:gd name="T1" fmla="*/ 0 h 278"/>
                <a:gd name="T2" fmla="*/ 0 w 893"/>
                <a:gd name="T3" fmla="*/ 0 h 278"/>
                <a:gd name="T4" fmla="*/ 696 w 893"/>
                <a:gd name="T5" fmla="*/ 0 h 278"/>
                <a:gd name="T6" fmla="*/ 838 w 893"/>
                <a:gd name="T7" fmla="*/ 155 h 278"/>
                <a:gd name="T8" fmla="*/ 892 w 893"/>
                <a:gd name="T9" fmla="*/ 112 h 278"/>
                <a:gd name="T10" fmla="*/ 835 w 893"/>
                <a:gd name="T11" fmla="*/ 244 h 278"/>
                <a:gd name="T12" fmla="*/ 686 w 893"/>
                <a:gd name="T13" fmla="*/ 277 h 278"/>
                <a:gd name="T14" fmla="*/ 735 w 893"/>
                <a:gd name="T15" fmla="*/ 237 h 278"/>
                <a:gd name="T16" fmla="*/ 639 w 893"/>
                <a:gd name="T17" fmla="*/ 135 h 278"/>
                <a:gd name="T18" fmla="*/ 0 w 893"/>
                <a:gd name="T19" fmla="*/ 135 h 278"/>
                <a:gd name="T20" fmla="*/ 0 w 893"/>
                <a:gd name="T21"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0" y="0"/>
                  </a:moveTo>
                  <a:lnTo>
                    <a:pt x="0" y="0"/>
                  </a:lnTo>
                  <a:lnTo>
                    <a:pt x="696" y="0"/>
                  </a:lnTo>
                  <a:lnTo>
                    <a:pt x="838" y="155"/>
                  </a:lnTo>
                  <a:lnTo>
                    <a:pt x="892" y="112"/>
                  </a:lnTo>
                  <a:lnTo>
                    <a:pt x="835" y="244"/>
                  </a:lnTo>
                  <a:lnTo>
                    <a:pt x="686" y="277"/>
                  </a:lnTo>
                  <a:lnTo>
                    <a:pt x="735" y="237"/>
                  </a:lnTo>
                  <a:lnTo>
                    <a:pt x="639" y="135"/>
                  </a:lnTo>
                  <a:lnTo>
                    <a:pt x="0" y="135"/>
                  </a:lnTo>
                  <a:lnTo>
                    <a:pt x="0" y="0"/>
                  </a:lnTo>
                </a:path>
              </a:pathLst>
            </a:custGeom>
            <a:grpFill/>
            <a:ln w="3175" cap="flat" cmpd="sng" algn="ctr">
              <a:noFill/>
              <a:prstDash val="solid"/>
            </a:ln>
            <a:effectLst/>
          </p:spPr>
          <p:txBody>
            <a:bodyPr lIns="93286" tIns="46642" rIns="93286" bIns="46642" anchor="ctr"/>
            <a:lstStyle/>
            <a:p>
              <a:pPr>
                <a:lnSpc>
                  <a:spcPct val="120000"/>
                </a:lnSpc>
              </a:pPr>
              <a:endParaRPr lang="en-US" sz="1050" kern="0" dirty="0">
                <a:solidFill>
                  <a:schemeClr val="bg1"/>
                </a:solidFill>
                <a:latin typeface="微软雅黑" pitchFamily="34" charset="-122"/>
                <a:ea typeface="微软雅黑" pitchFamily="34" charset="-122"/>
              </a:endParaRPr>
            </a:p>
          </p:txBody>
        </p:sp>
        <p:sp>
          <p:nvSpPr>
            <p:cNvPr id="14" name="Freeform 20">
              <a:extLst>
                <a:ext uri="{FF2B5EF4-FFF2-40B4-BE49-F238E27FC236}">
                  <a16:creationId xmlns:a16="http://schemas.microsoft.com/office/drawing/2014/main" id="{05A35E80-CCFC-4234-AB3E-5106537C2D25}"/>
                </a:ext>
              </a:extLst>
            </p:cNvPr>
            <p:cNvSpPr>
              <a:spLocks/>
            </p:cNvSpPr>
            <p:nvPr/>
          </p:nvSpPr>
          <p:spPr bwMode="auto">
            <a:xfrm>
              <a:off x="4892985" y="1131590"/>
              <a:ext cx="2965418" cy="1102325"/>
            </a:xfrm>
            <a:custGeom>
              <a:avLst/>
              <a:gdLst>
                <a:gd name="T0" fmla="*/ 892 w 893"/>
                <a:gd name="T1" fmla="*/ 0 h 278"/>
                <a:gd name="T2" fmla="*/ 892 w 893"/>
                <a:gd name="T3" fmla="*/ 0 h 278"/>
                <a:gd name="T4" fmla="*/ 195 w 893"/>
                <a:gd name="T5" fmla="*/ 0 h 278"/>
                <a:gd name="T6" fmla="*/ 53 w 893"/>
                <a:gd name="T7" fmla="*/ 155 h 278"/>
                <a:gd name="T8" fmla="*/ 0 w 893"/>
                <a:gd name="T9" fmla="*/ 112 h 278"/>
                <a:gd name="T10" fmla="*/ 57 w 893"/>
                <a:gd name="T11" fmla="*/ 244 h 278"/>
                <a:gd name="T12" fmla="*/ 206 w 893"/>
                <a:gd name="T13" fmla="*/ 277 h 278"/>
                <a:gd name="T14" fmla="*/ 156 w 893"/>
                <a:gd name="T15" fmla="*/ 237 h 278"/>
                <a:gd name="T16" fmla="*/ 252 w 893"/>
                <a:gd name="T17" fmla="*/ 135 h 278"/>
                <a:gd name="T18" fmla="*/ 892 w 893"/>
                <a:gd name="T19" fmla="*/ 135 h 278"/>
                <a:gd name="T20" fmla="*/ 892 w 893"/>
                <a:gd name="T21"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892" y="0"/>
                  </a:moveTo>
                  <a:lnTo>
                    <a:pt x="892" y="0"/>
                  </a:lnTo>
                  <a:lnTo>
                    <a:pt x="195" y="0"/>
                  </a:lnTo>
                  <a:lnTo>
                    <a:pt x="53" y="155"/>
                  </a:lnTo>
                  <a:lnTo>
                    <a:pt x="0" y="112"/>
                  </a:lnTo>
                  <a:lnTo>
                    <a:pt x="57" y="244"/>
                  </a:lnTo>
                  <a:lnTo>
                    <a:pt x="206" y="277"/>
                  </a:lnTo>
                  <a:lnTo>
                    <a:pt x="156" y="237"/>
                  </a:lnTo>
                  <a:lnTo>
                    <a:pt x="252" y="135"/>
                  </a:lnTo>
                  <a:lnTo>
                    <a:pt x="892" y="135"/>
                  </a:lnTo>
                  <a:lnTo>
                    <a:pt x="892" y="0"/>
                  </a:lnTo>
                </a:path>
              </a:pathLst>
            </a:custGeom>
            <a:grpFill/>
            <a:ln w="3175" cap="flat" cmpd="sng" algn="ctr">
              <a:noFill/>
              <a:prstDash val="solid"/>
            </a:ln>
            <a:effectLst/>
          </p:spPr>
          <p:txBody>
            <a:bodyPr lIns="93286" tIns="46642" rIns="93286" bIns="46642" anchor="ctr"/>
            <a:lstStyle/>
            <a:p>
              <a:pPr>
                <a:lnSpc>
                  <a:spcPct val="120000"/>
                </a:lnSpc>
              </a:pPr>
              <a:endParaRPr lang="en-US" sz="1050" kern="0" dirty="0">
                <a:solidFill>
                  <a:schemeClr val="bg1"/>
                </a:solidFill>
                <a:latin typeface="微软雅黑" pitchFamily="34" charset="-122"/>
                <a:ea typeface="微软雅黑" pitchFamily="34" charset="-122"/>
              </a:endParaRPr>
            </a:p>
          </p:txBody>
        </p:sp>
        <p:sp>
          <p:nvSpPr>
            <p:cNvPr id="15" name="Freeform 21">
              <a:extLst>
                <a:ext uri="{FF2B5EF4-FFF2-40B4-BE49-F238E27FC236}">
                  <a16:creationId xmlns:a16="http://schemas.microsoft.com/office/drawing/2014/main" id="{00CD18DB-0D2C-495F-83AD-994BCBC7207B}"/>
                </a:ext>
              </a:extLst>
            </p:cNvPr>
            <p:cNvSpPr>
              <a:spLocks/>
            </p:cNvSpPr>
            <p:nvPr/>
          </p:nvSpPr>
          <p:spPr bwMode="auto">
            <a:xfrm>
              <a:off x="1376325" y="3458051"/>
              <a:ext cx="2965418" cy="1102325"/>
            </a:xfrm>
            <a:custGeom>
              <a:avLst/>
              <a:gdLst>
                <a:gd name="T0" fmla="*/ 0 w 893"/>
                <a:gd name="T1" fmla="*/ 277 h 278"/>
                <a:gd name="T2" fmla="*/ 0 w 893"/>
                <a:gd name="T3" fmla="*/ 277 h 278"/>
                <a:gd name="T4" fmla="*/ 696 w 893"/>
                <a:gd name="T5" fmla="*/ 277 h 278"/>
                <a:gd name="T6" fmla="*/ 838 w 893"/>
                <a:gd name="T7" fmla="*/ 125 h 278"/>
                <a:gd name="T8" fmla="*/ 892 w 893"/>
                <a:gd name="T9" fmla="*/ 165 h 278"/>
                <a:gd name="T10" fmla="*/ 835 w 893"/>
                <a:gd name="T11" fmla="*/ 33 h 278"/>
                <a:gd name="T12" fmla="*/ 686 w 893"/>
                <a:gd name="T13" fmla="*/ 0 h 278"/>
                <a:gd name="T14" fmla="*/ 735 w 893"/>
                <a:gd name="T15" fmla="*/ 40 h 278"/>
                <a:gd name="T16" fmla="*/ 639 w 893"/>
                <a:gd name="T17" fmla="*/ 142 h 278"/>
                <a:gd name="T18" fmla="*/ 0 w 893"/>
                <a:gd name="T19" fmla="*/ 142 h 278"/>
                <a:gd name="T20" fmla="*/ 0 w 893"/>
                <a:gd name="T21" fmla="*/ 277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0" y="277"/>
                  </a:moveTo>
                  <a:lnTo>
                    <a:pt x="0" y="277"/>
                  </a:lnTo>
                  <a:lnTo>
                    <a:pt x="696" y="277"/>
                  </a:lnTo>
                  <a:lnTo>
                    <a:pt x="838" y="125"/>
                  </a:lnTo>
                  <a:lnTo>
                    <a:pt x="892" y="165"/>
                  </a:lnTo>
                  <a:lnTo>
                    <a:pt x="835" y="33"/>
                  </a:lnTo>
                  <a:lnTo>
                    <a:pt x="686" y="0"/>
                  </a:lnTo>
                  <a:lnTo>
                    <a:pt x="735" y="40"/>
                  </a:lnTo>
                  <a:lnTo>
                    <a:pt x="639" y="142"/>
                  </a:lnTo>
                  <a:lnTo>
                    <a:pt x="0" y="142"/>
                  </a:lnTo>
                  <a:lnTo>
                    <a:pt x="0" y="277"/>
                  </a:lnTo>
                </a:path>
              </a:pathLst>
            </a:custGeom>
            <a:grpFill/>
            <a:ln w="3175" cap="flat" cmpd="sng" algn="ctr">
              <a:noFill/>
              <a:prstDash val="solid"/>
            </a:ln>
            <a:effectLst/>
          </p:spPr>
          <p:txBody>
            <a:bodyPr lIns="93286" tIns="46642" rIns="93286" bIns="46642" anchor="ctr"/>
            <a:lstStyle/>
            <a:p>
              <a:pPr>
                <a:lnSpc>
                  <a:spcPct val="120000"/>
                </a:lnSpc>
              </a:pPr>
              <a:endParaRPr lang="en-US" sz="1050" kern="0" dirty="0">
                <a:solidFill>
                  <a:schemeClr val="bg1"/>
                </a:solidFill>
                <a:latin typeface="微软雅黑" pitchFamily="34" charset="-122"/>
                <a:ea typeface="微软雅黑" pitchFamily="34" charset="-122"/>
              </a:endParaRPr>
            </a:p>
          </p:txBody>
        </p:sp>
        <p:sp>
          <p:nvSpPr>
            <p:cNvPr id="16" name="Freeform 22">
              <a:extLst>
                <a:ext uri="{FF2B5EF4-FFF2-40B4-BE49-F238E27FC236}">
                  <a16:creationId xmlns:a16="http://schemas.microsoft.com/office/drawing/2014/main" id="{79F73D41-3A46-4901-9669-906E818C005C}"/>
                </a:ext>
              </a:extLst>
            </p:cNvPr>
            <p:cNvSpPr>
              <a:spLocks/>
            </p:cNvSpPr>
            <p:nvPr/>
          </p:nvSpPr>
          <p:spPr bwMode="auto">
            <a:xfrm>
              <a:off x="4892985" y="3458051"/>
              <a:ext cx="2965418" cy="1102325"/>
            </a:xfrm>
            <a:custGeom>
              <a:avLst/>
              <a:gdLst>
                <a:gd name="T0" fmla="*/ 892 w 893"/>
                <a:gd name="T1" fmla="*/ 277 h 278"/>
                <a:gd name="T2" fmla="*/ 892 w 893"/>
                <a:gd name="T3" fmla="*/ 277 h 278"/>
                <a:gd name="T4" fmla="*/ 195 w 893"/>
                <a:gd name="T5" fmla="*/ 277 h 278"/>
                <a:gd name="T6" fmla="*/ 53 w 893"/>
                <a:gd name="T7" fmla="*/ 125 h 278"/>
                <a:gd name="T8" fmla="*/ 0 w 893"/>
                <a:gd name="T9" fmla="*/ 165 h 278"/>
                <a:gd name="T10" fmla="*/ 57 w 893"/>
                <a:gd name="T11" fmla="*/ 33 h 278"/>
                <a:gd name="T12" fmla="*/ 206 w 893"/>
                <a:gd name="T13" fmla="*/ 0 h 278"/>
                <a:gd name="T14" fmla="*/ 156 w 893"/>
                <a:gd name="T15" fmla="*/ 40 h 278"/>
                <a:gd name="T16" fmla="*/ 252 w 893"/>
                <a:gd name="T17" fmla="*/ 142 h 278"/>
                <a:gd name="T18" fmla="*/ 892 w 893"/>
                <a:gd name="T19" fmla="*/ 142 h 278"/>
                <a:gd name="T20" fmla="*/ 892 w 893"/>
                <a:gd name="T21" fmla="*/ 277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892" y="277"/>
                  </a:moveTo>
                  <a:lnTo>
                    <a:pt x="892" y="277"/>
                  </a:lnTo>
                  <a:lnTo>
                    <a:pt x="195" y="277"/>
                  </a:lnTo>
                  <a:lnTo>
                    <a:pt x="53" y="125"/>
                  </a:lnTo>
                  <a:lnTo>
                    <a:pt x="0" y="165"/>
                  </a:lnTo>
                  <a:lnTo>
                    <a:pt x="57" y="33"/>
                  </a:lnTo>
                  <a:lnTo>
                    <a:pt x="206" y="0"/>
                  </a:lnTo>
                  <a:lnTo>
                    <a:pt x="156" y="40"/>
                  </a:lnTo>
                  <a:lnTo>
                    <a:pt x="252" y="142"/>
                  </a:lnTo>
                  <a:lnTo>
                    <a:pt x="892" y="142"/>
                  </a:lnTo>
                  <a:lnTo>
                    <a:pt x="892" y="277"/>
                  </a:lnTo>
                </a:path>
              </a:pathLst>
            </a:custGeom>
            <a:grpFill/>
            <a:ln w="3175" cap="flat" cmpd="sng" algn="ctr">
              <a:noFill/>
              <a:prstDash val="solid"/>
            </a:ln>
            <a:effectLst/>
          </p:spPr>
          <p:txBody>
            <a:bodyPr lIns="93286" tIns="46642" rIns="93286" bIns="46642" anchor="ctr"/>
            <a:lstStyle/>
            <a:p>
              <a:pPr>
                <a:lnSpc>
                  <a:spcPct val="120000"/>
                </a:lnSpc>
              </a:pPr>
              <a:endParaRPr lang="en-US" sz="1050" kern="0" dirty="0">
                <a:solidFill>
                  <a:schemeClr val="bg1"/>
                </a:solidFill>
                <a:latin typeface="微软雅黑" pitchFamily="34" charset="-122"/>
                <a:ea typeface="微软雅黑" pitchFamily="34" charset="-122"/>
              </a:endParaRPr>
            </a:p>
          </p:txBody>
        </p:sp>
        <p:sp>
          <p:nvSpPr>
            <p:cNvPr id="17" name="Freeform 23">
              <a:extLst>
                <a:ext uri="{FF2B5EF4-FFF2-40B4-BE49-F238E27FC236}">
                  <a16:creationId xmlns:a16="http://schemas.microsoft.com/office/drawing/2014/main" id="{36260939-BFDC-471C-AC88-58D2827FAB98}"/>
                </a:ext>
              </a:extLst>
            </p:cNvPr>
            <p:cNvSpPr>
              <a:spLocks/>
            </p:cNvSpPr>
            <p:nvPr/>
          </p:nvSpPr>
          <p:spPr bwMode="auto">
            <a:xfrm>
              <a:off x="5532084" y="2378882"/>
              <a:ext cx="2326319" cy="1007161"/>
            </a:xfrm>
            <a:custGeom>
              <a:avLst/>
              <a:gdLst>
                <a:gd name="T0" fmla="*/ 689 w 690"/>
                <a:gd name="T1" fmla="*/ 190 h 254"/>
                <a:gd name="T2" fmla="*/ 689 w 690"/>
                <a:gd name="T3" fmla="*/ 190 h 254"/>
                <a:gd name="T4" fmla="*/ 689 w 690"/>
                <a:gd name="T5" fmla="*/ 62 h 254"/>
                <a:gd name="T6" fmla="*/ 71 w 690"/>
                <a:gd name="T7" fmla="*/ 62 h 254"/>
                <a:gd name="T8" fmla="*/ 67 w 690"/>
                <a:gd name="T9" fmla="*/ 0 h 254"/>
                <a:gd name="T10" fmla="*/ 0 w 690"/>
                <a:gd name="T11" fmla="*/ 128 h 254"/>
                <a:gd name="T12" fmla="*/ 71 w 690"/>
                <a:gd name="T13" fmla="*/ 253 h 254"/>
                <a:gd name="T14" fmla="*/ 71 w 690"/>
                <a:gd name="T15" fmla="*/ 190 h 254"/>
                <a:gd name="T16" fmla="*/ 689 w 690"/>
                <a:gd name="T17" fmla="*/ 19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0" h="254">
                  <a:moveTo>
                    <a:pt x="689" y="190"/>
                  </a:moveTo>
                  <a:lnTo>
                    <a:pt x="689" y="190"/>
                  </a:lnTo>
                  <a:lnTo>
                    <a:pt x="689" y="62"/>
                  </a:lnTo>
                  <a:lnTo>
                    <a:pt x="71" y="62"/>
                  </a:lnTo>
                  <a:lnTo>
                    <a:pt x="67" y="0"/>
                  </a:lnTo>
                  <a:lnTo>
                    <a:pt x="0" y="128"/>
                  </a:lnTo>
                  <a:lnTo>
                    <a:pt x="71" y="253"/>
                  </a:lnTo>
                  <a:lnTo>
                    <a:pt x="71" y="190"/>
                  </a:lnTo>
                  <a:lnTo>
                    <a:pt x="689" y="190"/>
                  </a:lnTo>
                </a:path>
              </a:pathLst>
            </a:custGeom>
            <a:grpFill/>
            <a:ln w="3175" cap="flat" cmpd="sng" algn="ctr">
              <a:noFill/>
              <a:prstDash val="solid"/>
            </a:ln>
            <a:effectLst/>
          </p:spPr>
          <p:txBody>
            <a:bodyPr lIns="93286" tIns="46642" rIns="93286" bIns="46642" anchor="ctr"/>
            <a:lstStyle/>
            <a:p>
              <a:pPr>
                <a:lnSpc>
                  <a:spcPct val="120000"/>
                </a:lnSpc>
              </a:pPr>
              <a:endParaRPr lang="en-US" sz="1050" kern="0" dirty="0">
                <a:solidFill>
                  <a:schemeClr val="bg1"/>
                </a:solidFill>
                <a:latin typeface="微软雅黑" pitchFamily="34" charset="-122"/>
                <a:ea typeface="微软雅黑" pitchFamily="34" charset="-122"/>
              </a:endParaRPr>
            </a:p>
          </p:txBody>
        </p:sp>
        <p:sp>
          <p:nvSpPr>
            <p:cNvPr id="18" name="TextBox 53">
              <a:extLst>
                <a:ext uri="{FF2B5EF4-FFF2-40B4-BE49-F238E27FC236}">
                  <a16:creationId xmlns:a16="http://schemas.microsoft.com/office/drawing/2014/main" id="{21694ACC-9B88-4232-9971-5F4B31530819}"/>
                </a:ext>
              </a:extLst>
            </p:cNvPr>
            <p:cNvSpPr txBox="1">
              <a:spLocks noChangeArrowheads="1"/>
            </p:cNvSpPr>
            <p:nvPr/>
          </p:nvSpPr>
          <p:spPr bwMode="auto">
            <a:xfrm>
              <a:off x="1420049" y="1234862"/>
              <a:ext cx="2328776" cy="27724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0" tIns="45716" rIns="91430" bIns="45716" numCol="1" anchor="t" anchorCtr="0" compatLnSpc="1">
              <a:prstTxWarp prst="textNoShape">
                <a:avLst/>
              </a:prstTxWarp>
              <a:spAutoFit/>
            </a:bodyPr>
            <a:lstStyle/>
            <a:p>
              <a:pPr lvl="0" algn="ctr" fontAlgn="base">
                <a:spcBef>
                  <a:spcPct val="0"/>
                </a:spcBef>
                <a:spcAft>
                  <a:spcPct val="0"/>
                </a:spcAft>
                <a:defRPr/>
              </a:pPr>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solidFill>
                  <a:latin typeface="微软雅黑" panose="020B0503020204020204" pitchFamily="34" charset="-122"/>
                  <a:ea typeface="微软雅黑" panose="020B0503020204020204" pitchFamily="34" charset="-122"/>
                  <a:cs typeface="Lato Regular"/>
                </a:rPr>
                <a:t>58pic.com</a:t>
              </a:r>
              <a:endParaRPr lang="zh-CN" altLang="en-US" sz="2000" kern="0" dirty="0">
                <a:solidFill>
                  <a:schemeClr val="bg1"/>
                </a:solidFill>
                <a:latin typeface="Arial" pitchFamily="34" charset="0"/>
                <a:ea typeface="宋体" pitchFamily="2" charset="-122"/>
                <a:cs typeface="宋体" pitchFamily="2" charset="-122"/>
              </a:endParaRPr>
            </a:p>
          </p:txBody>
        </p:sp>
        <p:sp>
          <p:nvSpPr>
            <p:cNvPr id="19" name="TextBox 53">
              <a:extLst>
                <a:ext uri="{FF2B5EF4-FFF2-40B4-BE49-F238E27FC236}">
                  <a16:creationId xmlns:a16="http://schemas.microsoft.com/office/drawing/2014/main" id="{EBADC14E-70C7-4603-B50F-7C3992CA8078}"/>
                </a:ext>
              </a:extLst>
            </p:cNvPr>
            <p:cNvSpPr txBox="1">
              <a:spLocks noChangeArrowheads="1"/>
            </p:cNvSpPr>
            <p:nvPr/>
          </p:nvSpPr>
          <p:spPr bwMode="auto">
            <a:xfrm>
              <a:off x="1294643" y="2704999"/>
              <a:ext cx="2413261" cy="27724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0" tIns="45716" rIns="91430" bIns="45716" numCol="1" anchor="t" anchorCtr="0" compatLnSpc="1">
              <a:prstTxWarp prst="textNoShape">
                <a:avLst/>
              </a:prstTxWarp>
              <a:spAutoFit/>
            </a:bodyPr>
            <a:lstStyle/>
            <a:p>
              <a:pPr lvl="0" algn="ctr" fontAlgn="base">
                <a:spcBef>
                  <a:spcPct val="0"/>
                </a:spcBef>
                <a:spcAft>
                  <a:spcPct val="0"/>
                </a:spcAft>
                <a:defRPr/>
              </a:pPr>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solidFill>
                  <a:latin typeface="微软雅黑" panose="020B0503020204020204" pitchFamily="34" charset="-122"/>
                  <a:ea typeface="微软雅黑" panose="020B0503020204020204" pitchFamily="34" charset="-122"/>
                  <a:cs typeface="Lato Regular"/>
                </a:rPr>
                <a:t>58pic.com</a:t>
              </a:r>
              <a:endParaRPr lang="zh-CN" altLang="en-US" sz="2000" kern="0" dirty="0">
                <a:solidFill>
                  <a:schemeClr val="bg1"/>
                </a:solidFill>
                <a:latin typeface="Arial" pitchFamily="34" charset="0"/>
                <a:ea typeface="宋体" pitchFamily="2" charset="-122"/>
                <a:cs typeface="宋体" pitchFamily="2" charset="-122"/>
              </a:endParaRPr>
            </a:p>
          </p:txBody>
        </p:sp>
        <p:sp>
          <p:nvSpPr>
            <p:cNvPr id="20" name="TextBox 53">
              <a:extLst>
                <a:ext uri="{FF2B5EF4-FFF2-40B4-BE49-F238E27FC236}">
                  <a16:creationId xmlns:a16="http://schemas.microsoft.com/office/drawing/2014/main" id="{89A28466-9153-4450-B1C8-45DA168304CF}"/>
                </a:ext>
              </a:extLst>
            </p:cNvPr>
            <p:cNvSpPr txBox="1">
              <a:spLocks noChangeArrowheads="1"/>
            </p:cNvSpPr>
            <p:nvPr/>
          </p:nvSpPr>
          <p:spPr bwMode="auto">
            <a:xfrm>
              <a:off x="1376325" y="4126700"/>
              <a:ext cx="2319291" cy="27724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0" tIns="45716" rIns="91430" bIns="45716" numCol="1" anchor="t" anchorCtr="0" compatLnSpc="1">
              <a:prstTxWarp prst="textNoShape">
                <a:avLst/>
              </a:prstTxWarp>
              <a:spAutoFit/>
            </a:bodyPr>
            <a:lstStyle/>
            <a:p>
              <a:pPr lvl="0" algn="ctr" fontAlgn="base">
                <a:spcBef>
                  <a:spcPct val="0"/>
                </a:spcBef>
                <a:spcAft>
                  <a:spcPct val="0"/>
                </a:spcAft>
                <a:defRPr/>
              </a:pPr>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solidFill>
                  <a:latin typeface="微软雅黑" panose="020B0503020204020204" pitchFamily="34" charset="-122"/>
                  <a:ea typeface="微软雅黑" panose="020B0503020204020204" pitchFamily="34" charset="-122"/>
                  <a:cs typeface="Lato Regular"/>
                </a:rPr>
                <a:t>58pic.com</a:t>
              </a:r>
              <a:endParaRPr lang="zh-CN" altLang="en-US" sz="2000" kern="0" dirty="0">
                <a:solidFill>
                  <a:schemeClr val="bg1"/>
                </a:solidFill>
                <a:latin typeface="Arial" pitchFamily="34" charset="0"/>
                <a:ea typeface="宋体" pitchFamily="2" charset="-122"/>
                <a:cs typeface="宋体" pitchFamily="2" charset="-122"/>
              </a:endParaRPr>
            </a:p>
          </p:txBody>
        </p:sp>
        <p:sp>
          <p:nvSpPr>
            <p:cNvPr id="21" name="TextBox 53">
              <a:extLst>
                <a:ext uri="{FF2B5EF4-FFF2-40B4-BE49-F238E27FC236}">
                  <a16:creationId xmlns:a16="http://schemas.microsoft.com/office/drawing/2014/main" id="{8071036F-302E-4A4C-8192-DDD890478EAC}"/>
                </a:ext>
              </a:extLst>
            </p:cNvPr>
            <p:cNvSpPr txBox="1">
              <a:spLocks noChangeArrowheads="1"/>
            </p:cNvSpPr>
            <p:nvPr/>
          </p:nvSpPr>
          <p:spPr bwMode="auto">
            <a:xfrm>
              <a:off x="5567095" y="4131906"/>
              <a:ext cx="2291309" cy="27724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0" tIns="45716" rIns="91430" bIns="45716" numCol="1" anchor="t" anchorCtr="0" compatLnSpc="1">
              <a:prstTxWarp prst="textNoShape">
                <a:avLst/>
              </a:prstTxWarp>
              <a:spAutoFit/>
            </a:bodyPr>
            <a:lstStyle/>
            <a:p>
              <a:pPr lvl="0" algn="ctr" fontAlgn="base">
                <a:spcBef>
                  <a:spcPct val="0"/>
                </a:spcBef>
                <a:spcAft>
                  <a:spcPct val="0"/>
                </a:spcAft>
                <a:defRPr/>
              </a:pPr>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solidFill>
                  <a:latin typeface="微软雅黑" panose="020B0503020204020204" pitchFamily="34" charset="-122"/>
                  <a:ea typeface="微软雅黑" panose="020B0503020204020204" pitchFamily="34" charset="-122"/>
                  <a:cs typeface="Lato Regular"/>
                </a:rPr>
                <a:t>58pic.com</a:t>
              </a:r>
              <a:endParaRPr lang="zh-CN" altLang="en-US" sz="2000" kern="0" dirty="0">
                <a:solidFill>
                  <a:schemeClr val="bg1"/>
                </a:solidFill>
                <a:latin typeface="Arial" pitchFamily="34" charset="0"/>
                <a:ea typeface="宋体" pitchFamily="2" charset="-122"/>
                <a:cs typeface="宋体" pitchFamily="2" charset="-122"/>
              </a:endParaRPr>
            </a:p>
          </p:txBody>
        </p:sp>
        <p:sp>
          <p:nvSpPr>
            <p:cNvPr id="22" name="TextBox 53">
              <a:extLst>
                <a:ext uri="{FF2B5EF4-FFF2-40B4-BE49-F238E27FC236}">
                  <a16:creationId xmlns:a16="http://schemas.microsoft.com/office/drawing/2014/main" id="{984A6A5E-294E-4EF3-9356-3E4914A81D7A}"/>
                </a:ext>
              </a:extLst>
            </p:cNvPr>
            <p:cNvSpPr txBox="1">
              <a:spLocks noChangeArrowheads="1"/>
            </p:cNvSpPr>
            <p:nvPr/>
          </p:nvSpPr>
          <p:spPr bwMode="auto">
            <a:xfrm>
              <a:off x="5471107" y="2693547"/>
              <a:ext cx="2413261" cy="27724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0" tIns="45716" rIns="91430" bIns="45716" numCol="1" anchor="t" anchorCtr="0" compatLnSpc="1">
              <a:prstTxWarp prst="textNoShape">
                <a:avLst/>
              </a:prstTxWarp>
              <a:spAutoFit/>
            </a:bodyPr>
            <a:lstStyle/>
            <a:p>
              <a:pPr lvl="0" algn="ctr" fontAlgn="base">
                <a:spcBef>
                  <a:spcPct val="0"/>
                </a:spcBef>
                <a:spcAft>
                  <a:spcPct val="0"/>
                </a:spcAft>
                <a:defRPr/>
              </a:pPr>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solidFill>
                  <a:latin typeface="微软雅黑" panose="020B0503020204020204" pitchFamily="34" charset="-122"/>
                  <a:ea typeface="微软雅黑" panose="020B0503020204020204" pitchFamily="34" charset="-122"/>
                  <a:cs typeface="Lato Regular"/>
                </a:rPr>
                <a:t>58pic.com</a:t>
              </a:r>
              <a:endParaRPr lang="zh-CN" altLang="en-US" sz="2000" kern="0" dirty="0">
                <a:solidFill>
                  <a:schemeClr val="bg1"/>
                </a:solidFill>
                <a:latin typeface="Arial" pitchFamily="34" charset="0"/>
                <a:ea typeface="宋体" pitchFamily="2" charset="-122"/>
                <a:cs typeface="宋体" pitchFamily="2" charset="-122"/>
              </a:endParaRPr>
            </a:p>
          </p:txBody>
        </p:sp>
        <p:sp>
          <p:nvSpPr>
            <p:cNvPr id="23" name="TextBox 21">
              <a:extLst>
                <a:ext uri="{FF2B5EF4-FFF2-40B4-BE49-F238E27FC236}">
                  <a16:creationId xmlns:a16="http://schemas.microsoft.com/office/drawing/2014/main" id="{B237DD78-BC99-4F2E-85C5-4C26FC8D665A}"/>
                </a:ext>
              </a:extLst>
            </p:cNvPr>
            <p:cNvSpPr txBox="1">
              <a:spLocks noChangeArrowheads="1"/>
            </p:cNvSpPr>
            <p:nvPr/>
          </p:nvSpPr>
          <p:spPr bwMode="auto">
            <a:xfrm>
              <a:off x="5547644" y="1234912"/>
              <a:ext cx="2312961" cy="27724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0" tIns="45716" rIns="91430" bIns="45716" numCol="1" anchor="t" anchorCtr="0" compatLnSpc="1">
              <a:prstTxWarp prst="textNoShape">
                <a:avLst/>
              </a:prstTxWarp>
              <a:spAutoFit/>
            </a:bodyPr>
            <a:lstStyle/>
            <a:p>
              <a:pPr lvl="0" algn="ctr" fontAlgn="base">
                <a:spcBef>
                  <a:spcPct val="0"/>
                </a:spcBef>
                <a:spcAft>
                  <a:spcPct val="0"/>
                </a:spcAft>
                <a:defRPr/>
              </a:pPr>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solidFill>
                  <a:latin typeface="微软雅黑" panose="020B0503020204020204" pitchFamily="34" charset="-122"/>
                  <a:ea typeface="微软雅黑" panose="020B0503020204020204" pitchFamily="34" charset="-122"/>
                  <a:cs typeface="Lato Regular"/>
                </a:rPr>
                <a:t>58pic.com</a:t>
              </a:r>
              <a:endParaRPr lang="zh-CN" altLang="en-US" sz="2000" kern="0" dirty="0">
                <a:solidFill>
                  <a:schemeClr val="bg1"/>
                </a:solidFill>
                <a:latin typeface="Arial" pitchFamily="34" charset="0"/>
                <a:ea typeface="宋体" pitchFamily="2" charset="-122"/>
                <a:cs typeface="宋体" pitchFamily="2" charset="-122"/>
              </a:endParaRPr>
            </a:p>
          </p:txBody>
        </p:sp>
        <p:grpSp>
          <p:nvGrpSpPr>
            <p:cNvPr id="24" name="组合 23">
              <a:extLst>
                <a:ext uri="{FF2B5EF4-FFF2-40B4-BE49-F238E27FC236}">
                  <a16:creationId xmlns:a16="http://schemas.microsoft.com/office/drawing/2014/main" id="{0788F15B-772F-444A-8F0F-C396D71CA79B}"/>
                </a:ext>
              </a:extLst>
            </p:cNvPr>
            <p:cNvGrpSpPr/>
            <p:nvPr/>
          </p:nvGrpSpPr>
          <p:grpSpPr>
            <a:xfrm>
              <a:off x="3822579" y="2207270"/>
              <a:ext cx="1586249" cy="1292655"/>
              <a:chOff x="3910879" y="2268230"/>
              <a:chExt cx="1586249" cy="1292655"/>
            </a:xfrm>
            <a:grpFill/>
          </p:grpSpPr>
          <p:sp>
            <p:nvSpPr>
              <p:cNvPr id="25" name="AutoShape 17">
                <a:extLst>
                  <a:ext uri="{FF2B5EF4-FFF2-40B4-BE49-F238E27FC236}">
                    <a16:creationId xmlns:a16="http://schemas.microsoft.com/office/drawing/2014/main" id="{0637D25D-732A-44D1-AA45-949A9579EA9E}"/>
                  </a:ext>
                </a:extLst>
              </p:cNvPr>
              <p:cNvSpPr>
                <a:spLocks noChangeArrowheads="1"/>
              </p:cNvSpPr>
              <p:nvPr/>
            </p:nvSpPr>
            <p:spPr bwMode="auto">
              <a:xfrm>
                <a:off x="3910879" y="2268230"/>
                <a:ext cx="1586249" cy="1292655"/>
              </a:xfrm>
              <a:prstGeom prst="hexagon">
                <a:avLst>
                  <a:gd name="adj" fmla="val 30740"/>
                  <a:gd name="vf" fmla="val 115470"/>
                </a:avLst>
              </a:prstGeom>
              <a:grpFill/>
              <a:ln w="3175" cap="flat" cmpd="sng" algn="ctr">
                <a:solidFill>
                  <a:srgbClr val="EAEAEA"/>
                </a:solidFill>
                <a:prstDash val="solid"/>
              </a:ln>
              <a:effectLst/>
            </p:spPr>
            <p:txBody>
              <a:bodyPr anchor="ctr"/>
              <a:lstStyle/>
              <a:p>
                <a:pPr algn="ctr" fontAlgn="base">
                  <a:lnSpc>
                    <a:spcPct val="120000"/>
                  </a:lnSpc>
                  <a:spcBef>
                    <a:spcPct val="0"/>
                  </a:spcBef>
                  <a:spcAft>
                    <a:spcPct val="0"/>
                  </a:spcAft>
                  <a:defRPr/>
                </a:pPr>
                <a:endParaRPr lang="en-US" altLang="zh-SG" sz="1050" kern="0" dirty="0">
                  <a:solidFill>
                    <a:schemeClr val="bg1"/>
                  </a:solidFill>
                  <a:latin typeface="微软雅黑" pitchFamily="34" charset="-122"/>
                  <a:ea typeface="微软雅黑" pitchFamily="34" charset="-122"/>
                </a:endParaRPr>
              </a:p>
            </p:txBody>
          </p:sp>
          <p:sp>
            <p:nvSpPr>
              <p:cNvPr id="26" name="TextBox 24">
                <a:extLst>
                  <a:ext uri="{FF2B5EF4-FFF2-40B4-BE49-F238E27FC236}">
                    <a16:creationId xmlns:a16="http://schemas.microsoft.com/office/drawing/2014/main" id="{53D0E9FC-9B2D-4380-8EB3-02C134C5251A}"/>
                  </a:ext>
                </a:extLst>
              </p:cNvPr>
              <p:cNvSpPr txBox="1"/>
              <p:nvPr/>
            </p:nvSpPr>
            <p:spPr>
              <a:xfrm>
                <a:off x="4343574" y="2570360"/>
                <a:ext cx="720859" cy="748584"/>
              </a:xfrm>
              <a:prstGeom prst="rect">
                <a:avLst/>
              </a:prstGeom>
              <a:noFill/>
            </p:spPr>
            <p:txBody>
              <a:bodyPr wrap="none" rtlCol="0">
                <a:spAutoFit/>
              </a:bodyPr>
              <a:lstStyle/>
              <a:p>
                <a:pPr algn="ctr"/>
                <a:r>
                  <a:rPr lang="zh-CN" altLang="en-US" sz="2400" b="1" dirty="0">
                    <a:solidFill>
                      <a:schemeClr val="bg1"/>
                    </a:solidFill>
                    <a:latin typeface="微软雅黑" pitchFamily="34" charset="-122"/>
                    <a:ea typeface="微软雅黑" pitchFamily="34" charset="-122"/>
                    <a:cs typeface="Arial Unicode MS" pitchFamily="34" charset="-122"/>
                  </a:rPr>
                  <a:t>点击</a:t>
                </a:r>
                <a:endParaRPr lang="en-US" altLang="zh-CN" sz="2400" b="1" dirty="0">
                  <a:solidFill>
                    <a:schemeClr val="bg1"/>
                  </a:solidFill>
                  <a:latin typeface="微软雅黑" pitchFamily="34" charset="-122"/>
                  <a:ea typeface="微软雅黑" pitchFamily="34" charset="-122"/>
                  <a:cs typeface="Arial Unicode MS" pitchFamily="34" charset="-122"/>
                </a:endParaRPr>
              </a:p>
              <a:p>
                <a:pPr algn="ctr"/>
                <a:r>
                  <a:rPr lang="zh-CN" altLang="en-US" sz="2400" b="1" dirty="0">
                    <a:solidFill>
                      <a:schemeClr val="bg1"/>
                    </a:solidFill>
                    <a:latin typeface="微软雅黑" pitchFamily="34" charset="-122"/>
                    <a:ea typeface="微软雅黑" pitchFamily="34" charset="-122"/>
                    <a:cs typeface="Arial Unicode MS" pitchFamily="34" charset="-122"/>
                  </a:rPr>
                  <a:t>添加</a:t>
                </a:r>
              </a:p>
            </p:txBody>
          </p:sp>
        </p:grpSp>
      </p:grpSp>
    </p:spTree>
    <p:extLst>
      <p:ext uri="{BB962C8B-B14F-4D97-AF65-F5344CB8AC3E}">
        <p14:creationId xmlns:p14="http://schemas.microsoft.com/office/powerpoint/2010/main" val="164598653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379787" y="303198"/>
            <a:ext cx="11450264" cy="744805"/>
            <a:chOff x="-2970147" y="502045"/>
            <a:chExt cx="11450264" cy="744805"/>
          </a:xfrm>
        </p:grpSpPr>
        <p:sp>
          <p:nvSpPr>
            <p:cNvPr id="11" name="矩形 10">
              <a:extLst>
                <a:ext uri="{FF2B5EF4-FFF2-40B4-BE49-F238E27FC236}">
                  <a16:creationId xmlns:a16="http://schemas.microsoft.com/office/drawing/2014/main" id="{84C0791A-6676-4043-BBF1-DD2993D19C98}"/>
                </a:ext>
              </a:extLst>
            </p:cNvPr>
            <p:cNvSpPr/>
            <p:nvPr/>
          </p:nvSpPr>
          <p:spPr>
            <a:xfrm flipV="1">
              <a:off x="4199165" y="874625"/>
              <a:ext cx="4280952" cy="45719"/>
            </a:xfrm>
            <a:prstGeom prst="rect">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21748" y="50204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359193"/>
                  </a:solidFill>
                  <a:latin typeface="华文中宋" panose="02010600040101010101" pitchFamily="2" charset="-122"/>
                  <a:ea typeface="华文中宋" panose="02010600040101010101" pitchFamily="2" charset="-122"/>
                  <a:sym typeface="Arial" panose="020B0604020202020204" pitchFamily="34" charset="0"/>
                </a:rPr>
                <a:t>工作完成情况</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07235" y="10621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6" name="矩形 5">
              <a:extLst>
                <a:ext uri="{FF2B5EF4-FFF2-40B4-BE49-F238E27FC236}">
                  <a16:creationId xmlns:a16="http://schemas.microsoft.com/office/drawing/2014/main" id="{E1A26A74-67AE-44AB-B40F-EF1FEBC98A5C}"/>
                </a:ext>
              </a:extLst>
            </p:cNvPr>
            <p:cNvSpPr/>
            <p:nvPr/>
          </p:nvSpPr>
          <p:spPr>
            <a:xfrm flipV="1">
              <a:off x="-2970147" y="874625"/>
              <a:ext cx="4280952" cy="45719"/>
            </a:xfrm>
            <a:prstGeom prst="rect">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grpSp>
        <p:nvGrpSpPr>
          <p:cNvPr id="7" name="组合 6">
            <a:extLst>
              <a:ext uri="{FF2B5EF4-FFF2-40B4-BE49-F238E27FC236}">
                <a16:creationId xmlns:a16="http://schemas.microsoft.com/office/drawing/2014/main" id="{3BF6B607-3AB7-4E77-87B2-1030DC863545}"/>
              </a:ext>
            </a:extLst>
          </p:cNvPr>
          <p:cNvGrpSpPr/>
          <p:nvPr/>
        </p:nvGrpSpPr>
        <p:grpSpPr>
          <a:xfrm>
            <a:off x="736148" y="2569029"/>
            <a:ext cx="10710230" cy="2756682"/>
            <a:chOff x="1085850" y="2571866"/>
            <a:chExt cx="9923463" cy="2554178"/>
          </a:xfrm>
        </p:grpSpPr>
        <p:cxnSp>
          <p:nvCxnSpPr>
            <p:cNvPr id="9" name="Straight Connector 2">
              <a:extLst>
                <a:ext uri="{FF2B5EF4-FFF2-40B4-BE49-F238E27FC236}">
                  <a16:creationId xmlns:a16="http://schemas.microsoft.com/office/drawing/2014/main" id="{1BA2200D-08FD-417E-BABF-CD8C1923063D}"/>
                </a:ext>
              </a:extLst>
            </p:cNvPr>
            <p:cNvCxnSpPr/>
            <p:nvPr/>
          </p:nvCxnSpPr>
          <p:spPr>
            <a:xfrm flipV="1">
              <a:off x="1239838" y="3376728"/>
              <a:ext cx="9769475" cy="7938"/>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0" name="Oval 4">
              <a:extLst>
                <a:ext uri="{FF2B5EF4-FFF2-40B4-BE49-F238E27FC236}">
                  <a16:creationId xmlns:a16="http://schemas.microsoft.com/office/drawing/2014/main" id="{1D34FD92-A39C-4B75-AB91-1F0BC4B01EBB}"/>
                </a:ext>
              </a:extLst>
            </p:cNvPr>
            <p:cNvSpPr/>
            <p:nvPr/>
          </p:nvSpPr>
          <p:spPr>
            <a:xfrm>
              <a:off x="1239838" y="2757603"/>
              <a:ext cx="1239838" cy="1247775"/>
            </a:xfrm>
            <a:prstGeom prst="ellipse">
              <a:avLst/>
            </a:prstGeom>
            <a:solidFill>
              <a:srgbClr val="359193"/>
            </a:solidFill>
            <a:ln w="28575">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8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4" name="Oval 5">
              <a:extLst>
                <a:ext uri="{FF2B5EF4-FFF2-40B4-BE49-F238E27FC236}">
                  <a16:creationId xmlns:a16="http://schemas.microsoft.com/office/drawing/2014/main" id="{479C0E01-C555-48C5-ADE8-1C4965813200}"/>
                </a:ext>
              </a:extLst>
            </p:cNvPr>
            <p:cNvSpPr/>
            <p:nvPr/>
          </p:nvSpPr>
          <p:spPr>
            <a:xfrm>
              <a:off x="2874963" y="2579803"/>
              <a:ext cx="1593850" cy="1603375"/>
            </a:xfrm>
            <a:prstGeom prst="ellipse">
              <a:avLst/>
            </a:prstGeom>
            <a:solidFill>
              <a:srgbClr val="359193"/>
            </a:solidFill>
            <a:ln w="28575">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88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15" name="Oval 6">
              <a:extLst>
                <a:ext uri="{FF2B5EF4-FFF2-40B4-BE49-F238E27FC236}">
                  <a16:creationId xmlns:a16="http://schemas.microsoft.com/office/drawing/2014/main" id="{EEBF8E70-34C8-4EE2-BA92-49163BF09BCA}"/>
                </a:ext>
              </a:extLst>
            </p:cNvPr>
            <p:cNvSpPr/>
            <p:nvPr/>
          </p:nvSpPr>
          <p:spPr>
            <a:xfrm>
              <a:off x="4803775" y="2862378"/>
              <a:ext cx="1031875" cy="1038225"/>
            </a:xfrm>
            <a:prstGeom prst="ellipse">
              <a:avLst/>
            </a:prstGeom>
            <a:solidFill>
              <a:srgbClr val="359193"/>
            </a:solidFill>
            <a:ln w="28575">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8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6" name="Oval 7">
              <a:extLst>
                <a:ext uri="{FF2B5EF4-FFF2-40B4-BE49-F238E27FC236}">
                  <a16:creationId xmlns:a16="http://schemas.microsoft.com/office/drawing/2014/main" id="{0A30D7D2-CDB0-4EAE-BF33-F9A41AD5CCD7}"/>
                </a:ext>
              </a:extLst>
            </p:cNvPr>
            <p:cNvSpPr/>
            <p:nvPr/>
          </p:nvSpPr>
          <p:spPr>
            <a:xfrm>
              <a:off x="6256338" y="2721091"/>
              <a:ext cx="1314450" cy="1320800"/>
            </a:xfrm>
            <a:prstGeom prst="ellipse">
              <a:avLst/>
            </a:prstGeom>
            <a:solidFill>
              <a:srgbClr val="359193"/>
            </a:solidFill>
            <a:ln w="28575">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88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17" name="Oval 8">
              <a:extLst>
                <a:ext uri="{FF2B5EF4-FFF2-40B4-BE49-F238E27FC236}">
                  <a16:creationId xmlns:a16="http://schemas.microsoft.com/office/drawing/2014/main" id="{D83B70EA-9AEC-4123-8792-36955482E3A3}"/>
                </a:ext>
              </a:extLst>
            </p:cNvPr>
            <p:cNvSpPr/>
            <p:nvPr/>
          </p:nvSpPr>
          <p:spPr>
            <a:xfrm>
              <a:off x="7991475" y="2862378"/>
              <a:ext cx="1031875" cy="1038225"/>
            </a:xfrm>
            <a:prstGeom prst="ellipse">
              <a:avLst/>
            </a:prstGeom>
            <a:solidFill>
              <a:srgbClr val="359193"/>
            </a:solidFill>
            <a:ln w="28575">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8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8" name="Oval 9">
              <a:extLst>
                <a:ext uri="{FF2B5EF4-FFF2-40B4-BE49-F238E27FC236}">
                  <a16:creationId xmlns:a16="http://schemas.microsoft.com/office/drawing/2014/main" id="{E5AB81C7-C48E-4F90-B110-90F1A6AAD6C6}"/>
                </a:ext>
              </a:extLst>
            </p:cNvPr>
            <p:cNvSpPr/>
            <p:nvPr/>
          </p:nvSpPr>
          <p:spPr>
            <a:xfrm>
              <a:off x="9399588" y="2571866"/>
              <a:ext cx="1609725" cy="1619250"/>
            </a:xfrm>
            <a:prstGeom prst="ellipse">
              <a:avLst/>
            </a:prstGeom>
            <a:solidFill>
              <a:srgbClr val="359193"/>
            </a:solidFill>
            <a:ln w="28575">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88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19" name="Text Box 10">
              <a:extLst>
                <a:ext uri="{FF2B5EF4-FFF2-40B4-BE49-F238E27FC236}">
                  <a16:creationId xmlns:a16="http://schemas.microsoft.com/office/drawing/2014/main" id="{E8C6083C-04AF-4690-897E-3F125FF4B156}"/>
                </a:ext>
              </a:extLst>
            </p:cNvPr>
            <p:cNvSpPr txBox="1"/>
            <p:nvPr/>
          </p:nvSpPr>
          <p:spPr>
            <a:xfrm>
              <a:off x="1260475" y="3183053"/>
              <a:ext cx="1219200" cy="322263"/>
            </a:xfrm>
            <a:prstGeom prst="rect">
              <a:avLst/>
            </a:prstGeom>
            <a:noFill/>
            <a:ln w="9525">
              <a:noFill/>
            </a:ln>
          </p:spPr>
          <p:txBody>
            <a:bodyPr lIns="45720" tIns="22860" rIns="45720" bIns="22860">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defTabSz="1087755" eaLnBrk="1" hangingPunct="1">
                <a:lnSpc>
                  <a:spcPct val="100000"/>
                </a:lnSpc>
                <a:spcBef>
                  <a:spcPct val="0"/>
                </a:spcBef>
                <a:buNone/>
              </a:pPr>
              <a:r>
                <a:rPr lang="en-US" altLang="zh-CN" sz="1800" dirty="0">
                  <a:solidFill>
                    <a:srgbClr val="FFFFFF"/>
                  </a:solidFill>
                  <a:latin typeface="微软雅黑" panose="020B0503020204020204" pitchFamily="34" charset="-122"/>
                  <a:ea typeface="微软雅黑" panose="020B0503020204020204" pitchFamily="34" charset="-122"/>
                </a:rPr>
                <a:t>40%</a:t>
              </a:r>
              <a:endParaRPr lang="en-US" altLang="zh-CN" sz="1400" dirty="0">
                <a:solidFill>
                  <a:srgbClr val="FFFFFF"/>
                </a:solidFill>
                <a:latin typeface="微软雅黑" panose="020B0503020204020204" pitchFamily="34" charset="-122"/>
                <a:ea typeface="微软雅黑" panose="020B0503020204020204" pitchFamily="34" charset="-122"/>
              </a:endParaRPr>
            </a:p>
          </p:txBody>
        </p:sp>
        <p:sp>
          <p:nvSpPr>
            <p:cNvPr id="20" name="Text Box 10">
              <a:extLst>
                <a:ext uri="{FF2B5EF4-FFF2-40B4-BE49-F238E27FC236}">
                  <a16:creationId xmlns:a16="http://schemas.microsoft.com/office/drawing/2014/main" id="{423798CD-7376-45ED-80F1-C38A01D0CE29}"/>
                </a:ext>
              </a:extLst>
            </p:cNvPr>
            <p:cNvSpPr txBox="1"/>
            <p:nvPr/>
          </p:nvSpPr>
          <p:spPr>
            <a:xfrm>
              <a:off x="3084513" y="3125903"/>
              <a:ext cx="1219200" cy="414338"/>
            </a:xfrm>
            <a:prstGeom prst="rect">
              <a:avLst/>
            </a:prstGeom>
            <a:noFill/>
            <a:ln w="9525">
              <a:noFill/>
            </a:ln>
          </p:spPr>
          <p:txBody>
            <a:bodyPr lIns="45720" tIns="22860" rIns="45720" bIns="22860">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defTabSz="1087755" eaLnBrk="1" hangingPunct="1">
                <a:lnSpc>
                  <a:spcPct val="100000"/>
                </a:lnSpc>
                <a:spcBef>
                  <a:spcPct val="0"/>
                </a:spcBef>
                <a:buNone/>
              </a:pPr>
              <a:r>
                <a:rPr lang="en-US" altLang="zh-CN" sz="2400" dirty="0">
                  <a:solidFill>
                    <a:schemeClr val="bg1"/>
                  </a:solidFill>
                  <a:latin typeface="微软雅黑" panose="020B0503020204020204" pitchFamily="34" charset="-122"/>
                  <a:ea typeface="微软雅黑" panose="020B0503020204020204" pitchFamily="34" charset="-122"/>
                </a:rPr>
                <a:t>70%</a:t>
              </a:r>
              <a:endParaRPr lang="en-US" altLang="zh-CN" sz="1800" dirty="0">
                <a:solidFill>
                  <a:schemeClr val="bg1"/>
                </a:solidFill>
                <a:latin typeface="微软雅黑" panose="020B0503020204020204" pitchFamily="34" charset="-122"/>
                <a:ea typeface="微软雅黑" panose="020B0503020204020204" pitchFamily="34" charset="-122"/>
              </a:endParaRPr>
            </a:p>
          </p:txBody>
        </p:sp>
        <p:sp>
          <p:nvSpPr>
            <p:cNvPr id="21" name="Text Box 10">
              <a:extLst>
                <a:ext uri="{FF2B5EF4-FFF2-40B4-BE49-F238E27FC236}">
                  <a16:creationId xmlns:a16="http://schemas.microsoft.com/office/drawing/2014/main" id="{CA6A15B1-C864-4483-AFD2-EA45D077E285}"/>
                </a:ext>
              </a:extLst>
            </p:cNvPr>
            <p:cNvSpPr txBox="1"/>
            <p:nvPr/>
          </p:nvSpPr>
          <p:spPr>
            <a:xfrm>
              <a:off x="4703763" y="3183053"/>
              <a:ext cx="1219200" cy="322263"/>
            </a:xfrm>
            <a:prstGeom prst="rect">
              <a:avLst/>
            </a:prstGeom>
            <a:noFill/>
            <a:ln w="9525">
              <a:noFill/>
            </a:ln>
          </p:spPr>
          <p:txBody>
            <a:bodyPr lIns="45720" tIns="22860" rIns="45720" bIns="22860">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defTabSz="1087755" eaLnBrk="1" hangingPunct="1">
                <a:lnSpc>
                  <a:spcPct val="100000"/>
                </a:lnSpc>
                <a:spcBef>
                  <a:spcPct val="0"/>
                </a:spcBef>
                <a:buNone/>
              </a:pPr>
              <a:r>
                <a:rPr lang="en-US" altLang="zh-CN" sz="1800" dirty="0">
                  <a:solidFill>
                    <a:srgbClr val="FFFFFF"/>
                  </a:solidFill>
                  <a:latin typeface="微软雅黑" panose="020B0503020204020204" pitchFamily="34" charset="-122"/>
                  <a:ea typeface="微软雅黑" panose="020B0503020204020204" pitchFamily="34" charset="-122"/>
                </a:rPr>
                <a:t>35%</a:t>
              </a:r>
              <a:endParaRPr lang="en-US" altLang="zh-CN" sz="1400" dirty="0">
                <a:solidFill>
                  <a:srgbClr val="FFFFFF"/>
                </a:solidFill>
                <a:latin typeface="微软雅黑" panose="020B0503020204020204" pitchFamily="34" charset="-122"/>
                <a:ea typeface="微软雅黑" panose="020B0503020204020204" pitchFamily="34" charset="-122"/>
              </a:endParaRPr>
            </a:p>
          </p:txBody>
        </p:sp>
        <p:sp>
          <p:nvSpPr>
            <p:cNvPr id="22" name="Text Box 10">
              <a:extLst>
                <a:ext uri="{FF2B5EF4-FFF2-40B4-BE49-F238E27FC236}">
                  <a16:creationId xmlns:a16="http://schemas.microsoft.com/office/drawing/2014/main" id="{2BCDF255-9B31-4999-92D9-69BA0C4A85C9}"/>
                </a:ext>
              </a:extLst>
            </p:cNvPr>
            <p:cNvSpPr txBox="1"/>
            <p:nvPr/>
          </p:nvSpPr>
          <p:spPr>
            <a:xfrm>
              <a:off x="6303963" y="3125903"/>
              <a:ext cx="1219200" cy="414338"/>
            </a:xfrm>
            <a:prstGeom prst="rect">
              <a:avLst/>
            </a:prstGeom>
            <a:noFill/>
            <a:ln w="9525">
              <a:noFill/>
            </a:ln>
          </p:spPr>
          <p:txBody>
            <a:bodyPr lIns="45720" tIns="22860" rIns="45720" bIns="22860">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defTabSz="1087755" eaLnBrk="1" hangingPunct="1">
                <a:lnSpc>
                  <a:spcPct val="100000"/>
                </a:lnSpc>
                <a:spcBef>
                  <a:spcPct val="0"/>
                </a:spcBef>
                <a:buNone/>
              </a:pPr>
              <a:r>
                <a:rPr lang="en-US" altLang="zh-CN" sz="2400" dirty="0">
                  <a:solidFill>
                    <a:schemeClr val="bg1"/>
                  </a:solidFill>
                  <a:latin typeface="微软雅黑" panose="020B0503020204020204" pitchFamily="34" charset="-122"/>
                  <a:ea typeface="微软雅黑" panose="020B0503020204020204" pitchFamily="34" charset="-122"/>
                </a:rPr>
                <a:t>48%</a:t>
              </a:r>
              <a:endParaRPr lang="en-US" altLang="zh-CN" sz="1800" dirty="0">
                <a:solidFill>
                  <a:schemeClr val="bg1"/>
                </a:solidFill>
                <a:latin typeface="微软雅黑" panose="020B0503020204020204" pitchFamily="34" charset="-122"/>
                <a:ea typeface="微软雅黑" panose="020B0503020204020204" pitchFamily="34" charset="-122"/>
              </a:endParaRPr>
            </a:p>
          </p:txBody>
        </p:sp>
        <p:sp>
          <p:nvSpPr>
            <p:cNvPr id="23" name="Text Box 10">
              <a:extLst>
                <a:ext uri="{FF2B5EF4-FFF2-40B4-BE49-F238E27FC236}">
                  <a16:creationId xmlns:a16="http://schemas.microsoft.com/office/drawing/2014/main" id="{A6958073-758D-43EB-BABA-37F0DC006234}"/>
                </a:ext>
              </a:extLst>
            </p:cNvPr>
            <p:cNvSpPr txBox="1"/>
            <p:nvPr/>
          </p:nvSpPr>
          <p:spPr>
            <a:xfrm>
              <a:off x="7915275" y="3183053"/>
              <a:ext cx="1219200" cy="322263"/>
            </a:xfrm>
            <a:prstGeom prst="rect">
              <a:avLst/>
            </a:prstGeom>
            <a:noFill/>
            <a:ln w="9525">
              <a:noFill/>
            </a:ln>
          </p:spPr>
          <p:txBody>
            <a:bodyPr lIns="45720" tIns="22860" rIns="45720" bIns="22860">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defTabSz="1087755" eaLnBrk="1" hangingPunct="1">
                <a:lnSpc>
                  <a:spcPct val="100000"/>
                </a:lnSpc>
                <a:spcBef>
                  <a:spcPct val="0"/>
                </a:spcBef>
                <a:buNone/>
              </a:pPr>
              <a:r>
                <a:rPr lang="en-US" altLang="zh-CN" sz="1800" dirty="0">
                  <a:solidFill>
                    <a:srgbClr val="FFFFFF"/>
                  </a:solidFill>
                  <a:latin typeface="微软雅黑" panose="020B0503020204020204" pitchFamily="34" charset="-122"/>
                  <a:ea typeface="微软雅黑" panose="020B0503020204020204" pitchFamily="34" charset="-122"/>
                </a:rPr>
                <a:t>38%</a:t>
              </a:r>
              <a:endParaRPr lang="en-US" altLang="zh-CN" sz="1400" dirty="0">
                <a:solidFill>
                  <a:srgbClr val="FFFFFF"/>
                </a:solidFill>
                <a:latin typeface="微软雅黑" panose="020B0503020204020204" pitchFamily="34" charset="-122"/>
                <a:ea typeface="微软雅黑" panose="020B0503020204020204" pitchFamily="34" charset="-122"/>
              </a:endParaRPr>
            </a:p>
          </p:txBody>
        </p:sp>
        <p:sp>
          <p:nvSpPr>
            <p:cNvPr id="24" name="Text Box 10">
              <a:extLst>
                <a:ext uri="{FF2B5EF4-FFF2-40B4-BE49-F238E27FC236}">
                  <a16:creationId xmlns:a16="http://schemas.microsoft.com/office/drawing/2014/main" id="{12E903B2-7FA0-43A3-BAB2-9C7A99139BE7}"/>
                </a:ext>
              </a:extLst>
            </p:cNvPr>
            <p:cNvSpPr txBox="1"/>
            <p:nvPr/>
          </p:nvSpPr>
          <p:spPr>
            <a:xfrm>
              <a:off x="9594850" y="3125903"/>
              <a:ext cx="1219200" cy="414338"/>
            </a:xfrm>
            <a:prstGeom prst="rect">
              <a:avLst/>
            </a:prstGeom>
            <a:noFill/>
            <a:ln w="9525">
              <a:noFill/>
            </a:ln>
          </p:spPr>
          <p:txBody>
            <a:bodyPr lIns="45720" tIns="22860" rIns="45720" bIns="22860">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defTabSz="1087755" eaLnBrk="1" hangingPunct="1">
                <a:lnSpc>
                  <a:spcPct val="100000"/>
                </a:lnSpc>
                <a:spcBef>
                  <a:spcPct val="0"/>
                </a:spcBef>
                <a:buNone/>
              </a:pPr>
              <a:r>
                <a:rPr lang="en-US" altLang="zh-CN" sz="2400" dirty="0">
                  <a:solidFill>
                    <a:schemeClr val="bg1"/>
                  </a:solidFill>
                  <a:latin typeface="微软雅黑" panose="020B0503020204020204" pitchFamily="34" charset="-122"/>
                  <a:ea typeface="微软雅黑" panose="020B0503020204020204" pitchFamily="34" charset="-122"/>
                </a:rPr>
                <a:t>75%</a:t>
              </a:r>
              <a:endParaRPr lang="en-US" altLang="zh-CN" sz="1800" dirty="0">
                <a:solidFill>
                  <a:schemeClr val="bg1"/>
                </a:solidFill>
                <a:latin typeface="微软雅黑" panose="020B0503020204020204" pitchFamily="34" charset="-122"/>
                <a:ea typeface="微软雅黑" panose="020B0503020204020204" pitchFamily="34" charset="-122"/>
              </a:endParaRPr>
            </a:p>
          </p:txBody>
        </p:sp>
        <p:sp>
          <p:nvSpPr>
            <p:cNvPr id="25" name="Text Box 10">
              <a:extLst>
                <a:ext uri="{FF2B5EF4-FFF2-40B4-BE49-F238E27FC236}">
                  <a16:creationId xmlns:a16="http://schemas.microsoft.com/office/drawing/2014/main" id="{1BAB6A83-5B55-468F-9793-4E6BF6E7B389}"/>
                </a:ext>
              </a:extLst>
            </p:cNvPr>
            <p:cNvSpPr txBox="1">
              <a:spLocks noChangeArrowheads="1"/>
            </p:cNvSpPr>
            <p:nvPr/>
          </p:nvSpPr>
          <p:spPr bwMode="auto">
            <a:xfrm>
              <a:off x="1085850" y="4218103"/>
              <a:ext cx="1547813" cy="907941"/>
            </a:xfrm>
            <a:prstGeom prst="rect">
              <a:avLst/>
            </a:prstGeom>
            <a:noFill/>
            <a:ln w="9525">
              <a:noFill/>
              <a:miter lim="800000"/>
            </a:ln>
          </p:spPr>
          <p:txBody>
            <a:bodyPr lIns="45720" tIns="22860" rIns="45720" bIns="22860">
              <a:spAutoFit/>
            </a:bodyPr>
            <a:lstStyle/>
            <a:p>
              <a:pPr lvl="0" algn="ctr" defTabSz="1087755" eaLnBrk="1" hangingPunct="1">
                <a:lnSpc>
                  <a:spcPct val="200000"/>
                </a:lnSpc>
              </a:pPr>
              <a:r>
                <a:rPr lang="zh-CN" altLang="en-US" sz="1600" b="1" dirty="0">
                  <a:solidFill>
                    <a:schemeClr val="bg1">
                      <a:lumMod val="50000"/>
                    </a:schemeClr>
                  </a:solidFill>
                  <a:latin typeface="Open Sans" panose="020B0606030504020204"/>
                  <a:ea typeface="Open Sans" panose="020B0606030504020204"/>
                </a:rPr>
                <a:t>添加标题</a:t>
              </a:r>
              <a:endParaRPr lang="en-US" altLang="x-none" sz="1600" b="1" dirty="0">
                <a:solidFill>
                  <a:schemeClr val="bg1">
                    <a:lumMod val="50000"/>
                  </a:schemeClr>
                </a:solidFill>
                <a:latin typeface="Open Sans" panose="020B0606030504020204"/>
                <a:ea typeface="Open Sans" panose="020B0606030504020204"/>
              </a:endParaRPr>
            </a:p>
            <a:p>
              <a:pPr lvl="0" algn="ctr" defTabSz="1087755" eaLnBrk="1" hangingPunct="1"/>
              <a:r>
                <a:rPr lang="zh-CN" altLang="en-US" sz="1200" dirty="0">
                  <a:solidFill>
                    <a:schemeClr val="bg1">
                      <a:lumMod val="50000"/>
                    </a:schemeClr>
                  </a:solidFill>
                  <a:latin typeface="微软雅黑" panose="020B0503020204020204" pitchFamily="34" charset="-122"/>
                  <a:ea typeface="微软雅黑" panose="020B0503020204020204" pitchFamily="34" charset="-122"/>
                </a:rPr>
                <a:t>我们拥有全国领先的</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PPT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设计团队</a:t>
              </a:r>
              <a:r>
                <a:rPr lang="en-US" altLang="zh-CN" sz="1000" dirty="0">
                  <a:solidFill>
                    <a:schemeClr val="bg1">
                      <a:lumMod val="50000"/>
                    </a:schemeClr>
                  </a:solidFill>
                  <a:latin typeface="Open Sans" panose="020B0606030504020204"/>
                  <a:ea typeface="Open Sans" panose="020B0606030504020204"/>
                </a:rPr>
                <a:t>.</a:t>
              </a:r>
            </a:p>
          </p:txBody>
        </p:sp>
        <p:sp>
          <p:nvSpPr>
            <p:cNvPr id="26" name="Text Box 10">
              <a:extLst>
                <a:ext uri="{FF2B5EF4-FFF2-40B4-BE49-F238E27FC236}">
                  <a16:creationId xmlns:a16="http://schemas.microsoft.com/office/drawing/2014/main" id="{4255B057-43BF-4767-8B92-1ADA836FD9A8}"/>
                </a:ext>
              </a:extLst>
            </p:cNvPr>
            <p:cNvSpPr txBox="1">
              <a:spLocks noChangeArrowheads="1"/>
            </p:cNvSpPr>
            <p:nvPr/>
          </p:nvSpPr>
          <p:spPr bwMode="auto">
            <a:xfrm>
              <a:off x="2898775" y="4218103"/>
              <a:ext cx="1546225" cy="907941"/>
            </a:xfrm>
            <a:prstGeom prst="rect">
              <a:avLst/>
            </a:prstGeom>
            <a:noFill/>
            <a:ln w="9525">
              <a:noFill/>
              <a:miter lim="800000"/>
            </a:ln>
          </p:spPr>
          <p:txBody>
            <a:bodyPr lIns="45720" tIns="22860" rIns="45720" bIns="22860">
              <a:spAutoFit/>
            </a:bodyPr>
            <a:lstStyle/>
            <a:p>
              <a:pPr lvl="0" algn="ctr" defTabSz="1087755" eaLnBrk="1" hangingPunct="1">
                <a:lnSpc>
                  <a:spcPct val="200000"/>
                </a:lnSpc>
              </a:pPr>
              <a:r>
                <a:rPr lang="zh-CN" altLang="en-US" sz="1600" b="1" dirty="0">
                  <a:solidFill>
                    <a:schemeClr val="bg1">
                      <a:lumMod val="50000"/>
                    </a:schemeClr>
                  </a:solidFill>
                  <a:latin typeface="Open Sans" panose="020B0606030504020204"/>
                  <a:ea typeface="Open Sans" panose="020B0606030504020204"/>
                </a:rPr>
                <a:t>添加标题</a:t>
              </a:r>
              <a:endParaRPr lang="en-US" altLang="x-none" sz="1600" b="1" dirty="0">
                <a:solidFill>
                  <a:schemeClr val="bg1">
                    <a:lumMod val="50000"/>
                  </a:schemeClr>
                </a:solidFill>
                <a:latin typeface="Open Sans" panose="020B0606030504020204"/>
                <a:ea typeface="Open Sans" panose="020B0606030504020204"/>
              </a:endParaRPr>
            </a:p>
            <a:p>
              <a:pPr lvl="0" algn="ctr" defTabSz="1087755" eaLnBrk="1" hangingPunct="1"/>
              <a:r>
                <a:rPr lang="zh-CN" altLang="en-US" sz="1200" dirty="0">
                  <a:solidFill>
                    <a:schemeClr val="bg1">
                      <a:lumMod val="50000"/>
                    </a:schemeClr>
                  </a:solidFill>
                  <a:latin typeface="微软雅黑" panose="020B0503020204020204" pitchFamily="34" charset="-122"/>
                  <a:ea typeface="微软雅黑" panose="020B0503020204020204" pitchFamily="34" charset="-122"/>
                </a:rPr>
                <a:t>我们拥有全国领先的</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PPT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设计团队</a:t>
              </a:r>
              <a:r>
                <a:rPr lang="en-US" altLang="zh-CN" sz="1000" dirty="0">
                  <a:solidFill>
                    <a:schemeClr val="bg1">
                      <a:lumMod val="50000"/>
                    </a:schemeClr>
                  </a:solidFill>
                  <a:latin typeface="Open Sans" panose="020B0606030504020204"/>
                  <a:ea typeface="Open Sans" panose="020B0606030504020204"/>
                </a:rPr>
                <a:t>.</a:t>
              </a:r>
            </a:p>
          </p:txBody>
        </p:sp>
        <p:sp>
          <p:nvSpPr>
            <p:cNvPr id="27" name="Text Box 10">
              <a:extLst>
                <a:ext uri="{FF2B5EF4-FFF2-40B4-BE49-F238E27FC236}">
                  <a16:creationId xmlns:a16="http://schemas.microsoft.com/office/drawing/2014/main" id="{14000A9E-E2B8-4665-AD70-2D7502025B4F}"/>
                </a:ext>
              </a:extLst>
            </p:cNvPr>
            <p:cNvSpPr txBox="1">
              <a:spLocks noChangeArrowheads="1"/>
            </p:cNvSpPr>
            <p:nvPr/>
          </p:nvSpPr>
          <p:spPr bwMode="auto">
            <a:xfrm>
              <a:off x="4548188" y="4218103"/>
              <a:ext cx="1546225" cy="907941"/>
            </a:xfrm>
            <a:prstGeom prst="rect">
              <a:avLst/>
            </a:prstGeom>
            <a:noFill/>
            <a:ln w="9525">
              <a:noFill/>
              <a:miter lim="800000"/>
            </a:ln>
          </p:spPr>
          <p:txBody>
            <a:bodyPr lIns="45720" tIns="22860" rIns="45720" bIns="22860">
              <a:spAutoFit/>
            </a:bodyPr>
            <a:lstStyle/>
            <a:p>
              <a:pPr lvl="0" algn="ctr" defTabSz="1087755" eaLnBrk="1" hangingPunct="1">
                <a:lnSpc>
                  <a:spcPct val="200000"/>
                </a:lnSpc>
              </a:pPr>
              <a:r>
                <a:rPr lang="zh-CN" altLang="en-US" sz="1600" b="1" dirty="0">
                  <a:solidFill>
                    <a:schemeClr val="bg1">
                      <a:lumMod val="50000"/>
                    </a:schemeClr>
                  </a:solidFill>
                  <a:latin typeface="Open Sans" panose="020B0606030504020204"/>
                  <a:ea typeface="Open Sans" panose="020B0606030504020204"/>
                </a:rPr>
                <a:t>添加标题</a:t>
              </a:r>
              <a:endParaRPr lang="en-US" altLang="x-none" sz="1600" b="1" dirty="0">
                <a:solidFill>
                  <a:schemeClr val="bg1">
                    <a:lumMod val="50000"/>
                  </a:schemeClr>
                </a:solidFill>
                <a:latin typeface="Open Sans" panose="020B0606030504020204"/>
                <a:ea typeface="Open Sans" panose="020B0606030504020204"/>
              </a:endParaRPr>
            </a:p>
            <a:p>
              <a:pPr lvl="0" algn="ctr" defTabSz="1087755" eaLnBrk="1" hangingPunct="1"/>
              <a:r>
                <a:rPr lang="zh-CN" altLang="en-US" sz="1200" dirty="0">
                  <a:solidFill>
                    <a:schemeClr val="bg1">
                      <a:lumMod val="50000"/>
                    </a:schemeClr>
                  </a:solidFill>
                  <a:latin typeface="微软雅黑" panose="020B0503020204020204" pitchFamily="34" charset="-122"/>
                  <a:ea typeface="微软雅黑" panose="020B0503020204020204" pitchFamily="34" charset="-122"/>
                </a:rPr>
                <a:t>我们拥有全国领先的</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PPT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设计团队</a:t>
              </a:r>
              <a:r>
                <a:rPr lang="en-US" altLang="zh-CN" sz="1000" dirty="0">
                  <a:solidFill>
                    <a:schemeClr val="bg1">
                      <a:lumMod val="50000"/>
                    </a:schemeClr>
                  </a:solidFill>
                  <a:latin typeface="Open Sans" panose="020B0606030504020204"/>
                  <a:ea typeface="Open Sans" panose="020B0606030504020204"/>
                </a:rPr>
                <a:t>.</a:t>
              </a:r>
            </a:p>
          </p:txBody>
        </p:sp>
        <p:sp>
          <p:nvSpPr>
            <p:cNvPr id="28" name="Text Box 10">
              <a:extLst>
                <a:ext uri="{FF2B5EF4-FFF2-40B4-BE49-F238E27FC236}">
                  <a16:creationId xmlns:a16="http://schemas.microsoft.com/office/drawing/2014/main" id="{D0C67C5B-7896-47EB-82A9-5A58D9EA1B6F}"/>
                </a:ext>
              </a:extLst>
            </p:cNvPr>
            <p:cNvSpPr txBox="1">
              <a:spLocks noChangeArrowheads="1"/>
            </p:cNvSpPr>
            <p:nvPr/>
          </p:nvSpPr>
          <p:spPr bwMode="auto">
            <a:xfrm>
              <a:off x="6140450" y="4218103"/>
              <a:ext cx="1546225" cy="907941"/>
            </a:xfrm>
            <a:prstGeom prst="rect">
              <a:avLst/>
            </a:prstGeom>
            <a:noFill/>
            <a:ln w="9525">
              <a:noFill/>
              <a:miter lim="800000"/>
            </a:ln>
          </p:spPr>
          <p:txBody>
            <a:bodyPr lIns="45720" tIns="22860" rIns="45720" bIns="22860">
              <a:spAutoFit/>
            </a:bodyPr>
            <a:lstStyle/>
            <a:p>
              <a:pPr lvl="0" algn="ctr" defTabSz="1087755" eaLnBrk="1" hangingPunct="1">
                <a:lnSpc>
                  <a:spcPct val="200000"/>
                </a:lnSpc>
              </a:pPr>
              <a:r>
                <a:rPr lang="zh-CN" altLang="en-US" sz="1600" b="1" dirty="0">
                  <a:solidFill>
                    <a:schemeClr val="bg1">
                      <a:lumMod val="50000"/>
                    </a:schemeClr>
                  </a:solidFill>
                  <a:latin typeface="Open Sans" panose="020B0606030504020204"/>
                  <a:ea typeface="Open Sans" panose="020B0606030504020204"/>
                </a:rPr>
                <a:t>添加标题</a:t>
              </a:r>
              <a:endParaRPr lang="en-US" altLang="x-none" sz="1600" b="1" dirty="0">
                <a:solidFill>
                  <a:schemeClr val="bg1">
                    <a:lumMod val="50000"/>
                  </a:schemeClr>
                </a:solidFill>
                <a:latin typeface="Open Sans" panose="020B0606030504020204"/>
                <a:ea typeface="Open Sans" panose="020B0606030504020204"/>
              </a:endParaRPr>
            </a:p>
            <a:p>
              <a:pPr lvl="0" algn="ctr" defTabSz="1087755" eaLnBrk="1" hangingPunct="1"/>
              <a:r>
                <a:rPr lang="zh-CN" altLang="en-US" sz="1200" dirty="0">
                  <a:solidFill>
                    <a:schemeClr val="bg1">
                      <a:lumMod val="50000"/>
                    </a:schemeClr>
                  </a:solidFill>
                  <a:latin typeface="微软雅黑" panose="020B0503020204020204" pitchFamily="34" charset="-122"/>
                  <a:ea typeface="微软雅黑" panose="020B0503020204020204" pitchFamily="34" charset="-122"/>
                </a:rPr>
                <a:t>我们拥有全国领先的</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PPT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设计团队</a:t>
              </a:r>
              <a:r>
                <a:rPr lang="en-US" altLang="zh-CN" sz="1000" dirty="0">
                  <a:solidFill>
                    <a:schemeClr val="bg1">
                      <a:lumMod val="50000"/>
                    </a:schemeClr>
                  </a:solidFill>
                  <a:latin typeface="Open Sans" panose="020B0606030504020204"/>
                  <a:ea typeface="Open Sans" panose="020B0606030504020204"/>
                </a:rPr>
                <a:t>.</a:t>
              </a:r>
            </a:p>
          </p:txBody>
        </p:sp>
        <p:sp>
          <p:nvSpPr>
            <p:cNvPr id="29" name="Text Box 10">
              <a:extLst>
                <a:ext uri="{FF2B5EF4-FFF2-40B4-BE49-F238E27FC236}">
                  <a16:creationId xmlns:a16="http://schemas.microsoft.com/office/drawing/2014/main" id="{05C6CB0C-283C-4E7B-A248-FA6E9C0BEB19}"/>
                </a:ext>
              </a:extLst>
            </p:cNvPr>
            <p:cNvSpPr txBox="1">
              <a:spLocks noChangeArrowheads="1"/>
            </p:cNvSpPr>
            <p:nvPr/>
          </p:nvSpPr>
          <p:spPr bwMode="auto">
            <a:xfrm>
              <a:off x="7751763" y="4218103"/>
              <a:ext cx="1546225" cy="907941"/>
            </a:xfrm>
            <a:prstGeom prst="rect">
              <a:avLst/>
            </a:prstGeom>
            <a:noFill/>
            <a:ln w="9525">
              <a:noFill/>
              <a:miter lim="800000"/>
            </a:ln>
          </p:spPr>
          <p:txBody>
            <a:bodyPr lIns="45720" tIns="22860" rIns="45720" bIns="22860">
              <a:spAutoFit/>
            </a:bodyPr>
            <a:lstStyle/>
            <a:p>
              <a:pPr lvl="0" algn="ctr" defTabSz="1087755" eaLnBrk="1" hangingPunct="1">
                <a:lnSpc>
                  <a:spcPct val="200000"/>
                </a:lnSpc>
              </a:pPr>
              <a:r>
                <a:rPr lang="zh-CN" altLang="en-US" sz="1600" b="1" dirty="0">
                  <a:solidFill>
                    <a:schemeClr val="bg1">
                      <a:lumMod val="50000"/>
                    </a:schemeClr>
                  </a:solidFill>
                  <a:latin typeface="Open Sans" panose="020B0606030504020204"/>
                  <a:ea typeface="Open Sans" panose="020B0606030504020204"/>
                </a:rPr>
                <a:t>添加标题</a:t>
              </a:r>
              <a:endParaRPr lang="en-US" altLang="x-none" sz="1600" b="1" dirty="0">
                <a:solidFill>
                  <a:schemeClr val="bg1">
                    <a:lumMod val="50000"/>
                  </a:schemeClr>
                </a:solidFill>
                <a:latin typeface="Open Sans" panose="020B0606030504020204"/>
                <a:ea typeface="Open Sans" panose="020B0606030504020204"/>
              </a:endParaRPr>
            </a:p>
            <a:p>
              <a:pPr lvl="0" algn="ctr" defTabSz="1087755" eaLnBrk="1" hangingPunct="1"/>
              <a:r>
                <a:rPr lang="zh-CN" altLang="en-US" sz="1200" dirty="0">
                  <a:solidFill>
                    <a:schemeClr val="bg1">
                      <a:lumMod val="50000"/>
                    </a:schemeClr>
                  </a:solidFill>
                  <a:latin typeface="微软雅黑" panose="020B0503020204020204" pitchFamily="34" charset="-122"/>
                  <a:ea typeface="微软雅黑" panose="020B0503020204020204" pitchFamily="34" charset="-122"/>
                </a:rPr>
                <a:t>我们拥有全国领先的</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PPT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设计团队</a:t>
              </a:r>
              <a:r>
                <a:rPr lang="en-US" altLang="zh-CN" sz="1000" dirty="0">
                  <a:solidFill>
                    <a:schemeClr val="bg1">
                      <a:lumMod val="50000"/>
                    </a:schemeClr>
                  </a:solidFill>
                  <a:latin typeface="Open Sans" panose="020B0606030504020204"/>
                  <a:ea typeface="Open Sans" panose="020B0606030504020204"/>
                </a:rPr>
                <a:t>.</a:t>
              </a:r>
            </a:p>
          </p:txBody>
        </p:sp>
        <p:sp>
          <p:nvSpPr>
            <p:cNvPr id="30" name="Text Box 10">
              <a:extLst>
                <a:ext uri="{FF2B5EF4-FFF2-40B4-BE49-F238E27FC236}">
                  <a16:creationId xmlns:a16="http://schemas.microsoft.com/office/drawing/2014/main" id="{4495091F-93D5-4D41-831A-B644CDE1A8A2}"/>
                </a:ext>
              </a:extLst>
            </p:cNvPr>
            <p:cNvSpPr txBox="1">
              <a:spLocks noChangeArrowheads="1"/>
            </p:cNvSpPr>
            <p:nvPr/>
          </p:nvSpPr>
          <p:spPr bwMode="auto">
            <a:xfrm>
              <a:off x="9431338" y="4218103"/>
              <a:ext cx="1546225" cy="907941"/>
            </a:xfrm>
            <a:prstGeom prst="rect">
              <a:avLst/>
            </a:prstGeom>
            <a:noFill/>
            <a:ln w="9525">
              <a:noFill/>
              <a:miter lim="800000"/>
            </a:ln>
          </p:spPr>
          <p:txBody>
            <a:bodyPr lIns="45720" tIns="22860" rIns="45720" bIns="22860">
              <a:spAutoFit/>
            </a:bodyPr>
            <a:lstStyle/>
            <a:p>
              <a:pPr lvl="0" algn="ctr" defTabSz="1087755" eaLnBrk="1" hangingPunct="1">
                <a:lnSpc>
                  <a:spcPct val="200000"/>
                </a:lnSpc>
              </a:pPr>
              <a:r>
                <a:rPr lang="zh-CN" altLang="en-US" sz="1600" b="1" dirty="0">
                  <a:solidFill>
                    <a:schemeClr val="bg1">
                      <a:lumMod val="50000"/>
                    </a:schemeClr>
                  </a:solidFill>
                  <a:latin typeface="Open Sans" panose="020B0606030504020204"/>
                  <a:ea typeface="Open Sans" panose="020B0606030504020204"/>
                </a:rPr>
                <a:t>添加标题</a:t>
              </a:r>
              <a:endParaRPr lang="en-US" altLang="x-none" sz="1600" b="1" dirty="0">
                <a:solidFill>
                  <a:schemeClr val="bg1">
                    <a:lumMod val="50000"/>
                  </a:schemeClr>
                </a:solidFill>
                <a:latin typeface="Open Sans" panose="020B0606030504020204"/>
                <a:ea typeface="Open Sans" panose="020B0606030504020204"/>
              </a:endParaRPr>
            </a:p>
            <a:p>
              <a:pPr lvl="0" algn="ctr" defTabSz="1087755" eaLnBrk="1" hangingPunct="1"/>
              <a:r>
                <a:rPr lang="zh-CN" altLang="en-US" sz="1200" dirty="0">
                  <a:solidFill>
                    <a:schemeClr val="bg1">
                      <a:lumMod val="50000"/>
                    </a:schemeClr>
                  </a:solidFill>
                  <a:latin typeface="微软雅黑" panose="020B0503020204020204" pitchFamily="34" charset="-122"/>
                  <a:ea typeface="微软雅黑" panose="020B0503020204020204" pitchFamily="34" charset="-122"/>
                </a:rPr>
                <a:t>我们拥有全国领先的</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PPT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设计团队</a:t>
              </a:r>
              <a:r>
                <a:rPr lang="en-US" altLang="zh-CN" sz="1000" dirty="0">
                  <a:solidFill>
                    <a:schemeClr val="bg1">
                      <a:lumMod val="50000"/>
                    </a:schemeClr>
                  </a:solidFill>
                  <a:latin typeface="Open Sans" panose="020B0606030504020204"/>
                  <a:ea typeface="Open Sans" panose="020B0606030504020204"/>
                </a:rPr>
                <a:t>.</a:t>
              </a:r>
            </a:p>
          </p:txBody>
        </p:sp>
      </p:grpSp>
    </p:spTree>
    <p:extLst>
      <p:ext uri="{BB962C8B-B14F-4D97-AF65-F5344CB8AC3E}">
        <p14:creationId xmlns:p14="http://schemas.microsoft.com/office/powerpoint/2010/main" val="52591580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64FDAEE4-DAB6-469F-AF65-350FFF87AF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a:extLst>
              <a:ext uri="{FF2B5EF4-FFF2-40B4-BE49-F238E27FC236}">
                <a16:creationId xmlns:a16="http://schemas.microsoft.com/office/drawing/2014/main" id="{6D377208-1654-425C-93AF-BE40EEDD0457}"/>
              </a:ext>
            </a:extLst>
          </p:cNvPr>
          <p:cNvSpPr/>
          <p:nvPr/>
        </p:nvSpPr>
        <p:spPr>
          <a:xfrm>
            <a:off x="4847980" y="1926630"/>
            <a:ext cx="2494452" cy="1001404"/>
          </a:xfrm>
          <a:prstGeom prst="rect">
            <a:avLst/>
          </a:prstGeom>
          <a:solidFill>
            <a:srgbClr val="35919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kumimoji="1" lang="en-US" altLang="zh-CN" sz="4800" dirty="0">
                <a:solidFill>
                  <a:schemeClr val="bg1"/>
                </a:solidFill>
                <a:latin typeface="华文中宋" panose="02010600040101010101" pitchFamily="2" charset="-122"/>
                <a:ea typeface="华文中宋" panose="02010600040101010101" pitchFamily="2" charset="-122"/>
              </a:rPr>
              <a:t>03</a:t>
            </a:r>
            <a:endParaRPr lang="zh-CN" altLang="en-US" dirty="0">
              <a:solidFill>
                <a:schemeClr val="bg1"/>
              </a:solidFill>
              <a:latin typeface="华文中宋" panose="02010600040101010101" pitchFamily="2" charset="-122"/>
              <a:ea typeface="华文中宋" panose="02010600040101010101" pitchFamily="2" charset="-122"/>
            </a:endParaRPr>
          </a:p>
        </p:txBody>
      </p:sp>
      <p:grpSp>
        <p:nvGrpSpPr>
          <p:cNvPr id="13" name="组合 12">
            <a:extLst>
              <a:ext uri="{FF2B5EF4-FFF2-40B4-BE49-F238E27FC236}">
                <a16:creationId xmlns:a16="http://schemas.microsoft.com/office/drawing/2014/main" id="{A9C3AC3A-4AA9-4FB1-94BD-59F5AAB97583}"/>
              </a:ext>
            </a:extLst>
          </p:cNvPr>
          <p:cNvGrpSpPr/>
          <p:nvPr/>
        </p:nvGrpSpPr>
        <p:grpSpPr>
          <a:xfrm>
            <a:off x="3858750" y="3182021"/>
            <a:ext cx="4637550" cy="1606035"/>
            <a:chOff x="654726" y="3059216"/>
            <a:chExt cx="4637550" cy="1606035"/>
          </a:xfrm>
        </p:grpSpPr>
        <p:sp>
          <p:nvSpPr>
            <p:cNvPr id="14" name="文本框 10">
              <a:extLst>
                <a:ext uri="{FF2B5EF4-FFF2-40B4-BE49-F238E27FC236}">
                  <a16:creationId xmlns:a16="http://schemas.microsoft.com/office/drawing/2014/main" id="{0166B53C-273B-4ACC-AD94-E87335067021}"/>
                </a:ext>
              </a:extLst>
            </p:cNvPr>
            <p:cNvSpPr txBox="1"/>
            <p:nvPr/>
          </p:nvSpPr>
          <p:spPr>
            <a:xfrm>
              <a:off x="1068974" y="4203586"/>
              <a:ext cx="3809056" cy="461665"/>
            </a:xfrm>
            <a:prstGeom prst="rect">
              <a:avLst/>
            </a:prstGeom>
            <a:noFill/>
          </p:spPr>
          <p:txBody>
            <a:bodyPr wrap="none" rtlCol="0">
              <a:spAutoFit/>
            </a:bodyPr>
            <a:lstStyle/>
            <a:p>
              <a:pPr algn="ctr"/>
              <a:r>
                <a:rPr lang="en-US" altLang="zh-CN" sz="2400" cap="all" dirty="0">
                  <a:solidFill>
                    <a:srgbClr val="359193"/>
                  </a:solidFill>
                  <a:latin typeface="华文中宋" panose="02010600040101010101" pitchFamily="2" charset="-122"/>
                  <a:ea typeface="华文中宋" panose="02010600040101010101" pitchFamily="2" charset="-122"/>
                  <a:cs typeface="Microsoft JhengHei Light" panose="020B0304030504040204" pitchFamily="34" charset="-122"/>
                </a:rPr>
                <a:t>THE Scenery DESIGN</a:t>
              </a:r>
              <a:endParaRPr lang="zh-CN" altLang="en-US" sz="2400" cap="all" dirty="0">
                <a:solidFill>
                  <a:srgbClr val="359193"/>
                </a:solidFill>
                <a:latin typeface="华文中宋" panose="02010600040101010101" pitchFamily="2" charset="-122"/>
                <a:ea typeface="华文中宋" panose="02010600040101010101" pitchFamily="2" charset="-122"/>
                <a:cs typeface="Microsoft JhengHei Light" panose="020B0304030504040204" pitchFamily="34" charset="-122"/>
              </a:endParaRPr>
            </a:p>
          </p:txBody>
        </p:sp>
        <p:sp>
          <p:nvSpPr>
            <p:cNvPr id="15" name="文本框 14">
              <a:extLst>
                <a:ext uri="{FF2B5EF4-FFF2-40B4-BE49-F238E27FC236}">
                  <a16:creationId xmlns:a16="http://schemas.microsoft.com/office/drawing/2014/main" id="{5AC32A55-F68A-47A4-8933-163EC90F718B}"/>
                </a:ext>
              </a:extLst>
            </p:cNvPr>
            <p:cNvSpPr txBox="1"/>
            <p:nvPr/>
          </p:nvSpPr>
          <p:spPr>
            <a:xfrm>
              <a:off x="803679" y="3059216"/>
              <a:ext cx="4339651" cy="923330"/>
            </a:xfrm>
            <a:prstGeom prst="rect">
              <a:avLst/>
            </a:prstGeom>
            <a:noFill/>
          </p:spPr>
          <p:txBody>
            <a:bodyPr wrap="none" rtlCol="0">
              <a:spAutoFit/>
            </a:bodyPr>
            <a:lstStyle/>
            <a:p>
              <a:pPr algn="ctr"/>
              <a:r>
                <a:rPr lang="zh-CN" altLang="en-US" sz="5400" dirty="0">
                  <a:solidFill>
                    <a:srgbClr val="359193"/>
                  </a:solidFill>
                  <a:latin typeface="华文中宋" panose="02010600040101010101" pitchFamily="2" charset="-122"/>
                  <a:ea typeface="华文中宋" panose="02010600040101010101" pitchFamily="2" charset="-122"/>
                  <a:cs typeface="Microsoft JhengHei Light" panose="020B0304030504040204" pitchFamily="34" charset="-122"/>
                </a:rPr>
                <a:t>成功项目展示</a:t>
              </a:r>
            </a:p>
          </p:txBody>
        </p:sp>
        <p:sp>
          <p:nvSpPr>
            <p:cNvPr id="16" name="矩形 15">
              <a:extLst>
                <a:ext uri="{FF2B5EF4-FFF2-40B4-BE49-F238E27FC236}">
                  <a16:creationId xmlns:a16="http://schemas.microsoft.com/office/drawing/2014/main" id="{B598669C-158F-4118-B46D-A035E68A8658}"/>
                </a:ext>
              </a:extLst>
            </p:cNvPr>
            <p:cNvSpPr/>
            <p:nvPr/>
          </p:nvSpPr>
          <p:spPr>
            <a:xfrm>
              <a:off x="654726" y="4075432"/>
              <a:ext cx="4637550" cy="45719"/>
            </a:xfrm>
            <a:prstGeom prst="rect">
              <a:avLst/>
            </a:prstGeom>
            <a:solidFill>
              <a:srgbClr val="35919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rgbClr val="359193"/>
                </a:solidFill>
                <a:latin typeface="华文中宋" panose="02010600040101010101" pitchFamily="2" charset="-122"/>
                <a:ea typeface="华文中宋" panose="02010600040101010101" pitchFamily="2" charset="-122"/>
              </a:endParaRPr>
            </a:p>
          </p:txBody>
        </p:sp>
      </p:grpSp>
    </p:spTree>
    <p:extLst>
      <p:ext uri="{BB962C8B-B14F-4D97-AF65-F5344CB8AC3E}">
        <p14:creationId xmlns:p14="http://schemas.microsoft.com/office/powerpoint/2010/main" val="400119306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750"/>
                                        <p:tgtEl>
                                          <p:spTgt spid="12"/>
                                        </p:tgtEl>
                                      </p:cBhvr>
                                    </p:animEffect>
                                    <p:anim calcmode="lin" valueType="num">
                                      <p:cBhvr>
                                        <p:cTn id="12" dur="750" fill="hold"/>
                                        <p:tgtEl>
                                          <p:spTgt spid="12"/>
                                        </p:tgtEl>
                                        <p:attrNameLst>
                                          <p:attrName>ppt_x</p:attrName>
                                        </p:attrNameLst>
                                      </p:cBhvr>
                                      <p:tavLst>
                                        <p:tav tm="0">
                                          <p:val>
                                            <p:strVal val="#ppt_x"/>
                                          </p:val>
                                        </p:tav>
                                        <p:tav tm="100000">
                                          <p:val>
                                            <p:strVal val="#ppt_x"/>
                                          </p:val>
                                        </p:tav>
                                      </p:tavLst>
                                    </p:anim>
                                    <p:anim calcmode="lin" valueType="num">
                                      <p:cBhvr>
                                        <p:cTn id="13" dur="75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7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379787" y="303198"/>
            <a:ext cx="11450264" cy="744805"/>
            <a:chOff x="-2970147" y="502045"/>
            <a:chExt cx="11450264" cy="744805"/>
          </a:xfrm>
        </p:grpSpPr>
        <p:sp>
          <p:nvSpPr>
            <p:cNvPr id="11" name="矩形 10">
              <a:extLst>
                <a:ext uri="{FF2B5EF4-FFF2-40B4-BE49-F238E27FC236}">
                  <a16:creationId xmlns:a16="http://schemas.microsoft.com/office/drawing/2014/main" id="{84C0791A-6676-4043-BBF1-DD2993D19C98}"/>
                </a:ext>
              </a:extLst>
            </p:cNvPr>
            <p:cNvSpPr/>
            <p:nvPr/>
          </p:nvSpPr>
          <p:spPr>
            <a:xfrm flipV="1">
              <a:off x="4199165" y="874625"/>
              <a:ext cx="4280952" cy="45719"/>
            </a:xfrm>
            <a:prstGeom prst="rect">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21748" y="50204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359193"/>
                  </a:solidFill>
                  <a:latin typeface="华文中宋" panose="02010600040101010101" pitchFamily="2" charset="-122"/>
                  <a:ea typeface="华文中宋" panose="02010600040101010101" pitchFamily="2" charset="-122"/>
                  <a:sym typeface="Arial" panose="020B0604020202020204" pitchFamily="34" charset="0"/>
                </a:rPr>
                <a:t>成功项目展示</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07235" y="10621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6" name="矩形 5">
              <a:extLst>
                <a:ext uri="{FF2B5EF4-FFF2-40B4-BE49-F238E27FC236}">
                  <a16:creationId xmlns:a16="http://schemas.microsoft.com/office/drawing/2014/main" id="{E1A26A74-67AE-44AB-B40F-EF1FEBC98A5C}"/>
                </a:ext>
              </a:extLst>
            </p:cNvPr>
            <p:cNvSpPr/>
            <p:nvPr/>
          </p:nvSpPr>
          <p:spPr>
            <a:xfrm flipV="1">
              <a:off x="-2970147" y="874625"/>
              <a:ext cx="4280952" cy="45719"/>
            </a:xfrm>
            <a:prstGeom prst="rect">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grpSp>
        <p:nvGrpSpPr>
          <p:cNvPr id="31" name="组合 30">
            <a:extLst>
              <a:ext uri="{FF2B5EF4-FFF2-40B4-BE49-F238E27FC236}">
                <a16:creationId xmlns:a16="http://schemas.microsoft.com/office/drawing/2014/main" id="{09C451D6-3A84-480D-A3F2-B5741D732C4B}"/>
              </a:ext>
            </a:extLst>
          </p:cNvPr>
          <p:cNvGrpSpPr/>
          <p:nvPr/>
        </p:nvGrpSpPr>
        <p:grpSpPr>
          <a:xfrm>
            <a:off x="6507843" y="1836009"/>
            <a:ext cx="5019561" cy="4456586"/>
            <a:chOff x="6186051" y="1906218"/>
            <a:chExt cx="4494081" cy="3990040"/>
          </a:xfrm>
        </p:grpSpPr>
        <p:grpSp>
          <p:nvGrpSpPr>
            <p:cNvPr id="32" name="组合 31">
              <a:extLst>
                <a:ext uri="{FF2B5EF4-FFF2-40B4-BE49-F238E27FC236}">
                  <a16:creationId xmlns:a16="http://schemas.microsoft.com/office/drawing/2014/main" id="{8CA75BAE-3037-45E1-B500-1038A8EBA710}"/>
                </a:ext>
              </a:extLst>
            </p:cNvPr>
            <p:cNvGrpSpPr/>
            <p:nvPr/>
          </p:nvGrpSpPr>
          <p:grpSpPr>
            <a:xfrm>
              <a:off x="6186052" y="4682268"/>
              <a:ext cx="4494080" cy="1213990"/>
              <a:chOff x="733621" y="4632910"/>
              <a:chExt cx="5212200" cy="1325181"/>
            </a:xfrm>
          </p:grpSpPr>
          <p:sp>
            <p:nvSpPr>
              <p:cNvPr id="34" name="Rectangle 3">
                <a:extLst>
                  <a:ext uri="{FF2B5EF4-FFF2-40B4-BE49-F238E27FC236}">
                    <a16:creationId xmlns:a16="http://schemas.microsoft.com/office/drawing/2014/main" id="{6F599EC7-BCA2-4CFB-A57D-F4FEBA1788BE}"/>
                  </a:ext>
                </a:extLst>
              </p:cNvPr>
              <p:cNvSpPr/>
              <p:nvPr/>
            </p:nvSpPr>
            <p:spPr>
              <a:xfrm>
                <a:off x="733621" y="4632910"/>
                <a:ext cx="5212200" cy="1325181"/>
              </a:xfrm>
              <a:prstGeom prst="rect">
                <a:avLst/>
              </a:prstGeom>
              <a:solidFill>
                <a:srgbClr val="359193"/>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latin typeface="+mn-ea"/>
                </a:endParaRPr>
              </a:p>
            </p:txBody>
          </p:sp>
          <p:sp>
            <p:nvSpPr>
              <p:cNvPr id="35" name="Subtitle 2">
                <a:extLst>
                  <a:ext uri="{FF2B5EF4-FFF2-40B4-BE49-F238E27FC236}">
                    <a16:creationId xmlns:a16="http://schemas.microsoft.com/office/drawing/2014/main" id="{BE09E98F-3301-49A0-9DDD-FAB8E6C73C1B}"/>
                  </a:ext>
                </a:extLst>
              </p:cNvPr>
              <p:cNvSpPr txBox="1"/>
              <p:nvPr/>
            </p:nvSpPr>
            <p:spPr>
              <a:xfrm>
                <a:off x="1243070" y="4828940"/>
                <a:ext cx="4185200" cy="948192"/>
              </a:xfrm>
              <a:prstGeom prst="rect">
                <a:avLst/>
              </a:prstGeom>
            </p:spPr>
            <p:txBody>
              <a:bodyPr vert="horz" lIns="91420" tIns="45709" rIns="91420" bIns="4570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lnSpc>
                    <a:spcPct val="120000"/>
                  </a:lnSpc>
                  <a:buNone/>
                </a:pPr>
                <a:r>
                  <a:rPr lang="zh-CN" altLang="en-US" sz="1400" dirty="0">
                    <a:solidFill>
                      <a:schemeClr val="bg1"/>
                    </a:solidFill>
                    <a:latin typeface="微软雅黑" pitchFamily="34" charset="-122"/>
                    <a:ea typeface="微软雅黑" pitchFamily="34" charset="-122"/>
                  </a:rPr>
                  <a:t>详写内容</a:t>
                </a:r>
                <a:r>
                  <a:rPr lang="en-US" altLang="zh-CN" sz="1400" dirty="0">
                    <a:solidFill>
                      <a:schemeClr val="bg1"/>
                    </a:solidFill>
                    <a:latin typeface="微软雅黑" pitchFamily="34" charset="-122"/>
                    <a:ea typeface="微软雅黑" pitchFamily="34" charset="-122"/>
                  </a:rPr>
                  <a:t>……</a:t>
                </a:r>
                <a:r>
                  <a:rPr lang="zh-CN" altLang="en-US" sz="1400" dirty="0">
                    <a:solidFill>
                      <a:schemeClr val="bg1"/>
                    </a:solidFill>
                    <a:latin typeface="微软雅黑" pitchFamily="34" charset="-122"/>
                    <a:ea typeface="微软雅黑" pitchFamily="34" charset="-122"/>
                  </a:rPr>
                  <a:t>点击输入本栏的具体文字，简明扼要的说明分项内容，此为概念图解，请根据具体内容酌情修改。</a:t>
                </a:r>
                <a:endParaRPr lang="en-US" altLang="zh-CN" sz="1400" dirty="0">
                  <a:solidFill>
                    <a:schemeClr val="bg1"/>
                  </a:solidFill>
                  <a:latin typeface="微软雅黑" pitchFamily="34" charset="-122"/>
                  <a:ea typeface="微软雅黑" pitchFamily="34" charset="-122"/>
                </a:endParaRPr>
              </a:p>
            </p:txBody>
          </p:sp>
        </p:grpSp>
        <p:sp>
          <p:nvSpPr>
            <p:cNvPr id="33" name="矩形 32">
              <a:extLst>
                <a:ext uri="{FF2B5EF4-FFF2-40B4-BE49-F238E27FC236}">
                  <a16:creationId xmlns:a16="http://schemas.microsoft.com/office/drawing/2014/main" id="{E361DA90-F00D-49EB-866B-53ABFF477D5A}"/>
                </a:ext>
              </a:extLst>
            </p:cNvPr>
            <p:cNvSpPr/>
            <p:nvPr/>
          </p:nvSpPr>
          <p:spPr>
            <a:xfrm flipH="1">
              <a:off x="6186051" y="1906218"/>
              <a:ext cx="4494078" cy="2662255"/>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36" name="组合 35">
            <a:extLst>
              <a:ext uri="{FF2B5EF4-FFF2-40B4-BE49-F238E27FC236}">
                <a16:creationId xmlns:a16="http://schemas.microsoft.com/office/drawing/2014/main" id="{773C6485-1C44-498A-A8BA-EED6EE82F689}"/>
              </a:ext>
            </a:extLst>
          </p:cNvPr>
          <p:cNvGrpSpPr/>
          <p:nvPr/>
        </p:nvGrpSpPr>
        <p:grpSpPr>
          <a:xfrm>
            <a:off x="832775" y="1792711"/>
            <a:ext cx="5467024" cy="4459377"/>
            <a:chOff x="482600" y="1903736"/>
            <a:chExt cx="5467024" cy="4459377"/>
          </a:xfrm>
        </p:grpSpPr>
        <p:sp>
          <p:nvSpPr>
            <p:cNvPr id="37" name="Rectangle 22">
              <a:extLst>
                <a:ext uri="{FF2B5EF4-FFF2-40B4-BE49-F238E27FC236}">
                  <a16:creationId xmlns:a16="http://schemas.microsoft.com/office/drawing/2014/main" id="{CB595BE0-7F34-4F1C-89FE-87ABE92A8728}"/>
                </a:ext>
              </a:extLst>
            </p:cNvPr>
            <p:cNvSpPr>
              <a:spLocks noChangeArrowheads="1"/>
            </p:cNvSpPr>
            <p:nvPr/>
          </p:nvSpPr>
          <p:spPr bwMode="auto">
            <a:xfrm>
              <a:off x="482600" y="1903736"/>
              <a:ext cx="546702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8" name="Rectangle 23">
              <a:extLst>
                <a:ext uri="{FF2B5EF4-FFF2-40B4-BE49-F238E27FC236}">
                  <a16:creationId xmlns:a16="http://schemas.microsoft.com/office/drawing/2014/main" id="{1B30C424-A0E7-44E0-B09C-1BD533F25F26}"/>
                </a:ext>
              </a:extLst>
            </p:cNvPr>
            <p:cNvSpPr>
              <a:spLocks noChangeArrowheads="1"/>
            </p:cNvSpPr>
            <p:nvPr/>
          </p:nvSpPr>
          <p:spPr bwMode="auto">
            <a:xfrm>
              <a:off x="482600" y="3018022"/>
              <a:ext cx="536656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p:txBody>
        </p:sp>
        <p:sp>
          <p:nvSpPr>
            <p:cNvPr id="39" name="Line 24">
              <a:extLst>
                <a:ext uri="{FF2B5EF4-FFF2-40B4-BE49-F238E27FC236}">
                  <a16:creationId xmlns:a16="http://schemas.microsoft.com/office/drawing/2014/main" id="{7F6737AE-CBFD-459A-BFF6-3147CBA5534F}"/>
                </a:ext>
              </a:extLst>
            </p:cNvPr>
            <p:cNvSpPr>
              <a:spLocks noChangeShapeType="1"/>
            </p:cNvSpPr>
            <p:nvPr/>
          </p:nvSpPr>
          <p:spPr bwMode="auto">
            <a:xfrm>
              <a:off x="482600" y="3578514"/>
              <a:ext cx="5366568" cy="0"/>
            </a:xfrm>
            <a:prstGeom prst="line">
              <a:avLst/>
            </a:prstGeom>
            <a:noFill/>
            <a:ln w="6350">
              <a:solidFill>
                <a:schemeClr val="bg1">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3600">
                <a:solidFill>
                  <a:schemeClr val="bg1">
                    <a:lumMod val="50000"/>
                  </a:schemeClr>
                </a:solidFill>
              </a:endParaRPr>
            </a:p>
          </p:txBody>
        </p:sp>
        <p:sp>
          <p:nvSpPr>
            <p:cNvPr id="40" name="Rectangle 25">
              <a:extLst>
                <a:ext uri="{FF2B5EF4-FFF2-40B4-BE49-F238E27FC236}">
                  <a16:creationId xmlns:a16="http://schemas.microsoft.com/office/drawing/2014/main" id="{8136DAD8-C4B1-44A5-BD2B-29B3B78F474C}"/>
                </a:ext>
              </a:extLst>
            </p:cNvPr>
            <p:cNvSpPr>
              <a:spLocks noChangeArrowheads="1"/>
            </p:cNvSpPr>
            <p:nvPr/>
          </p:nvSpPr>
          <p:spPr bwMode="auto">
            <a:xfrm>
              <a:off x="482600" y="3929102"/>
              <a:ext cx="536656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p:txBody>
        </p:sp>
        <p:sp>
          <p:nvSpPr>
            <p:cNvPr id="41" name="Line 26">
              <a:extLst>
                <a:ext uri="{FF2B5EF4-FFF2-40B4-BE49-F238E27FC236}">
                  <a16:creationId xmlns:a16="http://schemas.microsoft.com/office/drawing/2014/main" id="{968D068F-4CD6-4834-91C9-9CD1EF1C723D}"/>
                </a:ext>
              </a:extLst>
            </p:cNvPr>
            <p:cNvSpPr>
              <a:spLocks noChangeShapeType="1"/>
            </p:cNvSpPr>
            <p:nvPr/>
          </p:nvSpPr>
          <p:spPr bwMode="auto">
            <a:xfrm>
              <a:off x="482600" y="4489594"/>
              <a:ext cx="5366568" cy="0"/>
            </a:xfrm>
            <a:prstGeom prst="line">
              <a:avLst/>
            </a:prstGeom>
            <a:noFill/>
            <a:ln w="6350">
              <a:solidFill>
                <a:schemeClr val="bg1">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3600">
                <a:solidFill>
                  <a:schemeClr val="bg1">
                    <a:lumMod val="50000"/>
                  </a:schemeClr>
                </a:solidFill>
              </a:endParaRPr>
            </a:p>
          </p:txBody>
        </p:sp>
        <p:sp>
          <p:nvSpPr>
            <p:cNvPr id="42" name="Rectangle 27">
              <a:extLst>
                <a:ext uri="{FF2B5EF4-FFF2-40B4-BE49-F238E27FC236}">
                  <a16:creationId xmlns:a16="http://schemas.microsoft.com/office/drawing/2014/main" id="{F3335283-DB31-4B9C-8B4A-4EBA58CB064E}"/>
                </a:ext>
              </a:extLst>
            </p:cNvPr>
            <p:cNvSpPr>
              <a:spLocks noChangeArrowheads="1"/>
            </p:cNvSpPr>
            <p:nvPr/>
          </p:nvSpPr>
          <p:spPr bwMode="auto">
            <a:xfrm>
              <a:off x="482600" y="4882608"/>
              <a:ext cx="536656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p:txBody>
        </p:sp>
        <p:sp>
          <p:nvSpPr>
            <p:cNvPr id="43" name="Line 28">
              <a:extLst>
                <a:ext uri="{FF2B5EF4-FFF2-40B4-BE49-F238E27FC236}">
                  <a16:creationId xmlns:a16="http://schemas.microsoft.com/office/drawing/2014/main" id="{DB422752-4A41-4A71-8638-B72AAB52B6EB}"/>
                </a:ext>
              </a:extLst>
            </p:cNvPr>
            <p:cNvSpPr>
              <a:spLocks noChangeShapeType="1"/>
            </p:cNvSpPr>
            <p:nvPr/>
          </p:nvSpPr>
          <p:spPr bwMode="auto">
            <a:xfrm>
              <a:off x="482600" y="5443101"/>
              <a:ext cx="5366568" cy="0"/>
            </a:xfrm>
            <a:prstGeom prst="line">
              <a:avLst/>
            </a:prstGeom>
            <a:noFill/>
            <a:ln w="6350">
              <a:solidFill>
                <a:schemeClr val="bg1">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3600">
                <a:solidFill>
                  <a:schemeClr val="bg1">
                    <a:lumMod val="50000"/>
                  </a:schemeClr>
                </a:solidFill>
              </a:endParaRPr>
            </a:p>
          </p:txBody>
        </p:sp>
        <p:sp>
          <p:nvSpPr>
            <p:cNvPr id="44" name="Rectangle 29">
              <a:extLst>
                <a:ext uri="{FF2B5EF4-FFF2-40B4-BE49-F238E27FC236}">
                  <a16:creationId xmlns:a16="http://schemas.microsoft.com/office/drawing/2014/main" id="{08E46BB6-5ACD-49B0-B120-2919ADEC79B6}"/>
                </a:ext>
              </a:extLst>
            </p:cNvPr>
            <p:cNvSpPr>
              <a:spLocks noChangeArrowheads="1"/>
            </p:cNvSpPr>
            <p:nvPr/>
          </p:nvSpPr>
          <p:spPr bwMode="auto">
            <a:xfrm>
              <a:off x="482600" y="5802620"/>
              <a:ext cx="536656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p:txBody>
        </p:sp>
        <p:sp>
          <p:nvSpPr>
            <p:cNvPr id="45" name="Line 30">
              <a:extLst>
                <a:ext uri="{FF2B5EF4-FFF2-40B4-BE49-F238E27FC236}">
                  <a16:creationId xmlns:a16="http://schemas.microsoft.com/office/drawing/2014/main" id="{7D61C696-4BAC-487A-972C-20687DBBFF3F}"/>
                </a:ext>
              </a:extLst>
            </p:cNvPr>
            <p:cNvSpPr>
              <a:spLocks noChangeShapeType="1"/>
            </p:cNvSpPr>
            <p:nvPr/>
          </p:nvSpPr>
          <p:spPr bwMode="auto">
            <a:xfrm>
              <a:off x="482600" y="6363113"/>
              <a:ext cx="5366568" cy="0"/>
            </a:xfrm>
            <a:prstGeom prst="line">
              <a:avLst/>
            </a:prstGeom>
            <a:noFill/>
            <a:ln w="6350">
              <a:solidFill>
                <a:schemeClr val="bg1">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3600">
                <a:solidFill>
                  <a:schemeClr val="bg1">
                    <a:lumMod val="50000"/>
                  </a:schemeClr>
                </a:solidFill>
              </a:endParaRPr>
            </a:p>
          </p:txBody>
        </p:sp>
      </p:grpSp>
    </p:spTree>
    <p:extLst>
      <p:ext uri="{BB962C8B-B14F-4D97-AF65-F5344CB8AC3E}">
        <p14:creationId xmlns:p14="http://schemas.microsoft.com/office/powerpoint/2010/main" val="129629145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1000"/>
                                        <p:tgtEl>
                                          <p:spTgt spid="31"/>
                                        </p:tgtEl>
                                      </p:cBhvr>
                                    </p:animEffect>
                                    <p:anim calcmode="lin" valueType="num">
                                      <p:cBhvr>
                                        <p:cTn id="12" dur="1000" fill="hold"/>
                                        <p:tgtEl>
                                          <p:spTgt spid="31"/>
                                        </p:tgtEl>
                                        <p:attrNameLst>
                                          <p:attrName>ppt_x</p:attrName>
                                        </p:attrNameLst>
                                      </p:cBhvr>
                                      <p:tavLst>
                                        <p:tav tm="0">
                                          <p:val>
                                            <p:strVal val="#ppt_x"/>
                                          </p:val>
                                        </p:tav>
                                        <p:tav tm="100000">
                                          <p:val>
                                            <p:strVal val="#ppt_x"/>
                                          </p:val>
                                        </p:tav>
                                      </p:tavLst>
                                    </p:anim>
                                    <p:anim calcmode="lin" valueType="num">
                                      <p:cBhvr>
                                        <p:cTn id="13" dur="1000" fill="hold"/>
                                        <p:tgtEl>
                                          <p:spTgt spid="31"/>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500"/>
                                        <p:tgtEl>
                                          <p:spTgt spid="36"/>
                                        </p:tgtEl>
                                      </p:cBhvr>
                                    </p:animEffect>
                                    <p:anim calcmode="lin" valueType="num">
                                      <p:cBhvr>
                                        <p:cTn id="18" dur="500" fill="hold"/>
                                        <p:tgtEl>
                                          <p:spTgt spid="36"/>
                                        </p:tgtEl>
                                        <p:attrNameLst>
                                          <p:attrName>ppt_x</p:attrName>
                                        </p:attrNameLst>
                                      </p:cBhvr>
                                      <p:tavLst>
                                        <p:tav tm="0">
                                          <p:val>
                                            <p:strVal val="#ppt_x"/>
                                          </p:val>
                                        </p:tav>
                                        <p:tav tm="100000">
                                          <p:val>
                                            <p:strVal val="#ppt_x"/>
                                          </p:val>
                                        </p:tav>
                                      </p:tavLst>
                                    </p:anim>
                                    <p:anim calcmode="lin" valueType="num">
                                      <p:cBhvr>
                                        <p:cTn id="1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379787" y="303198"/>
            <a:ext cx="11450264" cy="744805"/>
            <a:chOff x="-2970147" y="502045"/>
            <a:chExt cx="11450264" cy="744805"/>
          </a:xfrm>
        </p:grpSpPr>
        <p:sp>
          <p:nvSpPr>
            <p:cNvPr id="11" name="矩形 10">
              <a:extLst>
                <a:ext uri="{FF2B5EF4-FFF2-40B4-BE49-F238E27FC236}">
                  <a16:creationId xmlns:a16="http://schemas.microsoft.com/office/drawing/2014/main" id="{84C0791A-6676-4043-BBF1-DD2993D19C98}"/>
                </a:ext>
              </a:extLst>
            </p:cNvPr>
            <p:cNvSpPr/>
            <p:nvPr/>
          </p:nvSpPr>
          <p:spPr>
            <a:xfrm flipV="1">
              <a:off x="4199165" y="874625"/>
              <a:ext cx="4280952" cy="45719"/>
            </a:xfrm>
            <a:prstGeom prst="rect">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21748" y="50204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359193"/>
                  </a:solidFill>
                  <a:latin typeface="华文中宋" panose="02010600040101010101" pitchFamily="2" charset="-122"/>
                  <a:ea typeface="华文中宋" panose="02010600040101010101" pitchFamily="2" charset="-122"/>
                  <a:sym typeface="Arial" panose="020B0604020202020204" pitchFamily="34" charset="0"/>
                </a:rPr>
                <a:t>成功项目展示</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07235" y="10621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6" name="矩形 5">
              <a:extLst>
                <a:ext uri="{FF2B5EF4-FFF2-40B4-BE49-F238E27FC236}">
                  <a16:creationId xmlns:a16="http://schemas.microsoft.com/office/drawing/2014/main" id="{E1A26A74-67AE-44AB-B40F-EF1FEBC98A5C}"/>
                </a:ext>
              </a:extLst>
            </p:cNvPr>
            <p:cNvSpPr/>
            <p:nvPr/>
          </p:nvSpPr>
          <p:spPr>
            <a:xfrm flipV="1">
              <a:off x="-2970147" y="874625"/>
              <a:ext cx="4280952" cy="45719"/>
            </a:xfrm>
            <a:prstGeom prst="rect">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7" name="TextBox 35">
            <a:extLst>
              <a:ext uri="{FF2B5EF4-FFF2-40B4-BE49-F238E27FC236}">
                <a16:creationId xmlns:a16="http://schemas.microsoft.com/office/drawing/2014/main" id="{2DA03568-F266-4493-A70D-D7755E4DC671}"/>
              </a:ext>
            </a:extLst>
          </p:cNvPr>
          <p:cNvSpPr txBox="1"/>
          <p:nvPr/>
        </p:nvSpPr>
        <p:spPr>
          <a:xfrm>
            <a:off x="5573309" y="5031566"/>
            <a:ext cx="1031051" cy="259045"/>
          </a:xfrm>
          <a:prstGeom prst="rect">
            <a:avLst/>
          </a:prstGeom>
          <a:noFill/>
        </p:spPr>
        <p:txBody>
          <a:bodyPr wrap="none" rtlCol="0" anchor="t" anchorCtr="1">
            <a:spAutoFit/>
          </a:bodyPr>
          <a:lstStyle/>
          <a:p>
            <a:pPr algn="ctr">
              <a:lnSpc>
                <a:spcPts val="1340"/>
              </a:lnSpc>
            </a:pPr>
            <a:r>
              <a:rPr lang="zh-CN" altLang="en-US" sz="1100" b="1" dirty="0">
                <a:solidFill>
                  <a:schemeClr val="bg1">
                    <a:lumMod val="50000"/>
                  </a:schemeClr>
                </a:solidFill>
                <a:latin typeface="Lato Heavy" charset="0"/>
                <a:ea typeface="Lato Heavy" charset="0"/>
                <a:cs typeface="Lato Heavy" charset="0"/>
              </a:rPr>
              <a:t>加入标题描述</a:t>
            </a:r>
            <a:endParaRPr lang="en-US" altLang="zh-CN" sz="1100" b="1" dirty="0">
              <a:solidFill>
                <a:schemeClr val="bg1">
                  <a:lumMod val="50000"/>
                </a:schemeClr>
              </a:solidFill>
              <a:latin typeface="Lato Heavy" charset="0"/>
              <a:ea typeface="Lato Heavy" charset="0"/>
              <a:cs typeface="Lato Heavy" charset="0"/>
            </a:endParaRPr>
          </a:p>
        </p:txBody>
      </p:sp>
      <p:sp>
        <p:nvSpPr>
          <p:cNvPr id="9" name="TextBox 39">
            <a:extLst>
              <a:ext uri="{FF2B5EF4-FFF2-40B4-BE49-F238E27FC236}">
                <a16:creationId xmlns:a16="http://schemas.microsoft.com/office/drawing/2014/main" id="{0463DD12-592E-40D9-903B-CC8A46B5C471}"/>
              </a:ext>
            </a:extLst>
          </p:cNvPr>
          <p:cNvSpPr txBox="1"/>
          <p:nvPr/>
        </p:nvSpPr>
        <p:spPr>
          <a:xfrm>
            <a:off x="1984268" y="5031566"/>
            <a:ext cx="1031051" cy="259045"/>
          </a:xfrm>
          <a:prstGeom prst="rect">
            <a:avLst/>
          </a:prstGeom>
          <a:noFill/>
        </p:spPr>
        <p:txBody>
          <a:bodyPr wrap="none" rtlCol="0" anchor="t" anchorCtr="1">
            <a:spAutoFit/>
          </a:bodyPr>
          <a:lstStyle/>
          <a:p>
            <a:pPr algn="ctr">
              <a:lnSpc>
                <a:spcPts val="1340"/>
              </a:lnSpc>
            </a:pPr>
            <a:r>
              <a:rPr lang="zh-CN" altLang="en-US" sz="1100" b="1" dirty="0">
                <a:solidFill>
                  <a:schemeClr val="bg1">
                    <a:lumMod val="50000"/>
                  </a:schemeClr>
                </a:solidFill>
                <a:latin typeface="Lato Heavy" charset="0"/>
                <a:ea typeface="Lato Heavy" charset="0"/>
                <a:cs typeface="Lato Heavy" charset="0"/>
              </a:rPr>
              <a:t>加入标题描述</a:t>
            </a:r>
            <a:endParaRPr lang="en-US" altLang="zh-CN" sz="1100" b="1" dirty="0">
              <a:solidFill>
                <a:schemeClr val="bg1">
                  <a:lumMod val="50000"/>
                </a:schemeClr>
              </a:solidFill>
              <a:latin typeface="Lato Heavy" charset="0"/>
              <a:ea typeface="Lato Heavy" charset="0"/>
              <a:cs typeface="Lato Heavy" charset="0"/>
            </a:endParaRPr>
          </a:p>
        </p:txBody>
      </p:sp>
      <p:sp>
        <p:nvSpPr>
          <p:cNvPr id="10" name="TextBox 43">
            <a:extLst>
              <a:ext uri="{FF2B5EF4-FFF2-40B4-BE49-F238E27FC236}">
                <a16:creationId xmlns:a16="http://schemas.microsoft.com/office/drawing/2014/main" id="{A810F6CC-C4B2-4C5A-8A2D-3946E2C3CC4F}"/>
              </a:ext>
            </a:extLst>
          </p:cNvPr>
          <p:cNvSpPr txBox="1"/>
          <p:nvPr/>
        </p:nvSpPr>
        <p:spPr>
          <a:xfrm>
            <a:off x="9162351" y="5031566"/>
            <a:ext cx="1031052" cy="259045"/>
          </a:xfrm>
          <a:prstGeom prst="rect">
            <a:avLst/>
          </a:prstGeom>
          <a:noFill/>
        </p:spPr>
        <p:txBody>
          <a:bodyPr wrap="none" rtlCol="0" anchor="t" anchorCtr="1">
            <a:spAutoFit/>
          </a:bodyPr>
          <a:lstStyle/>
          <a:p>
            <a:pPr algn="ctr">
              <a:lnSpc>
                <a:spcPts val="1340"/>
              </a:lnSpc>
            </a:pPr>
            <a:r>
              <a:rPr lang="zh-CN" altLang="en-US" sz="1100" b="1" dirty="0">
                <a:solidFill>
                  <a:schemeClr val="bg1">
                    <a:lumMod val="50000"/>
                  </a:schemeClr>
                </a:solidFill>
                <a:latin typeface="Lato Heavy" charset="0"/>
                <a:ea typeface="Lato Heavy" charset="0"/>
                <a:cs typeface="Lato Heavy" charset="0"/>
              </a:rPr>
              <a:t>加入标题描述</a:t>
            </a:r>
            <a:endParaRPr lang="en-US" altLang="zh-CN" sz="1100" b="1" dirty="0">
              <a:solidFill>
                <a:schemeClr val="bg1">
                  <a:lumMod val="50000"/>
                </a:schemeClr>
              </a:solidFill>
              <a:latin typeface="Lato Heavy" charset="0"/>
              <a:ea typeface="Lato Heavy" charset="0"/>
              <a:cs typeface="Lato Heavy" charset="0"/>
            </a:endParaRPr>
          </a:p>
        </p:txBody>
      </p:sp>
      <p:sp>
        <p:nvSpPr>
          <p:cNvPr id="14" name="TextBox 47">
            <a:extLst>
              <a:ext uri="{FF2B5EF4-FFF2-40B4-BE49-F238E27FC236}">
                <a16:creationId xmlns:a16="http://schemas.microsoft.com/office/drawing/2014/main" id="{65600BC0-7069-497E-9167-7C8EFFB026CE}"/>
              </a:ext>
            </a:extLst>
          </p:cNvPr>
          <p:cNvSpPr txBox="1"/>
          <p:nvPr/>
        </p:nvSpPr>
        <p:spPr>
          <a:xfrm>
            <a:off x="5573310" y="2984490"/>
            <a:ext cx="1031051" cy="259045"/>
          </a:xfrm>
          <a:prstGeom prst="rect">
            <a:avLst/>
          </a:prstGeom>
          <a:noFill/>
        </p:spPr>
        <p:txBody>
          <a:bodyPr wrap="none" rtlCol="0" anchor="t" anchorCtr="1">
            <a:spAutoFit/>
          </a:bodyPr>
          <a:lstStyle/>
          <a:p>
            <a:pPr algn="ctr">
              <a:lnSpc>
                <a:spcPts val="1340"/>
              </a:lnSpc>
            </a:pPr>
            <a:r>
              <a:rPr lang="zh-CN" altLang="en-US" sz="1100" b="1" dirty="0">
                <a:solidFill>
                  <a:schemeClr val="bg1">
                    <a:lumMod val="50000"/>
                  </a:schemeClr>
                </a:solidFill>
                <a:latin typeface="Lato Heavy" charset="0"/>
                <a:ea typeface="Lato Heavy" charset="0"/>
                <a:cs typeface="Lato Heavy" charset="0"/>
              </a:rPr>
              <a:t>加入标题描述</a:t>
            </a:r>
            <a:endParaRPr lang="en-US" altLang="zh-CN" sz="1100" b="1" dirty="0">
              <a:solidFill>
                <a:schemeClr val="bg1">
                  <a:lumMod val="50000"/>
                </a:schemeClr>
              </a:solidFill>
              <a:latin typeface="Lato Heavy" charset="0"/>
              <a:ea typeface="Lato Heavy" charset="0"/>
              <a:cs typeface="Lato Heavy" charset="0"/>
            </a:endParaRPr>
          </a:p>
        </p:txBody>
      </p:sp>
      <p:sp>
        <p:nvSpPr>
          <p:cNvPr id="15" name="TextBox 51">
            <a:extLst>
              <a:ext uri="{FF2B5EF4-FFF2-40B4-BE49-F238E27FC236}">
                <a16:creationId xmlns:a16="http://schemas.microsoft.com/office/drawing/2014/main" id="{48F68605-3776-4FD8-AB40-F9E8F7E7A06E}"/>
              </a:ext>
            </a:extLst>
          </p:cNvPr>
          <p:cNvSpPr txBox="1"/>
          <p:nvPr/>
        </p:nvSpPr>
        <p:spPr>
          <a:xfrm>
            <a:off x="1984269" y="2984490"/>
            <a:ext cx="1031051" cy="259045"/>
          </a:xfrm>
          <a:prstGeom prst="rect">
            <a:avLst/>
          </a:prstGeom>
          <a:noFill/>
        </p:spPr>
        <p:txBody>
          <a:bodyPr wrap="none" rtlCol="0" anchor="t" anchorCtr="1">
            <a:spAutoFit/>
          </a:bodyPr>
          <a:lstStyle/>
          <a:p>
            <a:pPr algn="ctr">
              <a:lnSpc>
                <a:spcPts val="1340"/>
              </a:lnSpc>
            </a:pPr>
            <a:r>
              <a:rPr lang="zh-CN" altLang="en-US" sz="1100" b="1" dirty="0">
                <a:solidFill>
                  <a:schemeClr val="bg1">
                    <a:lumMod val="50000"/>
                  </a:schemeClr>
                </a:solidFill>
                <a:latin typeface="Lato Heavy" charset="0"/>
                <a:ea typeface="Lato Heavy" charset="0"/>
                <a:cs typeface="Lato Heavy" charset="0"/>
              </a:rPr>
              <a:t>加入标题描述</a:t>
            </a:r>
            <a:endParaRPr lang="en-US" sz="1100" b="1" dirty="0">
              <a:solidFill>
                <a:schemeClr val="bg1">
                  <a:lumMod val="50000"/>
                </a:schemeClr>
              </a:solidFill>
              <a:latin typeface="Lato Heavy" charset="0"/>
              <a:ea typeface="Lato Heavy" charset="0"/>
              <a:cs typeface="Lato Heavy" charset="0"/>
            </a:endParaRPr>
          </a:p>
        </p:txBody>
      </p:sp>
      <p:sp>
        <p:nvSpPr>
          <p:cNvPr id="16" name="TextBox 79">
            <a:extLst>
              <a:ext uri="{FF2B5EF4-FFF2-40B4-BE49-F238E27FC236}">
                <a16:creationId xmlns:a16="http://schemas.microsoft.com/office/drawing/2014/main" id="{5013279B-5F24-48A2-8936-C4A5D476F020}"/>
              </a:ext>
            </a:extLst>
          </p:cNvPr>
          <p:cNvSpPr txBox="1"/>
          <p:nvPr/>
        </p:nvSpPr>
        <p:spPr>
          <a:xfrm>
            <a:off x="9162351" y="2984490"/>
            <a:ext cx="1031051" cy="259045"/>
          </a:xfrm>
          <a:prstGeom prst="rect">
            <a:avLst/>
          </a:prstGeom>
          <a:noFill/>
        </p:spPr>
        <p:txBody>
          <a:bodyPr wrap="none" rtlCol="0" anchor="t" anchorCtr="1">
            <a:spAutoFit/>
          </a:bodyPr>
          <a:lstStyle/>
          <a:p>
            <a:pPr algn="ctr">
              <a:lnSpc>
                <a:spcPts val="1340"/>
              </a:lnSpc>
            </a:pPr>
            <a:r>
              <a:rPr lang="zh-CN" altLang="en-US" sz="1100" b="1" dirty="0">
                <a:solidFill>
                  <a:schemeClr val="bg1">
                    <a:lumMod val="50000"/>
                  </a:schemeClr>
                </a:solidFill>
                <a:latin typeface="Lato Heavy" charset="0"/>
                <a:ea typeface="Lato Heavy" charset="0"/>
                <a:cs typeface="Lato Heavy" charset="0"/>
              </a:rPr>
              <a:t>加入标题描述</a:t>
            </a:r>
            <a:endParaRPr lang="en-US" altLang="zh-CN" sz="1100" b="1" dirty="0">
              <a:solidFill>
                <a:schemeClr val="bg1">
                  <a:lumMod val="50000"/>
                </a:schemeClr>
              </a:solidFill>
              <a:latin typeface="Lato Heavy" charset="0"/>
              <a:ea typeface="Lato Heavy" charset="0"/>
              <a:cs typeface="Lato Heavy" charset="0"/>
            </a:endParaRPr>
          </a:p>
        </p:txBody>
      </p:sp>
      <p:sp>
        <p:nvSpPr>
          <p:cNvPr id="17" name="Subtitle 2">
            <a:extLst>
              <a:ext uri="{FF2B5EF4-FFF2-40B4-BE49-F238E27FC236}">
                <a16:creationId xmlns:a16="http://schemas.microsoft.com/office/drawing/2014/main" id="{C88DB384-6C73-43DC-8207-ED94CCD054E7}"/>
              </a:ext>
            </a:extLst>
          </p:cNvPr>
          <p:cNvSpPr txBox="1">
            <a:spLocks/>
          </p:cNvSpPr>
          <p:nvPr/>
        </p:nvSpPr>
        <p:spPr>
          <a:xfrm>
            <a:off x="8019612" y="3229508"/>
            <a:ext cx="3372288" cy="58993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p:txBody>
      </p:sp>
      <p:sp>
        <p:nvSpPr>
          <p:cNvPr id="18" name="Subtitle 2">
            <a:extLst>
              <a:ext uri="{FF2B5EF4-FFF2-40B4-BE49-F238E27FC236}">
                <a16:creationId xmlns:a16="http://schemas.microsoft.com/office/drawing/2014/main" id="{45D5A289-5A85-4DB6-8DD1-F9DCEBAD10B6}"/>
              </a:ext>
            </a:extLst>
          </p:cNvPr>
          <p:cNvSpPr txBox="1">
            <a:spLocks/>
          </p:cNvSpPr>
          <p:nvPr/>
        </p:nvSpPr>
        <p:spPr>
          <a:xfrm>
            <a:off x="1225379" y="3229508"/>
            <a:ext cx="2617570" cy="58993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p:txBody>
      </p:sp>
      <p:sp>
        <p:nvSpPr>
          <p:cNvPr id="19" name="Subtitle 2">
            <a:extLst>
              <a:ext uri="{FF2B5EF4-FFF2-40B4-BE49-F238E27FC236}">
                <a16:creationId xmlns:a16="http://schemas.microsoft.com/office/drawing/2014/main" id="{6F0341CA-616E-471E-A9DF-8D390147F42E}"/>
              </a:ext>
            </a:extLst>
          </p:cNvPr>
          <p:cNvSpPr txBox="1">
            <a:spLocks/>
          </p:cNvSpPr>
          <p:nvPr/>
        </p:nvSpPr>
        <p:spPr>
          <a:xfrm>
            <a:off x="4424996" y="3229508"/>
            <a:ext cx="3372288" cy="58993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p:txBody>
      </p:sp>
      <p:sp>
        <p:nvSpPr>
          <p:cNvPr id="20" name="Subtitle 2">
            <a:extLst>
              <a:ext uri="{FF2B5EF4-FFF2-40B4-BE49-F238E27FC236}">
                <a16:creationId xmlns:a16="http://schemas.microsoft.com/office/drawing/2014/main" id="{05EBA156-3C43-4CB2-B204-86EDFD9D9B29}"/>
              </a:ext>
            </a:extLst>
          </p:cNvPr>
          <p:cNvSpPr txBox="1">
            <a:spLocks/>
          </p:cNvSpPr>
          <p:nvPr/>
        </p:nvSpPr>
        <p:spPr>
          <a:xfrm>
            <a:off x="848020" y="5297058"/>
            <a:ext cx="3372288" cy="58993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p:txBody>
      </p:sp>
      <p:sp>
        <p:nvSpPr>
          <p:cNvPr id="21" name="Subtitle 2">
            <a:extLst>
              <a:ext uri="{FF2B5EF4-FFF2-40B4-BE49-F238E27FC236}">
                <a16:creationId xmlns:a16="http://schemas.microsoft.com/office/drawing/2014/main" id="{3E803948-785A-401C-9115-F147C275B50E}"/>
              </a:ext>
            </a:extLst>
          </p:cNvPr>
          <p:cNvSpPr txBox="1">
            <a:spLocks/>
          </p:cNvSpPr>
          <p:nvPr/>
        </p:nvSpPr>
        <p:spPr>
          <a:xfrm>
            <a:off x="4424996" y="5297058"/>
            <a:ext cx="3372288" cy="58993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p:txBody>
      </p:sp>
      <p:sp>
        <p:nvSpPr>
          <p:cNvPr id="22" name="Oval 84">
            <a:extLst>
              <a:ext uri="{FF2B5EF4-FFF2-40B4-BE49-F238E27FC236}">
                <a16:creationId xmlns:a16="http://schemas.microsoft.com/office/drawing/2014/main" id="{9F311A1E-C879-4684-A640-233F6E4F281C}"/>
              </a:ext>
            </a:extLst>
          </p:cNvPr>
          <p:cNvSpPr/>
          <p:nvPr/>
        </p:nvSpPr>
        <p:spPr>
          <a:xfrm>
            <a:off x="9299087" y="2083149"/>
            <a:ext cx="741178" cy="741178"/>
          </a:xfrm>
          <a:prstGeom prst="ellipse">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Lato Light" charset="0"/>
            </a:endParaRPr>
          </a:p>
        </p:txBody>
      </p:sp>
      <p:sp>
        <p:nvSpPr>
          <p:cNvPr id="23" name="Oval 86">
            <a:extLst>
              <a:ext uri="{FF2B5EF4-FFF2-40B4-BE49-F238E27FC236}">
                <a16:creationId xmlns:a16="http://schemas.microsoft.com/office/drawing/2014/main" id="{CE38CC07-BAB9-4A0D-B7D5-927C55ACF18D}"/>
              </a:ext>
            </a:extLst>
          </p:cNvPr>
          <p:cNvSpPr/>
          <p:nvPr/>
        </p:nvSpPr>
        <p:spPr>
          <a:xfrm>
            <a:off x="2128068" y="2083149"/>
            <a:ext cx="741178" cy="741178"/>
          </a:xfrm>
          <a:prstGeom prst="ellipse">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Lato Light" charset="0"/>
            </a:endParaRPr>
          </a:p>
        </p:txBody>
      </p:sp>
      <p:sp>
        <p:nvSpPr>
          <p:cNvPr id="24" name="Oval 88">
            <a:extLst>
              <a:ext uri="{FF2B5EF4-FFF2-40B4-BE49-F238E27FC236}">
                <a16:creationId xmlns:a16="http://schemas.microsoft.com/office/drawing/2014/main" id="{6AA8107F-9119-401B-95C7-1A14E71DC774}"/>
              </a:ext>
            </a:extLst>
          </p:cNvPr>
          <p:cNvSpPr/>
          <p:nvPr/>
        </p:nvSpPr>
        <p:spPr>
          <a:xfrm>
            <a:off x="5741060" y="2083149"/>
            <a:ext cx="741178" cy="741178"/>
          </a:xfrm>
          <a:prstGeom prst="ellipse">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Lato Light" charset="0"/>
            </a:endParaRPr>
          </a:p>
        </p:txBody>
      </p:sp>
      <p:sp>
        <p:nvSpPr>
          <p:cNvPr id="25" name="Oval 91">
            <a:extLst>
              <a:ext uri="{FF2B5EF4-FFF2-40B4-BE49-F238E27FC236}">
                <a16:creationId xmlns:a16="http://schemas.microsoft.com/office/drawing/2014/main" id="{375909AE-2409-4012-A5BE-BFA9706A4A77}"/>
              </a:ext>
            </a:extLst>
          </p:cNvPr>
          <p:cNvSpPr/>
          <p:nvPr/>
        </p:nvSpPr>
        <p:spPr>
          <a:xfrm>
            <a:off x="9299087" y="4153763"/>
            <a:ext cx="741178" cy="741178"/>
          </a:xfrm>
          <a:prstGeom prst="ellipse">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lumMod val="50000"/>
                </a:schemeClr>
              </a:solidFill>
              <a:latin typeface="Lato Light" charset="0"/>
            </a:endParaRPr>
          </a:p>
        </p:txBody>
      </p:sp>
      <p:sp>
        <p:nvSpPr>
          <p:cNvPr id="26" name="Oval 93">
            <a:extLst>
              <a:ext uri="{FF2B5EF4-FFF2-40B4-BE49-F238E27FC236}">
                <a16:creationId xmlns:a16="http://schemas.microsoft.com/office/drawing/2014/main" id="{AAACE31C-7E73-4456-914A-33DC4671E8B4}"/>
              </a:ext>
            </a:extLst>
          </p:cNvPr>
          <p:cNvSpPr/>
          <p:nvPr/>
        </p:nvSpPr>
        <p:spPr>
          <a:xfrm>
            <a:off x="2128068" y="4153763"/>
            <a:ext cx="741178" cy="741178"/>
          </a:xfrm>
          <a:prstGeom prst="ellipse">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lumMod val="50000"/>
                </a:schemeClr>
              </a:solidFill>
              <a:latin typeface="Lato Light" charset="0"/>
            </a:endParaRPr>
          </a:p>
        </p:txBody>
      </p:sp>
      <p:sp>
        <p:nvSpPr>
          <p:cNvPr id="27" name="Oval 95">
            <a:extLst>
              <a:ext uri="{FF2B5EF4-FFF2-40B4-BE49-F238E27FC236}">
                <a16:creationId xmlns:a16="http://schemas.microsoft.com/office/drawing/2014/main" id="{ACE6D253-F772-4F14-90F6-1D5259653129}"/>
              </a:ext>
            </a:extLst>
          </p:cNvPr>
          <p:cNvSpPr/>
          <p:nvPr/>
        </p:nvSpPr>
        <p:spPr>
          <a:xfrm>
            <a:off x="5741060" y="4153763"/>
            <a:ext cx="741178" cy="741178"/>
          </a:xfrm>
          <a:prstGeom prst="ellipse">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lumMod val="50000"/>
                </a:schemeClr>
              </a:solidFill>
              <a:latin typeface="Lato Light" charset="0"/>
            </a:endParaRPr>
          </a:p>
        </p:txBody>
      </p:sp>
      <p:sp>
        <p:nvSpPr>
          <p:cNvPr id="28" name="Shape 2588">
            <a:extLst>
              <a:ext uri="{FF2B5EF4-FFF2-40B4-BE49-F238E27FC236}">
                <a16:creationId xmlns:a16="http://schemas.microsoft.com/office/drawing/2014/main" id="{8707ECA5-E806-43BC-AC1F-CF61D1105659}"/>
              </a:ext>
            </a:extLst>
          </p:cNvPr>
          <p:cNvSpPr/>
          <p:nvPr/>
        </p:nvSpPr>
        <p:spPr>
          <a:xfrm>
            <a:off x="2333906" y="4363604"/>
            <a:ext cx="351804" cy="319834"/>
          </a:xfrm>
          <a:custGeom>
            <a:avLst/>
            <a:gdLst/>
            <a:ahLst/>
            <a:cxnLst>
              <a:cxn ang="0">
                <a:pos x="wd2" y="hd2"/>
              </a:cxn>
              <a:cxn ang="5400000">
                <a:pos x="wd2" y="hd2"/>
              </a:cxn>
              <a:cxn ang="10800000">
                <a:pos x="wd2" y="hd2"/>
              </a:cxn>
              <a:cxn ang="16200000">
                <a:pos x="wd2" y="hd2"/>
              </a:cxn>
            </a:cxnLst>
            <a:rect l="0" t="0" r="r" b="b"/>
            <a:pathLst>
              <a:path w="21600" h="21600" extrusionOk="0">
                <a:moveTo>
                  <a:pt x="17182" y="12420"/>
                </a:moveTo>
                <a:cubicBezTo>
                  <a:pt x="16368" y="12420"/>
                  <a:pt x="15709" y="11694"/>
                  <a:pt x="15709" y="10800"/>
                </a:cubicBezTo>
                <a:cubicBezTo>
                  <a:pt x="15709" y="9906"/>
                  <a:pt x="16368" y="9180"/>
                  <a:pt x="17182" y="9180"/>
                </a:cubicBezTo>
                <a:cubicBezTo>
                  <a:pt x="17995" y="9180"/>
                  <a:pt x="18655" y="9906"/>
                  <a:pt x="18655" y="10800"/>
                </a:cubicBezTo>
                <a:cubicBezTo>
                  <a:pt x="18655" y="11694"/>
                  <a:pt x="17995" y="12420"/>
                  <a:pt x="17182" y="12420"/>
                </a:cubicBezTo>
                <a:moveTo>
                  <a:pt x="21109" y="10260"/>
                </a:moveTo>
                <a:lnTo>
                  <a:pt x="19587" y="10260"/>
                </a:lnTo>
                <a:cubicBezTo>
                  <a:pt x="19360" y="9028"/>
                  <a:pt x="18369" y="8100"/>
                  <a:pt x="17182" y="8100"/>
                </a:cubicBezTo>
                <a:cubicBezTo>
                  <a:pt x="15994" y="8100"/>
                  <a:pt x="15004" y="9028"/>
                  <a:pt x="14777" y="10260"/>
                </a:cubicBezTo>
                <a:lnTo>
                  <a:pt x="491" y="10260"/>
                </a:lnTo>
                <a:cubicBezTo>
                  <a:pt x="220" y="10260"/>
                  <a:pt x="0" y="10502"/>
                  <a:pt x="0" y="10800"/>
                </a:cubicBezTo>
                <a:cubicBezTo>
                  <a:pt x="0" y="11098"/>
                  <a:pt x="220" y="11340"/>
                  <a:pt x="491" y="11340"/>
                </a:cubicBezTo>
                <a:lnTo>
                  <a:pt x="14777" y="11340"/>
                </a:lnTo>
                <a:cubicBezTo>
                  <a:pt x="15004" y="12572"/>
                  <a:pt x="15994" y="13500"/>
                  <a:pt x="17182" y="13500"/>
                </a:cubicBezTo>
                <a:cubicBezTo>
                  <a:pt x="18369" y="13500"/>
                  <a:pt x="19360" y="12572"/>
                  <a:pt x="19587" y="11340"/>
                </a:cubicBezTo>
                <a:lnTo>
                  <a:pt x="21109" y="11340"/>
                </a:lnTo>
                <a:cubicBezTo>
                  <a:pt x="21380" y="11340"/>
                  <a:pt x="21600" y="11098"/>
                  <a:pt x="21600" y="10800"/>
                </a:cubicBezTo>
                <a:cubicBezTo>
                  <a:pt x="21600" y="10502"/>
                  <a:pt x="21380" y="10260"/>
                  <a:pt x="21109" y="10260"/>
                </a:cubicBezTo>
                <a:moveTo>
                  <a:pt x="5400" y="1080"/>
                </a:moveTo>
                <a:cubicBezTo>
                  <a:pt x="6214" y="1080"/>
                  <a:pt x="6873" y="1806"/>
                  <a:pt x="6873" y="2700"/>
                </a:cubicBezTo>
                <a:cubicBezTo>
                  <a:pt x="6873" y="3595"/>
                  <a:pt x="6214" y="4320"/>
                  <a:pt x="5400" y="4320"/>
                </a:cubicBezTo>
                <a:cubicBezTo>
                  <a:pt x="4586" y="4320"/>
                  <a:pt x="3927" y="3595"/>
                  <a:pt x="3927" y="2700"/>
                </a:cubicBezTo>
                <a:cubicBezTo>
                  <a:pt x="3927" y="1806"/>
                  <a:pt x="4586" y="1080"/>
                  <a:pt x="5400" y="1080"/>
                </a:cubicBezTo>
                <a:moveTo>
                  <a:pt x="491" y="3240"/>
                </a:moveTo>
                <a:lnTo>
                  <a:pt x="2995" y="3240"/>
                </a:lnTo>
                <a:cubicBezTo>
                  <a:pt x="3222" y="4472"/>
                  <a:pt x="4213" y="5400"/>
                  <a:pt x="5400" y="5400"/>
                </a:cubicBezTo>
                <a:cubicBezTo>
                  <a:pt x="6587" y="5400"/>
                  <a:pt x="7578" y="4472"/>
                  <a:pt x="7805" y="3240"/>
                </a:cubicBezTo>
                <a:lnTo>
                  <a:pt x="21109" y="3240"/>
                </a:lnTo>
                <a:cubicBezTo>
                  <a:pt x="21380" y="3240"/>
                  <a:pt x="21600" y="2999"/>
                  <a:pt x="21600" y="2700"/>
                </a:cubicBezTo>
                <a:cubicBezTo>
                  <a:pt x="21600" y="2402"/>
                  <a:pt x="21380" y="2160"/>
                  <a:pt x="21109" y="2160"/>
                </a:cubicBezTo>
                <a:lnTo>
                  <a:pt x="7805" y="2160"/>
                </a:lnTo>
                <a:cubicBezTo>
                  <a:pt x="7578" y="928"/>
                  <a:pt x="6587" y="0"/>
                  <a:pt x="5400" y="0"/>
                </a:cubicBezTo>
                <a:cubicBezTo>
                  <a:pt x="4213" y="0"/>
                  <a:pt x="3222" y="928"/>
                  <a:pt x="2995" y="2160"/>
                </a:cubicBezTo>
                <a:lnTo>
                  <a:pt x="491" y="2160"/>
                </a:lnTo>
                <a:cubicBezTo>
                  <a:pt x="220" y="2160"/>
                  <a:pt x="0" y="2402"/>
                  <a:pt x="0" y="2700"/>
                </a:cubicBezTo>
                <a:cubicBezTo>
                  <a:pt x="0" y="2999"/>
                  <a:pt x="220" y="3240"/>
                  <a:pt x="491" y="3240"/>
                </a:cubicBezTo>
                <a:moveTo>
                  <a:pt x="9327" y="20519"/>
                </a:moveTo>
                <a:cubicBezTo>
                  <a:pt x="8514" y="20519"/>
                  <a:pt x="7855" y="19794"/>
                  <a:pt x="7855" y="18899"/>
                </a:cubicBezTo>
                <a:cubicBezTo>
                  <a:pt x="7855" y="18005"/>
                  <a:pt x="8514" y="17279"/>
                  <a:pt x="9327" y="17279"/>
                </a:cubicBezTo>
                <a:cubicBezTo>
                  <a:pt x="10141" y="17279"/>
                  <a:pt x="10800" y="18005"/>
                  <a:pt x="10800" y="18899"/>
                </a:cubicBezTo>
                <a:cubicBezTo>
                  <a:pt x="10800" y="19794"/>
                  <a:pt x="10141" y="20519"/>
                  <a:pt x="9327" y="20519"/>
                </a:cubicBezTo>
                <a:moveTo>
                  <a:pt x="21109" y="18359"/>
                </a:moveTo>
                <a:lnTo>
                  <a:pt x="11732" y="18359"/>
                </a:lnTo>
                <a:cubicBezTo>
                  <a:pt x="11505" y="17127"/>
                  <a:pt x="10515" y="16199"/>
                  <a:pt x="9327" y="16199"/>
                </a:cubicBezTo>
                <a:cubicBezTo>
                  <a:pt x="8140" y="16199"/>
                  <a:pt x="7150" y="17127"/>
                  <a:pt x="6922" y="18359"/>
                </a:cubicBezTo>
                <a:lnTo>
                  <a:pt x="491" y="18359"/>
                </a:lnTo>
                <a:cubicBezTo>
                  <a:pt x="220" y="18359"/>
                  <a:pt x="0" y="18601"/>
                  <a:pt x="0" y="18899"/>
                </a:cubicBezTo>
                <a:cubicBezTo>
                  <a:pt x="0" y="19198"/>
                  <a:pt x="220" y="19439"/>
                  <a:pt x="491" y="19439"/>
                </a:cubicBezTo>
                <a:lnTo>
                  <a:pt x="6922" y="19439"/>
                </a:lnTo>
                <a:cubicBezTo>
                  <a:pt x="7150" y="20672"/>
                  <a:pt x="8140" y="21600"/>
                  <a:pt x="9327" y="21600"/>
                </a:cubicBezTo>
                <a:cubicBezTo>
                  <a:pt x="10515" y="21600"/>
                  <a:pt x="11505" y="20672"/>
                  <a:pt x="11732" y="19439"/>
                </a:cubicBezTo>
                <a:lnTo>
                  <a:pt x="21109" y="19439"/>
                </a:lnTo>
                <a:cubicBezTo>
                  <a:pt x="21380" y="19439"/>
                  <a:pt x="21600" y="19198"/>
                  <a:pt x="21600" y="18899"/>
                </a:cubicBezTo>
                <a:cubicBezTo>
                  <a:pt x="21600" y="18601"/>
                  <a:pt x="21380" y="18359"/>
                  <a:pt x="21109" y="18359"/>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dirty="0">
              <a:solidFill>
                <a:schemeClr val="bg1">
                  <a:lumMod val="50000"/>
                </a:schemeClr>
              </a:solidFill>
              <a:latin typeface="Lato Regular" charset="0"/>
              <a:ea typeface="Lato Regular" charset="0"/>
              <a:cs typeface="Lato Regular" charset="0"/>
            </a:endParaRPr>
          </a:p>
        </p:txBody>
      </p:sp>
      <p:sp>
        <p:nvSpPr>
          <p:cNvPr id="29" name="Shape 2641">
            <a:extLst>
              <a:ext uri="{FF2B5EF4-FFF2-40B4-BE49-F238E27FC236}">
                <a16:creationId xmlns:a16="http://schemas.microsoft.com/office/drawing/2014/main" id="{D409AA75-F004-410E-9162-D3B8CF2C46D5}"/>
              </a:ext>
            </a:extLst>
          </p:cNvPr>
          <p:cNvSpPr/>
          <p:nvPr/>
        </p:nvSpPr>
        <p:spPr>
          <a:xfrm>
            <a:off x="9501571" y="4403209"/>
            <a:ext cx="354725" cy="225734"/>
          </a:xfrm>
          <a:custGeom>
            <a:avLst/>
            <a:gdLst/>
            <a:ahLst/>
            <a:cxnLst>
              <a:cxn ang="0">
                <a:pos x="wd2" y="hd2"/>
              </a:cxn>
              <a:cxn ang="5400000">
                <a:pos x="wd2" y="hd2"/>
              </a:cxn>
              <a:cxn ang="10800000">
                <a:pos x="wd2" y="hd2"/>
              </a:cxn>
              <a:cxn ang="16200000">
                <a:pos x="wd2" y="hd2"/>
              </a:cxn>
            </a:cxnLst>
            <a:rect l="0" t="0" r="r" b="b"/>
            <a:pathLst>
              <a:path w="21600" h="21600" extrusionOk="0">
                <a:moveTo>
                  <a:pt x="20618" y="16606"/>
                </a:moveTo>
                <a:lnTo>
                  <a:pt x="16691" y="14138"/>
                </a:lnTo>
                <a:lnTo>
                  <a:pt x="16691" y="7462"/>
                </a:lnTo>
                <a:lnTo>
                  <a:pt x="20618" y="4994"/>
                </a:lnTo>
                <a:cubicBezTo>
                  <a:pt x="20618" y="4994"/>
                  <a:pt x="20618" y="16606"/>
                  <a:pt x="20618" y="16606"/>
                </a:cubicBezTo>
                <a:close/>
                <a:moveTo>
                  <a:pt x="21109" y="3086"/>
                </a:moveTo>
                <a:cubicBezTo>
                  <a:pt x="21030" y="3086"/>
                  <a:pt x="20958" y="3122"/>
                  <a:pt x="20892" y="3174"/>
                </a:cubicBezTo>
                <a:lnTo>
                  <a:pt x="20890" y="3167"/>
                </a:lnTo>
                <a:lnTo>
                  <a:pt x="16018" y="6229"/>
                </a:lnTo>
                <a:cubicBezTo>
                  <a:pt x="16013" y="6233"/>
                  <a:pt x="16008" y="6235"/>
                  <a:pt x="16003" y="6239"/>
                </a:cubicBezTo>
                <a:lnTo>
                  <a:pt x="15980" y="6252"/>
                </a:lnTo>
                <a:lnTo>
                  <a:pt x="15983" y="6260"/>
                </a:lnTo>
                <a:cubicBezTo>
                  <a:pt x="15822" y="6387"/>
                  <a:pt x="15709" y="6641"/>
                  <a:pt x="15709" y="6943"/>
                </a:cubicBezTo>
                <a:lnTo>
                  <a:pt x="15709" y="14657"/>
                </a:lnTo>
                <a:cubicBezTo>
                  <a:pt x="15709" y="14959"/>
                  <a:pt x="15822" y="15213"/>
                  <a:pt x="15983" y="15340"/>
                </a:cubicBezTo>
                <a:lnTo>
                  <a:pt x="15980" y="15347"/>
                </a:lnTo>
                <a:lnTo>
                  <a:pt x="16002" y="15360"/>
                </a:lnTo>
                <a:cubicBezTo>
                  <a:pt x="16008" y="15365"/>
                  <a:pt x="16013" y="15368"/>
                  <a:pt x="16018" y="15371"/>
                </a:cubicBezTo>
                <a:lnTo>
                  <a:pt x="20890" y="18433"/>
                </a:lnTo>
                <a:lnTo>
                  <a:pt x="20892" y="18426"/>
                </a:lnTo>
                <a:cubicBezTo>
                  <a:pt x="20958" y="18478"/>
                  <a:pt x="21030" y="18514"/>
                  <a:pt x="21109" y="18514"/>
                </a:cubicBezTo>
                <a:cubicBezTo>
                  <a:pt x="21380" y="18514"/>
                  <a:pt x="21600" y="18169"/>
                  <a:pt x="21600" y="17743"/>
                </a:cubicBezTo>
                <a:lnTo>
                  <a:pt x="21600" y="3857"/>
                </a:lnTo>
                <a:cubicBezTo>
                  <a:pt x="21600" y="3431"/>
                  <a:pt x="21380" y="3086"/>
                  <a:pt x="21109" y="3086"/>
                </a:cubicBezTo>
                <a:moveTo>
                  <a:pt x="13745" y="18514"/>
                </a:moveTo>
                <a:cubicBezTo>
                  <a:pt x="13745" y="19367"/>
                  <a:pt x="13306" y="20057"/>
                  <a:pt x="12764" y="20057"/>
                </a:cubicBezTo>
                <a:lnTo>
                  <a:pt x="1964" y="20057"/>
                </a:lnTo>
                <a:cubicBezTo>
                  <a:pt x="1422" y="20057"/>
                  <a:pt x="982" y="19367"/>
                  <a:pt x="982" y="18514"/>
                </a:cubicBezTo>
                <a:lnTo>
                  <a:pt x="982" y="3086"/>
                </a:lnTo>
                <a:cubicBezTo>
                  <a:pt x="982" y="2233"/>
                  <a:pt x="1422" y="1543"/>
                  <a:pt x="1964" y="1543"/>
                </a:cubicBezTo>
                <a:lnTo>
                  <a:pt x="12764" y="1543"/>
                </a:lnTo>
                <a:cubicBezTo>
                  <a:pt x="13306" y="1543"/>
                  <a:pt x="13745" y="2233"/>
                  <a:pt x="13745" y="3086"/>
                </a:cubicBezTo>
                <a:cubicBezTo>
                  <a:pt x="13745" y="3086"/>
                  <a:pt x="13745" y="18514"/>
                  <a:pt x="13745" y="18514"/>
                </a:cubicBezTo>
                <a:close/>
                <a:moveTo>
                  <a:pt x="12764" y="0"/>
                </a:moveTo>
                <a:lnTo>
                  <a:pt x="1964" y="0"/>
                </a:lnTo>
                <a:cubicBezTo>
                  <a:pt x="879" y="0"/>
                  <a:pt x="0" y="1382"/>
                  <a:pt x="0" y="3086"/>
                </a:cubicBezTo>
                <a:lnTo>
                  <a:pt x="0" y="18514"/>
                </a:lnTo>
                <a:cubicBezTo>
                  <a:pt x="0" y="20219"/>
                  <a:pt x="879" y="21600"/>
                  <a:pt x="1964" y="21600"/>
                </a:cubicBezTo>
                <a:lnTo>
                  <a:pt x="12764" y="21600"/>
                </a:lnTo>
                <a:cubicBezTo>
                  <a:pt x="13848" y="21600"/>
                  <a:pt x="14727" y="20219"/>
                  <a:pt x="14727" y="18514"/>
                </a:cubicBezTo>
                <a:lnTo>
                  <a:pt x="14727" y="3086"/>
                </a:lnTo>
                <a:cubicBezTo>
                  <a:pt x="14727" y="1382"/>
                  <a:pt x="13848" y="0"/>
                  <a:pt x="12764" y="0"/>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dirty="0">
              <a:solidFill>
                <a:schemeClr val="bg1">
                  <a:lumMod val="50000"/>
                </a:schemeClr>
              </a:solidFill>
              <a:latin typeface="Lato Regular" charset="0"/>
              <a:ea typeface="Lato Regular" charset="0"/>
              <a:cs typeface="Lato Regular" charset="0"/>
            </a:endParaRPr>
          </a:p>
        </p:txBody>
      </p:sp>
      <p:sp>
        <p:nvSpPr>
          <p:cNvPr id="30" name="Shape 2688">
            <a:extLst>
              <a:ext uri="{FF2B5EF4-FFF2-40B4-BE49-F238E27FC236}">
                <a16:creationId xmlns:a16="http://schemas.microsoft.com/office/drawing/2014/main" id="{4133FABB-B88D-4067-A921-4F457307B5C2}"/>
              </a:ext>
            </a:extLst>
          </p:cNvPr>
          <p:cNvSpPr/>
          <p:nvPr/>
        </p:nvSpPr>
        <p:spPr>
          <a:xfrm>
            <a:off x="5965899" y="2307041"/>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dirty="0">
              <a:solidFill>
                <a:schemeClr val="bg1">
                  <a:lumMod val="50000"/>
                </a:schemeClr>
              </a:solidFill>
              <a:latin typeface="Lato Regular" charset="0"/>
              <a:ea typeface="Lato Regular" charset="0"/>
              <a:cs typeface="Lato Regular" charset="0"/>
            </a:endParaRPr>
          </a:p>
        </p:txBody>
      </p:sp>
      <p:sp>
        <p:nvSpPr>
          <p:cNvPr id="31" name="Shape 2571">
            <a:extLst>
              <a:ext uri="{FF2B5EF4-FFF2-40B4-BE49-F238E27FC236}">
                <a16:creationId xmlns:a16="http://schemas.microsoft.com/office/drawing/2014/main" id="{4D271720-AB86-4C15-8F48-A963ADEB6BF0}"/>
              </a:ext>
            </a:extLst>
          </p:cNvPr>
          <p:cNvSpPr/>
          <p:nvPr/>
        </p:nvSpPr>
        <p:spPr>
          <a:xfrm>
            <a:off x="2343584" y="2305619"/>
            <a:ext cx="345875" cy="345875"/>
          </a:xfrm>
          <a:custGeom>
            <a:avLst/>
            <a:gdLst/>
            <a:ahLst/>
            <a:cxnLst>
              <a:cxn ang="0">
                <a:pos x="wd2" y="hd2"/>
              </a:cxn>
              <a:cxn ang="5400000">
                <a:pos x="wd2" y="hd2"/>
              </a:cxn>
              <a:cxn ang="10800000">
                <a:pos x="wd2" y="hd2"/>
              </a:cxn>
              <a:cxn ang="16200000">
                <a:pos x="wd2" y="hd2"/>
              </a:cxn>
            </a:cxnLst>
            <a:rect l="0" t="0" r="r" b="b"/>
            <a:pathLst>
              <a:path w="21600" h="21600" extrusionOk="0">
                <a:moveTo>
                  <a:pt x="9327" y="17673"/>
                </a:moveTo>
                <a:cubicBezTo>
                  <a:pt x="4718" y="17673"/>
                  <a:pt x="982" y="13936"/>
                  <a:pt x="982" y="9327"/>
                </a:cubicBezTo>
                <a:cubicBezTo>
                  <a:pt x="982" y="4718"/>
                  <a:pt x="4718" y="982"/>
                  <a:pt x="9327" y="982"/>
                </a:cubicBezTo>
                <a:cubicBezTo>
                  <a:pt x="13936" y="982"/>
                  <a:pt x="17673" y="4718"/>
                  <a:pt x="17673" y="9327"/>
                </a:cubicBezTo>
                <a:cubicBezTo>
                  <a:pt x="17673" y="13936"/>
                  <a:pt x="13936" y="17673"/>
                  <a:pt x="9327" y="17673"/>
                </a:cubicBezTo>
                <a:moveTo>
                  <a:pt x="21456" y="20762"/>
                </a:moveTo>
                <a:lnTo>
                  <a:pt x="16253" y="15559"/>
                </a:lnTo>
                <a:cubicBezTo>
                  <a:pt x="17741" y="13907"/>
                  <a:pt x="18655" y="11726"/>
                  <a:pt x="18655" y="9327"/>
                </a:cubicBezTo>
                <a:cubicBezTo>
                  <a:pt x="18655" y="4176"/>
                  <a:pt x="14479" y="0"/>
                  <a:pt x="9327" y="0"/>
                </a:cubicBezTo>
                <a:cubicBezTo>
                  <a:pt x="4176" y="0"/>
                  <a:pt x="0" y="4176"/>
                  <a:pt x="0" y="9327"/>
                </a:cubicBezTo>
                <a:cubicBezTo>
                  <a:pt x="0" y="14479"/>
                  <a:pt x="4176" y="18655"/>
                  <a:pt x="9327" y="18655"/>
                </a:cubicBezTo>
                <a:cubicBezTo>
                  <a:pt x="11726" y="18655"/>
                  <a:pt x="13907" y="17742"/>
                  <a:pt x="15559" y="16253"/>
                </a:cubicBezTo>
                <a:lnTo>
                  <a:pt x="20762" y="21456"/>
                </a:lnTo>
                <a:cubicBezTo>
                  <a:pt x="20851" y="21546"/>
                  <a:pt x="20973" y="21600"/>
                  <a:pt x="21109" y="21600"/>
                </a:cubicBezTo>
                <a:cubicBezTo>
                  <a:pt x="21380" y="21600"/>
                  <a:pt x="21600" y="21381"/>
                  <a:pt x="21600" y="21109"/>
                </a:cubicBezTo>
                <a:cubicBezTo>
                  <a:pt x="21600" y="20974"/>
                  <a:pt x="21545" y="20851"/>
                  <a:pt x="21456" y="20762"/>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dirty="0">
              <a:solidFill>
                <a:schemeClr val="bg1">
                  <a:lumMod val="50000"/>
                </a:schemeClr>
              </a:solidFill>
              <a:latin typeface="Lato Regular" charset="0"/>
              <a:ea typeface="Lato Regular" charset="0"/>
              <a:cs typeface="Lato Regular" charset="0"/>
            </a:endParaRPr>
          </a:p>
        </p:txBody>
      </p:sp>
      <p:sp>
        <p:nvSpPr>
          <p:cNvPr id="32" name="Shape 2633">
            <a:extLst>
              <a:ext uri="{FF2B5EF4-FFF2-40B4-BE49-F238E27FC236}">
                <a16:creationId xmlns:a16="http://schemas.microsoft.com/office/drawing/2014/main" id="{9C51A7CF-323E-47BC-9122-A7749F118616}"/>
              </a:ext>
            </a:extLst>
          </p:cNvPr>
          <p:cNvSpPr/>
          <p:nvPr/>
        </p:nvSpPr>
        <p:spPr>
          <a:xfrm>
            <a:off x="9538212" y="2336949"/>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dirty="0">
              <a:solidFill>
                <a:schemeClr val="bg1">
                  <a:lumMod val="50000"/>
                </a:schemeClr>
              </a:solidFill>
              <a:latin typeface="Lato Regular" charset="0"/>
              <a:ea typeface="Lato Regular" charset="0"/>
              <a:cs typeface="Lato Regular" charset="0"/>
            </a:endParaRPr>
          </a:p>
        </p:txBody>
      </p:sp>
      <p:sp>
        <p:nvSpPr>
          <p:cNvPr id="33" name="Shape 2785">
            <a:extLst>
              <a:ext uri="{FF2B5EF4-FFF2-40B4-BE49-F238E27FC236}">
                <a16:creationId xmlns:a16="http://schemas.microsoft.com/office/drawing/2014/main" id="{9B1D3106-1663-4292-8B9D-6D7972E85ECB}"/>
              </a:ext>
            </a:extLst>
          </p:cNvPr>
          <p:cNvSpPr/>
          <p:nvPr/>
        </p:nvSpPr>
        <p:spPr>
          <a:xfrm>
            <a:off x="5988476" y="4409250"/>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16691" y="20400"/>
                </a:moveTo>
                <a:cubicBezTo>
                  <a:pt x="14522" y="20400"/>
                  <a:pt x="12764" y="18251"/>
                  <a:pt x="12764" y="15600"/>
                </a:cubicBezTo>
                <a:cubicBezTo>
                  <a:pt x="12764" y="12949"/>
                  <a:pt x="14522" y="10800"/>
                  <a:pt x="16691" y="10800"/>
                </a:cubicBezTo>
                <a:cubicBezTo>
                  <a:pt x="18860" y="10800"/>
                  <a:pt x="20618" y="12949"/>
                  <a:pt x="20618" y="15600"/>
                </a:cubicBezTo>
                <a:cubicBezTo>
                  <a:pt x="20618" y="18251"/>
                  <a:pt x="18860" y="20400"/>
                  <a:pt x="16691" y="20400"/>
                </a:cubicBezTo>
                <a:moveTo>
                  <a:pt x="12762" y="3393"/>
                </a:moveTo>
                <a:lnTo>
                  <a:pt x="12781" y="3388"/>
                </a:lnTo>
                <a:cubicBezTo>
                  <a:pt x="12870" y="2164"/>
                  <a:pt x="13702" y="1200"/>
                  <a:pt x="14727" y="1200"/>
                </a:cubicBezTo>
                <a:cubicBezTo>
                  <a:pt x="15521" y="1200"/>
                  <a:pt x="16202" y="1779"/>
                  <a:pt x="16511" y="2609"/>
                </a:cubicBezTo>
                <a:lnTo>
                  <a:pt x="16509" y="2609"/>
                </a:lnTo>
                <a:lnTo>
                  <a:pt x="19162" y="10421"/>
                </a:lnTo>
                <a:cubicBezTo>
                  <a:pt x="18436" y="9902"/>
                  <a:pt x="17593" y="9600"/>
                  <a:pt x="16691" y="9600"/>
                </a:cubicBezTo>
                <a:cubicBezTo>
                  <a:pt x="15082" y="9600"/>
                  <a:pt x="13658" y="10550"/>
                  <a:pt x="12763" y="12012"/>
                </a:cubicBezTo>
                <a:cubicBezTo>
                  <a:pt x="12763" y="12012"/>
                  <a:pt x="12762" y="3393"/>
                  <a:pt x="12762" y="3393"/>
                </a:cubicBezTo>
                <a:close/>
                <a:moveTo>
                  <a:pt x="11782" y="13200"/>
                </a:moveTo>
                <a:lnTo>
                  <a:pt x="9818" y="13200"/>
                </a:lnTo>
                <a:lnTo>
                  <a:pt x="9818" y="4800"/>
                </a:lnTo>
                <a:lnTo>
                  <a:pt x="11782" y="4800"/>
                </a:lnTo>
                <a:cubicBezTo>
                  <a:pt x="11782" y="4800"/>
                  <a:pt x="11782" y="13200"/>
                  <a:pt x="11782" y="13200"/>
                </a:cubicBezTo>
                <a:close/>
                <a:moveTo>
                  <a:pt x="11782" y="15600"/>
                </a:moveTo>
                <a:lnTo>
                  <a:pt x="9818" y="15600"/>
                </a:lnTo>
                <a:lnTo>
                  <a:pt x="9818" y="14400"/>
                </a:lnTo>
                <a:lnTo>
                  <a:pt x="11782" y="14400"/>
                </a:lnTo>
                <a:cubicBezTo>
                  <a:pt x="11782" y="14400"/>
                  <a:pt x="11782" y="15600"/>
                  <a:pt x="11782" y="15600"/>
                </a:cubicBezTo>
                <a:close/>
                <a:moveTo>
                  <a:pt x="8837" y="12012"/>
                </a:moveTo>
                <a:cubicBezTo>
                  <a:pt x="7942" y="10550"/>
                  <a:pt x="6518" y="9600"/>
                  <a:pt x="4909" y="9600"/>
                </a:cubicBezTo>
                <a:cubicBezTo>
                  <a:pt x="4007" y="9600"/>
                  <a:pt x="3164" y="9902"/>
                  <a:pt x="2438" y="10421"/>
                </a:cubicBezTo>
                <a:lnTo>
                  <a:pt x="5091" y="2609"/>
                </a:lnTo>
                <a:lnTo>
                  <a:pt x="5089" y="2609"/>
                </a:lnTo>
                <a:cubicBezTo>
                  <a:pt x="5398" y="1779"/>
                  <a:pt x="6079" y="1200"/>
                  <a:pt x="6873" y="1200"/>
                </a:cubicBezTo>
                <a:cubicBezTo>
                  <a:pt x="7898" y="1200"/>
                  <a:pt x="8730" y="2164"/>
                  <a:pt x="8819" y="3388"/>
                </a:cubicBezTo>
                <a:lnTo>
                  <a:pt x="8838" y="3393"/>
                </a:lnTo>
                <a:cubicBezTo>
                  <a:pt x="8838" y="3393"/>
                  <a:pt x="8837" y="12012"/>
                  <a:pt x="8837" y="12012"/>
                </a:cubicBezTo>
                <a:close/>
                <a:moveTo>
                  <a:pt x="4909" y="20400"/>
                </a:moveTo>
                <a:cubicBezTo>
                  <a:pt x="2740" y="20400"/>
                  <a:pt x="982" y="18251"/>
                  <a:pt x="982" y="15600"/>
                </a:cubicBezTo>
                <a:cubicBezTo>
                  <a:pt x="982" y="12949"/>
                  <a:pt x="2740" y="10800"/>
                  <a:pt x="4909" y="10800"/>
                </a:cubicBezTo>
                <a:cubicBezTo>
                  <a:pt x="7078" y="10800"/>
                  <a:pt x="8836" y="12949"/>
                  <a:pt x="8836" y="15600"/>
                </a:cubicBezTo>
                <a:cubicBezTo>
                  <a:pt x="8836" y="18251"/>
                  <a:pt x="7078" y="20400"/>
                  <a:pt x="4909" y="20400"/>
                </a:cubicBezTo>
                <a:moveTo>
                  <a:pt x="21102" y="12980"/>
                </a:moveTo>
                <a:lnTo>
                  <a:pt x="17504" y="2400"/>
                </a:lnTo>
                <a:lnTo>
                  <a:pt x="17493" y="2402"/>
                </a:lnTo>
                <a:cubicBezTo>
                  <a:pt x="17088" y="1006"/>
                  <a:pt x="16009" y="0"/>
                  <a:pt x="14727" y="0"/>
                </a:cubicBezTo>
                <a:cubicBezTo>
                  <a:pt x="13101" y="0"/>
                  <a:pt x="11782" y="1612"/>
                  <a:pt x="11782" y="3600"/>
                </a:cubicBezTo>
                <a:lnTo>
                  <a:pt x="9818" y="3600"/>
                </a:lnTo>
                <a:cubicBezTo>
                  <a:pt x="9818" y="1612"/>
                  <a:pt x="8499" y="0"/>
                  <a:pt x="6873" y="0"/>
                </a:cubicBezTo>
                <a:cubicBezTo>
                  <a:pt x="5592" y="0"/>
                  <a:pt x="4512" y="1006"/>
                  <a:pt x="4107" y="2402"/>
                </a:cubicBezTo>
                <a:lnTo>
                  <a:pt x="4096" y="2400"/>
                </a:lnTo>
                <a:lnTo>
                  <a:pt x="498" y="12980"/>
                </a:lnTo>
                <a:cubicBezTo>
                  <a:pt x="182" y="13772"/>
                  <a:pt x="0" y="14659"/>
                  <a:pt x="0" y="15600"/>
                </a:cubicBezTo>
                <a:cubicBezTo>
                  <a:pt x="0" y="18914"/>
                  <a:pt x="2198" y="21600"/>
                  <a:pt x="4909" y="21600"/>
                </a:cubicBezTo>
                <a:cubicBezTo>
                  <a:pt x="7284" y="21600"/>
                  <a:pt x="9265" y="19539"/>
                  <a:pt x="9719" y="16800"/>
                </a:cubicBezTo>
                <a:lnTo>
                  <a:pt x="11881" y="16800"/>
                </a:lnTo>
                <a:cubicBezTo>
                  <a:pt x="12335" y="19539"/>
                  <a:pt x="14316" y="21600"/>
                  <a:pt x="16691" y="21600"/>
                </a:cubicBezTo>
                <a:cubicBezTo>
                  <a:pt x="19402" y="21600"/>
                  <a:pt x="21600" y="18914"/>
                  <a:pt x="21600" y="15600"/>
                </a:cubicBezTo>
                <a:cubicBezTo>
                  <a:pt x="21600" y="14659"/>
                  <a:pt x="21418" y="13772"/>
                  <a:pt x="21102" y="12980"/>
                </a:cubicBezTo>
                <a:moveTo>
                  <a:pt x="16691" y="12000"/>
                </a:moveTo>
                <a:cubicBezTo>
                  <a:pt x="15064" y="12000"/>
                  <a:pt x="13745" y="13612"/>
                  <a:pt x="13745" y="15600"/>
                </a:cubicBezTo>
                <a:cubicBezTo>
                  <a:pt x="13745" y="15932"/>
                  <a:pt x="13965" y="16200"/>
                  <a:pt x="14236" y="16200"/>
                </a:cubicBezTo>
                <a:cubicBezTo>
                  <a:pt x="14508" y="16200"/>
                  <a:pt x="14727" y="15932"/>
                  <a:pt x="14727" y="15600"/>
                </a:cubicBezTo>
                <a:cubicBezTo>
                  <a:pt x="14727" y="14275"/>
                  <a:pt x="15606" y="13200"/>
                  <a:pt x="16691" y="13200"/>
                </a:cubicBezTo>
                <a:cubicBezTo>
                  <a:pt x="16962" y="13200"/>
                  <a:pt x="17182" y="12932"/>
                  <a:pt x="17182" y="12600"/>
                </a:cubicBezTo>
                <a:cubicBezTo>
                  <a:pt x="17182" y="12268"/>
                  <a:pt x="16962" y="12000"/>
                  <a:pt x="16691" y="12000"/>
                </a:cubicBezTo>
                <a:moveTo>
                  <a:pt x="4909" y="12000"/>
                </a:moveTo>
                <a:cubicBezTo>
                  <a:pt x="3282" y="12000"/>
                  <a:pt x="1964" y="13612"/>
                  <a:pt x="1964" y="15600"/>
                </a:cubicBezTo>
                <a:cubicBezTo>
                  <a:pt x="1964" y="15932"/>
                  <a:pt x="2183" y="16200"/>
                  <a:pt x="2455" y="16200"/>
                </a:cubicBezTo>
                <a:cubicBezTo>
                  <a:pt x="2726" y="16200"/>
                  <a:pt x="2945" y="15932"/>
                  <a:pt x="2945" y="15600"/>
                </a:cubicBezTo>
                <a:cubicBezTo>
                  <a:pt x="2945" y="14275"/>
                  <a:pt x="3825" y="13200"/>
                  <a:pt x="4909" y="13200"/>
                </a:cubicBezTo>
                <a:cubicBezTo>
                  <a:pt x="5180" y="13200"/>
                  <a:pt x="5400" y="12932"/>
                  <a:pt x="5400" y="12600"/>
                </a:cubicBezTo>
                <a:cubicBezTo>
                  <a:pt x="5400" y="12268"/>
                  <a:pt x="5180" y="12000"/>
                  <a:pt x="4909" y="12000"/>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dirty="0">
              <a:solidFill>
                <a:schemeClr val="bg1">
                  <a:lumMod val="50000"/>
                </a:schemeClr>
              </a:solidFill>
              <a:latin typeface="Lato Regular" charset="0"/>
              <a:ea typeface="Lato Regular" charset="0"/>
              <a:cs typeface="Lato Regular" charset="0"/>
            </a:endParaRPr>
          </a:p>
        </p:txBody>
      </p:sp>
      <p:sp>
        <p:nvSpPr>
          <p:cNvPr id="34" name="Subtitle 2">
            <a:extLst>
              <a:ext uri="{FF2B5EF4-FFF2-40B4-BE49-F238E27FC236}">
                <a16:creationId xmlns:a16="http://schemas.microsoft.com/office/drawing/2014/main" id="{3DC4C23B-4680-47CB-9156-2B06D2B8E820}"/>
              </a:ext>
            </a:extLst>
          </p:cNvPr>
          <p:cNvSpPr txBox="1">
            <a:spLocks/>
          </p:cNvSpPr>
          <p:nvPr/>
        </p:nvSpPr>
        <p:spPr>
          <a:xfrm>
            <a:off x="8019612" y="5297058"/>
            <a:ext cx="3372288" cy="58993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p:txBody>
      </p:sp>
    </p:spTree>
    <p:extLst>
      <p:ext uri="{BB962C8B-B14F-4D97-AF65-F5344CB8AC3E}">
        <p14:creationId xmlns:p14="http://schemas.microsoft.com/office/powerpoint/2010/main" val="261486719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250" fill="hold"/>
                                        <p:tgtEl>
                                          <p:spTgt spid="7"/>
                                        </p:tgtEl>
                                        <p:attrNameLst>
                                          <p:attrName>ppt_x</p:attrName>
                                        </p:attrNameLst>
                                      </p:cBhvr>
                                      <p:tavLst>
                                        <p:tav tm="0">
                                          <p:val>
                                            <p:strVal val="#ppt_x"/>
                                          </p:val>
                                        </p:tav>
                                        <p:tav tm="100000">
                                          <p:val>
                                            <p:strVal val="#ppt_x"/>
                                          </p:val>
                                        </p:tav>
                                      </p:tavLst>
                                    </p:anim>
                                    <p:anim calcmode="lin" valueType="num">
                                      <p:cBhvr additive="base">
                                        <p:cTn id="12" dur="250" fill="hold"/>
                                        <p:tgtEl>
                                          <p:spTgt spid="7"/>
                                        </p:tgtEl>
                                        <p:attrNameLst>
                                          <p:attrName>ppt_y</p:attrName>
                                        </p:attrNameLst>
                                      </p:cBhvr>
                                      <p:tavLst>
                                        <p:tav tm="0">
                                          <p:val>
                                            <p:strVal val="1+#ppt_h/2"/>
                                          </p:val>
                                        </p:tav>
                                        <p:tav tm="100000">
                                          <p:val>
                                            <p:strVal val="#ppt_y"/>
                                          </p:val>
                                        </p:tav>
                                      </p:tavLst>
                                    </p:anim>
                                  </p:childTnLst>
                                </p:cTn>
                              </p:par>
                            </p:childTnLst>
                          </p:cTn>
                        </p:par>
                        <p:par>
                          <p:cTn id="13" fill="hold">
                            <p:stCondLst>
                              <p:cond delay="750"/>
                            </p:stCondLst>
                            <p:childTnLst>
                              <p:par>
                                <p:cTn id="14" presetID="2" presetClass="entr" presetSubtype="4"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250" fill="hold"/>
                                        <p:tgtEl>
                                          <p:spTgt spid="9"/>
                                        </p:tgtEl>
                                        <p:attrNameLst>
                                          <p:attrName>ppt_x</p:attrName>
                                        </p:attrNameLst>
                                      </p:cBhvr>
                                      <p:tavLst>
                                        <p:tav tm="0">
                                          <p:val>
                                            <p:strVal val="#ppt_x"/>
                                          </p:val>
                                        </p:tav>
                                        <p:tav tm="100000">
                                          <p:val>
                                            <p:strVal val="#ppt_x"/>
                                          </p:val>
                                        </p:tav>
                                      </p:tavLst>
                                    </p:anim>
                                    <p:anim calcmode="lin" valueType="num">
                                      <p:cBhvr additive="base">
                                        <p:cTn id="17" dur="250" fill="hold"/>
                                        <p:tgtEl>
                                          <p:spTgt spid="9"/>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2" presetClass="entr" presetSubtype="4"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250" fill="hold"/>
                                        <p:tgtEl>
                                          <p:spTgt spid="10"/>
                                        </p:tgtEl>
                                        <p:attrNameLst>
                                          <p:attrName>ppt_x</p:attrName>
                                        </p:attrNameLst>
                                      </p:cBhvr>
                                      <p:tavLst>
                                        <p:tav tm="0">
                                          <p:val>
                                            <p:strVal val="#ppt_x"/>
                                          </p:val>
                                        </p:tav>
                                        <p:tav tm="100000">
                                          <p:val>
                                            <p:strVal val="#ppt_x"/>
                                          </p:val>
                                        </p:tav>
                                      </p:tavLst>
                                    </p:anim>
                                    <p:anim calcmode="lin" valueType="num">
                                      <p:cBhvr additive="base">
                                        <p:cTn id="22" dur="250" fill="hold"/>
                                        <p:tgtEl>
                                          <p:spTgt spid="10"/>
                                        </p:tgtEl>
                                        <p:attrNameLst>
                                          <p:attrName>ppt_y</p:attrName>
                                        </p:attrNameLst>
                                      </p:cBhvr>
                                      <p:tavLst>
                                        <p:tav tm="0">
                                          <p:val>
                                            <p:strVal val="1+#ppt_h/2"/>
                                          </p:val>
                                        </p:tav>
                                        <p:tav tm="100000">
                                          <p:val>
                                            <p:strVal val="#ppt_y"/>
                                          </p:val>
                                        </p:tav>
                                      </p:tavLst>
                                    </p:anim>
                                  </p:childTnLst>
                                </p:cTn>
                              </p:par>
                            </p:childTnLst>
                          </p:cTn>
                        </p:par>
                        <p:par>
                          <p:cTn id="23" fill="hold">
                            <p:stCondLst>
                              <p:cond delay="1250"/>
                            </p:stCondLst>
                            <p:childTnLst>
                              <p:par>
                                <p:cTn id="24" presetID="2" presetClass="entr" presetSubtype="4"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250" fill="hold"/>
                                        <p:tgtEl>
                                          <p:spTgt spid="14"/>
                                        </p:tgtEl>
                                        <p:attrNameLst>
                                          <p:attrName>ppt_x</p:attrName>
                                        </p:attrNameLst>
                                      </p:cBhvr>
                                      <p:tavLst>
                                        <p:tav tm="0">
                                          <p:val>
                                            <p:strVal val="#ppt_x"/>
                                          </p:val>
                                        </p:tav>
                                        <p:tav tm="100000">
                                          <p:val>
                                            <p:strVal val="#ppt_x"/>
                                          </p:val>
                                        </p:tav>
                                      </p:tavLst>
                                    </p:anim>
                                    <p:anim calcmode="lin" valueType="num">
                                      <p:cBhvr additive="base">
                                        <p:cTn id="27" dur="250" fill="hold"/>
                                        <p:tgtEl>
                                          <p:spTgt spid="14"/>
                                        </p:tgtEl>
                                        <p:attrNameLst>
                                          <p:attrName>ppt_y</p:attrName>
                                        </p:attrNameLst>
                                      </p:cBhvr>
                                      <p:tavLst>
                                        <p:tav tm="0">
                                          <p:val>
                                            <p:strVal val="1+#ppt_h/2"/>
                                          </p:val>
                                        </p:tav>
                                        <p:tav tm="100000">
                                          <p:val>
                                            <p:strVal val="#ppt_y"/>
                                          </p:val>
                                        </p:tav>
                                      </p:tavLst>
                                    </p:anim>
                                  </p:childTnLst>
                                </p:cTn>
                              </p:par>
                            </p:childTnLst>
                          </p:cTn>
                        </p:par>
                        <p:par>
                          <p:cTn id="28" fill="hold">
                            <p:stCondLst>
                              <p:cond delay="1500"/>
                            </p:stCondLst>
                            <p:childTnLst>
                              <p:par>
                                <p:cTn id="29" presetID="2" presetClass="entr" presetSubtype="4"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250" fill="hold"/>
                                        <p:tgtEl>
                                          <p:spTgt spid="15"/>
                                        </p:tgtEl>
                                        <p:attrNameLst>
                                          <p:attrName>ppt_x</p:attrName>
                                        </p:attrNameLst>
                                      </p:cBhvr>
                                      <p:tavLst>
                                        <p:tav tm="0">
                                          <p:val>
                                            <p:strVal val="#ppt_x"/>
                                          </p:val>
                                        </p:tav>
                                        <p:tav tm="100000">
                                          <p:val>
                                            <p:strVal val="#ppt_x"/>
                                          </p:val>
                                        </p:tav>
                                      </p:tavLst>
                                    </p:anim>
                                    <p:anim calcmode="lin" valueType="num">
                                      <p:cBhvr additive="base">
                                        <p:cTn id="32" dur="250" fill="hold"/>
                                        <p:tgtEl>
                                          <p:spTgt spid="15"/>
                                        </p:tgtEl>
                                        <p:attrNameLst>
                                          <p:attrName>ppt_y</p:attrName>
                                        </p:attrNameLst>
                                      </p:cBhvr>
                                      <p:tavLst>
                                        <p:tav tm="0">
                                          <p:val>
                                            <p:strVal val="1+#ppt_h/2"/>
                                          </p:val>
                                        </p:tav>
                                        <p:tav tm="100000">
                                          <p:val>
                                            <p:strVal val="#ppt_y"/>
                                          </p:val>
                                        </p:tav>
                                      </p:tavLst>
                                    </p:anim>
                                  </p:childTnLst>
                                </p:cTn>
                              </p:par>
                            </p:childTnLst>
                          </p:cTn>
                        </p:par>
                        <p:par>
                          <p:cTn id="33" fill="hold">
                            <p:stCondLst>
                              <p:cond delay="1750"/>
                            </p:stCondLst>
                            <p:childTnLst>
                              <p:par>
                                <p:cTn id="34" presetID="2" presetClass="entr" presetSubtype="4"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250" fill="hold"/>
                                        <p:tgtEl>
                                          <p:spTgt spid="16"/>
                                        </p:tgtEl>
                                        <p:attrNameLst>
                                          <p:attrName>ppt_x</p:attrName>
                                        </p:attrNameLst>
                                      </p:cBhvr>
                                      <p:tavLst>
                                        <p:tav tm="0">
                                          <p:val>
                                            <p:strVal val="#ppt_x"/>
                                          </p:val>
                                        </p:tav>
                                        <p:tav tm="100000">
                                          <p:val>
                                            <p:strVal val="#ppt_x"/>
                                          </p:val>
                                        </p:tav>
                                      </p:tavLst>
                                    </p:anim>
                                    <p:anim calcmode="lin" valueType="num">
                                      <p:cBhvr additive="base">
                                        <p:cTn id="37" dur="250" fill="hold"/>
                                        <p:tgtEl>
                                          <p:spTgt spid="16"/>
                                        </p:tgtEl>
                                        <p:attrNameLst>
                                          <p:attrName>ppt_y</p:attrName>
                                        </p:attrNameLst>
                                      </p:cBhvr>
                                      <p:tavLst>
                                        <p:tav tm="0">
                                          <p:val>
                                            <p:strVal val="1+#ppt_h/2"/>
                                          </p:val>
                                        </p:tav>
                                        <p:tav tm="100000">
                                          <p:val>
                                            <p:strVal val="#ppt_y"/>
                                          </p:val>
                                        </p:tav>
                                      </p:tavLst>
                                    </p:anim>
                                  </p:childTnLst>
                                </p:cTn>
                              </p:par>
                            </p:childTnLst>
                          </p:cTn>
                        </p:par>
                        <p:par>
                          <p:cTn id="38" fill="hold">
                            <p:stCondLst>
                              <p:cond delay="2000"/>
                            </p:stCondLst>
                            <p:childTnLst>
                              <p:par>
                                <p:cTn id="39" presetID="2" presetClass="entr" presetSubtype="4"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250" fill="hold"/>
                                        <p:tgtEl>
                                          <p:spTgt spid="17"/>
                                        </p:tgtEl>
                                        <p:attrNameLst>
                                          <p:attrName>ppt_x</p:attrName>
                                        </p:attrNameLst>
                                      </p:cBhvr>
                                      <p:tavLst>
                                        <p:tav tm="0">
                                          <p:val>
                                            <p:strVal val="#ppt_x"/>
                                          </p:val>
                                        </p:tav>
                                        <p:tav tm="100000">
                                          <p:val>
                                            <p:strVal val="#ppt_x"/>
                                          </p:val>
                                        </p:tav>
                                      </p:tavLst>
                                    </p:anim>
                                    <p:anim calcmode="lin" valueType="num">
                                      <p:cBhvr additive="base">
                                        <p:cTn id="42" dur="250" fill="hold"/>
                                        <p:tgtEl>
                                          <p:spTgt spid="17"/>
                                        </p:tgtEl>
                                        <p:attrNameLst>
                                          <p:attrName>ppt_y</p:attrName>
                                        </p:attrNameLst>
                                      </p:cBhvr>
                                      <p:tavLst>
                                        <p:tav tm="0">
                                          <p:val>
                                            <p:strVal val="1+#ppt_h/2"/>
                                          </p:val>
                                        </p:tav>
                                        <p:tav tm="100000">
                                          <p:val>
                                            <p:strVal val="#ppt_y"/>
                                          </p:val>
                                        </p:tav>
                                      </p:tavLst>
                                    </p:anim>
                                  </p:childTnLst>
                                </p:cTn>
                              </p:par>
                            </p:childTnLst>
                          </p:cTn>
                        </p:par>
                        <p:par>
                          <p:cTn id="43" fill="hold">
                            <p:stCondLst>
                              <p:cond delay="2250"/>
                            </p:stCondLst>
                            <p:childTnLst>
                              <p:par>
                                <p:cTn id="44" presetID="2" presetClass="entr" presetSubtype="4"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additive="base">
                                        <p:cTn id="46" dur="250" fill="hold"/>
                                        <p:tgtEl>
                                          <p:spTgt spid="18"/>
                                        </p:tgtEl>
                                        <p:attrNameLst>
                                          <p:attrName>ppt_x</p:attrName>
                                        </p:attrNameLst>
                                      </p:cBhvr>
                                      <p:tavLst>
                                        <p:tav tm="0">
                                          <p:val>
                                            <p:strVal val="#ppt_x"/>
                                          </p:val>
                                        </p:tav>
                                        <p:tav tm="100000">
                                          <p:val>
                                            <p:strVal val="#ppt_x"/>
                                          </p:val>
                                        </p:tav>
                                      </p:tavLst>
                                    </p:anim>
                                    <p:anim calcmode="lin" valueType="num">
                                      <p:cBhvr additive="base">
                                        <p:cTn id="47" dur="250" fill="hold"/>
                                        <p:tgtEl>
                                          <p:spTgt spid="18"/>
                                        </p:tgtEl>
                                        <p:attrNameLst>
                                          <p:attrName>ppt_y</p:attrName>
                                        </p:attrNameLst>
                                      </p:cBhvr>
                                      <p:tavLst>
                                        <p:tav tm="0">
                                          <p:val>
                                            <p:strVal val="1+#ppt_h/2"/>
                                          </p:val>
                                        </p:tav>
                                        <p:tav tm="100000">
                                          <p:val>
                                            <p:strVal val="#ppt_y"/>
                                          </p:val>
                                        </p:tav>
                                      </p:tavLst>
                                    </p:anim>
                                  </p:childTnLst>
                                </p:cTn>
                              </p:par>
                            </p:childTnLst>
                          </p:cTn>
                        </p:par>
                        <p:par>
                          <p:cTn id="48" fill="hold">
                            <p:stCondLst>
                              <p:cond delay="2500"/>
                            </p:stCondLst>
                            <p:childTnLst>
                              <p:par>
                                <p:cTn id="49" presetID="2" presetClass="entr" presetSubtype="4"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250" fill="hold"/>
                                        <p:tgtEl>
                                          <p:spTgt spid="19"/>
                                        </p:tgtEl>
                                        <p:attrNameLst>
                                          <p:attrName>ppt_x</p:attrName>
                                        </p:attrNameLst>
                                      </p:cBhvr>
                                      <p:tavLst>
                                        <p:tav tm="0">
                                          <p:val>
                                            <p:strVal val="#ppt_x"/>
                                          </p:val>
                                        </p:tav>
                                        <p:tav tm="100000">
                                          <p:val>
                                            <p:strVal val="#ppt_x"/>
                                          </p:val>
                                        </p:tav>
                                      </p:tavLst>
                                    </p:anim>
                                    <p:anim calcmode="lin" valueType="num">
                                      <p:cBhvr additive="base">
                                        <p:cTn id="52" dur="250" fill="hold"/>
                                        <p:tgtEl>
                                          <p:spTgt spid="19"/>
                                        </p:tgtEl>
                                        <p:attrNameLst>
                                          <p:attrName>ppt_y</p:attrName>
                                        </p:attrNameLst>
                                      </p:cBhvr>
                                      <p:tavLst>
                                        <p:tav tm="0">
                                          <p:val>
                                            <p:strVal val="1+#ppt_h/2"/>
                                          </p:val>
                                        </p:tav>
                                        <p:tav tm="100000">
                                          <p:val>
                                            <p:strVal val="#ppt_y"/>
                                          </p:val>
                                        </p:tav>
                                      </p:tavLst>
                                    </p:anim>
                                  </p:childTnLst>
                                </p:cTn>
                              </p:par>
                            </p:childTnLst>
                          </p:cTn>
                        </p:par>
                        <p:par>
                          <p:cTn id="53" fill="hold">
                            <p:stCondLst>
                              <p:cond delay="2750"/>
                            </p:stCondLst>
                            <p:childTnLst>
                              <p:par>
                                <p:cTn id="54" presetID="2" presetClass="entr" presetSubtype="4" fill="hold" grpId="0" nodeType="afterEffect">
                                  <p:stCondLst>
                                    <p:cond delay="0"/>
                                  </p:stCondLst>
                                  <p:childTnLst>
                                    <p:set>
                                      <p:cBhvr>
                                        <p:cTn id="55" dur="1" fill="hold">
                                          <p:stCondLst>
                                            <p:cond delay="0"/>
                                          </p:stCondLst>
                                        </p:cTn>
                                        <p:tgtEl>
                                          <p:spTgt spid="20"/>
                                        </p:tgtEl>
                                        <p:attrNameLst>
                                          <p:attrName>style.visibility</p:attrName>
                                        </p:attrNameLst>
                                      </p:cBhvr>
                                      <p:to>
                                        <p:strVal val="visible"/>
                                      </p:to>
                                    </p:set>
                                    <p:anim calcmode="lin" valueType="num">
                                      <p:cBhvr additive="base">
                                        <p:cTn id="56" dur="250" fill="hold"/>
                                        <p:tgtEl>
                                          <p:spTgt spid="20"/>
                                        </p:tgtEl>
                                        <p:attrNameLst>
                                          <p:attrName>ppt_x</p:attrName>
                                        </p:attrNameLst>
                                      </p:cBhvr>
                                      <p:tavLst>
                                        <p:tav tm="0">
                                          <p:val>
                                            <p:strVal val="#ppt_x"/>
                                          </p:val>
                                        </p:tav>
                                        <p:tav tm="100000">
                                          <p:val>
                                            <p:strVal val="#ppt_x"/>
                                          </p:val>
                                        </p:tav>
                                      </p:tavLst>
                                    </p:anim>
                                    <p:anim calcmode="lin" valueType="num">
                                      <p:cBhvr additive="base">
                                        <p:cTn id="57" dur="250" fill="hold"/>
                                        <p:tgtEl>
                                          <p:spTgt spid="20"/>
                                        </p:tgtEl>
                                        <p:attrNameLst>
                                          <p:attrName>ppt_y</p:attrName>
                                        </p:attrNameLst>
                                      </p:cBhvr>
                                      <p:tavLst>
                                        <p:tav tm="0">
                                          <p:val>
                                            <p:strVal val="1+#ppt_h/2"/>
                                          </p:val>
                                        </p:tav>
                                        <p:tav tm="100000">
                                          <p:val>
                                            <p:strVal val="#ppt_y"/>
                                          </p:val>
                                        </p:tav>
                                      </p:tavLst>
                                    </p:anim>
                                  </p:childTnLst>
                                </p:cTn>
                              </p:par>
                            </p:childTnLst>
                          </p:cTn>
                        </p:par>
                        <p:par>
                          <p:cTn id="58" fill="hold">
                            <p:stCondLst>
                              <p:cond delay="3000"/>
                            </p:stCondLst>
                            <p:childTnLst>
                              <p:par>
                                <p:cTn id="59" presetID="2" presetClass="entr" presetSubtype="4" fill="hold" grpId="0" nodeType="afterEffect">
                                  <p:stCondLst>
                                    <p:cond delay="0"/>
                                  </p:stCondLst>
                                  <p:childTnLst>
                                    <p:set>
                                      <p:cBhvr>
                                        <p:cTn id="60" dur="1" fill="hold">
                                          <p:stCondLst>
                                            <p:cond delay="0"/>
                                          </p:stCondLst>
                                        </p:cTn>
                                        <p:tgtEl>
                                          <p:spTgt spid="21"/>
                                        </p:tgtEl>
                                        <p:attrNameLst>
                                          <p:attrName>style.visibility</p:attrName>
                                        </p:attrNameLst>
                                      </p:cBhvr>
                                      <p:to>
                                        <p:strVal val="visible"/>
                                      </p:to>
                                    </p:set>
                                    <p:anim calcmode="lin" valueType="num">
                                      <p:cBhvr additive="base">
                                        <p:cTn id="61" dur="250" fill="hold"/>
                                        <p:tgtEl>
                                          <p:spTgt spid="21"/>
                                        </p:tgtEl>
                                        <p:attrNameLst>
                                          <p:attrName>ppt_x</p:attrName>
                                        </p:attrNameLst>
                                      </p:cBhvr>
                                      <p:tavLst>
                                        <p:tav tm="0">
                                          <p:val>
                                            <p:strVal val="#ppt_x"/>
                                          </p:val>
                                        </p:tav>
                                        <p:tav tm="100000">
                                          <p:val>
                                            <p:strVal val="#ppt_x"/>
                                          </p:val>
                                        </p:tav>
                                      </p:tavLst>
                                    </p:anim>
                                    <p:anim calcmode="lin" valueType="num">
                                      <p:cBhvr additive="base">
                                        <p:cTn id="62" dur="250" fill="hold"/>
                                        <p:tgtEl>
                                          <p:spTgt spid="21"/>
                                        </p:tgtEl>
                                        <p:attrNameLst>
                                          <p:attrName>ppt_y</p:attrName>
                                        </p:attrNameLst>
                                      </p:cBhvr>
                                      <p:tavLst>
                                        <p:tav tm="0">
                                          <p:val>
                                            <p:strVal val="1+#ppt_h/2"/>
                                          </p:val>
                                        </p:tav>
                                        <p:tav tm="100000">
                                          <p:val>
                                            <p:strVal val="#ppt_y"/>
                                          </p:val>
                                        </p:tav>
                                      </p:tavLst>
                                    </p:anim>
                                  </p:childTnLst>
                                </p:cTn>
                              </p:par>
                            </p:childTnLst>
                          </p:cTn>
                        </p:par>
                        <p:par>
                          <p:cTn id="63" fill="hold">
                            <p:stCondLst>
                              <p:cond delay="3250"/>
                            </p:stCondLst>
                            <p:childTnLst>
                              <p:par>
                                <p:cTn id="64" presetID="2" presetClass="entr" presetSubtype="4" fill="hold" grpId="0" nodeType="afterEffect">
                                  <p:stCondLst>
                                    <p:cond delay="0"/>
                                  </p:stCondLst>
                                  <p:childTnLst>
                                    <p:set>
                                      <p:cBhvr>
                                        <p:cTn id="65" dur="1" fill="hold">
                                          <p:stCondLst>
                                            <p:cond delay="0"/>
                                          </p:stCondLst>
                                        </p:cTn>
                                        <p:tgtEl>
                                          <p:spTgt spid="22"/>
                                        </p:tgtEl>
                                        <p:attrNameLst>
                                          <p:attrName>style.visibility</p:attrName>
                                        </p:attrNameLst>
                                      </p:cBhvr>
                                      <p:to>
                                        <p:strVal val="visible"/>
                                      </p:to>
                                    </p:set>
                                    <p:anim calcmode="lin" valueType="num">
                                      <p:cBhvr additive="base">
                                        <p:cTn id="66" dur="250" fill="hold"/>
                                        <p:tgtEl>
                                          <p:spTgt spid="22"/>
                                        </p:tgtEl>
                                        <p:attrNameLst>
                                          <p:attrName>ppt_x</p:attrName>
                                        </p:attrNameLst>
                                      </p:cBhvr>
                                      <p:tavLst>
                                        <p:tav tm="0">
                                          <p:val>
                                            <p:strVal val="#ppt_x"/>
                                          </p:val>
                                        </p:tav>
                                        <p:tav tm="100000">
                                          <p:val>
                                            <p:strVal val="#ppt_x"/>
                                          </p:val>
                                        </p:tav>
                                      </p:tavLst>
                                    </p:anim>
                                    <p:anim calcmode="lin" valueType="num">
                                      <p:cBhvr additive="base">
                                        <p:cTn id="67" dur="250" fill="hold"/>
                                        <p:tgtEl>
                                          <p:spTgt spid="22"/>
                                        </p:tgtEl>
                                        <p:attrNameLst>
                                          <p:attrName>ppt_y</p:attrName>
                                        </p:attrNameLst>
                                      </p:cBhvr>
                                      <p:tavLst>
                                        <p:tav tm="0">
                                          <p:val>
                                            <p:strVal val="1+#ppt_h/2"/>
                                          </p:val>
                                        </p:tav>
                                        <p:tav tm="100000">
                                          <p:val>
                                            <p:strVal val="#ppt_y"/>
                                          </p:val>
                                        </p:tav>
                                      </p:tavLst>
                                    </p:anim>
                                  </p:childTnLst>
                                </p:cTn>
                              </p:par>
                            </p:childTnLst>
                          </p:cTn>
                        </p:par>
                        <p:par>
                          <p:cTn id="68" fill="hold">
                            <p:stCondLst>
                              <p:cond delay="3500"/>
                            </p:stCondLst>
                            <p:childTnLst>
                              <p:par>
                                <p:cTn id="69" presetID="2" presetClass="entr" presetSubtype="4" fill="hold" grpId="0" nodeType="afterEffect">
                                  <p:stCondLst>
                                    <p:cond delay="0"/>
                                  </p:stCondLst>
                                  <p:childTnLst>
                                    <p:set>
                                      <p:cBhvr>
                                        <p:cTn id="70" dur="1" fill="hold">
                                          <p:stCondLst>
                                            <p:cond delay="0"/>
                                          </p:stCondLst>
                                        </p:cTn>
                                        <p:tgtEl>
                                          <p:spTgt spid="23"/>
                                        </p:tgtEl>
                                        <p:attrNameLst>
                                          <p:attrName>style.visibility</p:attrName>
                                        </p:attrNameLst>
                                      </p:cBhvr>
                                      <p:to>
                                        <p:strVal val="visible"/>
                                      </p:to>
                                    </p:set>
                                    <p:anim calcmode="lin" valueType="num">
                                      <p:cBhvr additive="base">
                                        <p:cTn id="71" dur="250" fill="hold"/>
                                        <p:tgtEl>
                                          <p:spTgt spid="23"/>
                                        </p:tgtEl>
                                        <p:attrNameLst>
                                          <p:attrName>ppt_x</p:attrName>
                                        </p:attrNameLst>
                                      </p:cBhvr>
                                      <p:tavLst>
                                        <p:tav tm="0">
                                          <p:val>
                                            <p:strVal val="#ppt_x"/>
                                          </p:val>
                                        </p:tav>
                                        <p:tav tm="100000">
                                          <p:val>
                                            <p:strVal val="#ppt_x"/>
                                          </p:val>
                                        </p:tav>
                                      </p:tavLst>
                                    </p:anim>
                                    <p:anim calcmode="lin" valueType="num">
                                      <p:cBhvr additive="base">
                                        <p:cTn id="72" dur="250" fill="hold"/>
                                        <p:tgtEl>
                                          <p:spTgt spid="23"/>
                                        </p:tgtEl>
                                        <p:attrNameLst>
                                          <p:attrName>ppt_y</p:attrName>
                                        </p:attrNameLst>
                                      </p:cBhvr>
                                      <p:tavLst>
                                        <p:tav tm="0">
                                          <p:val>
                                            <p:strVal val="1+#ppt_h/2"/>
                                          </p:val>
                                        </p:tav>
                                        <p:tav tm="100000">
                                          <p:val>
                                            <p:strVal val="#ppt_y"/>
                                          </p:val>
                                        </p:tav>
                                      </p:tavLst>
                                    </p:anim>
                                  </p:childTnLst>
                                </p:cTn>
                              </p:par>
                            </p:childTnLst>
                          </p:cTn>
                        </p:par>
                        <p:par>
                          <p:cTn id="73" fill="hold">
                            <p:stCondLst>
                              <p:cond delay="3750"/>
                            </p:stCondLst>
                            <p:childTnLst>
                              <p:par>
                                <p:cTn id="74" presetID="2" presetClass="entr" presetSubtype="4" fill="hold" grpId="0" nodeType="afterEffect">
                                  <p:stCondLst>
                                    <p:cond delay="0"/>
                                  </p:stCondLst>
                                  <p:childTnLst>
                                    <p:set>
                                      <p:cBhvr>
                                        <p:cTn id="75" dur="1" fill="hold">
                                          <p:stCondLst>
                                            <p:cond delay="0"/>
                                          </p:stCondLst>
                                        </p:cTn>
                                        <p:tgtEl>
                                          <p:spTgt spid="24"/>
                                        </p:tgtEl>
                                        <p:attrNameLst>
                                          <p:attrName>style.visibility</p:attrName>
                                        </p:attrNameLst>
                                      </p:cBhvr>
                                      <p:to>
                                        <p:strVal val="visible"/>
                                      </p:to>
                                    </p:set>
                                    <p:anim calcmode="lin" valueType="num">
                                      <p:cBhvr additive="base">
                                        <p:cTn id="76" dur="250" fill="hold"/>
                                        <p:tgtEl>
                                          <p:spTgt spid="24"/>
                                        </p:tgtEl>
                                        <p:attrNameLst>
                                          <p:attrName>ppt_x</p:attrName>
                                        </p:attrNameLst>
                                      </p:cBhvr>
                                      <p:tavLst>
                                        <p:tav tm="0">
                                          <p:val>
                                            <p:strVal val="#ppt_x"/>
                                          </p:val>
                                        </p:tav>
                                        <p:tav tm="100000">
                                          <p:val>
                                            <p:strVal val="#ppt_x"/>
                                          </p:val>
                                        </p:tav>
                                      </p:tavLst>
                                    </p:anim>
                                    <p:anim calcmode="lin" valueType="num">
                                      <p:cBhvr additive="base">
                                        <p:cTn id="77" dur="250" fill="hold"/>
                                        <p:tgtEl>
                                          <p:spTgt spid="24"/>
                                        </p:tgtEl>
                                        <p:attrNameLst>
                                          <p:attrName>ppt_y</p:attrName>
                                        </p:attrNameLst>
                                      </p:cBhvr>
                                      <p:tavLst>
                                        <p:tav tm="0">
                                          <p:val>
                                            <p:strVal val="1+#ppt_h/2"/>
                                          </p:val>
                                        </p:tav>
                                        <p:tav tm="100000">
                                          <p:val>
                                            <p:strVal val="#ppt_y"/>
                                          </p:val>
                                        </p:tav>
                                      </p:tavLst>
                                    </p:anim>
                                  </p:childTnLst>
                                </p:cTn>
                              </p:par>
                            </p:childTnLst>
                          </p:cTn>
                        </p:par>
                        <p:par>
                          <p:cTn id="78" fill="hold">
                            <p:stCondLst>
                              <p:cond delay="4000"/>
                            </p:stCondLst>
                            <p:childTnLst>
                              <p:par>
                                <p:cTn id="79" presetID="2" presetClass="entr" presetSubtype="4" fill="hold" grpId="0" nodeType="afterEffect">
                                  <p:stCondLst>
                                    <p:cond delay="0"/>
                                  </p:stCondLst>
                                  <p:childTnLst>
                                    <p:set>
                                      <p:cBhvr>
                                        <p:cTn id="80" dur="1" fill="hold">
                                          <p:stCondLst>
                                            <p:cond delay="0"/>
                                          </p:stCondLst>
                                        </p:cTn>
                                        <p:tgtEl>
                                          <p:spTgt spid="25"/>
                                        </p:tgtEl>
                                        <p:attrNameLst>
                                          <p:attrName>style.visibility</p:attrName>
                                        </p:attrNameLst>
                                      </p:cBhvr>
                                      <p:to>
                                        <p:strVal val="visible"/>
                                      </p:to>
                                    </p:set>
                                    <p:anim calcmode="lin" valueType="num">
                                      <p:cBhvr additive="base">
                                        <p:cTn id="81" dur="250" fill="hold"/>
                                        <p:tgtEl>
                                          <p:spTgt spid="25"/>
                                        </p:tgtEl>
                                        <p:attrNameLst>
                                          <p:attrName>ppt_x</p:attrName>
                                        </p:attrNameLst>
                                      </p:cBhvr>
                                      <p:tavLst>
                                        <p:tav tm="0">
                                          <p:val>
                                            <p:strVal val="#ppt_x"/>
                                          </p:val>
                                        </p:tav>
                                        <p:tav tm="100000">
                                          <p:val>
                                            <p:strVal val="#ppt_x"/>
                                          </p:val>
                                        </p:tav>
                                      </p:tavLst>
                                    </p:anim>
                                    <p:anim calcmode="lin" valueType="num">
                                      <p:cBhvr additive="base">
                                        <p:cTn id="82" dur="250" fill="hold"/>
                                        <p:tgtEl>
                                          <p:spTgt spid="25"/>
                                        </p:tgtEl>
                                        <p:attrNameLst>
                                          <p:attrName>ppt_y</p:attrName>
                                        </p:attrNameLst>
                                      </p:cBhvr>
                                      <p:tavLst>
                                        <p:tav tm="0">
                                          <p:val>
                                            <p:strVal val="1+#ppt_h/2"/>
                                          </p:val>
                                        </p:tav>
                                        <p:tav tm="100000">
                                          <p:val>
                                            <p:strVal val="#ppt_y"/>
                                          </p:val>
                                        </p:tav>
                                      </p:tavLst>
                                    </p:anim>
                                  </p:childTnLst>
                                </p:cTn>
                              </p:par>
                            </p:childTnLst>
                          </p:cTn>
                        </p:par>
                        <p:par>
                          <p:cTn id="83" fill="hold">
                            <p:stCondLst>
                              <p:cond delay="4250"/>
                            </p:stCondLst>
                            <p:childTnLst>
                              <p:par>
                                <p:cTn id="84" presetID="2" presetClass="entr" presetSubtype="4" fill="hold" grpId="0" nodeType="afterEffect">
                                  <p:stCondLst>
                                    <p:cond delay="0"/>
                                  </p:stCondLst>
                                  <p:childTnLst>
                                    <p:set>
                                      <p:cBhvr>
                                        <p:cTn id="85" dur="1" fill="hold">
                                          <p:stCondLst>
                                            <p:cond delay="0"/>
                                          </p:stCondLst>
                                        </p:cTn>
                                        <p:tgtEl>
                                          <p:spTgt spid="26"/>
                                        </p:tgtEl>
                                        <p:attrNameLst>
                                          <p:attrName>style.visibility</p:attrName>
                                        </p:attrNameLst>
                                      </p:cBhvr>
                                      <p:to>
                                        <p:strVal val="visible"/>
                                      </p:to>
                                    </p:set>
                                    <p:anim calcmode="lin" valueType="num">
                                      <p:cBhvr additive="base">
                                        <p:cTn id="86" dur="250" fill="hold"/>
                                        <p:tgtEl>
                                          <p:spTgt spid="26"/>
                                        </p:tgtEl>
                                        <p:attrNameLst>
                                          <p:attrName>ppt_x</p:attrName>
                                        </p:attrNameLst>
                                      </p:cBhvr>
                                      <p:tavLst>
                                        <p:tav tm="0">
                                          <p:val>
                                            <p:strVal val="#ppt_x"/>
                                          </p:val>
                                        </p:tav>
                                        <p:tav tm="100000">
                                          <p:val>
                                            <p:strVal val="#ppt_x"/>
                                          </p:val>
                                        </p:tav>
                                      </p:tavLst>
                                    </p:anim>
                                    <p:anim calcmode="lin" valueType="num">
                                      <p:cBhvr additive="base">
                                        <p:cTn id="87" dur="250" fill="hold"/>
                                        <p:tgtEl>
                                          <p:spTgt spid="26"/>
                                        </p:tgtEl>
                                        <p:attrNameLst>
                                          <p:attrName>ppt_y</p:attrName>
                                        </p:attrNameLst>
                                      </p:cBhvr>
                                      <p:tavLst>
                                        <p:tav tm="0">
                                          <p:val>
                                            <p:strVal val="1+#ppt_h/2"/>
                                          </p:val>
                                        </p:tav>
                                        <p:tav tm="100000">
                                          <p:val>
                                            <p:strVal val="#ppt_y"/>
                                          </p:val>
                                        </p:tav>
                                      </p:tavLst>
                                    </p:anim>
                                  </p:childTnLst>
                                </p:cTn>
                              </p:par>
                            </p:childTnLst>
                          </p:cTn>
                        </p:par>
                        <p:par>
                          <p:cTn id="88" fill="hold">
                            <p:stCondLst>
                              <p:cond delay="4500"/>
                            </p:stCondLst>
                            <p:childTnLst>
                              <p:par>
                                <p:cTn id="89" presetID="2" presetClass="entr" presetSubtype="4" fill="hold" grpId="0" nodeType="afterEffect">
                                  <p:stCondLst>
                                    <p:cond delay="0"/>
                                  </p:stCondLst>
                                  <p:childTnLst>
                                    <p:set>
                                      <p:cBhvr>
                                        <p:cTn id="90" dur="1" fill="hold">
                                          <p:stCondLst>
                                            <p:cond delay="0"/>
                                          </p:stCondLst>
                                        </p:cTn>
                                        <p:tgtEl>
                                          <p:spTgt spid="27"/>
                                        </p:tgtEl>
                                        <p:attrNameLst>
                                          <p:attrName>style.visibility</p:attrName>
                                        </p:attrNameLst>
                                      </p:cBhvr>
                                      <p:to>
                                        <p:strVal val="visible"/>
                                      </p:to>
                                    </p:set>
                                    <p:anim calcmode="lin" valueType="num">
                                      <p:cBhvr additive="base">
                                        <p:cTn id="91" dur="250" fill="hold"/>
                                        <p:tgtEl>
                                          <p:spTgt spid="27"/>
                                        </p:tgtEl>
                                        <p:attrNameLst>
                                          <p:attrName>ppt_x</p:attrName>
                                        </p:attrNameLst>
                                      </p:cBhvr>
                                      <p:tavLst>
                                        <p:tav tm="0">
                                          <p:val>
                                            <p:strVal val="#ppt_x"/>
                                          </p:val>
                                        </p:tav>
                                        <p:tav tm="100000">
                                          <p:val>
                                            <p:strVal val="#ppt_x"/>
                                          </p:val>
                                        </p:tav>
                                      </p:tavLst>
                                    </p:anim>
                                    <p:anim calcmode="lin" valueType="num">
                                      <p:cBhvr additive="base">
                                        <p:cTn id="92" dur="250" fill="hold"/>
                                        <p:tgtEl>
                                          <p:spTgt spid="27"/>
                                        </p:tgtEl>
                                        <p:attrNameLst>
                                          <p:attrName>ppt_y</p:attrName>
                                        </p:attrNameLst>
                                      </p:cBhvr>
                                      <p:tavLst>
                                        <p:tav tm="0">
                                          <p:val>
                                            <p:strVal val="1+#ppt_h/2"/>
                                          </p:val>
                                        </p:tav>
                                        <p:tav tm="100000">
                                          <p:val>
                                            <p:strVal val="#ppt_y"/>
                                          </p:val>
                                        </p:tav>
                                      </p:tavLst>
                                    </p:anim>
                                  </p:childTnLst>
                                </p:cTn>
                              </p:par>
                            </p:childTnLst>
                          </p:cTn>
                        </p:par>
                        <p:par>
                          <p:cTn id="93" fill="hold">
                            <p:stCondLst>
                              <p:cond delay="4750"/>
                            </p:stCondLst>
                            <p:childTnLst>
                              <p:par>
                                <p:cTn id="94" presetID="2" presetClass="entr" presetSubtype="4" fill="hold" grpId="0" nodeType="afterEffect">
                                  <p:stCondLst>
                                    <p:cond delay="0"/>
                                  </p:stCondLst>
                                  <p:childTnLst>
                                    <p:set>
                                      <p:cBhvr>
                                        <p:cTn id="95" dur="1" fill="hold">
                                          <p:stCondLst>
                                            <p:cond delay="0"/>
                                          </p:stCondLst>
                                        </p:cTn>
                                        <p:tgtEl>
                                          <p:spTgt spid="28"/>
                                        </p:tgtEl>
                                        <p:attrNameLst>
                                          <p:attrName>style.visibility</p:attrName>
                                        </p:attrNameLst>
                                      </p:cBhvr>
                                      <p:to>
                                        <p:strVal val="visible"/>
                                      </p:to>
                                    </p:set>
                                    <p:anim calcmode="lin" valueType="num">
                                      <p:cBhvr additive="base">
                                        <p:cTn id="96" dur="250" fill="hold"/>
                                        <p:tgtEl>
                                          <p:spTgt spid="28"/>
                                        </p:tgtEl>
                                        <p:attrNameLst>
                                          <p:attrName>ppt_x</p:attrName>
                                        </p:attrNameLst>
                                      </p:cBhvr>
                                      <p:tavLst>
                                        <p:tav tm="0">
                                          <p:val>
                                            <p:strVal val="#ppt_x"/>
                                          </p:val>
                                        </p:tav>
                                        <p:tav tm="100000">
                                          <p:val>
                                            <p:strVal val="#ppt_x"/>
                                          </p:val>
                                        </p:tav>
                                      </p:tavLst>
                                    </p:anim>
                                    <p:anim calcmode="lin" valueType="num">
                                      <p:cBhvr additive="base">
                                        <p:cTn id="97" dur="250" fill="hold"/>
                                        <p:tgtEl>
                                          <p:spTgt spid="28"/>
                                        </p:tgtEl>
                                        <p:attrNameLst>
                                          <p:attrName>ppt_y</p:attrName>
                                        </p:attrNameLst>
                                      </p:cBhvr>
                                      <p:tavLst>
                                        <p:tav tm="0">
                                          <p:val>
                                            <p:strVal val="1+#ppt_h/2"/>
                                          </p:val>
                                        </p:tav>
                                        <p:tav tm="100000">
                                          <p:val>
                                            <p:strVal val="#ppt_y"/>
                                          </p:val>
                                        </p:tav>
                                      </p:tavLst>
                                    </p:anim>
                                  </p:childTnLst>
                                </p:cTn>
                              </p:par>
                            </p:childTnLst>
                          </p:cTn>
                        </p:par>
                        <p:par>
                          <p:cTn id="98" fill="hold">
                            <p:stCondLst>
                              <p:cond delay="5000"/>
                            </p:stCondLst>
                            <p:childTnLst>
                              <p:par>
                                <p:cTn id="99" presetID="2" presetClass="entr" presetSubtype="4" fill="hold" grpId="0" nodeType="afterEffect">
                                  <p:stCondLst>
                                    <p:cond delay="0"/>
                                  </p:stCondLst>
                                  <p:childTnLst>
                                    <p:set>
                                      <p:cBhvr>
                                        <p:cTn id="100" dur="1" fill="hold">
                                          <p:stCondLst>
                                            <p:cond delay="0"/>
                                          </p:stCondLst>
                                        </p:cTn>
                                        <p:tgtEl>
                                          <p:spTgt spid="29"/>
                                        </p:tgtEl>
                                        <p:attrNameLst>
                                          <p:attrName>style.visibility</p:attrName>
                                        </p:attrNameLst>
                                      </p:cBhvr>
                                      <p:to>
                                        <p:strVal val="visible"/>
                                      </p:to>
                                    </p:set>
                                    <p:anim calcmode="lin" valueType="num">
                                      <p:cBhvr additive="base">
                                        <p:cTn id="101" dur="250" fill="hold"/>
                                        <p:tgtEl>
                                          <p:spTgt spid="29"/>
                                        </p:tgtEl>
                                        <p:attrNameLst>
                                          <p:attrName>ppt_x</p:attrName>
                                        </p:attrNameLst>
                                      </p:cBhvr>
                                      <p:tavLst>
                                        <p:tav tm="0">
                                          <p:val>
                                            <p:strVal val="#ppt_x"/>
                                          </p:val>
                                        </p:tav>
                                        <p:tav tm="100000">
                                          <p:val>
                                            <p:strVal val="#ppt_x"/>
                                          </p:val>
                                        </p:tav>
                                      </p:tavLst>
                                    </p:anim>
                                    <p:anim calcmode="lin" valueType="num">
                                      <p:cBhvr additive="base">
                                        <p:cTn id="102" dur="250" fill="hold"/>
                                        <p:tgtEl>
                                          <p:spTgt spid="29"/>
                                        </p:tgtEl>
                                        <p:attrNameLst>
                                          <p:attrName>ppt_y</p:attrName>
                                        </p:attrNameLst>
                                      </p:cBhvr>
                                      <p:tavLst>
                                        <p:tav tm="0">
                                          <p:val>
                                            <p:strVal val="1+#ppt_h/2"/>
                                          </p:val>
                                        </p:tav>
                                        <p:tav tm="100000">
                                          <p:val>
                                            <p:strVal val="#ppt_y"/>
                                          </p:val>
                                        </p:tav>
                                      </p:tavLst>
                                    </p:anim>
                                  </p:childTnLst>
                                </p:cTn>
                              </p:par>
                            </p:childTnLst>
                          </p:cTn>
                        </p:par>
                        <p:par>
                          <p:cTn id="103" fill="hold">
                            <p:stCondLst>
                              <p:cond delay="5250"/>
                            </p:stCondLst>
                            <p:childTnLst>
                              <p:par>
                                <p:cTn id="104" presetID="2" presetClass="entr" presetSubtype="4" fill="hold" grpId="0" nodeType="afterEffect">
                                  <p:stCondLst>
                                    <p:cond delay="0"/>
                                  </p:stCondLst>
                                  <p:childTnLst>
                                    <p:set>
                                      <p:cBhvr>
                                        <p:cTn id="105" dur="1" fill="hold">
                                          <p:stCondLst>
                                            <p:cond delay="0"/>
                                          </p:stCondLst>
                                        </p:cTn>
                                        <p:tgtEl>
                                          <p:spTgt spid="30"/>
                                        </p:tgtEl>
                                        <p:attrNameLst>
                                          <p:attrName>style.visibility</p:attrName>
                                        </p:attrNameLst>
                                      </p:cBhvr>
                                      <p:to>
                                        <p:strVal val="visible"/>
                                      </p:to>
                                    </p:set>
                                    <p:anim calcmode="lin" valueType="num">
                                      <p:cBhvr additive="base">
                                        <p:cTn id="106" dur="250" fill="hold"/>
                                        <p:tgtEl>
                                          <p:spTgt spid="30"/>
                                        </p:tgtEl>
                                        <p:attrNameLst>
                                          <p:attrName>ppt_x</p:attrName>
                                        </p:attrNameLst>
                                      </p:cBhvr>
                                      <p:tavLst>
                                        <p:tav tm="0">
                                          <p:val>
                                            <p:strVal val="#ppt_x"/>
                                          </p:val>
                                        </p:tav>
                                        <p:tav tm="100000">
                                          <p:val>
                                            <p:strVal val="#ppt_x"/>
                                          </p:val>
                                        </p:tav>
                                      </p:tavLst>
                                    </p:anim>
                                    <p:anim calcmode="lin" valueType="num">
                                      <p:cBhvr additive="base">
                                        <p:cTn id="107" dur="250" fill="hold"/>
                                        <p:tgtEl>
                                          <p:spTgt spid="30"/>
                                        </p:tgtEl>
                                        <p:attrNameLst>
                                          <p:attrName>ppt_y</p:attrName>
                                        </p:attrNameLst>
                                      </p:cBhvr>
                                      <p:tavLst>
                                        <p:tav tm="0">
                                          <p:val>
                                            <p:strVal val="1+#ppt_h/2"/>
                                          </p:val>
                                        </p:tav>
                                        <p:tav tm="100000">
                                          <p:val>
                                            <p:strVal val="#ppt_y"/>
                                          </p:val>
                                        </p:tav>
                                      </p:tavLst>
                                    </p:anim>
                                  </p:childTnLst>
                                </p:cTn>
                              </p:par>
                            </p:childTnLst>
                          </p:cTn>
                        </p:par>
                        <p:par>
                          <p:cTn id="108" fill="hold">
                            <p:stCondLst>
                              <p:cond delay="5500"/>
                            </p:stCondLst>
                            <p:childTnLst>
                              <p:par>
                                <p:cTn id="109" presetID="2" presetClass="entr" presetSubtype="4" fill="hold" grpId="0" nodeType="afterEffect">
                                  <p:stCondLst>
                                    <p:cond delay="0"/>
                                  </p:stCondLst>
                                  <p:childTnLst>
                                    <p:set>
                                      <p:cBhvr>
                                        <p:cTn id="110" dur="1" fill="hold">
                                          <p:stCondLst>
                                            <p:cond delay="0"/>
                                          </p:stCondLst>
                                        </p:cTn>
                                        <p:tgtEl>
                                          <p:spTgt spid="31"/>
                                        </p:tgtEl>
                                        <p:attrNameLst>
                                          <p:attrName>style.visibility</p:attrName>
                                        </p:attrNameLst>
                                      </p:cBhvr>
                                      <p:to>
                                        <p:strVal val="visible"/>
                                      </p:to>
                                    </p:set>
                                    <p:anim calcmode="lin" valueType="num">
                                      <p:cBhvr additive="base">
                                        <p:cTn id="111" dur="250" fill="hold"/>
                                        <p:tgtEl>
                                          <p:spTgt spid="31"/>
                                        </p:tgtEl>
                                        <p:attrNameLst>
                                          <p:attrName>ppt_x</p:attrName>
                                        </p:attrNameLst>
                                      </p:cBhvr>
                                      <p:tavLst>
                                        <p:tav tm="0">
                                          <p:val>
                                            <p:strVal val="#ppt_x"/>
                                          </p:val>
                                        </p:tav>
                                        <p:tav tm="100000">
                                          <p:val>
                                            <p:strVal val="#ppt_x"/>
                                          </p:val>
                                        </p:tav>
                                      </p:tavLst>
                                    </p:anim>
                                    <p:anim calcmode="lin" valueType="num">
                                      <p:cBhvr additive="base">
                                        <p:cTn id="112" dur="250" fill="hold"/>
                                        <p:tgtEl>
                                          <p:spTgt spid="31"/>
                                        </p:tgtEl>
                                        <p:attrNameLst>
                                          <p:attrName>ppt_y</p:attrName>
                                        </p:attrNameLst>
                                      </p:cBhvr>
                                      <p:tavLst>
                                        <p:tav tm="0">
                                          <p:val>
                                            <p:strVal val="1+#ppt_h/2"/>
                                          </p:val>
                                        </p:tav>
                                        <p:tav tm="100000">
                                          <p:val>
                                            <p:strVal val="#ppt_y"/>
                                          </p:val>
                                        </p:tav>
                                      </p:tavLst>
                                    </p:anim>
                                  </p:childTnLst>
                                </p:cTn>
                              </p:par>
                            </p:childTnLst>
                          </p:cTn>
                        </p:par>
                        <p:par>
                          <p:cTn id="113" fill="hold">
                            <p:stCondLst>
                              <p:cond delay="5750"/>
                            </p:stCondLst>
                            <p:childTnLst>
                              <p:par>
                                <p:cTn id="114" presetID="2" presetClass="entr" presetSubtype="4" fill="hold" grpId="0" nodeType="afterEffect">
                                  <p:stCondLst>
                                    <p:cond delay="0"/>
                                  </p:stCondLst>
                                  <p:childTnLst>
                                    <p:set>
                                      <p:cBhvr>
                                        <p:cTn id="115" dur="1" fill="hold">
                                          <p:stCondLst>
                                            <p:cond delay="0"/>
                                          </p:stCondLst>
                                        </p:cTn>
                                        <p:tgtEl>
                                          <p:spTgt spid="32"/>
                                        </p:tgtEl>
                                        <p:attrNameLst>
                                          <p:attrName>style.visibility</p:attrName>
                                        </p:attrNameLst>
                                      </p:cBhvr>
                                      <p:to>
                                        <p:strVal val="visible"/>
                                      </p:to>
                                    </p:set>
                                    <p:anim calcmode="lin" valueType="num">
                                      <p:cBhvr additive="base">
                                        <p:cTn id="116" dur="250" fill="hold"/>
                                        <p:tgtEl>
                                          <p:spTgt spid="32"/>
                                        </p:tgtEl>
                                        <p:attrNameLst>
                                          <p:attrName>ppt_x</p:attrName>
                                        </p:attrNameLst>
                                      </p:cBhvr>
                                      <p:tavLst>
                                        <p:tav tm="0">
                                          <p:val>
                                            <p:strVal val="#ppt_x"/>
                                          </p:val>
                                        </p:tav>
                                        <p:tav tm="100000">
                                          <p:val>
                                            <p:strVal val="#ppt_x"/>
                                          </p:val>
                                        </p:tav>
                                      </p:tavLst>
                                    </p:anim>
                                    <p:anim calcmode="lin" valueType="num">
                                      <p:cBhvr additive="base">
                                        <p:cTn id="117" dur="250" fill="hold"/>
                                        <p:tgtEl>
                                          <p:spTgt spid="32"/>
                                        </p:tgtEl>
                                        <p:attrNameLst>
                                          <p:attrName>ppt_y</p:attrName>
                                        </p:attrNameLst>
                                      </p:cBhvr>
                                      <p:tavLst>
                                        <p:tav tm="0">
                                          <p:val>
                                            <p:strVal val="1+#ppt_h/2"/>
                                          </p:val>
                                        </p:tav>
                                        <p:tav tm="100000">
                                          <p:val>
                                            <p:strVal val="#ppt_y"/>
                                          </p:val>
                                        </p:tav>
                                      </p:tavLst>
                                    </p:anim>
                                  </p:childTnLst>
                                </p:cTn>
                              </p:par>
                            </p:childTnLst>
                          </p:cTn>
                        </p:par>
                        <p:par>
                          <p:cTn id="118" fill="hold">
                            <p:stCondLst>
                              <p:cond delay="6000"/>
                            </p:stCondLst>
                            <p:childTnLst>
                              <p:par>
                                <p:cTn id="119" presetID="2" presetClass="entr" presetSubtype="4" fill="hold" grpId="0" nodeType="afterEffect">
                                  <p:stCondLst>
                                    <p:cond delay="0"/>
                                  </p:stCondLst>
                                  <p:childTnLst>
                                    <p:set>
                                      <p:cBhvr>
                                        <p:cTn id="120" dur="1" fill="hold">
                                          <p:stCondLst>
                                            <p:cond delay="0"/>
                                          </p:stCondLst>
                                        </p:cTn>
                                        <p:tgtEl>
                                          <p:spTgt spid="33"/>
                                        </p:tgtEl>
                                        <p:attrNameLst>
                                          <p:attrName>style.visibility</p:attrName>
                                        </p:attrNameLst>
                                      </p:cBhvr>
                                      <p:to>
                                        <p:strVal val="visible"/>
                                      </p:to>
                                    </p:set>
                                    <p:anim calcmode="lin" valueType="num">
                                      <p:cBhvr additive="base">
                                        <p:cTn id="121" dur="250" fill="hold"/>
                                        <p:tgtEl>
                                          <p:spTgt spid="33"/>
                                        </p:tgtEl>
                                        <p:attrNameLst>
                                          <p:attrName>ppt_x</p:attrName>
                                        </p:attrNameLst>
                                      </p:cBhvr>
                                      <p:tavLst>
                                        <p:tav tm="0">
                                          <p:val>
                                            <p:strVal val="#ppt_x"/>
                                          </p:val>
                                        </p:tav>
                                        <p:tav tm="100000">
                                          <p:val>
                                            <p:strVal val="#ppt_x"/>
                                          </p:val>
                                        </p:tav>
                                      </p:tavLst>
                                    </p:anim>
                                    <p:anim calcmode="lin" valueType="num">
                                      <p:cBhvr additive="base">
                                        <p:cTn id="122" dur="250" fill="hold"/>
                                        <p:tgtEl>
                                          <p:spTgt spid="33"/>
                                        </p:tgtEl>
                                        <p:attrNameLst>
                                          <p:attrName>ppt_y</p:attrName>
                                        </p:attrNameLst>
                                      </p:cBhvr>
                                      <p:tavLst>
                                        <p:tav tm="0">
                                          <p:val>
                                            <p:strVal val="1+#ppt_h/2"/>
                                          </p:val>
                                        </p:tav>
                                        <p:tav tm="100000">
                                          <p:val>
                                            <p:strVal val="#ppt_y"/>
                                          </p:val>
                                        </p:tav>
                                      </p:tavLst>
                                    </p:anim>
                                  </p:childTnLst>
                                </p:cTn>
                              </p:par>
                            </p:childTnLst>
                          </p:cTn>
                        </p:par>
                        <p:par>
                          <p:cTn id="123" fill="hold">
                            <p:stCondLst>
                              <p:cond delay="6250"/>
                            </p:stCondLst>
                            <p:childTnLst>
                              <p:par>
                                <p:cTn id="124" presetID="2" presetClass="entr" presetSubtype="4" fill="hold" grpId="0" nodeType="afterEffect">
                                  <p:stCondLst>
                                    <p:cond delay="0"/>
                                  </p:stCondLst>
                                  <p:childTnLst>
                                    <p:set>
                                      <p:cBhvr>
                                        <p:cTn id="125" dur="1" fill="hold">
                                          <p:stCondLst>
                                            <p:cond delay="0"/>
                                          </p:stCondLst>
                                        </p:cTn>
                                        <p:tgtEl>
                                          <p:spTgt spid="34"/>
                                        </p:tgtEl>
                                        <p:attrNameLst>
                                          <p:attrName>style.visibility</p:attrName>
                                        </p:attrNameLst>
                                      </p:cBhvr>
                                      <p:to>
                                        <p:strVal val="visible"/>
                                      </p:to>
                                    </p:set>
                                    <p:anim calcmode="lin" valueType="num">
                                      <p:cBhvr additive="base">
                                        <p:cTn id="126" dur="250" fill="hold"/>
                                        <p:tgtEl>
                                          <p:spTgt spid="34"/>
                                        </p:tgtEl>
                                        <p:attrNameLst>
                                          <p:attrName>ppt_x</p:attrName>
                                        </p:attrNameLst>
                                      </p:cBhvr>
                                      <p:tavLst>
                                        <p:tav tm="0">
                                          <p:val>
                                            <p:strVal val="#ppt_x"/>
                                          </p:val>
                                        </p:tav>
                                        <p:tav tm="100000">
                                          <p:val>
                                            <p:strVal val="#ppt_x"/>
                                          </p:val>
                                        </p:tav>
                                      </p:tavLst>
                                    </p:anim>
                                    <p:anim calcmode="lin" valueType="num">
                                      <p:cBhvr additive="base">
                                        <p:cTn id="127" dur="25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4" grpId="0"/>
      <p:bldP spid="15" grpId="0"/>
      <p:bldP spid="16" grpId="0"/>
      <p:bldP spid="17" grpId="0"/>
      <p:bldP spid="18" grpId="0"/>
      <p:bldP spid="19" grpId="0"/>
      <p:bldP spid="20" grpId="0"/>
      <p:bldP spid="21" grpId="0"/>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379787" y="303198"/>
            <a:ext cx="11450264" cy="744805"/>
            <a:chOff x="-2970147" y="502045"/>
            <a:chExt cx="11450264" cy="744805"/>
          </a:xfrm>
        </p:grpSpPr>
        <p:sp>
          <p:nvSpPr>
            <p:cNvPr id="11" name="矩形 10">
              <a:extLst>
                <a:ext uri="{FF2B5EF4-FFF2-40B4-BE49-F238E27FC236}">
                  <a16:creationId xmlns:a16="http://schemas.microsoft.com/office/drawing/2014/main" id="{84C0791A-6676-4043-BBF1-DD2993D19C98}"/>
                </a:ext>
              </a:extLst>
            </p:cNvPr>
            <p:cNvSpPr/>
            <p:nvPr/>
          </p:nvSpPr>
          <p:spPr>
            <a:xfrm flipV="1">
              <a:off x="4199165" y="874625"/>
              <a:ext cx="4280952" cy="45719"/>
            </a:xfrm>
            <a:prstGeom prst="rect">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21748" y="50204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359193"/>
                  </a:solidFill>
                  <a:latin typeface="华文中宋" panose="02010600040101010101" pitchFamily="2" charset="-122"/>
                  <a:ea typeface="华文中宋" panose="02010600040101010101" pitchFamily="2" charset="-122"/>
                  <a:sym typeface="Arial" panose="020B0604020202020204" pitchFamily="34" charset="0"/>
                </a:rPr>
                <a:t>成功项目展示</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07235" y="10621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6" name="矩形 5">
              <a:extLst>
                <a:ext uri="{FF2B5EF4-FFF2-40B4-BE49-F238E27FC236}">
                  <a16:creationId xmlns:a16="http://schemas.microsoft.com/office/drawing/2014/main" id="{E1A26A74-67AE-44AB-B40F-EF1FEBC98A5C}"/>
                </a:ext>
              </a:extLst>
            </p:cNvPr>
            <p:cNvSpPr/>
            <p:nvPr/>
          </p:nvSpPr>
          <p:spPr>
            <a:xfrm flipV="1">
              <a:off x="-2970147" y="874625"/>
              <a:ext cx="4280952" cy="45719"/>
            </a:xfrm>
            <a:prstGeom prst="rect">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grpSp>
        <p:nvGrpSpPr>
          <p:cNvPr id="7" name="组合 6">
            <a:extLst>
              <a:ext uri="{FF2B5EF4-FFF2-40B4-BE49-F238E27FC236}">
                <a16:creationId xmlns:a16="http://schemas.microsoft.com/office/drawing/2014/main" id="{BE7FC321-50C4-481C-BF57-46D82710758D}"/>
              </a:ext>
            </a:extLst>
          </p:cNvPr>
          <p:cNvGrpSpPr/>
          <p:nvPr/>
        </p:nvGrpSpPr>
        <p:grpSpPr>
          <a:xfrm>
            <a:off x="1017440" y="2149180"/>
            <a:ext cx="5225144" cy="3703215"/>
            <a:chOff x="716035" y="2233527"/>
            <a:chExt cx="5756517" cy="4079816"/>
          </a:xfrm>
        </p:grpSpPr>
        <p:grpSp>
          <p:nvGrpSpPr>
            <p:cNvPr id="9" name="Group 23">
              <a:extLst>
                <a:ext uri="{FF2B5EF4-FFF2-40B4-BE49-F238E27FC236}">
                  <a16:creationId xmlns:a16="http://schemas.microsoft.com/office/drawing/2014/main" id="{185E89FA-0C8C-49B8-B963-3C71EC0D4CAB}"/>
                </a:ext>
              </a:extLst>
            </p:cNvPr>
            <p:cNvGrpSpPr/>
            <p:nvPr/>
          </p:nvGrpSpPr>
          <p:grpSpPr>
            <a:xfrm>
              <a:off x="759985" y="3732911"/>
              <a:ext cx="5710982" cy="2580432"/>
              <a:chOff x="457200" y="2610462"/>
              <a:chExt cx="4299091" cy="1942488"/>
            </a:xfrm>
          </p:grpSpPr>
          <p:sp>
            <p:nvSpPr>
              <p:cNvPr id="17" name="Rectangle 21">
                <a:extLst>
                  <a:ext uri="{FF2B5EF4-FFF2-40B4-BE49-F238E27FC236}">
                    <a16:creationId xmlns:a16="http://schemas.microsoft.com/office/drawing/2014/main" id="{4666583B-343F-4C8C-BBE7-7D1E5CB26FF6}"/>
                  </a:ext>
                </a:extLst>
              </p:cNvPr>
              <p:cNvSpPr/>
              <p:nvPr/>
            </p:nvSpPr>
            <p:spPr>
              <a:xfrm>
                <a:off x="457200" y="2610462"/>
                <a:ext cx="3962400" cy="1942488"/>
              </a:xfrm>
              <a:prstGeom prst="rect">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8" name="Right Triangle 22">
                <a:extLst>
                  <a:ext uri="{FF2B5EF4-FFF2-40B4-BE49-F238E27FC236}">
                    <a16:creationId xmlns:a16="http://schemas.microsoft.com/office/drawing/2014/main" id="{E76E315F-A581-4741-96C4-18E5EC98EE8D}"/>
                  </a:ext>
                </a:extLst>
              </p:cNvPr>
              <p:cNvSpPr/>
              <p:nvPr/>
            </p:nvSpPr>
            <p:spPr>
              <a:xfrm flipV="1">
                <a:off x="4082909" y="2610462"/>
                <a:ext cx="673382" cy="673382"/>
              </a:xfrm>
              <a:prstGeom prst="rtTriangle">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sp>
          <p:nvSpPr>
            <p:cNvPr id="10" name="Text Box 10">
              <a:extLst>
                <a:ext uri="{FF2B5EF4-FFF2-40B4-BE49-F238E27FC236}">
                  <a16:creationId xmlns:a16="http://schemas.microsoft.com/office/drawing/2014/main" id="{167BCD28-7E4B-4670-9FCC-AC2CC33AB09B}"/>
                </a:ext>
              </a:extLst>
            </p:cNvPr>
            <p:cNvSpPr txBox="1">
              <a:spLocks noChangeArrowheads="1"/>
            </p:cNvSpPr>
            <p:nvPr/>
          </p:nvSpPr>
          <p:spPr bwMode="auto">
            <a:xfrm>
              <a:off x="962436" y="3985161"/>
              <a:ext cx="2211139" cy="1646605"/>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sz="1600" b="1" dirty="0">
                  <a:solidFill>
                    <a:schemeClr val="bg1"/>
                  </a:solidFill>
                  <a:latin typeface="Open Sans" pitchFamily="34" charset="0"/>
                  <a:ea typeface="Open Sans" pitchFamily="34" charset="0"/>
                  <a:cs typeface="Open Sans" pitchFamily="34" charset="0"/>
                </a:rPr>
                <a:t>Top Down</a:t>
              </a:r>
            </a:p>
            <a:p>
              <a:pPr defTabSz="1088232"/>
              <a:r>
                <a:rPr lang="en-US" sz="1200" dirty="0" err="1">
                  <a:solidFill>
                    <a:schemeClr val="bg1"/>
                  </a:solidFill>
                  <a:latin typeface="Open Sans" pitchFamily="34" charset="0"/>
                  <a:ea typeface="Open Sans" pitchFamily="34" charset="0"/>
                  <a:cs typeface="Open Sans" pitchFamily="34" charset="0"/>
                </a:rPr>
                <a:t>Nullam</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eu</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tempor</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purus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Nunc</a:t>
              </a:r>
              <a:r>
                <a:rPr lang="en-US" sz="1200" dirty="0">
                  <a:solidFill>
                    <a:schemeClr val="bg1"/>
                  </a:solidFill>
                  <a:latin typeface="Open Sans" pitchFamily="34" charset="0"/>
                  <a:ea typeface="Open Sans" pitchFamily="34" charset="0"/>
                  <a:cs typeface="Open Sans" pitchFamily="34" charset="0"/>
                </a:rPr>
                <a:t> a </a:t>
              </a:r>
              <a:r>
                <a:rPr lang="en-US" sz="1200" dirty="0" err="1">
                  <a:solidFill>
                    <a:schemeClr val="bg1"/>
                  </a:solidFill>
                  <a:latin typeface="Open Sans" pitchFamily="34" charset="0"/>
                  <a:ea typeface="Open Sans" pitchFamily="34" charset="0"/>
                  <a:cs typeface="Open Sans" pitchFamily="34" charset="0"/>
                </a:rPr>
                <a:t>leo</a:t>
              </a:r>
              <a:r>
                <a:rPr lang="en-US" sz="1200" dirty="0">
                  <a:solidFill>
                    <a:schemeClr val="bg1"/>
                  </a:solidFill>
                  <a:latin typeface="Open Sans" pitchFamily="34" charset="0"/>
                  <a:ea typeface="Open Sans" pitchFamily="34" charset="0"/>
                  <a:cs typeface="Open Sans" pitchFamily="34" charset="0"/>
                </a:rPr>
                <a:t> magna, sit </a:t>
              </a:r>
              <a:r>
                <a:rPr lang="en-US" sz="1200" dirty="0" err="1">
                  <a:solidFill>
                    <a:schemeClr val="bg1"/>
                  </a:solidFill>
                  <a:latin typeface="Open Sans" pitchFamily="34" charset="0"/>
                  <a:ea typeface="Open Sans" pitchFamily="34" charset="0"/>
                  <a:cs typeface="Open Sans" pitchFamily="34" charset="0"/>
                </a:rPr>
                <a:t>amet</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consequat</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risus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Nunc</a:t>
              </a:r>
              <a:r>
                <a:rPr lang="en-US" sz="1200" dirty="0">
                  <a:solidFill>
                    <a:schemeClr val="bg1"/>
                  </a:solidFill>
                  <a:latin typeface="Open Sans" pitchFamily="34" charset="0"/>
                  <a:ea typeface="Open Sans" pitchFamily="34" charset="0"/>
                  <a:cs typeface="Open Sans" pitchFamily="34" charset="0"/>
                </a:rPr>
                <a:t> a </a:t>
              </a:r>
              <a:r>
                <a:rPr lang="en-US" sz="1200" dirty="0" err="1">
                  <a:solidFill>
                    <a:schemeClr val="bg1"/>
                  </a:solidFill>
                  <a:latin typeface="Open Sans" pitchFamily="34" charset="0"/>
                  <a:ea typeface="Open Sans" pitchFamily="34" charset="0"/>
                  <a:cs typeface="Open Sans" pitchFamily="34" charset="0"/>
                </a:rPr>
                <a:t>leo</a:t>
              </a:r>
              <a:r>
                <a:rPr lang="en-US" sz="1200" dirty="0">
                  <a:solidFill>
                    <a:schemeClr val="bg1"/>
                  </a:solidFill>
                  <a:latin typeface="Open Sans" pitchFamily="34" charset="0"/>
                  <a:ea typeface="Open Sans" pitchFamily="34" charset="0"/>
                  <a:cs typeface="Open Sans" pitchFamily="34" charset="0"/>
                </a:rPr>
                <a:t> magna. </a:t>
              </a:r>
              <a:r>
                <a:rPr lang="en-US" sz="1200" dirty="0" err="1">
                  <a:solidFill>
                    <a:schemeClr val="bg1"/>
                  </a:solidFill>
                  <a:latin typeface="Open Sans" pitchFamily="34" charset="0"/>
                  <a:ea typeface="Open Sans" pitchFamily="34" charset="0"/>
                  <a:cs typeface="Open Sans" pitchFamily="34" charset="0"/>
                </a:rPr>
                <a:t>Nullam</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eu</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tempor</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purus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Nunc</a:t>
              </a:r>
              <a:r>
                <a:rPr lang="en-US" sz="1200" dirty="0">
                  <a:solidFill>
                    <a:schemeClr val="bg1"/>
                  </a:solidFill>
                  <a:latin typeface="Open Sans" pitchFamily="34" charset="0"/>
                  <a:ea typeface="Open Sans" pitchFamily="34" charset="0"/>
                  <a:cs typeface="Open Sans" pitchFamily="34" charset="0"/>
                </a:rPr>
                <a:t> a </a:t>
              </a:r>
              <a:r>
                <a:rPr lang="en-US" sz="1200" dirty="0" err="1">
                  <a:solidFill>
                    <a:schemeClr val="bg1"/>
                  </a:solidFill>
                  <a:latin typeface="Open Sans" pitchFamily="34" charset="0"/>
                  <a:ea typeface="Open Sans" pitchFamily="34" charset="0"/>
                  <a:cs typeface="Open Sans" pitchFamily="34" charset="0"/>
                </a:rPr>
                <a:t>leo</a:t>
              </a:r>
              <a:r>
                <a:rPr lang="en-US" sz="1200" dirty="0">
                  <a:solidFill>
                    <a:schemeClr val="bg1"/>
                  </a:solidFill>
                  <a:latin typeface="Open Sans" pitchFamily="34" charset="0"/>
                  <a:ea typeface="Open Sans" pitchFamily="34" charset="0"/>
                  <a:cs typeface="Open Sans" pitchFamily="34" charset="0"/>
                </a:rPr>
                <a:t> magna, sit </a:t>
              </a:r>
              <a:r>
                <a:rPr lang="en-US" sz="1200" dirty="0" err="1">
                  <a:solidFill>
                    <a:schemeClr val="bg1"/>
                  </a:solidFill>
                  <a:latin typeface="Open Sans" pitchFamily="34" charset="0"/>
                  <a:ea typeface="Open Sans" pitchFamily="34" charset="0"/>
                  <a:cs typeface="Open Sans" pitchFamily="34" charset="0"/>
                </a:rPr>
                <a:t>amet</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consequat</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risus</a:t>
              </a:r>
              <a:r>
                <a:rPr lang="en-US" sz="1200" dirty="0">
                  <a:solidFill>
                    <a:schemeClr val="bg1"/>
                  </a:solidFill>
                  <a:latin typeface="Open Sans" pitchFamily="34" charset="0"/>
                  <a:ea typeface="Open Sans" pitchFamily="34" charset="0"/>
                  <a:cs typeface="Open Sans" pitchFamily="34" charset="0"/>
                </a:rPr>
                <a:t>. </a:t>
              </a:r>
            </a:p>
          </p:txBody>
        </p:sp>
        <p:sp>
          <p:nvSpPr>
            <p:cNvPr id="14" name="Text Box 10">
              <a:extLst>
                <a:ext uri="{FF2B5EF4-FFF2-40B4-BE49-F238E27FC236}">
                  <a16:creationId xmlns:a16="http://schemas.microsoft.com/office/drawing/2014/main" id="{C94B1326-81ED-4B34-A0EC-0816D2622057}"/>
                </a:ext>
              </a:extLst>
            </p:cNvPr>
            <p:cNvSpPr txBox="1">
              <a:spLocks noChangeArrowheads="1"/>
            </p:cNvSpPr>
            <p:nvPr/>
          </p:nvSpPr>
          <p:spPr bwMode="auto">
            <a:xfrm>
              <a:off x="3594294" y="3985161"/>
              <a:ext cx="2211139" cy="1646605"/>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sz="1600" b="1" dirty="0">
                  <a:solidFill>
                    <a:schemeClr val="bg1"/>
                  </a:solidFill>
                  <a:latin typeface="Open Sans" pitchFamily="34" charset="0"/>
                  <a:ea typeface="Open Sans" pitchFamily="34" charset="0"/>
                  <a:cs typeface="Open Sans" pitchFamily="34" charset="0"/>
                </a:rPr>
                <a:t>Bottom Line</a:t>
              </a:r>
            </a:p>
            <a:p>
              <a:pPr defTabSz="1088232"/>
              <a:r>
                <a:rPr lang="en-US" sz="1200" dirty="0" err="1">
                  <a:solidFill>
                    <a:schemeClr val="bg1"/>
                  </a:solidFill>
                  <a:latin typeface="Open Sans" pitchFamily="34" charset="0"/>
                  <a:ea typeface="Open Sans" pitchFamily="34" charset="0"/>
                  <a:cs typeface="Open Sans" pitchFamily="34" charset="0"/>
                </a:rPr>
                <a:t>Nullam</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eu</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tempor</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purus</a:t>
              </a:r>
              <a:r>
                <a:rPr lang="en-US" sz="1200" dirty="0">
                  <a:solidFill>
                    <a:schemeClr val="bg1"/>
                  </a:solidFill>
                  <a:latin typeface="Open Sans" pitchFamily="34" charset="0"/>
                  <a:ea typeface="Open Sans" pitchFamily="34" charset="0"/>
                  <a:cs typeface="Open Sans" pitchFamily="34" charset="0"/>
                </a:rPr>
                <a:t>. Nunc a </a:t>
              </a:r>
              <a:r>
                <a:rPr lang="en-US" sz="1200" dirty="0" err="1">
                  <a:solidFill>
                    <a:schemeClr val="bg1"/>
                  </a:solidFill>
                  <a:latin typeface="Open Sans" pitchFamily="34" charset="0"/>
                  <a:ea typeface="Open Sans" pitchFamily="34" charset="0"/>
                  <a:cs typeface="Open Sans" pitchFamily="34" charset="0"/>
                </a:rPr>
                <a:t>leo</a:t>
              </a:r>
              <a:r>
                <a:rPr lang="en-US" sz="1200" dirty="0">
                  <a:solidFill>
                    <a:schemeClr val="bg1"/>
                  </a:solidFill>
                  <a:latin typeface="Open Sans" pitchFamily="34" charset="0"/>
                  <a:ea typeface="Open Sans" pitchFamily="34" charset="0"/>
                  <a:cs typeface="Open Sans" pitchFamily="34" charset="0"/>
                </a:rPr>
                <a:t> magna, sit </a:t>
              </a:r>
              <a:r>
                <a:rPr lang="en-US" sz="1200" dirty="0" err="1">
                  <a:solidFill>
                    <a:schemeClr val="bg1"/>
                  </a:solidFill>
                  <a:latin typeface="Open Sans" pitchFamily="34" charset="0"/>
                  <a:ea typeface="Open Sans" pitchFamily="34" charset="0"/>
                  <a:cs typeface="Open Sans" pitchFamily="34" charset="0"/>
                </a:rPr>
                <a:t>amet</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consequat</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risus</a:t>
              </a:r>
              <a:r>
                <a:rPr lang="en-US" sz="1200" dirty="0">
                  <a:solidFill>
                    <a:schemeClr val="bg1"/>
                  </a:solidFill>
                  <a:latin typeface="Open Sans" pitchFamily="34" charset="0"/>
                  <a:ea typeface="Open Sans" pitchFamily="34" charset="0"/>
                  <a:cs typeface="Open Sans" pitchFamily="34" charset="0"/>
                </a:rPr>
                <a:t>. Nunc a </a:t>
              </a:r>
              <a:r>
                <a:rPr lang="en-US" sz="1200" dirty="0" err="1">
                  <a:solidFill>
                    <a:schemeClr val="bg1"/>
                  </a:solidFill>
                  <a:latin typeface="Open Sans" pitchFamily="34" charset="0"/>
                  <a:ea typeface="Open Sans" pitchFamily="34" charset="0"/>
                  <a:cs typeface="Open Sans" pitchFamily="34" charset="0"/>
                </a:rPr>
                <a:t>leo</a:t>
              </a:r>
              <a:r>
                <a:rPr lang="en-US" sz="1200" dirty="0">
                  <a:solidFill>
                    <a:schemeClr val="bg1"/>
                  </a:solidFill>
                  <a:latin typeface="Open Sans" pitchFamily="34" charset="0"/>
                  <a:ea typeface="Open Sans" pitchFamily="34" charset="0"/>
                  <a:cs typeface="Open Sans" pitchFamily="34" charset="0"/>
                </a:rPr>
                <a:t> magna. </a:t>
              </a:r>
              <a:r>
                <a:rPr lang="en-US" sz="1200" dirty="0" err="1">
                  <a:solidFill>
                    <a:schemeClr val="bg1"/>
                  </a:solidFill>
                  <a:latin typeface="Open Sans" pitchFamily="34" charset="0"/>
                  <a:ea typeface="Open Sans" pitchFamily="34" charset="0"/>
                  <a:cs typeface="Open Sans" pitchFamily="34" charset="0"/>
                </a:rPr>
                <a:t>Nullam</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eu</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tempor</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purus</a:t>
              </a:r>
              <a:r>
                <a:rPr lang="en-US" sz="1200" dirty="0">
                  <a:solidFill>
                    <a:schemeClr val="bg1"/>
                  </a:solidFill>
                  <a:latin typeface="Open Sans" pitchFamily="34" charset="0"/>
                  <a:ea typeface="Open Sans" pitchFamily="34" charset="0"/>
                  <a:cs typeface="Open Sans" pitchFamily="34" charset="0"/>
                </a:rPr>
                <a:t>. Nunc a </a:t>
              </a:r>
              <a:r>
                <a:rPr lang="en-US" sz="1200" dirty="0" err="1">
                  <a:solidFill>
                    <a:schemeClr val="bg1"/>
                  </a:solidFill>
                  <a:latin typeface="Open Sans" pitchFamily="34" charset="0"/>
                  <a:ea typeface="Open Sans" pitchFamily="34" charset="0"/>
                  <a:cs typeface="Open Sans" pitchFamily="34" charset="0"/>
                </a:rPr>
                <a:t>leo</a:t>
              </a:r>
              <a:r>
                <a:rPr lang="en-US" sz="1200" dirty="0">
                  <a:solidFill>
                    <a:schemeClr val="bg1"/>
                  </a:solidFill>
                  <a:latin typeface="Open Sans" pitchFamily="34" charset="0"/>
                  <a:ea typeface="Open Sans" pitchFamily="34" charset="0"/>
                  <a:cs typeface="Open Sans" pitchFamily="34" charset="0"/>
                </a:rPr>
                <a:t> magna, sit </a:t>
              </a:r>
              <a:r>
                <a:rPr lang="en-US" sz="1200" dirty="0" err="1">
                  <a:solidFill>
                    <a:schemeClr val="bg1"/>
                  </a:solidFill>
                  <a:latin typeface="Open Sans" pitchFamily="34" charset="0"/>
                  <a:ea typeface="Open Sans" pitchFamily="34" charset="0"/>
                  <a:cs typeface="Open Sans" pitchFamily="34" charset="0"/>
                </a:rPr>
                <a:t>amet</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consequat</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risus</a:t>
              </a:r>
              <a:r>
                <a:rPr lang="en-US" sz="1200" dirty="0">
                  <a:solidFill>
                    <a:schemeClr val="bg1"/>
                  </a:solidFill>
                  <a:latin typeface="Open Sans" pitchFamily="34" charset="0"/>
                  <a:ea typeface="Open Sans" pitchFamily="34" charset="0"/>
                  <a:cs typeface="Open Sans" pitchFamily="34" charset="0"/>
                </a:rPr>
                <a:t>. </a:t>
              </a:r>
            </a:p>
          </p:txBody>
        </p:sp>
        <p:cxnSp>
          <p:nvCxnSpPr>
            <p:cNvPr id="15" name="Straight Connector 25">
              <a:extLst>
                <a:ext uri="{FF2B5EF4-FFF2-40B4-BE49-F238E27FC236}">
                  <a16:creationId xmlns:a16="http://schemas.microsoft.com/office/drawing/2014/main" id="{EB96C245-CA52-42C6-A1F3-DACD7F7F0736}"/>
                </a:ext>
              </a:extLst>
            </p:cNvPr>
            <p:cNvCxnSpPr/>
            <p:nvPr/>
          </p:nvCxnSpPr>
          <p:spPr>
            <a:xfrm>
              <a:off x="3391843" y="4108943"/>
              <a:ext cx="0" cy="188010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Text Box 10">
              <a:extLst>
                <a:ext uri="{FF2B5EF4-FFF2-40B4-BE49-F238E27FC236}">
                  <a16:creationId xmlns:a16="http://schemas.microsoft.com/office/drawing/2014/main" id="{1CA0BB38-7FFA-4EE2-90DC-3E5ECA0A30E7}"/>
                </a:ext>
              </a:extLst>
            </p:cNvPr>
            <p:cNvSpPr txBox="1">
              <a:spLocks noChangeArrowheads="1"/>
            </p:cNvSpPr>
            <p:nvPr/>
          </p:nvSpPr>
          <p:spPr bwMode="auto">
            <a:xfrm>
              <a:off x="716035" y="2233527"/>
              <a:ext cx="5756517" cy="1373258"/>
            </a:xfrm>
            <a:prstGeom prst="rect">
              <a:avLst/>
            </a:prstGeom>
            <a:noFill/>
            <a:ln w="9525">
              <a:noFill/>
              <a:miter lim="800000"/>
              <a:headEnd/>
              <a:tailEnd/>
            </a:ln>
          </p:spPr>
          <p:txBody>
            <a:bodyPr wrap="square" lIns="45720" tIns="22860" rIns="45720" bIns="2286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b="1"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endParaRPr lang="en-US" altLang="zh-CN"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sp>
        <p:nvSpPr>
          <p:cNvPr id="19" name="品 2">
            <a:extLst>
              <a:ext uri="{FF2B5EF4-FFF2-40B4-BE49-F238E27FC236}">
                <a16:creationId xmlns:a16="http://schemas.microsoft.com/office/drawing/2014/main" id="{F835ACB1-78C0-4CDA-A766-F6518EC4EFEE}"/>
              </a:ext>
            </a:extLst>
          </p:cNvPr>
          <p:cNvSpPr>
            <a:spLocks noChangeArrowheads="1"/>
          </p:cNvSpPr>
          <p:nvPr/>
        </p:nvSpPr>
        <p:spPr bwMode="auto">
          <a:xfrm>
            <a:off x="6624467" y="2152660"/>
            <a:ext cx="4628640" cy="3699736"/>
          </a:xfrm>
          <a:prstGeom prst="rect">
            <a:avLst/>
          </a:prstGeom>
          <a:noFill/>
          <a:ln w="12700">
            <a:solidFill>
              <a:srgbClr val="359193"/>
            </a:solid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chemeClr val="bg1">
                  <a:lumMod val="50000"/>
                </a:schemeClr>
              </a:solidFill>
              <a:latin typeface="宋体" panose="02010600030101010101" pitchFamily="2" charset="-122"/>
              <a:sym typeface="宋体" panose="02010600030101010101" pitchFamily="2" charset="-122"/>
            </a:endParaRPr>
          </a:p>
        </p:txBody>
      </p:sp>
      <p:sp>
        <p:nvSpPr>
          <p:cNvPr id="20" name="15">
            <a:extLst>
              <a:ext uri="{FF2B5EF4-FFF2-40B4-BE49-F238E27FC236}">
                <a16:creationId xmlns:a16="http://schemas.microsoft.com/office/drawing/2014/main" id="{2EBA7B7F-91D2-438B-A6BA-37F60913F198}"/>
              </a:ext>
            </a:extLst>
          </p:cNvPr>
          <p:cNvSpPr>
            <a:spLocks noChangeArrowheads="1"/>
          </p:cNvSpPr>
          <p:nvPr>
            <p:custDataLst>
              <p:tags r:id="rId1"/>
            </p:custDataLst>
          </p:nvPr>
        </p:nvSpPr>
        <p:spPr bwMode="auto">
          <a:xfrm>
            <a:off x="6755735" y="3259615"/>
            <a:ext cx="4322274" cy="2025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b="1"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b="1"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b="1"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b="1"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b="1"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b="1"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b="1"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b="1"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b="1"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b="1"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b="1"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b="1"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endParaRPr lang="en-US" altLang="zh-CN" sz="12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1" name="12">
            <a:extLst>
              <a:ext uri="{FF2B5EF4-FFF2-40B4-BE49-F238E27FC236}">
                <a16:creationId xmlns:a16="http://schemas.microsoft.com/office/drawing/2014/main" id="{1831E309-2ECE-4023-95C9-E1F952515B5D}"/>
              </a:ext>
            </a:extLst>
          </p:cNvPr>
          <p:cNvSpPr>
            <a:spLocks noChangeArrowheads="1"/>
          </p:cNvSpPr>
          <p:nvPr>
            <p:custDataLst>
              <p:tags r:id="rId2"/>
            </p:custDataLst>
          </p:nvPr>
        </p:nvSpPr>
        <p:spPr bwMode="auto">
          <a:xfrm>
            <a:off x="6755735" y="2598465"/>
            <a:ext cx="4322274" cy="34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r>
              <a:rPr lang="zh-CN" altLang="en-US" sz="18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800" b="1"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p:txBody>
      </p:sp>
    </p:spTree>
    <p:extLst>
      <p:ext uri="{BB962C8B-B14F-4D97-AF65-F5344CB8AC3E}">
        <p14:creationId xmlns:p14="http://schemas.microsoft.com/office/powerpoint/2010/main" val="241673364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anim calcmode="lin" valueType="num">
                                      <p:cBhvr>
                                        <p:cTn id="17" dur="500" fill="hold"/>
                                        <p:tgtEl>
                                          <p:spTgt spid="19"/>
                                        </p:tgtEl>
                                        <p:attrNameLst>
                                          <p:attrName>ppt_x</p:attrName>
                                        </p:attrNameLst>
                                      </p:cBhvr>
                                      <p:tavLst>
                                        <p:tav tm="0">
                                          <p:val>
                                            <p:strVal val="#ppt_x"/>
                                          </p:val>
                                        </p:tav>
                                        <p:tav tm="100000">
                                          <p:val>
                                            <p:strVal val="#ppt_x"/>
                                          </p:val>
                                        </p:tav>
                                      </p:tavLst>
                                    </p:anim>
                                    <p:anim calcmode="lin" valueType="num">
                                      <p:cBhvr>
                                        <p:cTn id="18" dur="500" fill="hold"/>
                                        <p:tgtEl>
                                          <p:spTgt spid="19"/>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anim calcmode="lin" valueType="num">
                                      <p:cBhvr>
                                        <p:cTn id="23" dur="500" fill="hold"/>
                                        <p:tgtEl>
                                          <p:spTgt spid="20"/>
                                        </p:tgtEl>
                                        <p:attrNameLst>
                                          <p:attrName>ppt_x</p:attrName>
                                        </p:attrNameLst>
                                      </p:cBhvr>
                                      <p:tavLst>
                                        <p:tav tm="0">
                                          <p:val>
                                            <p:strVal val="#ppt_x"/>
                                          </p:val>
                                        </p:tav>
                                        <p:tav tm="100000">
                                          <p:val>
                                            <p:strVal val="#ppt_x"/>
                                          </p:val>
                                        </p:tav>
                                      </p:tavLst>
                                    </p:anim>
                                    <p:anim calcmode="lin" valueType="num">
                                      <p:cBhvr>
                                        <p:cTn id="24" dur="500" fill="hold"/>
                                        <p:tgtEl>
                                          <p:spTgt spid="20"/>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42" presetClass="entr" presetSubtype="0"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anim calcmode="lin" valueType="num">
                                      <p:cBhvr>
                                        <p:cTn id="29" dur="500" fill="hold"/>
                                        <p:tgtEl>
                                          <p:spTgt spid="21"/>
                                        </p:tgtEl>
                                        <p:attrNameLst>
                                          <p:attrName>ppt_x</p:attrName>
                                        </p:attrNameLst>
                                      </p:cBhvr>
                                      <p:tavLst>
                                        <p:tav tm="0">
                                          <p:val>
                                            <p:strVal val="#ppt_x"/>
                                          </p:val>
                                        </p:tav>
                                        <p:tav tm="100000">
                                          <p:val>
                                            <p:strVal val="#ppt_x"/>
                                          </p:val>
                                        </p:tav>
                                      </p:tavLst>
                                    </p:anim>
                                    <p:anim calcmode="lin" valueType="num">
                                      <p:cBhvr>
                                        <p:cTn id="30"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p:bldP spid="2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379787" y="303198"/>
            <a:ext cx="11450264" cy="744805"/>
            <a:chOff x="-2970147" y="502045"/>
            <a:chExt cx="11450264" cy="744805"/>
          </a:xfrm>
        </p:grpSpPr>
        <p:sp>
          <p:nvSpPr>
            <p:cNvPr id="11" name="矩形 10">
              <a:extLst>
                <a:ext uri="{FF2B5EF4-FFF2-40B4-BE49-F238E27FC236}">
                  <a16:creationId xmlns:a16="http://schemas.microsoft.com/office/drawing/2014/main" id="{84C0791A-6676-4043-BBF1-DD2993D19C98}"/>
                </a:ext>
              </a:extLst>
            </p:cNvPr>
            <p:cNvSpPr/>
            <p:nvPr/>
          </p:nvSpPr>
          <p:spPr>
            <a:xfrm flipV="1">
              <a:off x="4199165" y="874625"/>
              <a:ext cx="4280952" cy="45719"/>
            </a:xfrm>
            <a:prstGeom prst="rect">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21748" y="50204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359193"/>
                  </a:solidFill>
                  <a:latin typeface="华文中宋" panose="02010600040101010101" pitchFamily="2" charset="-122"/>
                  <a:ea typeface="华文中宋" panose="02010600040101010101" pitchFamily="2" charset="-122"/>
                  <a:sym typeface="Arial" panose="020B0604020202020204" pitchFamily="34" charset="0"/>
                </a:rPr>
                <a:t>成功项目展示</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07235" y="10621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6" name="矩形 5">
              <a:extLst>
                <a:ext uri="{FF2B5EF4-FFF2-40B4-BE49-F238E27FC236}">
                  <a16:creationId xmlns:a16="http://schemas.microsoft.com/office/drawing/2014/main" id="{E1A26A74-67AE-44AB-B40F-EF1FEBC98A5C}"/>
                </a:ext>
              </a:extLst>
            </p:cNvPr>
            <p:cNvSpPr/>
            <p:nvPr/>
          </p:nvSpPr>
          <p:spPr>
            <a:xfrm flipV="1">
              <a:off x="-2970147" y="874625"/>
              <a:ext cx="4280952" cy="45719"/>
            </a:xfrm>
            <a:prstGeom prst="rect">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grpSp>
        <p:nvGrpSpPr>
          <p:cNvPr id="7" name="组合 6">
            <a:extLst>
              <a:ext uri="{FF2B5EF4-FFF2-40B4-BE49-F238E27FC236}">
                <a16:creationId xmlns:a16="http://schemas.microsoft.com/office/drawing/2014/main" id="{AB76A613-F45A-47E3-92EC-AF2BD126FE5F}"/>
              </a:ext>
            </a:extLst>
          </p:cNvPr>
          <p:cNvGrpSpPr/>
          <p:nvPr/>
        </p:nvGrpSpPr>
        <p:grpSpPr>
          <a:xfrm>
            <a:off x="5364877" y="2075372"/>
            <a:ext cx="5417424" cy="3797194"/>
            <a:chOff x="5500688" y="1776413"/>
            <a:chExt cx="6024562" cy="4222750"/>
          </a:xfrm>
        </p:grpSpPr>
        <p:sp>
          <p:nvSpPr>
            <p:cNvPr id="9" name="矩形 8">
              <a:extLst>
                <a:ext uri="{FF2B5EF4-FFF2-40B4-BE49-F238E27FC236}">
                  <a16:creationId xmlns:a16="http://schemas.microsoft.com/office/drawing/2014/main" id="{A45AEFDC-D1F9-494E-BF33-1C86EE05F68F}"/>
                </a:ext>
              </a:extLst>
            </p:cNvPr>
            <p:cNvSpPr/>
            <p:nvPr/>
          </p:nvSpPr>
          <p:spPr>
            <a:xfrm>
              <a:off x="5500688" y="1797050"/>
              <a:ext cx="2952750" cy="2043113"/>
            </a:xfrm>
            <a:prstGeom prst="rect">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prstClr val="white"/>
                </a:solidFill>
              </a:endParaRPr>
            </a:p>
          </p:txBody>
        </p:sp>
        <p:pic>
          <p:nvPicPr>
            <p:cNvPr id="10" name="组合 13">
              <a:extLst>
                <a:ext uri="{FF2B5EF4-FFF2-40B4-BE49-F238E27FC236}">
                  <a16:creationId xmlns:a16="http://schemas.microsoft.com/office/drawing/2014/main" id="{77FE7660-3A36-49BD-9B98-4330908BE115}"/>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30875" y="2120900"/>
              <a:ext cx="65722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文本框 13">
              <a:extLst>
                <a:ext uri="{FF2B5EF4-FFF2-40B4-BE49-F238E27FC236}">
                  <a16:creationId xmlns:a16="http://schemas.microsoft.com/office/drawing/2014/main" id="{89B86DD2-2B69-4CC0-BB46-74E6003F5AA6}"/>
                </a:ext>
              </a:extLst>
            </p:cNvPr>
            <p:cNvSpPr txBox="1">
              <a:spLocks noChangeArrowheads="1"/>
            </p:cNvSpPr>
            <p:nvPr/>
          </p:nvSpPr>
          <p:spPr bwMode="auto">
            <a:xfrm>
              <a:off x="5735638" y="2602898"/>
              <a:ext cx="2484437" cy="994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endParaRPr lang="zh-CN" altLang="en-US" sz="1200" dirty="0">
                <a:solidFill>
                  <a:schemeClr val="bg1"/>
                </a:solidFill>
              </a:endParaRPr>
            </a:p>
          </p:txBody>
        </p:sp>
        <p:sp>
          <p:nvSpPr>
            <p:cNvPr id="15" name="文本框 14">
              <a:extLst>
                <a:ext uri="{FF2B5EF4-FFF2-40B4-BE49-F238E27FC236}">
                  <a16:creationId xmlns:a16="http://schemas.microsoft.com/office/drawing/2014/main" id="{B094D3BA-6428-4ADC-98E4-90D35034DB8D}"/>
                </a:ext>
              </a:extLst>
            </p:cNvPr>
            <p:cNvSpPr txBox="1">
              <a:spLocks noChangeArrowheads="1"/>
            </p:cNvSpPr>
            <p:nvPr/>
          </p:nvSpPr>
          <p:spPr bwMode="auto">
            <a:xfrm>
              <a:off x="6359525" y="2112963"/>
              <a:ext cx="1895475" cy="630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400" b="1">
                  <a:solidFill>
                    <a:srgbClr val="FFFFFF"/>
                  </a:solidFill>
                  <a:latin typeface="微软雅黑" pitchFamily="34" charset="-122"/>
                  <a:ea typeface="微软雅黑" pitchFamily="34" charset="-122"/>
                </a:rPr>
                <a:t>单击此处添加标题</a:t>
              </a:r>
            </a:p>
          </p:txBody>
        </p:sp>
        <p:sp>
          <p:nvSpPr>
            <p:cNvPr id="16" name="矩形 15">
              <a:extLst>
                <a:ext uri="{FF2B5EF4-FFF2-40B4-BE49-F238E27FC236}">
                  <a16:creationId xmlns:a16="http://schemas.microsoft.com/office/drawing/2014/main" id="{823937B7-F139-4368-A46A-8FADE402410C}"/>
                </a:ext>
              </a:extLst>
            </p:cNvPr>
            <p:cNvSpPr/>
            <p:nvPr/>
          </p:nvSpPr>
          <p:spPr>
            <a:xfrm>
              <a:off x="5500688" y="3954463"/>
              <a:ext cx="2952750" cy="2044700"/>
            </a:xfrm>
            <a:prstGeom prst="rect">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prstClr val="white"/>
                </a:solidFill>
              </a:endParaRPr>
            </a:p>
          </p:txBody>
        </p:sp>
        <p:sp>
          <p:nvSpPr>
            <p:cNvPr id="17" name="文本框 23">
              <a:extLst>
                <a:ext uri="{FF2B5EF4-FFF2-40B4-BE49-F238E27FC236}">
                  <a16:creationId xmlns:a16="http://schemas.microsoft.com/office/drawing/2014/main" id="{7471E50B-F3FC-4EFA-AC87-4272C2AB92D5}"/>
                </a:ext>
              </a:extLst>
            </p:cNvPr>
            <p:cNvSpPr txBox="1">
              <a:spLocks noChangeArrowheads="1"/>
            </p:cNvSpPr>
            <p:nvPr/>
          </p:nvSpPr>
          <p:spPr bwMode="auto">
            <a:xfrm>
              <a:off x="5735638" y="4760310"/>
              <a:ext cx="2484437" cy="994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endParaRPr lang="zh-CN" altLang="en-US" sz="1200" dirty="0">
                <a:solidFill>
                  <a:schemeClr val="bg1"/>
                </a:solidFill>
              </a:endParaRPr>
            </a:p>
          </p:txBody>
        </p:sp>
        <p:sp>
          <p:nvSpPr>
            <p:cNvPr id="18" name="文本框 24">
              <a:extLst>
                <a:ext uri="{FF2B5EF4-FFF2-40B4-BE49-F238E27FC236}">
                  <a16:creationId xmlns:a16="http://schemas.microsoft.com/office/drawing/2014/main" id="{235DA7E3-DE52-4A60-9A4F-30B630D4C93C}"/>
                </a:ext>
              </a:extLst>
            </p:cNvPr>
            <p:cNvSpPr txBox="1">
              <a:spLocks noChangeArrowheads="1"/>
            </p:cNvSpPr>
            <p:nvPr/>
          </p:nvSpPr>
          <p:spPr bwMode="auto">
            <a:xfrm>
              <a:off x="6359525" y="4270375"/>
              <a:ext cx="1895475" cy="630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400" b="1">
                  <a:solidFill>
                    <a:srgbClr val="FFFFFF"/>
                  </a:solidFill>
                  <a:latin typeface="微软雅黑" pitchFamily="34" charset="-122"/>
                  <a:ea typeface="微软雅黑" pitchFamily="34" charset="-122"/>
                </a:rPr>
                <a:t>单击此处添加标题</a:t>
              </a:r>
            </a:p>
          </p:txBody>
        </p:sp>
        <p:sp>
          <p:nvSpPr>
            <p:cNvPr id="19" name="Freeform 5">
              <a:extLst>
                <a:ext uri="{FF2B5EF4-FFF2-40B4-BE49-F238E27FC236}">
                  <a16:creationId xmlns:a16="http://schemas.microsoft.com/office/drawing/2014/main" id="{666DAA3D-07E3-4F5B-90FF-C14E6F824254}"/>
                </a:ext>
              </a:extLst>
            </p:cNvPr>
            <p:cNvSpPr>
              <a:spLocks/>
            </p:cNvSpPr>
            <p:nvPr/>
          </p:nvSpPr>
          <p:spPr bwMode="auto">
            <a:xfrm rot="19556407">
              <a:off x="5784850" y="4214813"/>
              <a:ext cx="555625" cy="450850"/>
            </a:xfrm>
            <a:custGeom>
              <a:avLst/>
              <a:gdLst>
                <a:gd name="T0" fmla="*/ 2147483647 w 1269"/>
                <a:gd name="T1" fmla="*/ 2147483647 h 1288"/>
                <a:gd name="T2" fmla="*/ 2147483647 w 1269"/>
                <a:gd name="T3" fmla="*/ 2147483647 h 1288"/>
                <a:gd name="T4" fmla="*/ 2147483647 w 1269"/>
                <a:gd name="T5" fmla="*/ 2147483647 h 1288"/>
                <a:gd name="T6" fmla="*/ 2147483647 w 1269"/>
                <a:gd name="T7" fmla="*/ 2147483647 h 1288"/>
                <a:gd name="T8" fmla="*/ 2147483647 w 1269"/>
                <a:gd name="T9" fmla="*/ 2147483647 h 1288"/>
                <a:gd name="T10" fmla="*/ 2147483647 w 1269"/>
                <a:gd name="T11" fmla="*/ 2147483647 h 1288"/>
                <a:gd name="T12" fmla="*/ 2147483647 w 1269"/>
                <a:gd name="T13" fmla="*/ 2147483647 h 1288"/>
                <a:gd name="T14" fmla="*/ 2147483647 w 1269"/>
                <a:gd name="T15" fmla="*/ 2147483647 h 1288"/>
                <a:gd name="T16" fmla="*/ 2147483647 w 1269"/>
                <a:gd name="T17" fmla="*/ 2147483647 h 1288"/>
                <a:gd name="T18" fmla="*/ 2147483647 w 1269"/>
                <a:gd name="T19" fmla="*/ 2147483647 h 1288"/>
                <a:gd name="T20" fmla="*/ 2147483647 w 1269"/>
                <a:gd name="T21" fmla="*/ 2147483647 h 1288"/>
                <a:gd name="T22" fmla="*/ 2147483647 w 1269"/>
                <a:gd name="T23" fmla="*/ 2147483647 h 1288"/>
                <a:gd name="T24" fmla="*/ 2147483647 w 1269"/>
                <a:gd name="T25" fmla="*/ 2147483647 h 1288"/>
                <a:gd name="T26" fmla="*/ 2147483647 w 1269"/>
                <a:gd name="T27" fmla="*/ 2147483647 h 1288"/>
                <a:gd name="T28" fmla="*/ 2147483647 w 1269"/>
                <a:gd name="T29" fmla="*/ 2147483647 h 1288"/>
                <a:gd name="T30" fmla="*/ 2147483647 w 1269"/>
                <a:gd name="T31" fmla="*/ 2147483647 h 1288"/>
                <a:gd name="T32" fmla="*/ 2147483647 w 1269"/>
                <a:gd name="T33" fmla="*/ 2147483647 h 1288"/>
                <a:gd name="T34" fmla="*/ 2147483647 w 1269"/>
                <a:gd name="T35" fmla="*/ 2147483647 h 1288"/>
                <a:gd name="T36" fmla="*/ 2147483647 w 1269"/>
                <a:gd name="T37" fmla="*/ 2147483647 h 1288"/>
                <a:gd name="T38" fmla="*/ 2147483647 w 1269"/>
                <a:gd name="T39" fmla="*/ 2147483647 h 1288"/>
                <a:gd name="T40" fmla="*/ 2147483647 w 1269"/>
                <a:gd name="T41" fmla="*/ 0 h 1288"/>
                <a:gd name="T42" fmla="*/ 2147483647 w 1269"/>
                <a:gd name="T43" fmla="*/ 0 h 1288"/>
                <a:gd name="T44" fmla="*/ 2147483647 w 1269"/>
                <a:gd name="T45" fmla="*/ 2147483647 h 1288"/>
                <a:gd name="T46" fmla="*/ 2147483647 w 1269"/>
                <a:gd name="T47" fmla="*/ 2147483647 h 1288"/>
                <a:gd name="T48" fmla="*/ 2147483647 w 1269"/>
                <a:gd name="T49" fmla="*/ 2147483647 h 1288"/>
                <a:gd name="T50" fmla="*/ 2147483647 w 1269"/>
                <a:gd name="T51" fmla="*/ 2147483647 h 1288"/>
                <a:gd name="T52" fmla="*/ 2147483647 w 1269"/>
                <a:gd name="T53" fmla="*/ 2147483647 h 1288"/>
                <a:gd name="T54" fmla="*/ 2147483647 w 1269"/>
                <a:gd name="T55" fmla="*/ 2147483647 h 1288"/>
                <a:gd name="T56" fmla="*/ 2147483647 w 1269"/>
                <a:gd name="T57" fmla="*/ 2147483647 h 1288"/>
                <a:gd name="T58" fmla="*/ 2147483647 w 1269"/>
                <a:gd name="T59" fmla="*/ 2147483647 h 1288"/>
                <a:gd name="T60" fmla="*/ 2147483647 w 1269"/>
                <a:gd name="T61" fmla="*/ 2147483647 h 1288"/>
                <a:gd name="T62" fmla="*/ 2147483647 w 1269"/>
                <a:gd name="T63" fmla="*/ 2147483647 h 1288"/>
                <a:gd name="T64" fmla="*/ 2147483647 w 1269"/>
                <a:gd name="T65" fmla="*/ 2147483647 h 1288"/>
                <a:gd name="T66" fmla="*/ 2147483647 w 1269"/>
                <a:gd name="T67" fmla="*/ 2147483647 h 1288"/>
                <a:gd name="T68" fmla="*/ 2147483647 w 1269"/>
                <a:gd name="T69" fmla="*/ 2147483647 h 1288"/>
                <a:gd name="T70" fmla="*/ 2147483647 w 1269"/>
                <a:gd name="T71" fmla="*/ 2147483647 h 1288"/>
                <a:gd name="T72" fmla="*/ 2147483647 w 1269"/>
                <a:gd name="T73" fmla="*/ 2147483647 h 1288"/>
                <a:gd name="T74" fmla="*/ 2147483647 w 1269"/>
                <a:gd name="T75" fmla="*/ 2147483647 h 1288"/>
                <a:gd name="T76" fmla="*/ 0 w 1269"/>
                <a:gd name="T77" fmla="*/ 2147483647 h 1288"/>
                <a:gd name="T78" fmla="*/ 2147483647 w 1269"/>
                <a:gd name="T79" fmla="*/ 2147483647 h 1288"/>
                <a:gd name="T80" fmla="*/ 2147483647 w 1269"/>
                <a:gd name="T81" fmla="*/ 2147483647 h 1288"/>
                <a:gd name="T82" fmla="*/ 2147483647 w 1269"/>
                <a:gd name="T83" fmla="*/ 2147483647 h 1288"/>
                <a:gd name="T84" fmla="*/ 2147483647 w 1269"/>
                <a:gd name="T85" fmla="*/ 2147483647 h 1288"/>
                <a:gd name="T86" fmla="*/ 2147483647 w 1269"/>
                <a:gd name="T87" fmla="*/ 2147483647 h 1288"/>
                <a:gd name="T88" fmla="*/ 2147483647 w 1269"/>
                <a:gd name="T89" fmla="*/ 2147483647 h 1288"/>
                <a:gd name="T90" fmla="*/ 2147483647 w 1269"/>
                <a:gd name="T91" fmla="*/ 2147483647 h 128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269"/>
                <a:gd name="T139" fmla="*/ 0 h 1288"/>
                <a:gd name="T140" fmla="*/ 1269 w 1269"/>
                <a:gd name="T141" fmla="*/ 1288 h 1288"/>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269" h="1288">
                  <a:moveTo>
                    <a:pt x="828" y="1179"/>
                  </a:moveTo>
                  <a:lnTo>
                    <a:pt x="730" y="1072"/>
                  </a:lnTo>
                  <a:lnTo>
                    <a:pt x="730" y="774"/>
                  </a:lnTo>
                  <a:lnTo>
                    <a:pt x="1269" y="986"/>
                  </a:lnTo>
                  <a:lnTo>
                    <a:pt x="1196" y="752"/>
                  </a:lnTo>
                  <a:lnTo>
                    <a:pt x="730" y="453"/>
                  </a:lnTo>
                  <a:lnTo>
                    <a:pt x="730" y="164"/>
                  </a:lnTo>
                  <a:lnTo>
                    <a:pt x="728" y="131"/>
                  </a:lnTo>
                  <a:lnTo>
                    <a:pt x="721" y="100"/>
                  </a:lnTo>
                  <a:lnTo>
                    <a:pt x="714" y="72"/>
                  </a:lnTo>
                  <a:lnTo>
                    <a:pt x="709" y="60"/>
                  </a:lnTo>
                  <a:lnTo>
                    <a:pt x="704" y="48"/>
                  </a:lnTo>
                  <a:lnTo>
                    <a:pt x="697" y="38"/>
                  </a:lnTo>
                  <a:lnTo>
                    <a:pt x="690" y="28"/>
                  </a:lnTo>
                  <a:lnTo>
                    <a:pt x="684" y="20"/>
                  </a:lnTo>
                  <a:lnTo>
                    <a:pt x="676" y="14"/>
                  </a:lnTo>
                  <a:lnTo>
                    <a:pt x="668" y="8"/>
                  </a:lnTo>
                  <a:lnTo>
                    <a:pt x="659" y="4"/>
                  </a:lnTo>
                  <a:lnTo>
                    <a:pt x="649" y="2"/>
                  </a:lnTo>
                  <a:lnTo>
                    <a:pt x="639" y="0"/>
                  </a:lnTo>
                  <a:lnTo>
                    <a:pt x="629" y="2"/>
                  </a:lnTo>
                  <a:lnTo>
                    <a:pt x="619" y="4"/>
                  </a:lnTo>
                  <a:lnTo>
                    <a:pt x="611" y="10"/>
                  </a:lnTo>
                  <a:lnTo>
                    <a:pt x="601" y="16"/>
                  </a:lnTo>
                  <a:lnTo>
                    <a:pt x="593" y="24"/>
                  </a:lnTo>
                  <a:lnTo>
                    <a:pt x="586" y="34"/>
                  </a:lnTo>
                  <a:lnTo>
                    <a:pt x="579" y="43"/>
                  </a:lnTo>
                  <a:lnTo>
                    <a:pt x="572" y="55"/>
                  </a:lnTo>
                  <a:lnTo>
                    <a:pt x="567" y="67"/>
                  </a:lnTo>
                  <a:lnTo>
                    <a:pt x="563" y="80"/>
                  </a:lnTo>
                  <a:lnTo>
                    <a:pt x="555" y="108"/>
                  </a:lnTo>
                  <a:lnTo>
                    <a:pt x="550" y="136"/>
                  </a:lnTo>
                  <a:lnTo>
                    <a:pt x="548" y="164"/>
                  </a:lnTo>
                  <a:lnTo>
                    <a:pt x="547" y="454"/>
                  </a:lnTo>
                  <a:lnTo>
                    <a:pt x="547" y="448"/>
                  </a:lnTo>
                  <a:lnTo>
                    <a:pt x="73" y="752"/>
                  </a:lnTo>
                  <a:lnTo>
                    <a:pt x="0" y="986"/>
                  </a:lnTo>
                  <a:lnTo>
                    <a:pt x="547" y="772"/>
                  </a:lnTo>
                  <a:lnTo>
                    <a:pt x="546" y="1081"/>
                  </a:lnTo>
                  <a:lnTo>
                    <a:pt x="457" y="1179"/>
                  </a:lnTo>
                  <a:lnTo>
                    <a:pt x="439" y="1288"/>
                  </a:lnTo>
                  <a:lnTo>
                    <a:pt x="643" y="1203"/>
                  </a:lnTo>
                  <a:lnTo>
                    <a:pt x="844" y="1288"/>
                  </a:lnTo>
                  <a:lnTo>
                    <a:pt x="828" y="117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600"/>
            </a:p>
          </p:txBody>
        </p:sp>
        <p:sp>
          <p:nvSpPr>
            <p:cNvPr id="20" name="矩形 19">
              <a:extLst>
                <a:ext uri="{FF2B5EF4-FFF2-40B4-BE49-F238E27FC236}">
                  <a16:creationId xmlns:a16="http://schemas.microsoft.com/office/drawing/2014/main" id="{0A446DA0-F020-435C-8AED-C4FC59A1BA10}"/>
                </a:ext>
              </a:extLst>
            </p:cNvPr>
            <p:cNvSpPr/>
            <p:nvPr/>
          </p:nvSpPr>
          <p:spPr>
            <a:xfrm>
              <a:off x="8572500" y="1776413"/>
              <a:ext cx="2952750" cy="2044700"/>
            </a:xfrm>
            <a:prstGeom prst="rect">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prstClr val="white"/>
                </a:solidFill>
              </a:endParaRPr>
            </a:p>
          </p:txBody>
        </p:sp>
        <p:sp>
          <p:nvSpPr>
            <p:cNvPr id="21" name="文本框 28">
              <a:extLst>
                <a:ext uri="{FF2B5EF4-FFF2-40B4-BE49-F238E27FC236}">
                  <a16:creationId xmlns:a16="http://schemas.microsoft.com/office/drawing/2014/main" id="{80EF788B-78FB-4AF9-BEC3-07BAC2D13D91}"/>
                </a:ext>
              </a:extLst>
            </p:cNvPr>
            <p:cNvSpPr txBox="1">
              <a:spLocks noChangeArrowheads="1"/>
            </p:cNvSpPr>
            <p:nvPr/>
          </p:nvSpPr>
          <p:spPr bwMode="auto">
            <a:xfrm>
              <a:off x="8805863" y="2582261"/>
              <a:ext cx="2484437" cy="994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endParaRPr lang="zh-CN" altLang="en-US" sz="1200" dirty="0">
                <a:solidFill>
                  <a:schemeClr val="bg1"/>
                </a:solidFill>
              </a:endParaRPr>
            </a:p>
          </p:txBody>
        </p:sp>
        <p:sp>
          <p:nvSpPr>
            <p:cNvPr id="22" name="文本框 29">
              <a:extLst>
                <a:ext uri="{FF2B5EF4-FFF2-40B4-BE49-F238E27FC236}">
                  <a16:creationId xmlns:a16="http://schemas.microsoft.com/office/drawing/2014/main" id="{DF3483BF-245A-47B7-99FC-21CCAB44DA1F}"/>
                </a:ext>
              </a:extLst>
            </p:cNvPr>
            <p:cNvSpPr txBox="1">
              <a:spLocks noChangeArrowheads="1"/>
            </p:cNvSpPr>
            <p:nvPr/>
          </p:nvSpPr>
          <p:spPr bwMode="auto">
            <a:xfrm>
              <a:off x="9440863" y="2124074"/>
              <a:ext cx="1893887" cy="630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400" b="1">
                  <a:solidFill>
                    <a:srgbClr val="FFFFFF"/>
                  </a:solidFill>
                  <a:latin typeface="微软雅黑" pitchFamily="34" charset="-122"/>
                  <a:ea typeface="微软雅黑" pitchFamily="34" charset="-122"/>
                </a:rPr>
                <a:t>单击此处添加标题</a:t>
              </a:r>
            </a:p>
          </p:txBody>
        </p:sp>
        <p:pic>
          <p:nvPicPr>
            <p:cNvPr id="23" name="组合 31">
              <a:extLst>
                <a:ext uri="{FF2B5EF4-FFF2-40B4-BE49-F238E27FC236}">
                  <a16:creationId xmlns:a16="http://schemas.microsoft.com/office/drawing/2014/main" id="{B60BB0CF-7DD7-4BAF-8CD1-B2D6ED4E60CA}"/>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61438" y="2078038"/>
              <a:ext cx="431800" cy="37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矩形 23">
              <a:extLst>
                <a:ext uri="{FF2B5EF4-FFF2-40B4-BE49-F238E27FC236}">
                  <a16:creationId xmlns:a16="http://schemas.microsoft.com/office/drawing/2014/main" id="{4F560F0E-99A1-4B2F-A821-3CC270422491}"/>
                </a:ext>
              </a:extLst>
            </p:cNvPr>
            <p:cNvSpPr/>
            <p:nvPr/>
          </p:nvSpPr>
          <p:spPr>
            <a:xfrm>
              <a:off x="8572500" y="3954463"/>
              <a:ext cx="2952750" cy="2044700"/>
            </a:xfrm>
            <a:prstGeom prst="rect">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prstClr val="white"/>
                </a:solidFill>
              </a:endParaRPr>
            </a:p>
          </p:txBody>
        </p:sp>
        <p:sp>
          <p:nvSpPr>
            <p:cNvPr id="25" name="文本框 36">
              <a:extLst>
                <a:ext uri="{FF2B5EF4-FFF2-40B4-BE49-F238E27FC236}">
                  <a16:creationId xmlns:a16="http://schemas.microsoft.com/office/drawing/2014/main" id="{5BFB233D-29F5-47D7-B466-ED72DF874F71}"/>
                </a:ext>
              </a:extLst>
            </p:cNvPr>
            <p:cNvSpPr txBox="1">
              <a:spLocks noChangeArrowheads="1"/>
            </p:cNvSpPr>
            <p:nvPr/>
          </p:nvSpPr>
          <p:spPr bwMode="auto">
            <a:xfrm>
              <a:off x="8805863" y="4760310"/>
              <a:ext cx="2484437" cy="994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endParaRPr lang="zh-CN" altLang="en-US" sz="1200" dirty="0">
                <a:solidFill>
                  <a:schemeClr val="bg1"/>
                </a:solidFill>
              </a:endParaRPr>
            </a:p>
          </p:txBody>
        </p:sp>
        <p:sp>
          <p:nvSpPr>
            <p:cNvPr id="26" name="文本框 37">
              <a:extLst>
                <a:ext uri="{FF2B5EF4-FFF2-40B4-BE49-F238E27FC236}">
                  <a16:creationId xmlns:a16="http://schemas.microsoft.com/office/drawing/2014/main" id="{6F9FF1FC-B01C-48E1-BEF7-D26E353374FE}"/>
                </a:ext>
              </a:extLst>
            </p:cNvPr>
            <p:cNvSpPr txBox="1">
              <a:spLocks noChangeArrowheads="1"/>
            </p:cNvSpPr>
            <p:nvPr/>
          </p:nvSpPr>
          <p:spPr bwMode="auto">
            <a:xfrm>
              <a:off x="9378950" y="4270375"/>
              <a:ext cx="1895475" cy="630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400" b="1">
                  <a:solidFill>
                    <a:srgbClr val="FFFFFF"/>
                  </a:solidFill>
                  <a:latin typeface="微软雅黑" pitchFamily="34" charset="-122"/>
                  <a:ea typeface="微软雅黑" pitchFamily="34" charset="-122"/>
                </a:rPr>
                <a:t>单击此处添加标题</a:t>
              </a:r>
            </a:p>
          </p:txBody>
        </p:sp>
        <p:sp>
          <p:nvSpPr>
            <p:cNvPr id="27" name="Freeform 110">
              <a:extLst>
                <a:ext uri="{FF2B5EF4-FFF2-40B4-BE49-F238E27FC236}">
                  <a16:creationId xmlns:a16="http://schemas.microsoft.com/office/drawing/2014/main" id="{C2B168EB-6DD8-49F2-BE81-1B07E4EF8E9C}"/>
                </a:ext>
              </a:extLst>
            </p:cNvPr>
            <p:cNvSpPr>
              <a:spLocks noEditPoints="1"/>
            </p:cNvSpPr>
            <p:nvPr/>
          </p:nvSpPr>
          <p:spPr bwMode="auto">
            <a:xfrm>
              <a:off x="9023350" y="4240213"/>
              <a:ext cx="306388" cy="381000"/>
            </a:xfrm>
            <a:custGeom>
              <a:avLst/>
              <a:gdLst>
                <a:gd name="T0" fmla="*/ 2147483647 w 233"/>
                <a:gd name="T1" fmla="*/ 0 h 288"/>
                <a:gd name="T2" fmla="*/ 0 w 233"/>
                <a:gd name="T3" fmla="*/ 2147483647 h 288"/>
                <a:gd name="T4" fmla="*/ 2147483647 w 233"/>
                <a:gd name="T5" fmla="*/ 2147483647 h 288"/>
                <a:gd name="T6" fmla="*/ 2147483647 w 233"/>
                <a:gd name="T7" fmla="*/ 2147483647 h 288"/>
                <a:gd name="T8" fmla="*/ 2147483647 w 233"/>
                <a:gd name="T9" fmla="*/ 2147483647 h 288"/>
                <a:gd name="T10" fmla="*/ 2147483647 w 233"/>
                <a:gd name="T11" fmla="*/ 2147483647 h 288"/>
                <a:gd name="T12" fmla="*/ 2147483647 w 233"/>
                <a:gd name="T13" fmla="*/ 2147483647 h 288"/>
                <a:gd name="T14" fmla="*/ 2147483647 w 233"/>
                <a:gd name="T15" fmla="*/ 2147483647 h 288"/>
                <a:gd name="T16" fmla="*/ 2147483647 w 233"/>
                <a:gd name="T17" fmla="*/ 2147483647 h 288"/>
                <a:gd name="T18" fmla="*/ 2147483647 w 233"/>
                <a:gd name="T19" fmla="*/ 2147483647 h 288"/>
                <a:gd name="T20" fmla="*/ 2147483647 w 233"/>
                <a:gd name="T21" fmla="*/ 2147483647 h 288"/>
                <a:gd name="T22" fmla="*/ 2147483647 w 233"/>
                <a:gd name="T23" fmla="*/ 2147483647 h 288"/>
                <a:gd name="T24" fmla="*/ 2147483647 w 233"/>
                <a:gd name="T25" fmla="*/ 2147483647 h 288"/>
                <a:gd name="T26" fmla="*/ 2147483647 w 233"/>
                <a:gd name="T27" fmla="*/ 2147483647 h 288"/>
                <a:gd name="T28" fmla="*/ 2147483647 w 233"/>
                <a:gd name="T29" fmla="*/ 2147483647 h 288"/>
                <a:gd name="T30" fmla="*/ 2147483647 w 233"/>
                <a:gd name="T31" fmla="*/ 2147483647 h 288"/>
                <a:gd name="T32" fmla="*/ 2147483647 w 233"/>
                <a:gd name="T33" fmla="*/ 2147483647 h 288"/>
                <a:gd name="T34" fmla="*/ 2147483647 w 233"/>
                <a:gd name="T35" fmla="*/ 2147483647 h 288"/>
                <a:gd name="T36" fmla="*/ 2147483647 w 233"/>
                <a:gd name="T37" fmla="*/ 2147483647 h 288"/>
                <a:gd name="T38" fmla="*/ 2147483647 w 233"/>
                <a:gd name="T39" fmla="*/ 2147483647 h 288"/>
                <a:gd name="T40" fmla="*/ 2147483647 w 233"/>
                <a:gd name="T41" fmla="*/ 2147483647 h 288"/>
                <a:gd name="T42" fmla="*/ 2147483647 w 233"/>
                <a:gd name="T43" fmla="*/ 2147483647 h 288"/>
                <a:gd name="T44" fmla="*/ 2147483647 w 233"/>
                <a:gd name="T45" fmla="*/ 2147483647 h 288"/>
                <a:gd name="T46" fmla="*/ 2147483647 w 233"/>
                <a:gd name="T47" fmla="*/ 2147483647 h 288"/>
                <a:gd name="T48" fmla="*/ 2147483647 w 233"/>
                <a:gd name="T49" fmla="*/ 2147483647 h 288"/>
                <a:gd name="T50" fmla="*/ 2147483647 w 233"/>
                <a:gd name="T51" fmla="*/ 2147483647 h 288"/>
                <a:gd name="T52" fmla="*/ 2147483647 w 233"/>
                <a:gd name="T53" fmla="*/ 2147483647 h 288"/>
                <a:gd name="T54" fmla="*/ 2147483647 w 233"/>
                <a:gd name="T55" fmla="*/ 2147483647 h 288"/>
                <a:gd name="T56" fmla="*/ 2147483647 w 233"/>
                <a:gd name="T57" fmla="*/ 2147483647 h 288"/>
                <a:gd name="T58" fmla="*/ 2147483647 w 233"/>
                <a:gd name="T59" fmla="*/ 2147483647 h 288"/>
                <a:gd name="T60" fmla="*/ 2147483647 w 233"/>
                <a:gd name="T61" fmla="*/ 2147483647 h 288"/>
                <a:gd name="T62" fmla="*/ 2147483647 w 233"/>
                <a:gd name="T63" fmla="*/ 2147483647 h 288"/>
                <a:gd name="T64" fmla="*/ 2147483647 w 233"/>
                <a:gd name="T65" fmla="*/ 2147483647 h 288"/>
                <a:gd name="T66" fmla="*/ 2147483647 w 233"/>
                <a:gd name="T67" fmla="*/ 2147483647 h 288"/>
                <a:gd name="T68" fmla="*/ 2147483647 w 233"/>
                <a:gd name="T69" fmla="*/ 2147483647 h 288"/>
                <a:gd name="T70" fmla="*/ 2147483647 w 233"/>
                <a:gd name="T71" fmla="*/ 2147483647 h 288"/>
                <a:gd name="T72" fmla="*/ 2147483647 w 233"/>
                <a:gd name="T73" fmla="*/ 2147483647 h 288"/>
                <a:gd name="T74" fmla="*/ 2147483647 w 233"/>
                <a:gd name="T75" fmla="*/ 2147483647 h 288"/>
                <a:gd name="T76" fmla="*/ 2147483647 w 233"/>
                <a:gd name="T77" fmla="*/ 2147483647 h 288"/>
                <a:gd name="T78" fmla="*/ 2147483647 w 233"/>
                <a:gd name="T79" fmla="*/ 2147483647 h 288"/>
                <a:gd name="T80" fmla="*/ 2147483647 w 233"/>
                <a:gd name="T81" fmla="*/ 2147483647 h 288"/>
                <a:gd name="T82" fmla="*/ 2147483647 w 233"/>
                <a:gd name="T83" fmla="*/ 2147483647 h 288"/>
                <a:gd name="T84" fmla="*/ 2147483647 w 233"/>
                <a:gd name="T85" fmla="*/ 2147483647 h 288"/>
                <a:gd name="T86" fmla="*/ 2147483647 w 233"/>
                <a:gd name="T87" fmla="*/ 2147483647 h 288"/>
                <a:gd name="T88" fmla="*/ 2147483647 w 233"/>
                <a:gd name="T89" fmla="*/ 2147483647 h 288"/>
                <a:gd name="T90" fmla="*/ 2147483647 w 233"/>
                <a:gd name="T91" fmla="*/ 2147483647 h 288"/>
                <a:gd name="T92" fmla="*/ 2147483647 w 233"/>
                <a:gd name="T93" fmla="*/ 2147483647 h 288"/>
                <a:gd name="T94" fmla="*/ 2147483647 w 233"/>
                <a:gd name="T95" fmla="*/ 2147483647 h 28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33"/>
                <a:gd name="T145" fmla="*/ 0 h 288"/>
                <a:gd name="T146" fmla="*/ 233 w 233"/>
                <a:gd name="T147" fmla="*/ 288 h 28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33" h="288">
                  <a:moveTo>
                    <a:pt x="209" y="0"/>
                  </a:moveTo>
                  <a:cubicBezTo>
                    <a:pt x="24" y="0"/>
                    <a:pt x="24" y="0"/>
                    <a:pt x="24" y="0"/>
                  </a:cubicBezTo>
                  <a:cubicBezTo>
                    <a:pt x="11" y="0"/>
                    <a:pt x="0" y="11"/>
                    <a:pt x="0" y="24"/>
                  </a:cubicBezTo>
                  <a:cubicBezTo>
                    <a:pt x="0" y="264"/>
                    <a:pt x="0" y="264"/>
                    <a:pt x="0" y="264"/>
                  </a:cubicBezTo>
                  <a:cubicBezTo>
                    <a:pt x="0" y="277"/>
                    <a:pt x="11" y="288"/>
                    <a:pt x="24" y="288"/>
                  </a:cubicBezTo>
                  <a:cubicBezTo>
                    <a:pt x="209" y="288"/>
                    <a:pt x="209" y="288"/>
                    <a:pt x="209" y="288"/>
                  </a:cubicBezTo>
                  <a:cubicBezTo>
                    <a:pt x="223" y="288"/>
                    <a:pt x="233" y="277"/>
                    <a:pt x="233" y="264"/>
                  </a:cubicBezTo>
                  <a:cubicBezTo>
                    <a:pt x="233" y="24"/>
                    <a:pt x="233" y="24"/>
                    <a:pt x="233" y="24"/>
                  </a:cubicBezTo>
                  <a:cubicBezTo>
                    <a:pt x="233" y="11"/>
                    <a:pt x="223" y="0"/>
                    <a:pt x="209" y="0"/>
                  </a:cubicBezTo>
                  <a:close/>
                  <a:moveTo>
                    <a:pt x="26" y="37"/>
                  </a:moveTo>
                  <a:cubicBezTo>
                    <a:pt x="26" y="31"/>
                    <a:pt x="32" y="26"/>
                    <a:pt x="39" y="26"/>
                  </a:cubicBezTo>
                  <a:cubicBezTo>
                    <a:pt x="194" y="26"/>
                    <a:pt x="194" y="26"/>
                    <a:pt x="194" y="26"/>
                  </a:cubicBezTo>
                  <a:cubicBezTo>
                    <a:pt x="201" y="26"/>
                    <a:pt x="207" y="31"/>
                    <a:pt x="207" y="37"/>
                  </a:cubicBezTo>
                  <a:cubicBezTo>
                    <a:pt x="207" y="82"/>
                    <a:pt x="207" y="82"/>
                    <a:pt x="207" y="82"/>
                  </a:cubicBezTo>
                  <a:cubicBezTo>
                    <a:pt x="207" y="88"/>
                    <a:pt x="201" y="93"/>
                    <a:pt x="194" y="93"/>
                  </a:cubicBezTo>
                  <a:cubicBezTo>
                    <a:pt x="39" y="93"/>
                    <a:pt x="39" y="93"/>
                    <a:pt x="39" y="93"/>
                  </a:cubicBezTo>
                  <a:cubicBezTo>
                    <a:pt x="32" y="93"/>
                    <a:pt x="26" y="88"/>
                    <a:pt x="26" y="82"/>
                  </a:cubicBezTo>
                  <a:lnTo>
                    <a:pt x="26" y="37"/>
                  </a:lnTo>
                  <a:close/>
                  <a:moveTo>
                    <a:pt x="47" y="257"/>
                  </a:moveTo>
                  <a:cubicBezTo>
                    <a:pt x="37" y="257"/>
                    <a:pt x="37" y="257"/>
                    <a:pt x="37" y="257"/>
                  </a:cubicBezTo>
                  <a:cubicBezTo>
                    <a:pt x="31" y="257"/>
                    <a:pt x="26" y="251"/>
                    <a:pt x="26" y="243"/>
                  </a:cubicBezTo>
                  <a:cubicBezTo>
                    <a:pt x="26" y="235"/>
                    <a:pt x="31" y="229"/>
                    <a:pt x="37" y="229"/>
                  </a:cubicBezTo>
                  <a:cubicBezTo>
                    <a:pt x="47" y="229"/>
                    <a:pt x="47" y="229"/>
                    <a:pt x="47" y="229"/>
                  </a:cubicBezTo>
                  <a:cubicBezTo>
                    <a:pt x="53" y="229"/>
                    <a:pt x="58" y="235"/>
                    <a:pt x="58" y="243"/>
                  </a:cubicBezTo>
                  <a:cubicBezTo>
                    <a:pt x="58" y="251"/>
                    <a:pt x="53" y="257"/>
                    <a:pt x="47" y="257"/>
                  </a:cubicBezTo>
                  <a:close/>
                  <a:moveTo>
                    <a:pt x="47" y="204"/>
                  </a:moveTo>
                  <a:cubicBezTo>
                    <a:pt x="37" y="204"/>
                    <a:pt x="37" y="204"/>
                    <a:pt x="37" y="204"/>
                  </a:cubicBezTo>
                  <a:cubicBezTo>
                    <a:pt x="31" y="204"/>
                    <a:pt x="26" y="198"/>
                    <a:pt x="26" y="190"/>
                  </a:cubicBezTo>
                  <a:cubicBezTo>
                    <a:pt x="26" y="182"/>
                    <a:pt x="31" y="175"/>
                    <a:pt x="37" y="175"/>
                  </a:cubicBezTo>
                  <a:cubicBezTo>
                    <a:pt x="47" y="175"/>
                    <a:pt x="47" y="175"/>
                    <a:pt x="47" y="175"/>
                  </a:cubicBezTo>
                  <a:cubicBezTo>
                    <a:pt x="53" y="175"/>
                    <a:pt x="58" y="182"/>
                    <a:pt x="58" y="190"/>
                  </a:cubicBezTo>
                  <a:cubicBezTo>
                    <a:pt x="58" y="198"/>
                    <a:pt x="53" y="204"/>
                    <a:pt x="47" y="204"/>
                  </a:cubicBezTo>
                  <a:close/>
                  <a:moveTo>
                    <a:pt x="47" y="151"/>
                  </a:moveTo>
                  <a:cubicBezTo>
                    <a:pt x="37" y="151"/>
                    <a:pt x="37" y="151"/>
                    <a:pt x="37" y="151"/>
                  </a:cubicBezTo>
                  <a:cubicBezTo>
                    <a:pt x="31" y="151"/>
                    <a:pt x="26" y="145"/>
                    <a:pt x="26" y="137"/>
                  </a:cubicBezTo>
                  <a:cubicBezTo>
                    <a:pt x="26" y="129"/>
                    <a:pt x="31" y="122"/>
                    <a:pt x="37" y="122"/>
                  </a:cubicBezTo>
                  <a:cubicBezTo>
                    <a:pt x="47" y="122"/>
                    <a:pt x="47" y="122"/>
                    <a:pt x="47" y="122"/>
                  </a:cubicBezTo>
                  <a:cubicBezTo>
                    <a:pt x="53" y="122"/>
                    <a:pt x="58" y="129"/>
                    <a:pt x="58" y="137"/>
                  </a:cubicBezTo>
                  <a:cubicBezTo>
                    <a:pt x="58" y="145"/>
                    <a:pt x="53" y="151"/>
                    <a:pt x="47" y="151"/>
                  </a:cubicBezTo>
                  <a:close/>
                  <a:moveTo>
                    <a:pt x="96" y="257"/>
                  </a:moveTo>
                  <a:cubicBezTo>
                    <a:pt x="86" y="257"/>
                    <a:pt x="86" y="257"/>
                    <a:pt x="86" y="257"/>
                  </a:cubicBezTo>
                  <a:cubicBezTo>
                    <a:pt x="80" y="257"/>
                    <a:pt x="75" y="251"/>
                    <a:pt x="75" y="243"/>
                  </a:cubicBezTo>
                  <a:cubicBezTo>
                    <a:pt x="75" y="235"/>
                    <a:pt x="80" y="229"/>
                    <a:pt x="86" y="229"/>
                  </a:cubicBezTo>
                  <a:cubicBezTo>
                    <a:pt x="96" y="229"/>
                    <a:pt x="96" y="229"/>
                    <a:pt x="96" y="229"/>
                  </a:cubicBezTo>
                  <a:cubicBezTo>
                    <a:pt x="102" y="229"/>
                    <a:pt x="107" y="235"/>
                    <a:pt x="107" y="243"/>
                  </a:cubicBezTo>
                  <a:cubicBezTo>
                    <a:pt x="107" y="251"/>
                    <a:pt x="102" y="257"/>
                    <a:pt x="96" y="257"/>
                  </a:cubicBezTo>
                  <a:close/>
                  <a:moveTo>
                    <a:pt x="96" y="204"/>
                  </a:moveTo>
                  <a:cubicBezTo>
                    <a:pt x="86" y="204"/>
                    <a:pt x="86" y="204"/>
                    <a:pt x="86" y="204"/>
                  </a:cubicBezTo>
                  <a:cubicBezTo>
                    <a:pt x="80" y="204"/>
                    <a:pt x="75" y="198"/>
                    <a:pt x="75" y="190"/>
                  </a:cubicBezTo>
                  <a:cubicBezTo>
                    <a:pt x="75" y="182"/>
                    <a:pt x="80" y="175"/>
                    <a:pt x="86" y="175"/>
                  </a:cubicBezTo>
                  <a:cubicBezTo>
                    <a:pt x="96" y="175"/>
                    <a:pt x="96" y="175"/>
                    <a:pt x="96" y="175"/>
                  </a:cubicBezTo>
                  <a:cubicBezTo>
                    <a:pt x="102" y="175"/>
                    <a:pt x="107" y="182"/>
                    <a:pt x="107" y="190"/>
                  </a:cubicBezTo>
                  <a:cubicBezTo>
                    <a:pt x="107" y="198"/>
                    <a:pt x="102" y="204"/>
                    <a:pt x="96" y="204"/>
                  </a:cubicBezTo>
                  <a:close/>
                  <a:moveTo>
                    <a:pt x="96" y="151"/>
                  </a:moveTo>
                  <a:cubicBezTo>
                    <a:pt x="86" y="151"/>
                    <a:pt x="86" y="151"/>
                    <a:pt x="86" y="151"/>
                  </a:cubicBezTo>
                  <a:cubicBezTo>
                    <a:pt x="80" y="151"/>
                    <a:pt x="75" y="145"/>
                    <a:pt x="75" y="137"/>
                  </a:cubicBezTo>
                  <a:cubicBezTo>
                    <a:pt x="75" y="129"/>
                    <a:pt x="80" y="122"/>
                    <a:pt x="86" y="122"/>
                  </a:cubicBezTo>
                  <a:cubicBezTo>
                    <a:pt x="96" y="122"/>
                    <a:pt x="96" y="122"/>
                    <a:pt x="96" y="122"/>
                  </a:cubicBezTo>
                  <a:cubicBezTo>
                    <a:pt x="102" y="122"/>
                    <a:pt x="107" y="129"/>
                    <a:pt x="107" y="137"/>
                  </a:cubicBezTo>
                  <a:cubicBezTo>
                    <a:pt x="107" y="145"/>
                    <a:pt x="102" y="151"/>
                    <a:pt x="96" y="151"/>
                  </a:cubicBezTo>
                  <a:close/>
                  <a:moveTo>
                    <a:pt x="145" y="257"/>
                  </a:moveTo>
                  <a:cubicBezTo>
                    <a:pt x="135" y="257"/>
                    <a:pt x="135" y="257"/>
                    <a:pt x="135" y="257"/>
                  </a:cubicBezTo>
                  <a:cubicBezTo>
                    <a:pt x="129" y="257"/>
                    <a:pt x="123" y="251"/>
                    <a:pt x="123" y="243"/>
                  </a:cubicBezTo>
                  <a:cubicBezTo>
                    <a:pt x="123" y="235"/>
                    <a:pt x="129" y="229"/>
                    <a:pt x="135" y="229"/>
                  </a:cubicBezTo>
                  <a:cubicBezTo>
                    <a:pt x="145" y="229"/>
                    <a:pt x="145" y="229"/>
                    <a:pt x="145" y="229"/>
                  </a:cubicBezTo>
                  <a:cubicBezTo>
                    <a:pt x="151" y="229"/>
                    <a:pt x="156" y="235"/>
                    <a:pt x="156" y="243"/>
                  </a:cubicBezTo>
                  <a:cubicBezTo>
                    <a:pt x="156" y="251"/>
                    <a:pt x="151" y="257"/>
                    <a:pt x="145" y="257"/>
                  </a:cubicBezTo>
                  <a:close/>
                  <a:moveTo>
                    <a:pt x="145" y="204"/>
                  </a:moveTo>
                  <a:cubicBezTo>
                    <a:pt x="135" y="204"/>
                    <a:pt x="135" y="204"/>
                    <a:pt x="135" y="204"/>
                  </a:cubicBezTo>
                  <a:cubicBezTo>
                    <a:pt x="129" y="204"/>
                    <a:pt x="123" y="198"/>
                    <a:pt x="123" y="190"/>
                  </a:cubicBezTo>
                  <a:cubicBezTo>
                    <a:pt x="123" y="182"/>
                    <a:pt x="129" y="175"/>
                    <a:pt x="135" y="175"/>
                  </a:cubicBezTo>
                  <a:cubicBezTo>
                    <a:pt x="145" y="175"/>
                    <a:pt x="145" y="175"/>
                    <a:pt x="145" y="175"/>
                  </a:cubicBezTo>
                  <a:cubicBezTo>
                    <a:pt x="151" y="175"/>
                    <a:pt x="156" y="182"/>
                    <a:pt x="156" y="190"/>
                  </a:cubicBezTo>
                  <a:cubicBezTo>
                    <a:pt x="156" y="198"/>
                    <a:pt x="151" y="204"/>
                    <a:pt x="145" y="204"/>
                  </a:cubicBezTo>
                  <a:close/>
                  <a:moveTo>
                    <a:pt x="145" y="151"/>
                  </a:moveTo>
                  <a:cubicBezTo>
                    <a:pt x="135" y="151"/>
                    <a:pt x="135" y="151"/>
                    <a:pt x="135" y="151"/>
                  </a:cubicBezTo>
                  <a:cubicBezTo>
                    <a:pt x="129" y="151"/>
                    <a:pt x="123" y="145"/>
                    <a:pt x="123" y="137"/>
                  </a:cubicBezTo>
                  <a:cubicBezTo>
                    <a:pt x="123" y="129"/>
                    <a:pt x="129" y="122"/>
                    <a:pt x="135" y="122"/>
                  </a:cubicBezTo>
                  <a:cubicBezTo>
                    <a:pt x="145" y="122"/>
                    <a:pt x="145" y="122"/>
                    <a:pt x="145" y="122"/>
                  </a:cubicBezTo>
                  <a:cubicBezTo>
                    <a:pt x="151" y="122"/>
                    <a:pt x="156" y="129"/>
                    <a:pt x="156" y="137"/>
                  </a:cubicBezTo>
                  <a:cubicBezTo>
                    <a:pt x="156" y="145"/>
                    <a:pt x="151" y="151"/>
                    <a:pt x="145" y="151"/>
                  </a:cubicBezTo>
                  <a:close/>
                  <a:moveTo>
                    <a:pt x="207" y="247"/>
                  </a:moveTo>
                  <a:cubicBezTo>
                    <a:pt x="207" y="253"/>
                    <a:pt x="200" y="257"/>
                    <a:pt x="197" y="257"/>
                  </a:cubicBezTo>
                  <a:cubicBezTo>
                    <a:pt x="185" y="257"/>
                    <a:pt x="185" y="257"/>
                    <a:pt x="185" y="257"/>
                  </a:cubicBezTo>
                  <a:cubicBezTo>
                    <a:pt x="182" y="257"/>
                    <a:pt x="175" y="253"/>
                    <a:pt x="175" y="247"/>
                  </a:cubicBezTo>
                  <a:cubicBezTo>
                    <a:pt x="175" y="185"/>
                    <a:pt x="175" y="185"/>
                    <a:pt x="175" y="185"/>
                  </a:cubicBezTo>
                  <a:cubicBezTo>
                    <a:pt x="175" y="180"/>
                    <a:pt x="182" y="175"/>
                    <a:pt x="185" y="175"/>
                  </a:cubicBezTo>
                  <a:cubicBezTo>
                    <a:pt x="197" y="175"/>
                    <a:pt x="197" y="175"/>
                    <a:pt x="197" y="175"/>
                  </a:cubicBezTo>
                  <a:cubicBezTo>
                    <a:pt x="200" y="175"/>
                    <a:pt x="207" y="180"/>
                    <a:pt x="207" y="185"/>
                  </a:cubicBezTo>
                  <a:lnTo>
                    <a:pt x="207" y="247"/>
                  </a:lnTo>
                  <a:close/>
                  <a:moveTo>
                    <a:pt x="196" y="151"/>
                  </a:moveTo>
                  <a:cubicBezTo>
                    <a:pt x="186" y="151"/>
                    <a:pt x="186" y="151"/>
                    <a:pt x="186" y="151"/>
                  </a:cubicBezTo>
                  <a:cubicBezTo>
                    <a:pt x="180" y="151"/>
                    <a:pt x="175" y="145"/>
                    <a:pt x="175" y="137"/>
                  </a:cubicBezTo>
                  <a:cubicBezTo>
                    <a:pt x="175" y="129"/>
                    <a:pt x="180" y="123"/>
                    <a:pt x="186" y="123"/>
                  </a:cubicBezTo>
                  <a:cubicBezTo>
                    <a:pt x="196" y="123"/>
                    <a:pt x="196" y="123"/>
                    <a:pt x="196" y="123"/>
                  </a:cubicBezTo>
                  <a:cubicBezTo>
                    <a:pt x="202" y="123"/>
                    <a:pt x="207" y="129"/>
                    <a:pt x="207" y="137"/>
                  </a:cubicBezTo>
                  <a:cubicBezTo>
                    <a:pt x="207" y="145"/>
                    <a:pt x="202" y="151"/>
                    <a:pt x="196" y="15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600"/>
            </a:p>
          </p:txBody>
        </p:sp>
      </p:grpSp>
      <p:sp>
        <p:nvSpPr>
          <p:cNvPr id="28" name="矩形 39">
            <a:extLst>
              <a:ext uri="{FF2B5EF4-FFF2-40B4-BE49-F238E27FC236}">
                <a16:creationId xmlns:a16="http://schemas.microsoft.com/office/drawing/2014/main" id="{2B44A6BD-8FB6-4EE9-B222-8CA525DD7B7C}"/>
              </a:ext>
            </a:extLst>
          </p:cNvPr>
          <p:cNvSpPr>
            <a:spLocks noChangeArrowheads="1"/>
          </p:cNvSpPr>
          <p:nvPr/>
        </p:nvSpPr>
        <p:spPr bwMode="auto">
          <a:xfrm>
            <a:off x="1409187" y="2075372"/>
            <a:ext cx="3722688" cy="704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endParaRPr lang="zh-CN" altLang="en-US" sz="1400" dirty="0">
              <a:solidFill>
                <a:schemeClr val="bg1">
                  <a:lumMod val="50000"/>
                </a:schemeClr>
              </a:solidFill>
            </a:endParaRPr>
          </a:p>
        </p:txBody>
      </p:sp>
      <p:sp>
        <p:nvSpPr>
          <p:cNvPr id="29" name="矩形 40">
            <a:extLst>
              <a:ext uri="{FF2B5EF4-FFF2-40B4-BE49-F238E27FC236}">
                <a16:creationId xmlns:a16="http://schemas.microsoft.com/office/drawing/2014/main" id="{08C803D8-9DF1-4542-854F-7FDBABAD3D05}"/>
              </a:ext>
            </a:extLst>
          </p:cNvPr>
          <p:cNvSpPr>
            <a:spLocks noChangeArrowheads="1"/>
          </p:cNvSpPr>
          <p:nvPr/>
        </p:nvSpPr>
        <p:spPr bwMode="auto">
          <a:xfrm>
            <a:off x="1409187" y="3055086"/>
            <a:ext cx="3722688" cy="704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50000"/>
              </a:lnSpc>
            </a:pP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rPr>
              <a:t>58pic.com</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rPr>
              <a:t>58pic.com</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rPr>
              <a:t>58pic.com</a:t>
            </a:r>
            <a:endParaRPr lang="zh-CN" altLang="en-US" sz="1400" dirty="0">
              <a:solidFill>
                <a:srgbClr val="FFFFFF">
                  <a:lumMod val="50000"/>
                </a:srgbClr>
              </a:solidFill>
              <a:latin typeface="Calibri"/>
            </a:endParaRPr>
          </a:p>
        </p:txBody>
      </p:sp>
      <p:sp>
        <p:nvSpPr>
          <p:cNvPr id="30" name="矩形 47">
            <a:extLst>
              <a:ext uri="{FF2B5EF4-FFF2-40B4-BE49-F238E27FC236}">
                <a16:creationId xmlns:a16="http://schemas.microsoft.com/office/drawing/2014/main" id="{D54EB53E-3913-4283-9E35-AF3F78CA7ACE}"/>
              </a:ext>
            </a:extLst>
          </p:cNvPr>
          <p:cNvSpPr>
            <a:spLocks noChangeArrowheads="1"/>
          </p:cNvSpPr>
          <p:nvPr/>
        </p:nvSpPr>
        <p:spPr bwMode="auto">
          <a:xfrm>
            <a:off x="1409187" y="5078239"/>
            <a:ext cx="3722688" cy="704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50000"/>
              </a:lnSpc>
            </a:pP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rPr>
              <a:t>58pic.com</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rPr>
              <a:t>58pic.com</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rPr>
              <a:t>58pic.com</a:t>
            </a:r>
            <a:endParaRPr lang="zh-CN" altLang="en-US" sz="1400" dirty="0">
              <a:solidFill>
                <a:srgbClr val="FFFFFF">
                  <a:lumMod val="50000"/>
                </a:srgbClr>
              </a:solidFill>
              <a:latin typeface="Calibri"/>
            </a:endParaRPr>
          </a:p>
        </p:txBody>
      </p:sp>
      <p:sp>
        <p:nvSpPr>
          <p:cNvPr id="31" name="矩形 40">
            <a:extLst>
              <a:ext uri="{FF2B5EF4-FFF2-40B4-BE49-F238E27FC236}">
                <a16:creationId xmlns:a16="http://schemas.microsoft.com/office/drawing/2014/main" id="{0A4923EB-5409-4856-B8A6-0B74B860CDBE}"/>
              </a:ext>
            </a:extLst>
          </p:cNvPr>
          <p:cNvSpPr>
            <a:spLocks noChangeArrowheads="1"/>
          </p:cNvSpPr>
          <p:nvPr/>
        </p:nvSpPr>
        <p:spPr bwMode="auto">
          <a:xfrm>
            <a:off x="1372231" y="4037478"/>
            <a:ext cx="3722688" cy="704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50000"/>
              </a:lnSpc>
            </a:pP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rPr>
              <a:t>58pic.com</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rPr>
              <a:t>58pic.com</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rPr>
              <a:t>58pic.com</a:t>
            </a:r>
            <a:endParaRPr lang="zh-CN" altLang="en-US" sz="1400" dirty="0">
              <a:solidFill>
                <a:srgbClr val="FFFFFF">
                  <a:lumMod val="50000"/>
                </a:srgbClr>
              </a:solidFill>
              <a:latin typeface="Calibri"/>
            </a:endParaRPr>
          </a:p>
        </p:txBody>
      </p:sp>
    </p:spTree>
    <p:extLst>
      <p:ext uri="{BB962C8B-B14F-4D97-AF65-F5344CB8AC3E}">
        <p14:creationId xmlns:p14="http://schemas.microsoft.com/office/powerpoint/2010/main" val="330618683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250"/>
                                        <p:tgtEl>
                                          <p:spTgt spid="28"/>
                                        </p:tgtEl>
                                      </p:cBhvr>
                                    </p:animEffect>
                                    <p:anim calcmode="lin" valueType="num">
                                      <p:cBhvr>
                                        <p:cTn id="18" dur="250" fill="hold"/>
                                        <p:tgtEl>
                                          <p:spTgt spid="28"/>
                                        </p:tgtEl>
                                        <p:attrNameLst>
                                          <p:attrName>ppt_x</p:attrName>
                                        </p:attrNameLst>
                                      </p:cBhvr>
                                      <p:tavLst>
                                        <p:tav tm="0">
                                          <p:val>
                                            <p:strVal val="#ppt_x"/>
                                          </p:val>
                                        </p:tav>
                                        <p:tav tm="100000">
                                          <p:val>
                                            <p:strVal val="#ppt_x"/>
                                          </p:val>
                                        </p:tav>
                                      </p:tavLst>
                                    </p:anim>
                                    <p:anim calcmode="lin" valueType="num">
                                      <p:cBhvr>
                                        <p:cTn id="19" dur="250" fill="hold"/>
                                        <p:tgtEl>
                                          <p:spTgt spid="28"/>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42" presetClass="entr" presetSubtype="0"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250"/>
                                        <p:tgtEl>
                                          <p:spTgt spid="29"/>
                                        </p:tgtEl>
                                      </p:cBhvr>
                                    </p:animEffect>
                                    <p:anim calcmode="lin" valueType="num">
                                      <p:cBhvr>
                                        <p:cTn id="24" dur="250" fill="hold"/>
                                        <p:tgtEl>
                                          <p:spTgt spid="29"/>
                                        </p:tgtEl>
                                        <p:attrNameLst>
                                          <p:attrName>ppt_x</p:attrName>
                                        </p:attrNameLst>
                                      </p:cBhvr>
                                      <p:tavLst>
                                        <p:tav tm="0">
                                          <p:val>
                                            <p:strVal val="#ppt_x"/>
                                          </p:val>
                                        </p:tav>
                                        <p:tav tm="100000">
                                          <p:val>
                                            <p:strVal val="#ppt_x"/>
                                          </p:val>
                                        </p:tav>
                                      </p:tavLst>
                                    </p:anim>
                                    <p:anim calcmode="lin" valueType="num">
                                      <p:cBhvr>
                                        <p:cTn id="25" dur="250" fill="hold"/>
                                        <p:tgtEl>
                                          <p:spTgt spid="29"/>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250"/>
                                        <p:tgtEl>
                                          <p:spTgt spid="30"/>
                                        </p:tgtEl>
                                      </p:cBhvr>
                                    </p:animEffect>
                                    <p:anim calcmode="lin" valueType="num">
                                      <p:cBhvr>
                                        <p:cTn id="30" dur="250" fill="hold"/>
                                        <p:tgtEl>
                                          <p:spTgt spid="30"/>
                                        </p:tgtEl>
                                        <p:attrNameLst>
                                          <p:attrName>ppt_x</p:attrName>
                                        </p:attrNameLst>
                                      </p:cBhvr>
                                      <p:tavLst>
                                        <p:tav tm="0">
                                          <p:val>
                                            <p:strVal val="#ppt_x"/>
                                          </p:val>
                                        </p:tav>
                                        <p:tav tm="100000">
                                          <p:val>
                                            <p:strVal val="#ppt_x"/>
                                          </p:val>
                                        </p:tav>
                                      </p:tavLst>
                                    </p:anim>
                                    <p:anim calcmode="lin" valueType="num">
                                      <p:cBhvr>
                                        <p:cTn id="31" dur="250" fill="hold"/>
                                        <p:tgtEl>
                                          <p:spTgt spid="30"/>
                                        </p:tgtEl>
                                        <p:attrNameLst>
                                          <p:attrName>ppt_y</p:attrName>
                                        </p:attrNameLst>
                                      </p:cBhvr>
                                      <p:tavLst>
                                        <p:tav tm="0">
                                          <p:val>
                                            <p:strVal val="#ppt_y+.1"/>
                                          </p:val>
                                        </p:tav>
                                        <p:tav tm="100000">
                                          <p:val>
                                            <p:strVal val="#ppt_y"/>
                                          </p:val>
                                        </p:tav>
                                      </p:tavLst>
                                    </p:anim>
                                  </p:childTnLst>
                                </p:cTn>
                              </p:par>
                            </p:childTnLst>
                          </p:cTn>
                        </p:par>
                        <p:par>
                          <p:cTn id="32" fill="hold">
                            <p:stCondLst>
                              <p:cond delay="2250"/>
                            </p:stCondLst>
                            <p:childTnLst>
                              <p:par>
                                <p:cTn id="33" presetID="42" presetClass="entr" presetSubtype="0"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250"/>
                                        <p:tgtEl>
                                          <p:spTgt spid="31"/>
                                        </p:tgtEl>
                                      </p:cBhvr>
                                    </p:animEffect>
                                    <p:anim calcmode="lin" valueType="num">
                                      <p:cBhvr>
                                        <p:cTn id="36" dur="250" fill="hold"/>
                                        <p:tgtEl>
                                          <p:spTgt spid="31"/>
                                        </p:tgtEl>
                                        <p:attrNameLst>
                                          <p:attrName>ppt_x</p:attrName>
                                        </p:attrNameLst>
                                      </p:cBhvr>
                                      <p:tavLst>
                                        <p:tav tm="0">
                                          <p:val>
                                            <p:strVal val="#ppt_x"/>
                                          </p:val>
                                        </p:tav>
                                        <p:tav tm="100000">
                                          <p:val>
                                            <p:strVal val="#ppt_x"/>
                                          </p:val>
                                        </p:tav>
                                      </p:tavLst>
                                    </p:anim>
                                    <p:anim calcmode="lin" valueType="num">
                                      <p:cBhvr>
                                        <p:cTn id="37" dur="25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64FDAEE4-DAB6-469F-AF65-350FFF87AF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a:extLst>
              <a:ext uri="{FF2B5EF4-FFF2-40B4-BE49-F238E27FC236}">
                <a16:creationId xmlns:a16="http://schemas.microsoft.com/office/drawing/2014/main" id="{6D377208-1654-425C-93AF-BE40EEDD0457}"/>
              </a:ext>
            </a:extLst>
          </p:cNvPr>
          <p:cNvSpPr/>
          <p:nvPr/>
        </p:nvSpPr>
        <p:spPr>
          <a:xfrm>
            <a:off x="4847980" y="1926630"/>
            <a:ext cx="2494452" cy="1001404"/>
          </a:xfrm>
          <a:prstGeom prst="rect">
            <a:avLst/>
          </a:prstGeom>
          <a:solidFill>
            <a:srgbClr val="35919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kumimoji="1" lang="en-US" altLang="zh-CN" sz="4800" dirty="0">
                <a:solidFill>
                  <a:schemeClr val="bg1"/>
                </a:solidFill>
                <a:latin typeface="华文中宋" panose="02010600040101010101" pitchFamily="2" charset="-122"/>
                <a:ea typeface="华文中宋" panose="02010600040101010101" pitchFamily="2" charset="-122"/>
              </a:rPr>
              <a:t>04</a:t>
            </a:r>
            <a:endParaRPr lang="zh-CN" altLang="en-US" dirty="0">
              <a:solidFill>
                <a:schemeClr val="bg1"/>
              </a:solidFill>
              <a:latin typeface="华文中宋" panose="02010600040101010101" pitchFamily="2" charset="-122"/>
              <a:ea typeface="华文中宋" panose="02010600040101010101" pitchFamily="2" charset="-122"/>
            </a:endParaRPr>
          </a:p>
        </p:txBody>
      </p:sp>
      <p:grpSp>
        <p:nvGrpSpPr>
          <p:cNvPr id="13" name="组合 12">
            <a:extLst>
              <a:ext uri="{FF2B5EF4-FFF2-40B4-BE49-F238E27FC236}">
                <a16:creationId xmlns:a16="http://schemas.microsoft.com/office/drawing/2014/main" id="{A9C3AC3A-4AA9-4FB1-94BD-59F5AAB97583}"/>
              </a:ext>
            </a:extLst>
          </p:cNvPr>
          <p:cNvGrpSpPr/>
          <p:nvPr/>
        </p:nvGrpSpPr>
        <p:grpSpPr>
          <a:xfrm>
            <a:off x="3858750" y="3182021"/>
            <a:ext cx="4637550" cy="1606035"/>
            <a:chOff x="654726" y="3059216"/>
            <a:chExt cx="4637550" cy="1606035"/>
          </a:xfrm>
        </p:grpSpPr>
        <p:sp>
          <p:nvSpPr>
            <p:cNvPr id="14" name="文本框 10">
              <a:extLst>
                <a:ext uri="{FF2B5EF4-FFF2-40B4-BE49-F238E27FC236}">
                  <a16:creationId xmlns:a16="http://schemas.microsoft.com/office/drawing/2014/main" id="{0166B53C-273B-4ACC-AD94-E87335067021}"/>
                </a:ext>
              </a:extLst>
            </p:cNvPr>
            <p:cNvSpPr txBox="1"/>
            <p:nvPr/>
          </p:nvSpPr>
          <p:spPr>
            <a:xfrm>
              <a:off x="1068974" y="4203586"/>
              <a:ext cx="3809056" cy="461665"/>
            </a:xfrm>
            <a:prstGeom prst="rect">
              <a:avLst/>
            </a:prstGeom>
            <a:noFill/>
          </p:spPr>
          <p:txBody>
            <a:bodyPr wrap="none" rtlCol="0">
              <a:spAutoFit/>
            </a:bodyPr>
            <a:lstStyle/>
            <a:p>
              <a:pPr algn="ctr"/>
              <a:r>
                <a:rPr lang="en-US" altLang="zh-CN" sz="2400" cap="all" dirty="0">
                  <a:solidFill>
                    <a:srgbClr val="359193"/>
                  </a:solidFill>
                  <a:latin typeface="华文中宋" panose="02010600040101010101" pitchFamily="2" charset="-122"/>
                  <a:ea typeface="华文中宋" panose="02010600040101010101" pitchFamily="2" charset="-122"/>
                  <a:cs typeface="Microsoft JhengHei Light" panose="020B0304030504040204" pitchFamily="34" charset="-122"/>
                </a:rPr>
                <a:t>THE Scenery DESIGN</a:t>
              </a:r>
              <a:endParaRPr lang="zh-CN" altLang="en-US" sz="2400" cap="all" dirty="0">
                <a:solidFill>
                  <a:srgbClr val="359193"/>
                </a:solidFill>
                <a:latin typeface="华文中宋" panose="02010600040101010101" pitchFamily="2" charset="-122"/>
                <a:ea typeface="华文中宋" panose="02010600040101010101" pitchFamily="2" charset="-122"/>
                <a:cs typeface="Microsoft JhengHei Light" panose="020B0304030504040204" pitchFamily="34" charset="-122"/>
              </a:endParaRPr>
            </a:p>
          </p:txBody>
        </p:sp>
        <p:sp>
          <p:nvSpPr>
            <p:cNvPr id="15" name="文本框 14">
              <a:extLst>
                <a:ext uri="{FF2B5EF4-FFF2-40B4-BE49-F238E27FC236}">
                  <a16:creationId xmlns:a16="http://schemas.microsoft.com/office/drawing/2014/main" id="{5AC32A55-F68A-47A4-8933-163EC90F718B}"/>
                </a:ext>
              </a:extLst>
            </p:cNvPr>
            <p:cNvSpPr txBox="1"/>
            <p:nvPr/>
          </p:nvSpPr>
          <p:spPr>
            <a:xfrm>
              <a:off x="803679" y="3059216"/>
              <a:ext cx="4339651" cy="923330"/>
            </a:xfrm>
            <a:prstGeom prst="rect">
              <a:avLst/>
            </a:prstGeom>
            <a:noFill/>
          </p:spPr>
          <p:txBody>
            <a:bodyPr wrap="none" rtlCol="0">
              <a:spAutoFit/>
            </a:bodyPr>
            <a:lstStyle/>
            <a:p>
              <a:pPr algn="ctr"/>
              <a:r>
                <a:rPr lang="zh-CN" altLang="en-US" sz="5400" dirty="0">
                  <a:solidFill>
                    <a:srgbClr val="359193"/>
                  </a:solidFill>
                  <a:latin typeface="华文中宋" panose="02010600040101010101" pitchFamily="2" charset="-122"/>
                  <a:ea typeface="华文中宋" panose="02010600040101010101" pitchFamily="2" charset="-122"/>
                  <a:cs typeface="Microsoft JhengHei Light" panose="020B0304030504040204" pitchFamily="34" charset="-122"/>
                </a:rPr>
                <a:t>明年工作计划</a:t>
              </a:r>
            </a:p>
          </p:txBody>
        </p:sp>
        <p:sp>
          <p:nvSpPr>
            <p:cNvPr id="16" name="矩形 15">
              <a:extLst>
                <a:ext uri="{FF2B5EF4-FFF2-40B4-BE49-F238E27FC236}">
                  <a16:creationId xmlns:a16="http://schemas.microsoft.com/office/drawing/2014/main" id="{B598669C-158F-4118-B46D-A035E68A8658}"/>
                </a:ext>
              </a:extLst>
            </p:cNvPr>
            <p:cNvSpPr/>
            <p:nvPr/>
          </p:nvSpPr>
          <p:spPr>
            <a:xfrm>
              <a:off x="654726" y="4075432"/>
              <a:ext cx="4637550" cy="45719"/>
            </a:xfrm>
            <a:prstGeom prst="rect">
              <a:avLst/>
            </a:prstGeom>
            <a:solidFill>
              <a:srgbClr val="35919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rgbClr val="359193"/>
                </a:solidFill>
                <a:latin typeface="华文中宋" panose="02010600040101010101" pitchFamily="2" charset="-122"/>
                <a:ea typeface="华文中宋" panose="02010600040101010101" pitchFamily="2" charset="-122"/>
              </a:endParaRPr>
            </a:p>
          </p:txBody>
        </p:sp>
      </p:grpSp>
    </p:spTree>
    <p:extLst>
      <p:ext uri="{BB962C8B-B14F-4D97-AF65-F5344CB8AC3E}">
        <p14:creationId xmlns:p14="http://schemas.microsoft.com/office/powerpoint/2010/main" val="37421287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750"/>
                                        <p:tgtEl>
                                          <p:spTgt spid="12"/>
                                        </p:tgtEl>
                                      </p:cBhvr>
                                    </p:animEffect>
                                    <p:anim calcmode="lin" valueType="num">
                                      <p:cBhvr>
                                        <p:cTn id="12" dur="750" fill="hold"/>
                                        <p:tgtEl>
                                          <p:spTgt spid="12"/>
                                        </p:tgtEl>
                                        <p:attrNameLst>
                                          <p:attrName>ppt_x</p:attrName>
                                        </p:attrNameLst>
                                      </p:cBhvr>
                                      <p:tavLst>
                                        <p:tav tm="0">
                                          <p:val>
                                            <p:strVal val="#ppt_x"/>
                                          </p:val>
                                        </p:tav>
                                        <p:tav tm="100000">
                                          <p:val>
                                            <p:strVal val="#ppt_x"/>
                                          </p:val>
                                        </p:tav>
                                      </p:tavLst>
                                    </p:anim>
                                    <p:anim calcmode="lin" valueType="num">
                                      <p:cBhvr>
                                        <p:cTn id="13" dur="75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7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a:extLst>
              <a:ext uri="{FF2B5EF4-FFF2-40B4-BE49-F238E27FC236}">
                <a16:creationId xmlns:a16="http://schemas.microsoft.com/office/drawing/2014/main" id="{02080A06-32E4-4333-B28A-766F4ACEE2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35" name="TextBox 46">
            <a:extLst>
              <a:ext uri="{FF2B5EF4-FFF2-40B4-BE49-F238E27FC236}">
                <a16:creationId xmlns:a16="http://schemas.microsoft.com/office/drawing/2014/main" id="{D4154DFF-0EF7-46CE-BAC3-51B8FBC9E422}"/>
              </a:ext>
            </a:extLst>
          </p:cNvPr>
          <p:cNvSpPr txBox="1"/>
          <p:nvPr/>
        </p:nvSpPr>
        <p:spPr>
          <a:xfrm>
            <a:off x="5700415" y="1759999"/>
            <a:ext cx="2833803" cy="523220"/>
          </a:xfrm>
          <a:prstGeom prst="rect">
            <a:avLst/>
          </a:prstGeom>
          <a:solidFill>
            <a:srgbClr val="359193"/>
          </a:solidFill>
        </p:spPr>
        <p:txBody>
          <a:bodyPr wrap="square" rtlCol="0">
            <a:spAutoFit/>
          </a:bodyPr>
          <a:lstStyle/>
          <a:p>
            <a:pPr algn="ctr"/>
            <a:r>
              <a:rPr lang="zh-CN" altLang="en-US" sz="2800" dirty="0">
                <a:solidFill>
                  <a:schemeClr val="bg1"/>
                </a:solidFill>
                <a:latin typeface="华文中宋" panose="02010600040101010101" pitchFamily="2" charset="-122"/>
                <a:ea typeface="华文中宋" panose="02010600040101010101" pitchFamily="2" charset="-122"/>
              </a:rPr>
              <a:t>年度工作概述</a:t>
            </a:r>
            <a:endParaRPr lang="zh-CN" altLang="en-US" sz="2000" dirty="0">
              <a:solidFill>
                <a:schemeClr val="bg1"/>
              </a:solidFill>
              <a:latin typeface="华文中宋" panose="02010600040101010101" pitchFamily="2" charset="-122"/>
              <a:ea typeface="华文中宋" panose="02010600040101010101" pitchFamily="2" charset="-122"/>
            </a:endParaRPr>
          </a:p>
        </p:txBody>
      </p:sp>
      <p:sp>
        <p:nvSpPr>
          <p:cNvPr id="36" name="TextBox 47">
            <a:extLst>
              <a:ext uri="{FF2B5EF4-FFF2-40B4-BE49-F238E27FC236}">
                <a16:creationId xmlns:a16="http://schemas.microsoft.com/office/drawing/2014/main" id="{FAA72173-D494-4F3A-820B-906393CAD2C8}"/>
              </a:ext>
            </a:extLst>
          </p:cNvPr>
          <p:cNvSpPr txBox="1"/>
          <p:nvPr/>
        </p:nvSpPr>
        <p:spPr>
          <a:xfrm>
            <a:off x="5681365" y="2681643"/>
            <a:ext cx="2833803" cy="523220"/>
          </a:xfrm>
          <a:prstGeom prst="rect">
            <a:avLst/>
          </a:prstGeom>
          <a:solidFill>
            <a:srgbClr val="359193"/>
          </a:solidFill>
        </p:spPr>
        <p:txBody>
          <a:bodyPr wrap="square" rtlCol="0">
            <a:spAutoFit/>
          </a:bodyPr>
          <a:lstStyle/>
          <a:p>
            <a:pPr algn="ctr"/>
            <a:r>
              <a:rPr lang="zh-CN" altLang="en-US" sz="2800" dirty="0">
                <a:solidFill>
                  <a:schemeClr val="bg1"/>
                </a:solidFill>
                <a:latin typeface="华文中宋" panose="02010600040101010101" pitchFamily="2" charset="-122"/>
                <a:ea typeface="华文中宋" panose="02010600040101010101" pitchFamily="2" charset="-122"/>
              </a:rPr>
              <a:t>工作完成情况</a:t>
            </a:r>
            <a:endParaRPr lang="zh-CN" altLang="en-US" sz="2000" dirty="0">
              <a:solidFill>
                <a:schemeClr val="bg1"/>
              </a:solidFill>
              <a:latin typeface="华文中宋" panose="02010600040101010101" pitchFamily="2" charset="-122"/>
              <a:ea typeface="华文中宋" panose="02010600040101010101" pitchFamily="2" charset="-122"/>
            </a:endParaRPr>
          </a:p>
        </p:txBody>
      </p:sp>
      <p:sp>
        <p:nvSpPr>
          <p:cNvPr id="37" name="TextBox 48">
            <a:extLst>
              <a:ext uri="{FF2B5EF4-FFF2-40B4-BE49-F238E27FC236}">
                <a16:creationId xmlns:a16="http://schemas.microsoft.com/office/drawing/2014/main" id="{C26459ED-2302-4067-A886-149B1E5FDBE4}"/>
              </a:ext>
            </a:extLst>
          </p:cNvPr>
          <p:cNvSpPr txBox="1"/>
          <p:nvPr/>
        </p:nvSpPr>
        <p:spPr>
          <a:xfrm>
            <a:off x="5712375" y="3609684"/>
            <a:ext cx="2833803" cy="523220"/>
          </a:xfrm>
          <a:prstGeom prst="rect">
            <a:avLst/>
          </a:prstGeom>
          <a:solidFill>
            <a:srgbClr val="359193"/>
          </a:solidFill>
        </p:spPr>
        <p:txBody>
          <a:bodyPr wrap="square" rtlCol="0">
            <a:spAutoFit/>
          </a:bodyPr>
          <a:lstStyle/>
          <a:p>
            <a:pPr algn="ctr"/>
            <a:r>
              <a:rPr lang="zh-CN" altLang="en-US" sz="2800" dirty="0">
                <a:solidFill>
                  <a:schemeClr val="bg1"/>
                </a:solidFill>
                <a:latin typeface="华文中宋" panose="02010600040101010101" pitchFamily="2" charset="-122"/>
                <a:ea typeface="华文中宋" panose="02010600040101010101" pitchFamily="2" charset="-122"/>
              </a:rPr>
              <a:t>成功项目展示</a:t>
            </a:r>
            <a:endParaRPr lang="zh-CN" altLang="en-US" sz="2000" dirty="0">
              <a:solidFill>
                <a:schemeClr val="bg1"/>
              </a:solidFill>
              <a:latin typeface="华文中宋" panose="02010600040101010101" pitchFamily="2" charset="-122"/>
              <a:ea typeface="华文中宋" panose="02010600040101010101" pitchFamily="2" charset="-122"/>
            </a:endParaRPr>
          </a:p>
        </p:txBody>
      </p:sp>
      <p:sp>
        <p:nvSpPr>
          <p:cNvPr id="38" name="TextBox 49">
            <a:extLst>
              <a:ext uri="{FF2B5EF4-FFF2-40B4-BE49-F238E27FC236}">
                <a16:creationId xmlns:a16="http://schemas.microsoft.com/office/drawing/2014/main" id="{E0A871AF-06B1-4C26-A928-D553B3C0D2EB}"/>
              </a:ext>
            </a:extLst>
          </p:cNvPr>
          <p:cNvSpPr txBox="1"/>
          <p:nvPr/>
        </p:nvSpPr>
        <p:spPr>
          <a:xfrm>
            <a:off x="5712375" y="4518628"/>
            <a:ext cx="2833803" cy="523220"/>
          </a:xfrm>
          <a:prstGeom prst="rect">
            <a:avLst/>
          </a:prstGeom>
          <a:solidFill>
            <a:srgbClr val="359193"/>
          </a:solidFill>
        </p:spPr>
        <p:txBody>
          <a:bodyPr wrap="square" rtlCol="0">
            <a:spAutoFit/>
          </a:bodyPr>
          <a:lstStyle/>
          <a:p>
            <a:pPr algn="ctr"/>
            <a:r>
              <a:rPr lang="zh-CN" altLang="en-US" sz="2800" dirty="0">
                <a:solidFill>
                  <a:schemeClr val="bg1"/>
                </a:solidFill>
                <a:latin typeface="华文中宋" panose="02010600040101010101" pitchFamily="2" charset="-122"/>
                <a:ea typeface="华文中宋" panose="02010600040101010101" pitchFamily="2" charset="-122"/>
              </a:rPr>
              <a:t>明年工作计划</a:t>
            </a:r>
            <a:endParaRPr lang="zh-CN" altLang="en-US" sz="2000" dirty="0">
              <a:solidFill>
                <a:schemeClr val="bg1"/>
              </a:solidFill>
              <a:latin typeface="华文中宋" panose="02010600040101010101" pitchFamily="2" charset="-122"/>
              <a:ea typeface="华文中宋" panose="02010600040101010101" pitchFamily="2" charset="-122"/>
            </a:endParaRPr>
          </a:p>
        </p:txBody>
      </p:sp>
      <p:grpSp>
        <p:nvGrpSpPr>
          <p:cNvPr id="39" name="组合 38">
            <a:extLst>
              <a:ext uri="{FF2B5EF4-FFF2-40B4-BE49-F238E27FC236}">
                <a16:creationId xmlns:a16="http://schemas.microsoft.com/office/drawing/2014/main" id="{98DB1B8A-CCB2-4758-BD8A-A0BB7B056833}"/>
              </a:ext>
            </a:extLst>
          </p:cNvPr>
          <p:cNvGrpSpPr/>
          <p:nvPr/>
        </p:nvGrpSpPr>
        <p:grpSpPr>
          <a:xfrm>
            <a:off x="4911481" y="1734099"/>
            <a:ext cx="624684" cy="600549"/>
            <a:chOff x="2215144" y="982844"/>
            <a:chExt cx="1120898" cy="842780"/>
          </a:xfrm>
          <a:solidFill>
            <a:srgbClr val="359193"/>
          </a:solidFill>
        </p:grpSpPr>
        <p:sp>
          <p:nvSpPr>
            <p:cNvPr id="40" name="平行四边形 39">
              <a:extLst>
                <a:ext uri="{FF2B5EF4-FFF2-40B4-BE49-F238E27FC236}">
                  <a16:creationId xmlns:a16="http://schemas.microsoft.com/office/drawing/2014/main" id="{0F91F74A-A587-41A7-8BEA-6D31C702E3E3}"/>
                </a:ext>
              </a:extLst>
            </p:cNvPr>
            <p:cNvSpPr/>
            <p:nvPr/>
          </p:nvSpPr>
          <p:spPr>
            <a:xfrm>
              <a:off x="2215144" y="982844"/>
              <a:ext cx="1120898" cy="842780"/>
            </a:xfrm>
            <a:prstGeom prst="parallelogram">
              <a:avLst>
                <a:gd name="adj" fmla="val 0"/>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latin typeface="华文中宋" panose="02010600040101010101" pitchFamily="2" charset="-122"/>
                <a:ea typeface="华文中宋" panose="02010600040101010101" pitchFamily="2" charset="-122"/>
              </a:endParaRPr>
            </a:p>
          </p:txBody>
        </p:sp>
        <p:sp>
          <p:nvSpPr>
            <p:cNvPr id="41" name="文本框 9">
              <a:extLst>
                <a:ext uri="{FF2B5EF4-FFF2-40B4-BE49-F238E27FC236}">
                  <a16:creationId xmlns:a16="http://schemas.microsoft.com/office/drawing/2014/main" id="{D52EF564-25CD-4704-8BC6-3C1ED210609B}"/>
                </a:ext>
              </a:extLst>
            </p:cNvPr>
            <p:cNvSpPr txBox="1"/>
            <p:nvPr/>
          </p:nvSpPr>
          <p:spPr>
            <a:xfrm>
              <a:off x="2245058" y="1046848"/>
              <a:ext cx="1066799" cy="647877"/>
            </a:xfrm>
            <a:prstGeom prst="rect">
              <a:avLst/>
            </a:prstGeom>
            <a:noFill/>
            <a:ln>
              <a:noFill/>
            </a:ln>
          </p:spPr>
          <p:txBody>
            <a:bodyPr wrap="square" rtlCol="0">
              <a:spAutoFit/>
            </a:bodyPr>
            <a:lstStyle/>
            <a:p>
              <a:pPr algn="ctr"/>
              <a:r>
                <a:rPr lang="en-US" altLang="zh-CN" sz="2400" dirty="0">
                  <a:solidFill>
                    <a:schemeClr val="bg1"/>
                  </a:solidFill>
                  <a:latin typeface="华文中宋" panose="02010600040101010101" pitchFamily="2" charset="-122"/>
                  <a:ea typeface="华文中宋" panose="02010600040101010101" pitchFamily="2" charset="-122"/>
                </a:rPr>
                <a:t>01</a:t>
              </a:r>
              <a:endParaRPr lang="zh-CN" altLang="en-US" sz="2400" dirty="0">
                <a:solidFill>
                  <a:schemeClr val="bg1"/>
                </a:solidFill>
                <a:latin typeface="华文中宋" panose="02010600040101010101" pitchFamily="2" charset="-122"/>
                <a:ea typeface="华文中宋" panose="02010600040101010101" pitchFamily="2" charset="-122"/>
              </a:endParaRPr>
            </a:p>
          </p:txBody>
        </p:sp>
      </p:grpSp>
      <p:grpSp>
        <p:nvGrpSpPr>
          <p:cNvPr id="42" name="组合 41">
            <a:extLst>
              <a:ext uri="{FF2B5EF4-FFF2-40B4-BE49-F238E27FC236}">
                <a16:creationId xmlns:a16="http://schemas.microsoft.com/office/drawing/2014/main" id="{FF9D84C1-B3B2-4AE9-8542-0B62257B4FB2}"/>
              </a:ext>
            </a:extLst>
          </p:cNvPr>
          <p:cNvGrpSpPr/>
          <p:nvPr/>
        </p:nvGrpSpPr>
        <p:grpSpPr>
          <a:xfrm>
            <a:off x="4911481" y="3583784"/>
            <a:ext cx="624684" cy="600549"/>
            <a:chOff x="2215144" y="982844"/>
            <a:chExt cx="1120898" cy="842780"/>
          </a:xfrm>
          <a:solidFill>
            <a:srgbClr val="359193"/>
          </a:solidFill>
        </p:grpSpPr>
        <p:sp>
          <p:nvSpPr>
            <p:cNvPr id="43" name="平行四边形 42">
              <a:extLst>
                <a:ext uri="{FF2B5EF4-FFF2-40B4-BE49-F238E27FC236}">
                  <a16:creationId xmlns:a16="http://schemas.microsoft.com/office/drawing/2014/main" id="{44BE52FA-1207-4CA3-B2D2-C451E7524939}"/>
                </a:ext>
              </a:extLst>
            </p:cNvPr>
            <p:cNvSpPr/>
            <p:nvPr/>
          </p:nvSpPr>
          <p:spPr>
            <a:xfrm>
              <a:off x="2215144" y="982844"/>
              <a:ext cx="1120898" cy="842780"/>
            </a:xfrm>
            <a:prstGeom prst="parallelogram">
              <a:avLst>
                <a:gd name="adj" fmla="val 0"/>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latin typeface="华文中宋" panose="02010600040101010101" pitchFamily="2" charset="-122"/>
                <a:ea typeface="华文中宋" panose="02010600040101010101" pitchFamily="2" charset="-122"/>
              </a:endParaRPr>
            </a:p>
          </p:txBody>
        </p:sp>
        <p:sp>
          <p:nvSpPr>
            <p:cNvPr id="44" name="文本框 9">
              <a:extLst>
                <a:ext uri="{FF2B5EF4-FFF2-40B4-BE49-F238E27FC236}">
                  <a16:creationId xmlns:a16="http://schemas.microsoft.com/office/drawing/2014/main" id="{BD4CBE31-0EF0-4A7D-9E1C-BA2C02424662}"/>
                </a:ext>
              </a:extLst>
            </p:cNvPr>
            <p:cNvSpPr txBox="1"/>
            <p:nvPr/>
          </p:nvSpPr>
          <p:spPr>
            <a:xfrm>
              <a:off x="2245058" y="1046848"/>
              <a:ext cx="1066799" cy="647877"/>
            </a:xfrm>
            <a:prstGeom prst="rect">
              <a:avLst/>
            </a:prstGeom>
            <a:noFill/>
            <a:ln>
              <a:noFill/>
            </a:ln>
          </p:spPr>
          <p:txBody>
            <a:bodyPr wrap="square" rtlCol="0">
              <a:spAutoFit/>
            </a:bodyPr>
            <a:lstStyle/>
            <a:p>
              <a:pPr algn="ctr"/>
              <a:r>
                <a:rPr lang="en-US" altLang="zh-CN" sz="2400" dirty="0">
                  <a:solidFill>
                    <a:schemeClr val="bg1"/>
                  </a:solidFill>
                  <a:latin typeface="华文中宋" panose="02010600040101010101" pitchFamily="2" charset="-122"/>
                  <a:ea typeface="华文中宋" panose="02010600040101010101" pitchFamily="2" charset="-122"/>
                </a:rPr>
                <a:t>03</a:t>
              </a:r>
              <a:endParaRPr lang="zh-CN" altLang="en-US" sz="2400" dirty="0">
                <a:solidFill>
                  <a:schemeClr val="bg1"/>
                </a:solidFill>
                <a:latin typeface="华文中宋" panose="02010600040101010101" pitchFamily="2" charset="-122"/>
                <a:ea typeface="华文中宋" panose="02010600040101010101" pitchFamily="2" charset="-122"/>
              </a:endParaRPr>
            </a:p>
          </p:txBody>
        </p:sp>
      </p:grpSp>
      <p:grpSp>
        <p:nvGrpSpPr>
          <p:cNvPr id="45" name="组合 44">
            <a:extLst>
              <a:ext uri="{FF2B5EF4-FFF2-40B4-BE49-F238E27FC236}">
                <a16:creationId xmlns:a16="http://schemas.microsoft.com/office/drawing/2014/main" id="{50E76C26-0A04-4905-9958-10DD8414AEF3}"/>
              </a:ext>
            </a:extLst>
          </p:cNvPr>
          <p:cNvGrpSpPr/>
          <p:nvPr/>
        </p:nvGrpSpPr>
        <p:grpSpPr>
          <a:xfrm>
            <a:off x="4911481" y="2655743"/>
            <a:ext cx="624684" cy="600549"/>
            <a:chOff x="2215144" y="982844"/>
            <a:chExt cx="1120898" cy="842780"/>
          </a:xfrm>
          <a:solidFill>
            <a:srgbClr val="359193"/>
          </a:solidFill>
        </p:grpSpPr>
        <p:sp>
          <p:nvSpPr>
            <p:cNvPr id="46" name="平行四边形 45">
              <a:extLst>
                <a:ext uri="{FF2B5EF4-FFF2-40B4-BE49-F238E27FC236}">
                  <a16:creationId xmlns:a16="http://schemas.microsoft.com/office/drawing/2014/main" id="{9C5BE007-BCD4-4FD0-A778-576FB002EAD9}"/>
                </a:ext>
              </a:extLst>
            </p:cNvPr>
            <p:cNvSpPr/>
            <p:nvPr/>
          </p:nvSpPr>
          <p:spPr>
            <a:xfrm>
              <a:off x="2215144" y="982844"/>
              <a:ext cx="1120898" cy="842780"/>
            </a:xfrm>
            <a:prstGeom prst="parallelogram">
              <a:avLst>
                <a:gd name="adj" fmla="val 0"/>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latin typeface="华文中宋" panose="02010600040101010101" pitchFamily="2" charset="-122"/>
                <a:ea typeface="华文中宋" panose="02010600040101010101" pitchFamily="2" charset="-122"/>
              </a:endParaRPr>
            </a:p>
          </p:txBody>
        </p:sp>
        <p:sp>
          <p:nvSpPr>
            <p:cNvPr id="47" name="文本框 9">
              <a:extLst>
                <a:ext uri="{FF2B5EF4-FFF2-40B4-BE49-F238E27FC236}">
                  <a16:creationId xmlns:a16="http://schemas.microsoft.com/office/drawing/2014/main" id="{B44CA862-1E37-4135-93CF-ADE3958033DE}"/>
                </a:ext>
              </a:extLst>
            </p:cNvPr>
            <p:cNvSpPr txBox="1"/>
            <p:nvPr/>
          </p:nvSpPr>
          <p:spPr>
            <a:xfrm>
              <a:off x="2245058" y="1046848"/>
              <a:ext cx="1066799" cy="647877"/>
            </a:xfrm>
            <a:prstGeom prst="rect">
              <a:avLst/>
            </a:prstGeom>
            <a:noFill/>
            <a:ln>
              <a:noFill/>
            </a:ln>
          </p:spPr>
          <p:txBody>
            <a:bodyPr wrap="square" rtlCol="0">
              <a:spAutoFit/>
            </a:bodyPr>
            <a:lstStyle/>
            <a:p>
              <a:pPr algn="ctr"/>
              <a:r>
                <a:rPr lang="en-US" altLang="zh-CN" sz="2400" dirty="0">
                  <a:solidFill>
                    <a:schemeClr val="bg1"/>
                  </a:solidFill>
                  <a:latin typeface="华文中宋" panose="02010600040101010101" pitchFamily="2" charset="-122"/>
                  <a:ea typeface="华文中宋" panose="02010600040101010101" pitchFamily="2" charset="-122"/>
                </a:rPr>
                <a:t>02</a:t>
              </a:r>
              <a:endParaRPr lang="zh-CN" altLang="en-US" sz="2400" dirty="0">
                <a:solidFill>
                  <a:schemeClr val="bg1"/>
                </a:solidFill>
                <a:latin typeface="华文中宋" panose="02010600040101010101" pitchFamily="2" charset="-122"/>
                <a:ea typeface="华文中宋" panose="02010600040101010101" pitchFamily="2" charset="-122"/>
              </a:endParaRPr>
            </a:p>
          </p:txBody>
        </p:sp>
      </p:grpSp>
      <p:grpSp>
        <p:nvGrpSpPr>
          <p:cNvPr id="48" name="组合 47">
            <a:extLst>
              <a:ext uri="{FF2B5EF4-FFF2-40B4-BE49-F238E27FC236}">
                <a16:creationId xmlns:a16="http://schemas.microsoft.com/office/drawing/2014/main" id="{56834038-5B40-4303-B526-0104063663E2}"/>
              </a:ext>
            </a:extLst>
          </p:cNvPr>
          <p:cNvGrpSpPr/>
          <p:nvPr/>
        </p:nvGrpSpPr>
        <p:grpSpPr>
          <a:xfrm>
            <a:off x="4911481" y="4492728"/>
            <a:ext cx="624684" cy="600549"/>
            <a:chOff x="2215144" y="982844"/>
            <a:chExt cx="1120898" cy="842780"/>
          </a:xfrm>
          <a:solidFill>
            <a:srgbClr val="359193"/>
          </a:solidFill>
        </p:grpSpPr>
        <p:sp>
          <p:nvSpPr>
            <p:cNvPr id="49" name="平行四边形 48">
              <a:extLst>
                <a:ext uri="{FF2B5EF4-FFF2-40B4-BE49-F238E27FC236}">
                  <a16:creationId xmlns:a16="http://schemas.microsoft.com/office/drawing/2014/main" id="{278527C5-9C37-417C-90C9-BCF6C3228095}"/>
                </a:ext>
              </a:extLst>
            </p:cNvPr>
            <p:cNvSpPr/>
            <p:nvPr/>
          </p:nvSpPr>
          <p:spPr>
            <a:xfrm>
              <a:off x="2215144" y="982844"/>
              <a:ext cx="1120898" cy="842780"/>
            </a:xfrm>
            <a:prstGeom prst="parallelogram">
              <a:avLst>
                <a:gd name="adj" fmla="val 0"/>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latin typeface="华文中宋" panose="02010600040101010101" pitchFamily="2" charset="-122"/>
                <a:ea typeface="华文中宋" panose="02010600040101010101" pitchFamily="2" charset="-122"/>
              </a:endParaRPr>
            </a:p>
          </p:txBody>
        </p:sp>
        <p:sp>
          <p:nvSpPr>
            <p:cNvPr id="50" name="文本框 9">
              <a:extLst>
                <a:ext uri="{FF2B5EF4-FFF2-40B4-BE49-F238E27FC236}">
                  <a16:creationId xmlns:a16="http://schemas.microsoft.com/office/drawing/2014/main" id="{71496123-C8B0-48AD-9C95-EB640B2B5B78}"/>
                </a:ext>
              </a:extLst>
            </p:cNvPr>
            <p:cNvSpPr txBox="1"/>
            <p:nvPr/>
          </p:nvSpPr>
          <p:spPr>
            <a:xfrm>
              <a:off x="2245058" y="1046848"/>
              <a:ext cx="1066799" cy="647877"/>
            </a:xfrm>
            <a:prstGeom prst="rect">
              <a:avLst/>
            </a:prstGeom>
            <a:noFill/>
            <a:ln>
              <a:noFill/>
            </a:ln>
          </p:spPr>
          <p:txBody>
            <a:bodyPr wrap="square" rtlCol="0">
              <a:spAutoFit/>
            </a:bodyPr>
            <a:lstStyle/>
            <a:p>
              <a:pPr algn="ctr"/>
              <a:r>
                <a:rPr lang="en-US" altLang="zh-CN" sz="2400" dirty="0">
                  <a:solidFill>
                    <a:schemeClr val="bg1"/>
                  </a:solidFill>
                  <a:latin typeface="华文中宋" panose="02010600040101010101" pitchFamily="2" charset="-122"/>
                  <a:ea typeface="华文中宋" panose="02010600040101010101" pitchFamily="2" charset="-122"/>
                </a:rPr>
                <a:t>04</a:t>
              </a:r>
              <a:endParaRPr lang="zh-CN" altLang="en-US" sz="2400" dirty="0">
                <a:solidFill>
                  <a:schemeClr val="bg1"/>
                </a:solidFill>
                <a:latin typeface="华文中宋" panose="02010600040101010101" pitchFamily="2" charset="-122"/>
                <a:ea typeface="华文中宋" panose="02010600040101010101" pitchFamily="2" charset="-122"/>
              </a:endParaRPr>
            </a:p>
          </p:txBody>
        </p:sp>
      </p:grpSp>
      <p:sp>
        <p:nvSpPr>
          <p:cNvPr id="51" name="矩形 50">
            <a:extLst>
              <a:ext uri="{FF2B5EF4-FFF2-40B4-BE49-F238E27FC236}">
                <a16:creationId xmlns:a16="http://schemas.microsoft.com/office/drawing/2014/main" id="{3CDF5697-3471-45E3-A162-EA3D4F9C3D02}"/>
              </a:ext>
            </a:extLst>
          </p:cNvPr>
          <p:cNvSpPr/>
          <p:nvPr/>
        </p:nvSpPr>
        <p:spPr>
          <a:xfrm>
            <a:off x="2902184" y="2824094"/>
            <a:ext cx="1593706" cy="923330"/>
          </a:xfrm>
          <a:prstGeom prst="rect">
            <a:avLst/>
          </a:prstGeom>
        </p:spPr>
        <p:txBody>
          <a:bodyPr wrap="none">
            <a:spAutoFit/>
          </a:bodyPr>
          <a:lstStyle/>
          <a:p>
            <a:pPr algn="ctr"/>
            <a:r>
              <a:rPr lang="zh-CN" altLang="en-US" sz="3600" dirty="0">
                <a:solidFill>
                  <a:srgbClr val="359193"/>
                </a:solidFill>
                <a:latin typeface="华文中宋" panose="02010600040101010101" pitchFamily="2" charset="-122"/>
                <a:ea typeface="华文中宋" panose="02010600040101010101" pitchFamily="2" charset="-122"/>
              </a:rPr>
              <a:t>主目录</a:t>
            </a:r>
            <a:endParaRPr lang="en-US" altLang="zh-CN" sz="3600" dirty="0">
              <a:solidFill>
                <a:srgbClr val="359193"/>
              </a:solidFill>
              <a:latin typeface="华文中宋" panose="02010600040101010101" pitchFamily="2" charset="-122"/>
              <a:ea typeface="华文中宋" panose="02010600040101010101" pitchFamily="2" charset="-122"/>
            </a:endParaRPr>
          </a:p>
          <a:p>
            <a:pPr algn="ctr"/>
            <a:r>
              <a:rPr lang="en-US" altLang="zh-CN" dirty="0">
                <a:solidFill>
                  <a:srgbClr val="359193"/>
                </a:solidFill>
                <a:latin typeface="华文中宋" panose="02010600040101010101" pitchFamily="2" charset="-122"/>
                <a:ea typeface="华文中宋" panose="02010600040101010101" pitchFamily="2" charset="-122"/>
              </a:rPr>
              <a:t>DIRECTORY</a:t>
            </a:r>
            <a:endParaRPr lang="zh-CN" altLang="en-US" dirty="0">
              <a:solidFill>
                <a:srgbClr val="359193"/>
              </a:solidFill>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750"/>
                                        <p:tgtEl>
                                          <p:spTgt spid="34"/>
                                        </p:tgtEl>
                                      </p:cBhvr>
                                    </p:animEffect>
                                  </p:childTnLst>
                                </p:cTn>
                              </p:par>
                            </p:childTnLst>
                          </p:cTn>
                        </p:par>
                        <p:par>
                          <p:cTn id="8" fill="hold">
                            <p:stCondLst>
                              <p:cond delay="750"/>
                            </p:stCondLst>
                            <p:childTnLst>
                              <p:par>
                                <p:cTn id="9" presetID="23" presetClass="entr" presetSubtype="16" fill="hold" grpId="0" nodeType="afterEffect">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cBhvr>
                                        <p:cTn id="11" dur="500" fill="hold"/>
                                        <p:tgtEl>
                                          <p:spTgt spid="51"/>
                                        </p:tgtEl>
                                        <p:attrNameLst>
                                          <p:attrName>ppt_w</p:attrName>
                                        </p:attrNameLst>
                                      </p:cBhvr>
                                      <p:tavLst>
                                        <p:tav tm="0">
                                          <p:val>
                                            <p:fltVal val="0"/>
                                          </p:val>
                                        </p:tav>
                                        <p:tav tm="100000">
                                          <p:val>
                                            <p:strVal val="#ppt_w"/>
                                          </p:val>
                                        </p:tav>
                                      </p:tavLst>
                                    </p:anim>
                                    <p:anim calcmode="lin" valueType="num">
                                      <p:cBhvr>
                                        <p:cTn id="12" dur="500" fill="hold"/>
                                        <p:tgtEl>
                                          <p:spTgt spid="51"/>
                                        </p:tgtEl>
                                        <p:attrNameLst>
                                          <p:attrName>ppt_h</p:attrName>
                                        </p:attrNameLst>
                                      </p:cBhvr>
                                      <p:tavLst>
                                        <p:tav tm="0">
                                          <p:val>
                                            <p:fltVal val="0"/>
                                          </p:val>
                                        </p:tav>
                                        <p:tav tm="100000">
                                          <p:val>
                                            <p:strVal val="#ppt_h"/>
                                          </p:val>
                                        </p:tav>
                                      </p:tavLst>
                                    </p:anim>
                                  </p:childTnLst>
                                </p:cTn>
                              </p:par>
                            </p:childTnLst>
                          </p:cTn>
                        </p:par>
                        <p:par>
                          <p:cTn id="13" fill="hold">
                            <p:stCondLst>
                              <p:cond delay="1250"/>
                            </p:stCondLst>
                            <p:childTnLst>
                              <p:par>
                                <p:cTn id="14" presetID="2" presetClass="entr" presetSubtype="8" fill="hold" nodeType="afterEffect">
                                  <p:stCondLst>
                                    <p:cond delay="0"/>
                                  </p:stCondLst>
                                  <p:childTnLst>
                                    <p:set>
                                      <p:cBhvr>
                                        <p:cTn id="15" dur="1" fill="hold">
                                          <p:stCondLst>
                                            <p:cond delay="0"/>
                                          </p:stCondLst>
                                        </p:cTn>
                                        <p:tgtEl>
                                          <p:spTgt spid="39"/>
                                        </p:tgtEl>
                                        <p:attrNameLst>
                                          <p:attrName>style.visibility</p:attrName>
                                        </p:attrNameLst>
                                      </p:cBhvr>
                                      <p:to>
                                        <p:strVal val="visible"/>
                                      </p:to>
                                    </p:set>
                                    <p:anim calcmode="lin" valueType="num">
                                      <p:cBhvr additive="base">
                                        <p:cTn id="16" dur="500" fill="hold"/>
                                        <p:tgtEl>
                                          <p:spTgt spid="39"/>
                                        </p:tgtEl>
                                        <p:attrNameLst>
                                          <p:attrName>ppt_x</p:attrName>
                                        </p:attrNameLst>
                                      </p:cBhvr>
                                      <p:tavLst>
                                        <p:tav tm="0">
                                          <p:val>
                                            <p:strVal val="0-#ppt_w/2"/>
                                          </p:val>
                                        </p:tav>
                                        <p:tav tm="100000">
                                          <p:val>
                                            <p:strVal val="#ppt_x"/>
                                          </p:val>
                                        </p:tav>
                                      </p:tavLst>
                                    </p:anim>
                                    <p:anim calcmode="lin" valueType="num">
                                      <p:cBhvr additive="base">
                                        <p:cTn id="17" dur="500" fill="hold"/>
                                        <p:tgtEl>
                                          <p:spTgt spid="39"/>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42"/>
                                        </p:tgtEl>
                                        <p:attrNameLst>
                                          <p:attrName>style.visibility</p:attrName>
                                        </p:attrNameLst>
                                      </p:cBhvr>
                                      <p:to>
                                        <p:strVal val="visible"/>
                                      </p:to>
                                    </p:set>
                                    <p:anim calcmode="lin" valueType="num">
                                      <p:cBhvr additive="base">
                                        <p:cTn id="20" dur="500" fill="hold"/>
                                        <p:tgtEl>
                                          <p:spTgt spid="42"/>
                                        </p:tgtEl>
                                        <p:attrNameLst>
                                          <p:attrName>ppt_x</p:attrName>
                                        </p:attrNameLst>
                                      </p:cBhvr>
                                      <p:tavLst>
                                        <p:tav tm="0">
                                          <p:val>
                                            <p:strVal val="0-#ppt_w/2"/>
                                          </p:val>
                                        </p:tav>
                                        <p:tav tm="100000">
                                          <p:val>
                                            <p:strVal val="#ppt_x"/>
                                          </p:val>
                                        </p:tav>
                                      </p:tavLst>
                                    </p:anim>
                                    <p:anim calcmode="lin" valueType="num">
                                      <p:cBhvr additive="base">
                                        <p:cTn id="21" dur="500" fill="hold"/>
                                        <p:tgtEl>
                                          <p:spTgt spid="42"/>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45"/>
                                        </p:tgtEl>
                                        <p:attrNameLst>
                                          <p:attrName>style.visibility</p:attrName>
                                        </p:attrNameLst>
                                      </p:cBhvr>
                                      <p:to>
                                        <p:strVal val="visible"/>
                                      </p:to>
                                    </p:set>
                                    <p:anim calcmode="lin" valueType="num">
                                      <p:cBhvr additive="base">
                                        <p:cTn id="24" dur="500" fill="hold"/>
                                        <p:tgtEl>
                                          <p:spTgt spid="45"/>
                                        </p:tgtEl>
                                        <p:attrNameLst>
                                          <p:attrName>ppt_x</p:attrName>
                                        </p:attrNameLst>
                                      </p:cBhvr>
                                      <p:tavLst>
                                        <p:tav tm="0">
                                          <p:val>
                                            <p:strVal val="0-#ppt_w/2"/>
                                          </p:val>
                                        </p:tav>
                                        <p:tav tm="100000">
                                          <p:val>
                                            <p:strVal val="#ppt_x"/>
                                          </p:val>
                                        </p:tav>
                                      </p:tavLst>
                                    </p:anim>
                                    <p:anim calcmode="lin" valueType="num">
                                      <p:cBhvr additive="base">
                                        <p:cTn id="25" dur="500" fill="hold"/>
                                        <p:tgtEl>
                                          <p:spTgt spid="45"/>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48"/>
                                        </p:tgtEl>
                                        <p:attrNameLst>
                                          <p:attrName>style.visibility</p:attrName>
                                        </p:attrNameLst>
                                      </p:cBhvr>
                                      <p:to>
                                        <p:strVal val="visible"/>
                                      </p:to>
                                    </p:set>
                                    <p:anim calcmode="lin" valueType="num">
                                      <p:cBhvr additive="base">
                                        <p:cTn id="28" dur="500" fill="hold"/>
                                        <p:tgtEl>
                                          <p:spTgt spid="48"/>
                                        </p:tgtEl>
                                        <p:attrNameLst>
                                          <p:attrName>ppt_x</p:attrName>
                                        </p:attrNameLst>
                                      </p:cBhvr>
                                      <p:tavLst>
                                        <p:tav tm="0">
                                          <p:val>
                                            <p:strVal val="0-#ppt_w/2"/>
                                          </p:val>
                                        </p:tav>
                                        <p:tav tm="100000">
                                          <p:val>
                                            <p:strVal val="#ppt_x"/>
                                          </p:val>
                                        </p:tav>
                                      </p:tavLst>
                                    </p:anim>
                                    <p:anim calcmode="lin" valueType="num">
                                      <p:cBhvr additive="base">
                                        <p:cTn id="29" dur="500" fill="hold"/>
                                        <p:tgtEl>
                                          <p:spTgt spid="48"/>
                                        </p:tgtEl>
                                        <p:attrNameLst>
                                          <p:attrName>ppt_y</p:attrName>
                                        </p:attrNameLst>
                                      </p:cBhvr>
                                      <p:tavLst>
                                        <p:tav tm="0">
                                          <p:val>
                                            <p:strVal val="#ppt_y"/>
                                          </p:val>
                                        </p:tav>
                                        <p:tav tm="100000">
                                          <p:val>
                                            <p:strVal val="#ppt_y"/>
                                          </p:val>
                                        </p:tav>
                                      </p:tavLst>
                                    </p:anim>
                                  </p:childTnLst>
                                </p:cTn>
                              </p:par>
                            </p:childTnLst>
                          </p:cTn>
                        </p:par>
                        <p:par>
                          <p:cTn id="30" fill="hold">
                            <p:stCondLst>
                              <p:cond delay="1750"/>
                            </p:stCondLst>
                            <p:childTnLst>
                              <p:par>
                                <p:cTn id="31" presetID="10" presetClass="entr" presetSubtype="0" fill="hold" grpId="0" nodeType="after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fade">
                                      <p:cBhvr>
                                        <p:cTn id="33" dur="1000"/>
                                        <p:tgtEl>
                                          <p:spTgt spid="3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fade">
                                      <p:cBhvr>
                                        <p:cTn id="36" dur="1000"/>
                                        <p:tgtEl>
                                          <p:spTgt spid="36"/>
                                        </p:tgtEl>
                                      </p:cBhvr>
                                    </p:animEffect>
                                  </p:childTnLst>
                                </p:cTn>
                              </p:par>
                              <p:par>
                                <p:cTn id="37" presetID="26" presetClass="emph" presetSubtype="0" fill="hold" grpId="1" nodeType="withEffect">
                                  <p:stCondLst>
                                    <p:cond delay="0"/>
                                  </p:stCondLst>
                                  <p:childTnLst>
                                    <p:animEffect transition="out" filter="fade">
                                      <p:cBhvr>
                                        <p:cTn id="38" dur="750" tmFilter="0, 0; .2, .5; .8, .5; 1, 0"/>
                                        <p:tgtEl>
                                          <p:spTgt spid="35"/>
                                        </p:tgtEl>
                                      </p:cBhvr>
                                    </p:animEffect>
                                    <p:animScale>
                                      <p:cBhvr>
                                        <p:cTn id="39" dur="375" autoRev="1" fill="hold"/>
                                        <p:tgtEl>
                                          <p:spTgt spid="35"/>
                                        </p:tgtEl>
                                      </p:cBhvr>
                                      <p:by x="105000" y="105000"/>
                                    </p:animScale>
                                  </p:childTnLst>
                                </p:cTn>
                              </p:par>
                              <p:par>
                                <p:cTn id="40" presetID="26" presetClass="emph" presetSubtype="0" fill="hold" grpId="1" nodeType="withEffect">
                                  <p:stCondLst>
                                    <p:cond delay="0"/>
                                  </p:stCondLst>
                                  <p:childTnLst>
                                    <p:animEffect transition="out" filter="fade">
                                      <p:cBhvr>
                                        <p:cTn id="41" dur="750" tmFilter="0, 0; .2, .5; .8, .5; 1, 0"/>
                                        <p:tgtEl>
                                          <p:spTgt spid="36"/>
                                        </p:tgtEl>
                                      </p:cBhvr>
                                    </p:animEffect>
                                    <p:animScale>
                                      <p:cBhvr>
                                        <p:cTn id="42" dur="375" autoRev="1" fill="hold"/>
                                        <p:tgtEl>
                                          <p:spTgt spid="36"/>
                                        </p:tgtEl>
                                      </p:cBhvr>
                                      <p:by x="105000" y="105000"/>
                                    </p:animScale>
                                  </p:childTnLst>
                                </p:cTn>
                              </p:par>
                              <p:par>
                                <p:cTn id="43" presetID="10" presetClass="entr" presetSubtype="0" fill="hold" grpId="0" nodeType="with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fade">
                                      <p:cBhvr>
                                        <p:cTn id="45" dur="1000"/>
                                        <p:tgtEl>
                                          <p:spTgt spid="37"/>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8"/>
                                        </p:tgtEl>
                                        <p:attrNameLst>
                                          <p:attrName>style.visibility</p:attrName>
                                        </p:attrNameLst>
                                      </p:cBhvr>
                                      <p:to>
                                        <p:strVal val="visible"/>
                                      </p:to>
                                    </p:set>
                                    <p:animEffect transition="in" filter="fade">
                                      <p:cBhvr>
                                        <p:cTn id="48" dur="1000"/>
                                        <p:tgtEl>
                                          <p:spTgt spid="38"/>
                                        </p:tgtEl>
                                      </p:cBhvr>
                                    </p:animEffect>
                                  </p:childTnLst>
                                </p:cTn>
                              </p:par>
                              <p:par>
                                <p:cTn id="49" presetID="26" presetClass="emph" presetSubtype="0" fill="hold" grpId="1" nodeType="withEffect">
                                  <p:stCondLst>
                                    <p:cond delay="0"/>
                                  </p:stCondLst>
                                  <p:childTnLst>
                                    <p:animEffect transition="out" filter="fade">
                                      <p:cBhvr>
                                        <p:cTn id="50" dur="750" tmFilter="0, 0; .2, .5; .8, .5; 1, 0"/>
                                        <p:tgtEl>
                                          <p:spTgt spid="37"/>
                                        </p:tgtEl>
                                      </p:cBhvr>
                                    </p:animEffect>
                                    <p:animScale>
                                      <p:cBhvr>
                                        <p:cTn id="51" dur="375" autoRev="1" fill="hold"/>
                                        <p:tgtEl>
                                          <p:spTgt spid="37"/>
                                        </p:tgtEl>
                                      </p:cBhvr>
                                      <p:by x="105000" y="105000"/>
                                    </p:animScale>
                                  </p:childTnLst>
                                </p:cTn>
                              </p:par>
                              <p:par>
                                <p:cTn id="52" presetID="26" presetClass="emph" presetSubtype="0" fill="hold" grpId="1" nodeType="withEffect">
                                  <p:stCondLst>
                                    <p:cond delay="0"/>
                                  </p:stCondLst>
                                  <p:childTnLst>
                                    <p:animEffect transition="out" filter="fade">
                                      <p:cBhvr>
                                        <p:cTn id="53" dur="750" tmFilter="0, 0; .2, .5; .8, .5; 1, 0"/>
                                        <p:tgtEl>
                                          <p:spTgt spid="38"/>
                                        </p:tgtEl>
                                      </p:cBhvr>
                                    </p:animEffect>
                                    <p:animScale>
                                      <p:cBhvr>
                                        <p:cTn id="54" dur="375" autoRev="1" fill="hold"/>
                                        <p:tgtEl>
                                          <p:spTgt spid="3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5" grpId="1" animBg="1"/>
      <p:bldP spid="36" grpId="0" animBg="1"/>
      <p:bldP spid="36" grpId="1" animBg="1"/>
      <p:bldP spid="37" grpId="0" animBg="1"/>
      <p:bldP spid="37" grpId="1" animBg="1"/>
      <p:bldP spid="38" grpId="0" animBg="1"/>
      <p:bldP spid="38" grpId="1" animBg="1"/>
      <p:bldP spid="5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379787" y="303198"/>
            <a:ext cx="11450264" cy="744805"/>
            <a:chOff x="-2970147" y="502045"/>
            <a:chExt cx="11450264" cy="744805"/>
          </a:xfrm>
        </p:grpSpPr>
        <p:sp>
          <p:nvSpPr>
            <p:cNvPr id="11" name="矩形 10">
              <a:extLst>
                <a:ext uri="{FF2B5EF4-FFF2-40B4-BE49-F238E27FC236}">
                  <a16:creationId xmlns:a16="http://schemas.microsoft.com/office/drawing/2014/main" id="{84C0791A-6676-4043-BBF1-DD2993D19C98}"/>
                </a:ext>
              </a:extLst>
            </p:cNvPr>
            <p:cNvSpPr/>
            <p:nvPr/>
          </p:nvSpPr>
          <p:spPr>
            <a:xfrm flipV="1">
              <a:off x="4199165" y="874625"/>
              <a:ext cx="4280952" cy="45719"/>
            </a:xfrm>
            <a:prstGeom prst="rect">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21748" y="50204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359193"/>
                  </a:solidFill>
                  <a:latin typeface="华文中宋" panose="02010600040101010101" pitchFamily="2" charset="-122"/>
                  <a:ea typeface="华文中宋" panose="02010600040101010101" pitchFamily="2" charset="-122"/>
                  <a:sym typeface="Arial" panose="020B0604020202020204" pitchFamily="34" charset="0"/>
                </a:rPr>
                <a:t>明年工作计划</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07235" y="10621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6" name="矩形 5">
              <a:extLst>
                <a:ext uri="{FF2B5EF4-FFF2-40B4-BE49-F238E27FC236}">
                  <a16:creationId xmlns:a16="http://schemas.microsoft.com/office/drawing/2014/main" id="{E1A26A74-67AE-44AB-B40F-EF1FEBC98A5C}"/>
                </a:ext>
              </a:extLst>
            </p:cNvPr>
            <p:cNvSpPr/>
            <p:nvPr/>
          </p:nvSpPr>
          <p:spPr>
            <a:xfrm flipV="1">
              <a:off x="-2970147" y="874625"/>
              <a:ext cx="4280952" cy="45719"/>
            </a:xfrm>
            <a:prstGeom prst="rect">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grpSp>
        <p:nvGrpSpPr>
          <p:cNvPr id="7" name="组合 6">
            <a:extLst>
              <a:ext uri="{FF2B5EF4-FFF2-40B4-BE49-F238E27FC236}">
                <a16:creationId xmlns:a16="http://schemas.microsoft.com/office/drawing/2014/main" id="{6E7A8632-E2B1-42EC-85E0-36516EEE81C7}"/>
              </a:ext>
            </a:extLst>
          </p:cNvPr>
          <p:cNvGrpSpPr/>
          <p:nvPr/>
        </p:nvGrpSpPr>
        <p:grpSpPr>
          <a:xfrm>
            <a:off x="1250441" y="1981200"/>
            <a:ext cx="9718504" cy="3766078"/>
            <a:chOff x="877888" y="1603375"/>
            <a:chExt cx="7324725" cy="2838450"/>
          </a:xfrm>
        </p:grpSpPr>
        <p:sp>
          <p:nvSpPr>
            <p:cNvPr id="9" name="Freeform 2">
              <a:extLst>
                <a:ext uri="{FF2B5EF4-FFF2-40B4-BE49-F238E27FC236}">
                  <a16:creationId xmlns:a16="http://schemas.microsoft.com/office/drawing/2014/main" id="{EABCA361-1BEC-41B7-818A-34758F805CED}"/>
                </a:ext>
              </a:extLst>
            </p:cNvPr>
            <p:cNvSpPr>
              <a:spLocks noChangeArrowheads="1"/>
            </p:cNvSpPr>
            <p:nvPr/>
          </p:nvSpPr>
          <p:spPr bwMode="auto">
            <a:xfrm>
              <a:off x="941388" y="1884363"/>
              <a:ext cx="7261225" cy="1117600"/>
            </a:xfrm>
            <a:custGeom>
              <a:avLst/>
              <a:gdLst>
                <a:gd name="T0" fmla="*/ 2134 w 2522"/>
                <a:gd name="T1" fmla="*/ 0 h 388"/>
                <a:gd name="T2" fmla="*/ 1749 w 2522"/>
                <a:gd name="T3" fmla="*/ 341 h 388"/>
                <a:gd name="T4" fmla="*/ 0 w 2522"/>
                <a:gd name="T5" fmla="*/ 341 h 388"/>
                <a:gd name="T6" fmla="*/ 0 w 2522"/>
                <a:gd name="T7" fmla="*/ 388 h 388"/>
                <a:gd name="T8" fmla="*/ 1746 w 2522"/>
                <a:gd name="T9" fmla="*/ 388 h 388"/>
                <a:gd name="T10" fmla="*/ 1803 w 2522"/>
                <a:gd name="T11" fmla="*/ 388 h 388"/>
                <a:gd name="T12" fmla="*/ 2522 w 2522"/>
                <a:gd name="T13" fmla="*/ 388 h 388"/>
                <a:gd name="T14" fmla="*/ 2134 w 2522"/>
                <a:gd name="T15" fmla="*/ 0 h 3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22" h="388">
                  <a:moveTo>
                    <a:pt x="2134" y="0"/>
                  </a:moveTo>
                  <a:cubicBezTo>
                    <a:pt x="1936" y="0"/>
                    <a:pt x="1772" y="149"/>
                    <a:pt x="1749" y="341"/>
                  </a:cubicBezTo>
                  <a:cubicBezTo>
                    <a:pt x="0" y="341"/>
                    <a:pt x="0" y="341"/>
                    <a:pt x="0" y="341"/>
                  </a:cubicBezTo>
                  <a:cubicBezTo>
                    <a:pt x="0" y="388"/>
                    <a:pt x="0" y="388"/>
                    <a:pt x="0" y="388"/>
                  </a:cubicBezTo>
                  <a:cubicBezTo>
                    <a:pt x="1746" y="388"/>
                    <a:pt x="1746" y="388"/>
                    <a:pt x="1746" y="388"/>
                  </a:cubicBezTo>
                  <a:cubicBezTo>
                    <a:pt x="1803" y="388"/>
                    <a:pt x="1803" y="388"/>
                    <a:pt x="1803" y="388"/>
                  </a:cubicBezTo>
                  <a:cubicBezTo>
                    <a:pt x="2522" y="388"/>
                    <a:pt x="2522" y="388"/>
                    <a:pt x="2522" y="388"/>
                  </a:cubicBezTo>
                  <a:cubicBezTo>
                    <a:pt x="2522" y="174"/>
                    <a:pt x="2348" y="0"/>
                    <a:pt x="2134" y="0"/>
                  </a:cubicBezTo>
                  <a:close/>
                </a:path>
              </a:pathLst>
            </a:custGeom>
            <a:solidFill>
              <a:srgbClr val="359193"/>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1300">
                  <a:solidFill>
                    <a:schemeClr val="tx1"/>
                  </a:solidFill>
                  <a:latin typeface="Arial" panose="020B0604020202020204" pitchFamily="34" charset="0"/>
                  <a:ea typeface="宋体" panose="02010600030101010101" pitchFamily="2" charset="-122"/>
                </a:defRPr>
              </a:lvl1pPr>
              <a:lvl2pPr>
                <a:defRPr sz="1300">
                  <a:solidFill>
                    <a:schemeClr val="tx1"/>
                  </a:solidFill>
                  <a:latin typeface="Arial" panose="020B0604020202020204" pitchFamily="34" charset="0"/>
                  <a:ea typeface="宋体" panose="02010600030101010101" pitchFamily="2" charset="-122"/>
                </a:defRPr>
              </a:lvl2pPr>
              <a:lvl3pPr>
                <a:defRPr sz="1300">
                  <a:solidFill>
                    <a:schemeClr val="tx1"/>
                  </a:solidFill>
                  <a:latin typeface="Arial" panose="020B0604020202020204" pitchFamily="34" charset="0"/>
                  <a:ea typeface="宋体" panose="02010600030101010101" pitchFamily="2" charset="-122"/>
                </a:defRPr>
              </a:lvl3pPr>
              <a:lvl4pPr>
                <a:defRPr sz="1300">
                  <a:solidFill>
                    <a:schemeClr val="tx1"/>
                  </a:solidFill>
                  <a:latin typeface="Arial" panose="020B0604020202020204" pitchFamily="34" charset="0"/>
                  <a:ea typeface="宋体" panose="02010600030101010101" pitchFamily="2" charset="-122"/>
                </a:defRPr>
              </a:lvl4pPr>
              <a:lvl5pPr>
                <a:defRPr sz="1300">
                  <a:solidFill>
                    <a:schemeClr val="tx1"/>
                  </a:solidFill>
                  <a:latin typeface="Arial" panose="020B0604020202020204" pitchFamily="34" charset="0"/>
                  <a:ea typeface="宋体" panose="02010600030101010101" pitchFamily="2" charset="-122"/>
                </a:defRPr>
              </a:lvl5pPr>
              <a:lvl6pPr marL="18288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2860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27432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2004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endParaRPr lang="zh-CN" altLang="en-US" sz="1600"/>
            </a:p>
          </p:txBody>
        </p:sp>
        <p:sp>
          <p:nvSpPr>
            <p:cNvPr id="10" name="Freeform 3">
              <a:extLst>
                <a:ext uri="{FF2B5EF4-FFF2-40B4-BE49-F238E27FC236}">
                  <a16:creationId xmlns:a16="http://schemas.microsoft.com/office/drawing/2014/main" id="{E072F23F-EAE6-4FD8-8F3B-99743E507635}"/>
                </a:ext>
              </a:extLst>
            </p:cNvPr>
            <p:cNvSpPr>
              <a:spLocks noChangeArrowheads="1"/>
            </p:cNvSpPr>
            <p:nvPr/>
          </p:nvSpPr>
          <p:spPr bwMode="auto">
            <a:xfrm>
              <a:off x="941388" y="3044825"/>
              <a:ext cx="7261225" cy="1117600"/>
            </a:xfrm>
            <a:custGeom>
              <a:avLst/>
              <a:gdLst>
                <a:gd name="T0" fmla="*/ 2134 w 2522"/>
                <a:gd name="T1" fmla="*/ 388 h 388"/>
                <a:gd name="T2" fmla="*/ 1749 w 2522"/>
                <a:gd name="T3" fmla="*/ 48 h 388"/>
                <a:gd name="T4" fmla="*/ 0 w 2522"/>
                <a:gd name="T5" fmla="*/ 48 h 388"/>
                <a:gd name="T6" fmla="*/ 0 w 2522"/>
                <a:gd name="T7" fmla="*/ 0 h 388"/>
                <a:gd name="T8" fmla="*/ 1746 w 2522"/>
                <a:gd name="T9" fmla="*/ 0 h 388"/>
                <a:gd name="T10" fmla="*/ 1803 w 2522"/>
                <a:gd name="T11" fmla="*/ 0 h 388"/>
                <a:gd name="T12" fmla="*/ 2522 w 2522"/>
                <a:gd name="T13" fmla="*/ 0 h 388"/>
                <a:gd name="T14" fmla="*/ 2134 w 2522"/>
                <a:gd name="T15" fmla="*/ 388 h 3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22" h="388">
                  <a:moveTo>
                    <a:pt x="2134" y="388"/>
                  </a:moveTo>
                  <a:cubicBezTo>
                    <a:pt x="1936" y="388"/>
                    <a:pt x="1772" y="240"/>
                    <a:pt x="1749" y="48"/>
                  </a:cubicBezTo>
                  <a:cubicBezTo>
                    <a:pt x="0" y="48"/>
                    <a:pt x="0" y="48"/>
                    <a:pt x="0" y="48"/>
                  </a:cubicBezTo>
                  <a:cubicBezTo>
                    <a:pt x="0" y="0"/>
                    <a:pt x="0" y="0"/>
                    <a:pt x="0" y="0"/>
                  </a:cubicBezTo>
                  <a:cubicBezTo>
                    <a:pt x="1746" y="0"/>
                    <a:pt x="1746" y="0"/>
                    <a:pt x="1746" y="0"/>
                  </a:cubicBezTo>
                  <a:cubicBezTo>
                    <a:pt x="1803" y="0"/>
                    <a:pt x="1803" y="0"/>
                    <a:pt x="1803" y="0"/>
                  </a:cubicBezTo>
                  <a:cubicBezTo>
                    <a:pt x="2522" y="0"/>
                    <a:pt x="2522" y="0"/>
                    <a:pt x="2522" y="0"/>
                  </a:cubicBezTo>
                  <a:cubicBezTo>
                    <a:pt x="2522" y="215"/>
                    <a:pt x="2348" y="388"/>
                    <a:pt x="2134" y="388"/>
                  </a:cubicBezTo>
                  <a:close/>
                </a:path>
              </a:pathLst>
            </a:custGeom>
            <a:solidFill>
              <a:srgbClr val="359193"/>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1300">
                  <a:solidFill>
                    <a:schemeClr val="tx1"/>
                  </a:solidFill>
                  <a:latin typeface="Arial" panose="020B0604020202020204" pitchFamily="34" charset="0"/>
                  <a:ea typeface="宋体" panose="02010600030101010101" pitchFamily="2" charset="-122"/>
                </a:defRPr>
              </a:lvl1pPr>
              <a:lvl2pPr>
                <a:defRPr sz="1300">
                  <a:solidFill>
                    <a:schemeClr val="tx1"/>
                  </a:solidFill>
                  <a:latin typeface="Arial" panose="020B0604020202020204" pitchFamily="34" charset="0"/>
                  <a:ea typeface="宋体" panose="02010600030101010101" pitchFamily="2" charset="-122"/>
                </a:defRPr>
              </a:lvl2pPr>
              <a:lvl3pPr>
                <a:defRPr sz="1300">
                  <a:solidFill>
                    <a:schemeClr val="tx1"/>
                  </a:solidFill>
                  <a:latin typeface="Arial" panose="020B0604020202020204" pitchFamily="34" charset="0"/>
                  <a:ea typeface="宋体" panose="02010600030101010101" pitchFamily="2" charset="-122"/>
                </a:defRPr>
              </a:lvl3pPr>
              <a:lvl4pPr>
                <a:defRPr sz="1300">
                  <a:solidFill>
                    <a:schemeClr val="tx1"/>
                  </a:solidFill>
                  <a:latin typeface="Arial" panose="020B0604020202020204" pitchFamily="34" charset="0"/>
                  <a:ea typeface="宋体" panose="02010600030101010101" pitchFamily="2" charset="-122"/>
                </a:defRPr>
              </a:lvl4pPr>
              <a:lvl5pPr>
                <a:defRPr sz="1300">
                  <a:solidFill>
                    <a:schemeClr val="tx1"/>
                  </a:solidFill>
                  <a:latin typeface="Arial" panose="020B0604020202020204" pitchFamily="34" charset="0"/>
                  <a:ea typeface="宋体" panose="02010600030101010101" pitchFamily="2" charset="-122"/>
                </a:defRPr>
              </a:lvl5pPr>
              <a:lvl6pPr marL="18288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2860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27432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2004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endParaRPr lang="zh-CN" altLang="en-US" sz="1600"/>
            </a:p>
          </p:txBody>
        </p:sp>
        <p:sp>
          <p:nvSpPr>
            <p:cNvPr id="14" name="Freeform 4">
              <a:extLst>
                <a:ext uri="{FF2B5EF4-FFF2-40B4-BE49-F238E27FC236}">
                  <a16:creationId xmlns:a16="http://schemas.microsoft.com/office/drawing/2014/main" id="{9832B2CF-BF74-40E7-AE67-614EEC744832}"/>
                </a:ext>
              </a:extLst>
            </p:cNvPr>
            <p:cNvSpPr>
              <a:spLocks noChangeArrowheads="1"/>
            </p:cNvSpPr>
            <p:nvPr/>
          </p:nvSpPr>
          <p:spPr bwMode="auto">
            <a:xfrm>
              <a:off x="941388" y="1603375"/>
              <a:ext cx="6164262" cy="280988"/>
            </a:xfrm>
            <a:custGeom>
              <a:avLst/>
              <a:gdLst>
                <a:gd name="T0" fmla="*/ 0 w 3883"/>
                <a:gd name="T1" fmla="*/ 0 h 177"/>
                <a:gd name="T2" fmla="*/ 3883 w 3883"/>
                <a:gd name="T3" fmla="*/ 0 h 177"/>
                <a:gd name="T4" fmla="*/ 3883 w 3883"/>
                <a:gd name="T5" fmla="*/ 177 h 177"/>
              </a:gdLst>
              <a:ahLst/>
              <a:cxnLst>
                <a:cxn ang="0">
                  <a:pos x="T0" y="T1"/>
                </a:cxn>
                <a:cxn ang="0">
                  <a:pos x="T2" y="T3"/>
                </a:cxn>
                <a:cxn ang="0">
                  <a:pos x="T4" y="T5"/>
                </a:cxn>
              </a:cxnLst>
              <a:rect l="0" t="0" r="r" b="b"/>
              <a:pathLst>
                <a:path w="3883" h="177">
                  <a:moveTo>
                    <a:pt x="0" y="0"/>
                  </a:moveTo>
                  <a:lnTo>
                    <a:pt x="3883" y="0"/>
                  </a:lnTo>
                  <a:lnTo>
                    <a:pt x="3883" y="177"/>
                  </a:lnTo>
                </a:path>
              </a:pathLst>
            </a:custGeom>
            <a:noFill/>
            <a:ln w="12700">
              <a:solidFill>
                <a:srgbClr val="359193"/>
              </a:solidFill>
              <a:bevel/>
              <a:headEnd/>
              <a:tailEnd type="oval" w="med" len="med"/>
            </a:ln>
            <a:extLst>
              <a:ext uri="{909E8E84-426E-40DD-AFC4-6F175D3DCCD1}">
                <a14:hiddenFill xmlns:a14="http://schemas.microsoft.com/office/drawing/2010/main">
                  <a:solidFill>
                    <a:srgbClr val="FFFFFF"/>
                  </a:solidFill>
                </a14:hiddenFill>
              </a:ext>
            </a:extLst>
          </p:spPr>
          <p:txBody>
            <a:bodyPr/>
            <a:lstStyle>
              <a:lvl1pPr>
                <a:defRPr sz="1300">
                  <a:solidFill>
                    <a:schemeClr val="tx1"/>
                  </a:solidFill>
                  <a:latin typeface="Arial" panose="020B0604020202020204" pitchFamily="34" charset="0"/>
                  <a:ea typeface="宋体" panose="02010600030101010101" pitchFamily="2" charset="-122"/>
                </a:defRPr>
              </a:lvl1pPr>
              <a:lvl2pPr>
                <a:defRPr sz="1300">
                  <a:solidFill>
                    <a:schemeClr val="tx1"/>
                  </a:solidFill>
                  <a:latin typeface="Arial" panose="020B0604020202020204" pitchFamily="34" charset="0"/>
                  <a:ea typeface="宋体" panose="02010600030101010101" pitchFamily="2" charset="-122"/>
                </a:defRPr>
              </a:lvl2pPr>
              <a:lvl3pPr>
                <a:defRPr sz="1300">
                  <a:solidFill>
                    <a:schemeClr val="tx1"/>
                  </a:solidFill>
                  <a:latin typeface="Arial" panose="020B0604020202020204" pitchFamily="34" charset="0"/>
                  <a:ea typeface="宋体" panose="02010600030101010101" pitchFamily="2" charset="-122"/>
                </a:defRPr>
              </a:lvl3pPr>
              <a:lvl4pPr>
                <a:defRPr sz="1300">
                  <a:solidFill>
                    <a:schemeClr val="tx1"/>
                  </a:solidFill>
                  <a:latin typeface="Arial" panose="020B0604020202020204" pitchFamily="34" charset="0"/>
                  <a:ea typeface="宋体" panose="02010600030101010101" pitchFamily="2" charset="-122"/>
                </a:defRPr>
              </a:lvl4pPr>
              <a:lvl5pPr>
                <a:defRPr sz="1300">
                  <a:solidFill>
                    <a:schemeClr val="tx1"/>
                  </a:solidFill>
                  <a:latin typeface="Arial" panose="020B0604020202020204" pitchFamily="34" charset="0"/>
                  <a:ea typeface="宋体" panose="02010600030101010101" pitchFamily="2" charset="-122"/>
                </a:defRPr>
              </a:lvl5pPr>
              <a:lvl6pPr marL="18288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2860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27432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2004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endParaRPr lang="zh-CN" altLang="en-US" sz="1600"/>
            </a:p>
          </p:txBody>
        </p:sp>
        <p:sp>
          <p:nvSpPr>
            <p:cNvPr id="15" name="Freeform 5">
              <a:extLst>
                <a:ext uri="{FF2B5EF4-FFF2-40B4-BE49-F238E27FC236}">
                  <a16:creationId xmlns:a16="http://schemas.microsoft.com/office/drawing/2014/main" id="{A51E931C-A668-41C0-8BAA-A89838619FF6}"/>
                </a:ext>
              </a:extLst>
            </p:cNvPr>
            <p:cNvSpPr>
              <a:spLocks noChangeArrowheads="1"/>
            </p:cNvSpPr>
            <p:nvPr/>
          </p:nvSpPr>
          <p:spPr bwMode="auto">
            <a:xfrm>
              <a:off x="941388" y="4162425"/>
              <a:ext cx="6164262" cy="279400"/>
            </a:xfrm>
            <a:custGeom>
              <a:avLst/>
              <a:gdLst>
                <a:gd name="T0" fmla="*/ 0 w 3883"/>
                <a:gd name="T1" fmla="*/ 176 h 176"/>
                <a:gd name="T2" fmla="*/ 3883 w 3883"/>
                <a:gd name="T3" fmla="*/ 176 h 176"/>
                <a:gd name="T4" fmla="*/ 3883 w 3883"/>
                <a:gd name="T5" fmla="*/ 0 h 176"/>
              </a:gdLst>
              <a:ahLst/>
              <a:cxnLst>
                <a:cxn ang="0">
                  <a:pos x="T0" y="T1"/>
                </a:cxn>
                <a:cxn ang="0">
                  <a:pos x="T2" y="T3"/>
                </a:cxn>
                <a:cxn ang="0">
                  <a:pos x="T4" y="T5"/>
                </a:cxn>
              </a:cxnLst>
              <a:rect l="0" t="0" r="r" b="b"/>
              <a:pathLst>
                <a:path w="3883" h="176">
                  <a:moveTo>
                    <a:pt x="0" y="176"/>
                  </a:moveTo>
                  <a:lnTo>
                    <a:pt x="3883" y="176"/>
                  </a:lnTo>
                  <a:lnTo>
                    <a:pt x="3883" y="0"/>
                  </a:lnTo>
                </a:path>
              </a:pathLst>
            </a:custGeom>
            <a:noFill/>
            <a:ln w="12700">
              <a:solidFill>
                <a:srgbClr val="359193"/>
              </a:solidFill>
              <a:bevel/>
              <a:headEnd/>
              <a:tailEnd type="oval" w="med" len="med"/>
            </a:ln>
            <a:extLst>
              <a:ext uri="{909E8E84-426E-40DD-AFC4-6F175D3DCCD1}">
                <a14:hiddenFill xmlns:a14="http://schemas.microsoft.com/office/drawing/2010/main">
                  <a:solidFill>
                    <a:srgbClr val="FFFFFF"/>
                  </a:solidFill>
                </a14:hiddenFill>
              </a:ext>
            </a:extLst>
          </p:spPr>
          <p:txBody>
            <a:bodyPr/>
            <a:lstStyle>
              <a:lvl1pPr>
                <a:defRPr sz="1300">
                  <a:solidFill>
                    <a:schemeClr val="tx1"/>
                  </a:solidFill>
                  <a:latin typeface="Arial" panose="020B0604020202020204" pitchFamily="34" charset="0"/>
                  <a:ea typeface="宋体" panose="02010600030101010101" pitchFamily="2" charset="-122"/>
                </a:defRPr>
              </a:lvl1pPr>
              <a:lvl2pPr>
                <a:defRPr sz="1300">
                  <a:solidFill>
                    <a:schemeClr val="tx1"/>
                  </a:solidFill>
                  <a:latin typeface="Arial" panose="020B0604020202020204" pitchFamily="34" charset="0"/>
                  <a:ea typeface="宋体" panose="02010600030101010101" pitchFamily="2" charset="-122"/>
                </a:defRPr>
              </a:lvl2pPr>
              <a:lvl3pPr>
                <a:defRPr sz="1300">
                  <a:solidFill>
                    <a:schemeClr val="tx1"/>
                  </a:solidFill>
                  <a:latin typeface="Arial" panose="020B0604020202020204" pitchFamily="34" charset="0"/>
                  <a:ea typeface="宋体" panose="02010600030101010101" pitchFamily="2" charset="-122"/>
                </a:defRPr>
              </a:lvl3pPr>
              <a:lvl4pPr>
                <a:defRPr sz="1300">
                  <a:solidFill>
                    <a:schemeClr val="tx1"/>
                  </a:solidFill>
                  <a:latin typeface="Arial" panose="020B0604020202020204" pitchFamily="34" charset="0"/>
                  <a:ea typeface="宋体" panose="02010600030101010101" pitchFamily="2" charset="-122"/>
                </a:defRPr>
              </a:lvl4pPr>
              <a:lvl5pPr>
                <a:defRPr sz="1300">
                  <a:solidFill>
                    <a:schemeClr val="tx1"/>
                  </a:solidFill>
                  <a:latin typeface="Arial" panose="020B0604020202020204" pitchFamily="34" charset="0"/>
                  <a:ea typeface="宋体" panose="02010600030101010101" pitchFamily="2" charset="-122"/>
                </a:defRPr>
              </a:lvl5pPr>
              <a:lvl6pPr marL="18288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2860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27432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2004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endParaRPr lang="zh-CN" altLang="en-US" sz="1600"/>
            </a:p>
          </p:txBody>
        </p:sp>
        <p:sp>
          <p:nvSpPr>
            <p:cNvPr id="16" name="Rectangle 10">
              <a:extLst>
                <a:ext uri="{FF2B5EF4-FFF2-40B4-BE49-F238E27FC236}">
                  <a16:creationId xmlns:a16="http://schemas.microsoft.com/office/drawing/2014/main" id="{980E9E9C-5E33-4D04-AC41-94CECA1B148E}"/>
                </a:ext>
              </a:extLst>
            </p:cNvPr>
            <p:cNvSpPr>
              <a:spLocks noChangeArrowheads="1"/>
            </p:cNvSpPr>
            <p:nvPr/>
          </p:nvSpPr>
          <p:spPr bwMode="auto">
            <a:xfrm>
              <a:off x="6485915" y="2184400"/>
              <a:ext cx="1191235" cy="238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300">
                  <a:solidFill>
                    <a:schemeClr val="tx1"/>
                  </a:solidFill>
                  <a:latin typeface="Arial" panose="020B0604020202020204" pitchFamily="34" charset="0"/>
                  <a:ea typeface="宋体" panose="02010600030101010101" pitchFamily="2" charset="-122"/>
                </a:defRPr>
              </a:lvl1pPr>
              <a:lvl2pPr>
                <a:defRPr sz="1300">
                  <a:solidFill>
                    <a:schemeClr val="tx1"/>
                  </a:solidFill>
                  <a:latin typeface="Arial" panose="020B0604020202020204" pitchFamily="34" charset="0"/>
                  <a:ea typeface="宋体" panose="02010600030101010101" pitchFamily="2" charset="-122"/>
                </a:defRPr>
              </a:lvl2pPr>
              <a:lvl3pPr>
                <a:defRPr sz="1300">
                  <a:solidFill>
                    <a:schemeClr val="tx1"/>
                  </a:solidFill>
                  <a:latin typeface="Arial" panose="020B0604020202020204" pitchFamily="34" charset="0"/>
                  <a:ea typeface="宋体" panose="02010600030101010101" pitchFamily="2" charset="-122"/>
                </a:defRPr>
              </a:lvl3pPr>
              <a:lvl4pPr>
                <a:defRPr sz="1300">
                  <a:solidFill>
                    <a:schemeClr val="tx1"/>
                  </a:solidFill>
                  <a:latin typeface="Arial" panose="020B0604020202020204" pitchFamily="34" charset="0"/>
                  <a:ea typeface="宋体" panose="02010600030101010101" pitchFamily="2" charset="-122"/>
                </a:defRPr>
              </a:lvl4pPr>
              <a:lvl5pPr>
                <a:defRPr sz="1300">
                  <a:solidFill>
                    <a:schemeClr val="tx1"/>
                  </a:solidFill>
                  <a:latin typeface="Arial" panose="020B0604020202020204" pitchFamily="34" charset="0"/>
                  <a:ea typeface="宋体" panose="02010600030101010101" pitchFamily="2" charset="-122"/>
                </a:defRPr>
              </a:lvl5pPr>
              <a:lvl6pPr marL="18288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2860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27432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2004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r>
                <a:rPr lang="zh-CN" altLang="en-US" sz="1800" b="1" dirty="0">
                  <a:solidFill>
                    <a:schemeClr val="bg1"/>
                  </a:solidFill>
                  <a:latin typeface="微软雅黑" panose="020B0503020204020204" pitchFamily="34" charset="-122"/>
                  <a:ea typeface="微软雅黑" panose="020B0503020204020204" pitchFamily="34" charset="-122"/>
                </a:rPr>
                <a:t>添加文字标题</a:t>
              </a:r>
              <a:endParaRPr lang="zh-CN" altLang="en-US" sz="1600" b="1" dirty="0">
                <a:solidFill>
                  <a:schemeClr val="bg1"/>
                </a:solidFill>
                <a:ea typeface="微软雅黑" panose="020B0503020204020204" pitchFamily="34" charset="-122"/>
              </a:endParaRPr>
            </a:p>
          </p:txBody>
        </p:sp>
        <p:sp>
          <p:nvSpPr>
            <p:cNvPr id="17" name="Rectangle 11">
              <a:extLst>
                <a:ext uri="{FF2B5EF4-FFF2-40B4-BE49-F238E27FC236}">
                  <a16:creationId xmlns:a16="http://schemas.microsoft.com/office/drawing/2014/main" id="{0E101F3E-9CFD-4FB6-B7E2-FFF2325DC419}"/>
                </a:ext>
              </a:extLst>
            </p:cNvPr>
            <p:cNvSpPr>
              <a:spLocks noChangeArrowheads="1"/>
            </p:cNvSpPr>
            <p:nvPr/>
          </p:nvSpPr>
          <p:spPr bwMode="auto">
            <a:xfrm>
              <a:off x="6485915" y="3262313"/>
              <a:ext cx="1191235" cy="238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300">
                  <a:solidFill>
                    <a:schemeClr val="tx1"/>
                  </a:solidFill>
                  <a:latin typeface="Arial" panose="020B0604020202020204" pitchFamily="34" charset="0"/>
                  <a:ea typeface="宋体" panose="02010600030101010101" pitchFamily="2" charset="-122"/>
                </a:defRPr>
              </a:lvl1pPr>
              <a:lvl2pPr>
                <a:defRPr sz="1300">
                  <a:solidFill>
                    <a:schemeClr val="tx1"/>
                  </a:solidFill>
                  <a:latin typeface="Arial" panose="020B0604020202020204" pitchFamily="34" charset="0"/>
                  <a:ea typeface="宋体" panose="02010600030101010101" pitchFamily="2" charset="-122"/>
                </a:defRPr>
              </a:lvl2pPr>
              <a:lvl3pPr>
                <a:defRPr sz="1300">
                  <a:solidFill>
                    <a:schemeClr val="tx1"/>
                  </a:solidFill>
                  <a:latin typeface="Arial" panose="020B0604020202020204" pitchFamily="34" charset="0"/>
                  <a:ea typeface="宋体" panose="02010600030101010101" pitchFamily="2" charset="-122"/>
                </a:defRPr>
              </a:lvl3pPr>
              <a:lvl4pPr>
                <a:defRPr sz="1300">
                  <a:solidFill>
                    <a:schemeClr val="tx1"/>
                  </a:solidFill>
                  <a:latin typeface="Arial" panose="020B0604020202020204" pitchFamily="34" charset="0"/>
                  <a:ea typeface="宋体" panose="02010600030101010101" pitchFamily="2" charset="-122"/>
                </a:defRPr>
              </a:lvl4pPr>
              <a:lvl5pPr>
                <a:defRPr sz="1300">
                  <a:solidFill>
                    <a:schemeClr val="tx1"/>
                  </a:solidFill>
                  <a:latin typeface="Arial" panose="020B0604020202020204" pitchFamily="34" charset="0"/>
                  <a:ea typeface="宋体" panose="02010600030101010101" pitchFamily="2" charset="-122"/>
                </a:defRPr>
              </a:lvl5pPr>
              <a:lvl6pPr marL="18288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2860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27432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2004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r>
                <a:rPr lang="zh-CN" altLang="en-US" sz="1800" b="1">
                  <a:solidFill>
                    <a:schemeClr val="bg1"/>
                  </a:solidFill>
                  <a:latin typeface="微软雅黑" panose="020B0503020204020204" pitchFamily="34" charset="-122"/>
                  <a:ea typeface="微软雅黑" panose="020B0503020204020204" pitchFamily="34" charset="-122"/>
                </a:rPr>
                <a:t>添加文字标题</a:t>
              </a:r>
              <a:endParaRPr lang="zh-CN" altLang="en-US" sz="1600" b="1">
                <a:solidFill>
                  <a:schemeClr val="bg1"/>
                </a:solidFill>
                <a:ea typeface="微软雅黑" panose="020B0503020204020204" pitchFamily="34" charset="-122"/>
              </a:endParaRPr>
            </a:p>
          </p:txBody>
        </p:sp>
        <p:sp>
          <p:nvSpPr>
            <p:cNvPr id="18" name="Text Box 65">
              <a:extLst>
                <a:ext uri="{FF2B5EF4-FFF2-40B4-BE49-F238E27FC236}">
                  <a16:creationId xmlns:a16="http://schemas.microsoft.com/office/drawing/2014/main" id="{B0C1AD54-6EA5-4A1C-BFB6-113FE4990CC8}"/>
                </a:ext>
              </a:extLst>
            </p:cNvPr>
            <p:cNvSpPr txBox="1">
              <a:spLocks noChangeArrowheads="1"/>
            </p:cNvSpPr>
            <p:nvPr/>
          </p:nvSpPr>
          <p:spPr bwMode="auto">
            <a:xfrm>
              <a:off x="877888" y="1751013"/>
              <a:ext cx="3670300" cy="857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Arial" panose="020B0604020202020204" pitchFamily="34" charset="0"/>
                  <a:ea typeface="宋体" panose="02010600030101010101" pitchFamily="2" charset="-122"/>
                </a:defRPr>
              </a:lvl1pPr>
              <a:lvl2pPr>
                <a:defRPr sz="1300">
                  <a:solidFill>
                    <a:schemeClr val="tx1"/>
                  </a:solidFill>
                  <a:latin typeface="Arial" panose="020B0604020202020204" pitchFamily="34" charset="0"/>
                  <a:ea typeface="宋体" panose="02010600030101010101" pitchFamily="2" charset="-122"/>
                </a:defRPr>
              </a:lvl2pPr>
              <a:lvl3pPr>
                <a:defRPr sz="1300">
                  <a:solidFill>
                    <a:schemeClr val="tx1"/>
                  </a:solidFill>
                  <a:latin typeface="Arial" panose="020B0604020202020204" pitchFamily="34" charset="0"/>
                  <a:ea typeface="宋体" panose="02010600030101010101" pitchFamily="2" charset="-122"/>
                </a:defRPr>
              </a:lvl3pPr>
              <a:lvl4pPr>
                <a:defRPr sz="1300">
                  <a:solidFill>
                    <a:schemeClr val="tx1"/>
                  </a:solidFill>
                  <a:latin typeface="Arial" panose="020B0604020202020204" pitchFamily="34" charset="0"/>
                  <a:ea typeface="宋体" panose="02010600030101010101" pitchFamily="2" charset="-122"/>
                </a:defRPr>
              </a:lvl4pPr>
              <a:lvl5pPr>
                <a:defRPr sz="1300">
                  <a:solidFill>
                    <a:schemeClr val="tx1"/>
                  </a:solidFill>
                  <a:latin typeface="Arial" panose="020B0604020202020204" pitchFamily="34" charset="0"/>
                  <a:ea typeface="宋体" panose="02010600030101010101" pitchFamily="2" charset="-122"/>
                </a:defRPr>
              </a:lvl5pPr>
              <a:lvl6pPr marL="18288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2860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27432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2004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1600" b="1" dirty="0">
                  <a:solidFill>
                    <a:schemeClr val="bg1">
                      <a:lumMod val="50000"/>
                    </a:schemeClr>
                  </a:solidFill>
                  <a:ea typeface="微软雅黑" panose="020B0503020204020204" pitchFamily="34" charset="-122"/>
                </a:rPr>
                <a:t>单击添加标题</a:t>
              </a:r>
            </a:p>
            <a:p>
              <a:pPr>
                <a:lnSpc>
                  <a:spcPct val="12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a:t>
              </a:r>
              <a:endParaRPr lang="zh-CN" altLang="en-US" sz="1000" dirty="0">
                <a:solidFill>
                  <a:schemeClr val="bg1">
                    <a:lumMod val="50000"/>
                  </a:schemeClr>
                </a:solidFill>
                <a:ea typeface="微软雅黑" panose="020B0503020204020204" pitchFamily="34" charset="-122"/>
                <a:sym typeface="Arial" panose="020B0604020202020204" pitchFamily="34" charset="0"/>
              </a:endParaRPr>
            </a:p>
          </p:txBody>
        </p:sp>
        <p:sp>
          <p:nvSpPr>
            <p:cNvPr id="19" name="Text Box 65">
              <a:extLst>
                <a:ext uri="{FF2B5EF4-FFF2-40B4-BE49-F238E27FC236}">
                  <a16:creationId xmlns:a16="http://schemas.microsoft.com/office/drawing/2014/main" id="{223B770E-C19D-4E38-9EC6-CDAE332B7EED}"/>
                </a:ext>
              </a:extLst>
            </p:cNvPr>
            <p:cNvSpPr txBox="1">
              <a:spLocks noChangeArrowheads="1"/>
            </p:cNvSpPr>
            <p:nvPr/>
          </p:nvSpPr>
          <p:spPr bwMode="auto">
            <a:xfrm>
              <a:off x="877888" y="3405188"/>
              <a:ext cx="3670300" cy="857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Arial" panose="020B0604020202020204" pitchFamily="34" charset="0"/>
                  <a:ea typeface="宋体" panose="02010600030101010101" pitchFamily="2" charset="-122"/>
                </a:defRPr>
              </a:lvl1pPr>
              <a:lvl2pPr>
                <a:defRPr sz="1300">
                  <a:solidFill>
                    <a:schemeClr val="tx1"/>
                  </a:solidFill>
                  <a:latin typeface="Arial" panose="020B0604020202020204" pitchFamily="34" charset="0"/>
                  <a:ea typeface="宋体" panose="02010600030101010101" pitchFamily="2" charset="-122"/>
                </a:defRPr>
              </a:lvl2pPr>
              <a:lvl3pPr>
                <a:defRPr sz="1300">
                  <a:solidFill>
                    <a:schemeClr val="tx1"/>
                  </a:solidFill>
                  <a:latin typeface="Arial" panose="020B0604020202020204" pitchFamily="34" charset="0"/>
                  <a:ea typeface="宋体" panose="02010600030101010101" pitchFamily="2" charset="-122"/>
                </a:defRPr>
              </a:lvl3pPr>
              <a:lvl4pPr>
                <a:defRPr sz="1300">
                  <a:solidFill>
                    <a:schemeClr val="tx1"/>
                  </a:solidFill>
                  <a:latin typeface="Arial" panose="020B0604020202020204" pitchFamily="34" charset="0"/>
                  <a:ea typeface="宋体" panose="02010600030101010101" pitchFamily="2" charset="-122"/>
                </a:defRPr>
              </a:lvl4pPr>
              <a:lvl5pPr>
                <a:defRPr sz="1300">
                  <a:solidFill>
                    <a:schemeClr val="tx1"/>
                  </a:solidFill>
                  <a:latin typeface="Arial" panose="020B0604020202020204" pitchFamily="34" charset="0"/>
                  <a:ea typeface="宋体" panose="02010600030101010101" pitchFamily="2" charset="-122"/>
                </a:defRPr>
              </a:lvl5pPr>
              <a:lvl6pPr marL="18288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2860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27432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2004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1600" b="1">
                  <a:solidFill>
                    <a:schemeClr val="bg1">
                      <a:lumMod val="50000"/>
                    </a:schemeClr>
                  </a:solidFill>
                  <a:ea typeface="微软雅黑" panose="020B0503020204020204" pitchFamily="34" charset="-122"/>
                </a:rPr>
                <a:t>单击添加标题</a:t>
              </a:r>
            </a:p>
            <a:p>
              <a:pPr>
                <a:lnSpc>
                  <a:spcPct val="120000"/>
                </a:lnSpc>
              </a:pPr>
              <a:r>
                <a:rPr lang="zh-CN" altLang="en-US" sz="110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a:t>
              </a:r>
              <a:endParaRPr lang="zh-CN" altLang="en-US" sz="1000">
                <a:solidFill>
                  <a:schemeClr val="bg1">
                    <a:lumMod val="50000"/>
                  </a:schemeClr>
                </a:solidFill>
                <a:ea typeface="微软雅黑" panose="020B0503020204020204" pitchFamily="34" charset="-122"/>
                <a:sym typeface="Arial" panose="020B0604020202020204" pitchFamily="34" charset="0"/>
              </a:endParaRPr>
            </a:p>
          </p:txBody>
        </p:sp>
        <p:sp>
          <p:nvSpPr>
            <p:cNvPr id="20" name="Freeform 103">
              <a:extLst>
                <a:ext uri="{FF2B5EF4-FFF2-40B4-BE49-F238E27FC236}">
                  <a16:creationId xmlns:a16="http://schemas.microsoft.com/office/drawing/2014/main" id="{1EDC2F80-3F22-4C21-B046-774CE7E61AFB}"/>
                </a:ext>
              </a:extLst>
            </p:cNvPr>
            <p:cNvSpPr>
              <a:spLocks noEditPoints="1" noChangeArrowheads="1"/>
            </p:cNvSpPr>
            <p:nvPr/>
          </p:nvSpPr>
          <p:spPr bwMode="auto">
            <a:xfrm>
              <a:off x="6838950" y="2533650"/>
              <a:ext cx="465138" cy="358775"/>
            </a:xfrm>
            <a:custGeom>
              <a:avLst/>
              <a:gdLst>
                <a:gd name="T0" fmla="*/ 33 w 97"/>
                <a:gd name="T1" fmla="*/ 75 h 75"/>
                <a:gd name="T2" fmla="*/ 44 w 97"/>
                <a:gd name="T3" fmla="*/ 75 h 75"/>
                <a:gd name="T4" fmla="*/ 47 w 97"/>
                <a:gd name="T5" fmla="*/ 73 h 75"/>
                <a:gd name="T6" fmla="*/ 47 w 97"/>
                <a:gd name="T7" fmla="*/ 49 h 75"/>
                <a:gd name="T8" fmla="*/ 39 w 97"/>
                <a:gd name="T9" fmla="*/ 45 h 75"/>
                <a:gd name="T10" fmla="*/ 30 w 97"/>
                <a:gd name="T11" fmla="*/ 50 h 75"/>
                <a:gd name="T12" fmla="*/ 30 w 97"/>
                <a:gd name="T13" fmla="*/ 73 h 75"/>
                <a:gd name="T14" fmla="*/ 33 w 97"/>
                <a:gd name="T15" fmla="*/ 75 h 75"/>
                <a:gd name="T16" fmla="*/ 0 w 97"/>
                <a:gd name="T17" fmla="*/ 49 h 75"/>
                <a:gd name="T18" fmla="*/ 37 w 97"/>
                <a:gd name="T19" fmla="*/ 28 h 75"/>
                <a:gd name="T20" fmla="*/ 39 w 97"/>
                <a:gd name="T21" fmla="*/ 26 h 75"/>
                <a:gd name="T22" fmla="*/ 41 w 97"/>
                <a:gd name="T23" fmla="*/ 28 h 75"/>
                <a:gd name="T24" fmla="*/ 52 w 97"/>
                <a:gd name="T25" fmla="*/ 34 h 75"/>
                <a:gd name="T26" fmla="*/ 81 w 97"/>
                <a:gd name="T27" fmla="*/ 9 h 75"/>
                <a:gd name="T28" fmla="*/ 77 w 97"/>
                <a:gd name="T29" fmla="*/ 4 h 75"/>
                <a:gd name="T30" fmla="*/ 87 w 97"/>
                <a:gd name="T31" fmla="*/ 2 h 75"/>
                <a:gd name="T32" fmla="*/ 97 w 97"/>
                <a:gd name="T33" fmla="*/ 0 h 75"/>
                <a:gd name="T34" fmla="*/ 94 w 97"/>
                <a:gd name="T35" fmla="*/ 10 h 75"/>
                <a:gd name="T36" fmla="*/ 91 w 97"/>
                <a:gd name="T37" fmla="*/ 19 h 75"/>
                <a:gd name="T38" fmla="*/ 87 w 97"/>
                <a:gd name="T39" fmla="*/ 15 h 75"/>
                <a:gd name="T40" fmla="*/ 55 w 97"/>
                <a:gd name="T41" fmla="*/ 42 h 75"/>
                <a:gd name="T42" fmla="*/ 53 w 97"/>
                <a:gd name="T43" fmla="*/ 44 h 75"/>
                <a:gd name="T44" fmla="*/ 50 w 97"/>
                <a:gd name="T45" fmla="*/ 43 h 75"/>
                <a:gd name="T46" fmla="*/ 39 w 97"/>
                <a:gd name="T47" fmla="*/ 36 h 75"/>
                <a:gd name="T48" fmla="*/ 5 w 97"/>
                <a:gd name="T49" fmla="*/ 57 h 75"/>
                <a:gd name="T50" fmla="*/ 0 w 97"/>
                <a:gd name="T51" fmla="*/ 49 h 75"/>
                <a:gd name="T52" fmla="*/ 10 w 97"/>
                <a:gd name="T53" fmla="*/ 75 h 75"/>
                <a:gd name="T54" fmla="*/ 21 w 97"/>
                <a:gd name="T55" fmla="*/ 75 h 75"/>
                <a:gd name="T56" fmla="*/ 23 w 97"/>
                <a:gd name="T57" fmla="*/ 73 h 75"/>
                <a:gd name="T58" fmla="*/ 23 w 97"/>
                <a:gd name="T59" fmla="*/ 54 h 75"/>
                <a:gd name="T60" fmla="*/ 7 w 97"/>
                <a:gd name="T61" fmla="*/ 64 h 75"/>
                <a:gd name="T62" fmla="*/ 7 w 97"/>
                <a:gd name="T63" fmla="*/ 73 h 75"/>
                <a:gd name="T64" fmla="*/ 10 w 97"/>
                <a:gd name="T65" fmla="*/ 75 h 75"/>
                <a:gd name="T66" fmla="*/ 56 w 97"/>
                <a:gd name="T67" fmla="*/ 75 h 75"/>
                <a:gd name="T68" fmla="*/ 67 w 97"/>
                <a:gd name="T69" fmla="*/ 75 h 75"/>
                <a:gd name="T70" fmla="*/ 70 w 97"/>
                <a:gd name="T71" fmla="*/ 73 h 75"/>
                <a:gd name="T72" fmla="*/ 70 w 97"/>
                <a:gd name="T73" fmla="*/ 39 h 75"/>
                <a:gd name="T74" fmla="*/ 70 w 97"/>
                <a:gd name="T75" fmla="*/ 39 h 75"/>
                <a:gd name="T76" fmla="*/ 54 w 97"/>
                <a:gd name="T77" fmla="*/ 53 h 75"/>
                <a:gd name="T78" fmla="*/ 53 w 97"/>
                <a:gd name="T79" fmla="*/ 52 h 75"/>
                <a:gd name="T80" fmla="*/ 53 w 97"/>
                <a:gd name="T81" fmla="*/ 73 h 75"/>
                <a:gd name="T82" fmla="*/ 56 w 97"/>
                <a:gd name="T83" fmla="*/ 75 h 75"/>
                <a:gd name="T84" fmla="*/ 79 w 97"/>
                <a:gd name="T85" fmla="*/ 75 h 75"/>
                <a:gd name="T86" fmla="*/ 90 w 97"/>
                <a:gd name="T87" fmla="*/ 75 h 75"/>
                <a:gd name="T88" fmla="*/ 93 w 97"/>
                <a:gd name="T89" fmla="*/ 73 h 75"/>
                <a:gd name="T90" fmla="*/ 93 w 97"/>
                <a:gd name="T91" fmla="*/ 32 h 75"/>
                <a:gd name="T92" fmla="*/ 86 w 97"/>
                <a:gd name="T93" fmla="*/ 24 h 75"/>
                <a:gd name="T94" fmla="*/ 77 w 97"/>
                <a:gd name="T95" fmla="*/ 33 h 75"/>
                <a:gd name="T96" fmla="*/ 77 w 97"/>
                <a:gd name="T97" fmla="*/ 73 h 75"/>
                <a:gd name="T98" fmla="*/ 79 w 97"/>
                <a:gd name="T9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7" h="75">
                  <a:moveTo>
                    <a:pt x="33" y="75"/>
                  </a:moveTo>
                  <a:cubicBezTo>
                    <a:pt x="37" y="75"/>
                    <a:pt x="40" y="75"/>
                    <a:pt x="44" y="75"/>
                  </a:cubicBezTo>
                  <a:cubicBezTo>
                    <a:pt x="45" y="75"/>
                    <a:pt x="47" y="74"/>
                    <a:pt x="47" y="73"/>
                  </a:cubicBezTo>
                  <a:cubicBezTo>
                    <a:pt x="47" y="49"/>
                    <a:pt x="47" y="49"/>
                    <a:pt x="47" y="49"/>
                  </a:cubicBezTo>
                  <a:cubicBezTo>
                    <a:pt x="39" y="45"/>
                    <a:pt x="39" y="45"/>
                    <a:pt x="39" y="45"/>
                  </a:cubicBezTo>
                  <a:cubicBezTo>
                    <a:pt x="30" y="50"/>
                    <a:pt x="30" y="50"/>
                    <a:pt x="30" y="50"/>
                  </a:cubicBezTo>
                  <a:cubicBezTo>
                    <a:pt x="30" y="73"/>
                    <a:pt x="30" y="73"/>
                    <a:pt x="30" y="73"/>
                  </a:cubicBezTo>
                  <a:cubicBezTo>
                    <a:pt x="30" y="74"/>
                    <a:pt x="31" y="75"/>
                    <a:pt x="33" y="75"/>
                  </a:cubicBezTo>
                  <a:close/>
                  <a:moveTo>
                    <a:pt x="0" y="49"/>
                  </a:moveTo>
                  <a:cubicBezTo>
                    <a:pt x="37" y="28"/>
                    <a:pt x="37" y="28"/>
                    <a:pt x="37" y="28"/>
                  </a:cubicBezTo>
                  <a:cubicBezTo>
                    <a:pt x="39" y="26"/>
                    <a:pt x="39" y="26"/>
                    <a:pt x="39" y="26"/>
                  </a:cubicBezTo>
                  <a:cubicBezTo>
                    <a:pt x="41" y="28"/>
                    <a:pt x="41" y="28"/>
                    <a:pt x="41" y="28"/>
                  </a:cubicBezTo>
                  <a:cubicBezTo>
                    <a:pt x="52" y="34"/>
                    <a:pt x="52" y="34"/>
                    <a:pt x="52" y="34"/>
                  </a:cubicBezTo>
                  <a:cubicBezTo>
                    <a:pt x="81" y="9"/>
                    <a:pt x="81" y="9"/>
                    <a:pt x="81" y="9"/>
                  </a:cubicBezTo>
                  <a:cubicBezTo>
                    <a:pt x="77" y="4"/>
                    <a:pt x="77" y="4"/>
                    <a:pt x="77" y="4"/>
                  </a:cubicBezTo>
                  <a:cubicBezTo>
                    <a:pt x="87" y="2"/>
                    <a:pt x="87" y="2"/>
                    <a:pt x="87" y="2"/>
                  </a:cubicBezTo>
                  <a:cubicBezTo>
                    <a:pt x="97" y="0"/>
                    <a:pt x="97" y="0"/>
                    <a:pt x="97" y="0"/>
                  </a:cubicBezTo>
                  <a:cubicBezTo>
                    <a:pt x="94" y="10"/>
                    <a:pt x="94" y="10"/>
                    <a:pt x="94" y="10"/>
                  </a:cubicBezTo>
                  <a:cubicBezTo>
                    <a:pt x="91" y="19"/>
                    <a:pt x="91" y="19"/>
                    <a:pt x="91" y="19"/>
                  </a:cubicBezTo>
                  <a:cubicBezTo>
                    <a:pt x="87" y="15"/>
                    <a:pt x="87" y="15"/>
                    <a:pt x="87" y="15"/>
                  </a:cubicBezTo>
                  <a:cubicBezTo>
                    <a:pt x="55" y="42"/>
                    <a:pt x="55" y="42"/>
                    <a:pt x="55" y="42"/>
                  </a:cubicBezTo>
                  <a:cubicBezTo>
                    <a:pt x="53" y="44"/>
                    <a:pt x="53" y="44"/>
                    <a:pt x="53" y="44"/>
                  </a:cubicBezTo>
                  <a:cubicBezTo>
                    <a:pt x="50" y="43"/>
                    <a:pt x="50" y="43"/>
                    <a:pt x="50" y="43"/>
                  </a:cubicBezTo>
                  <a:cubicBezTo>
                    <a:pt x="39" y="36"/>
                    <a:pt x="39" y="36"/>
                    <a:pt x="39" y="36"/>
                  </a:cubicBezTo>
                  <a:cubicBezTo>
                    <a:pt x="5" y="57"/>
                    <a:pt x="5" y="57"/>
                    <a:pt x="5" y="57"/>
                  </a:cubicBezTo>
                  <a:cubicBezTo>
                    <a:pt x="0" y="49"/>
                    <a:pt x="0" y="49"/>
                    <a:pt x="0" y="49"/>
                  </a:cubicBezTo>
                  <a:close/>
                  <a:moveTo>
                    <a:pt x="10" y="75"/>
                  </a:moveTo>
                  <a:cubicBezTo>
                    <a:pt x="21" y="75"/>
                    <a:pt x="21" y="75"/>
                    <a:pt x="21" y="75"/>
                  </a:cubicBezTo>
                  <a:cubicBezTo>
                    <a:pt x="22" y="75"/>
                    <a:pt x="23" y="74"/>
                    <a:pt x="23" y="73"/>
                  </a:cubicBezTo>
                  <a:cubicBezTo>
                    <a:pt x="23" y="54"/>
                    <a:pt x="23" y="54"/>
                    <a:pt x="23" y="54"/>
                  </a:cubicBezTo>
                  <a:cubicBezTo>
                    <a:pt x="7" y="64"/>
                    <a:pt x="7" y="64"/>
                    <a:pt x="7" y="64"/>
                  </a:cubicBezTo>
                  <a:cubicBezTo>
                    <a:pt x="7" y="73"/>
                    <a:pt x="7" y="73"/>
                    <a:pt x="7" y="73"/>
                  </a:cubicBezTo>
                  <a:cubicBezTo>
                    <a:pt x="7" y="74"/>
                    <a:pt x="8" y="75"/>
                    <a:pt x="10" y="75"/>
                  </a:cubicBezTo>
                  <a:close/>
                  <a:moveTo>
                    <a:pt x="56" y="75"/>
                  </a:moveTo>
                  <a:cubicBezTo>
                    <a:pt x="60" y="75"/>
                    <a:pt x="63" y="75"/>
                    <a:pt x="67" y="75"/>
                  </a:cubicBezTo>
                  <a:cubicBezTo>
                    <a:pt x="69" y="75"/>
                    <a:pt x="70" y="74"/>
                    <a:pt x="70" y="73"/>
                  </a:cubicBezTo>
                  <a:cubicBezTo>
                    <a:pt x="70" y="62"/>
                    <a:pt x="70" y="50"/>
                    <a:pt x="70" y="39"/>
                  </a:cubicBezTo>
                  <a:cubicBezTo>
                    <a:pt x="70" y="39"/>
                    <a:pt x="70" y="39"/>
                    <a:pt x="70" y="39"/>
                  </a:cubicBezTo>
                  <a:cubicBezTo>
                    <a:pt x="54" y="53"/>
                    <a:pt x="54" y="53"/>
                    <a:pt x="54" y="53"/>
                  </a:cubicBezTo>
                  <a:cubicBezTo>
                    <a:pt x="53" y="52"/>
                    <a:pt x="53" y="52"/>
                    <a:pt x="53" y="52"/>
                  </a:cubicBezTo>
                  <a:cubicBezTo>
                    <a:pt x="53" y="73"/>
                    <a:pt x="53" y="73"/>
                    <a:pt x="53" y="73"/>
                  </a:cubicBezTo>
                  <a:cubicBezTo>
                    <a:pt x="53" y="74"/>
                    <a:pt x="55" y="75"/>
                    <a:pt x="56" y="75"/>
                  </a:cubicBezTo>
                  <a:close/>
                  <a:moveTo>
                    <a:pt x="79" y="75"/>
                  </a:moveTo>
                  <a:cubicBezTo>
                    <a:pt x="90" y="75"/>
                    <a:pt x="90" y="75"/>
                    <a:pt x="90" y="75"/>
                  </a:cubicBezTo>
                  <a:cubicBezTo>
                    <a:pt x="92" y="75"/>
                    <a:pt x="93" y="74"/>
                    <a:pt x="93" y="73"/>
                  </a:cubicBezTo>
                  <a:cubicBezTo>
                    <a:pt x="93" y="32"/>
                    <a:pt x="93" y="32"/>
                    <a:pt x="93" y="32"/>
                  </a:cubicBezTo>
                  <a:cubicBezTo>
                    <a:pt x="86" y="24"/>
                    <a:pt x="86" y="24"/>
                    <a:pt x="86" y="24"/>
                  </a:cubicBezTo>
                  <a:cubicBezTo>
                    <a:pt x="77" y="33"/>
                    <a:pt x="77" y="33"/>
                    <a:pt x="77" y="33"/>
                  </a:cubicBezTo>
                  <a:cubicBezTo>
                    <a:pt x="77" y="73"/>
                    <a:pt x="77" y="73"/>
                    <a:pt x="77" y="73"/>
                  </a:cubicBezTo>
                  <a:cubicBezTo>
                    <a:pt x="77" y="74"/>
                    <a:pt x="78" y="75"/>
                    <a:pt x="79" y="7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1300">
                  <a:solidFill>
                    <a:schemeClr val="tx1"/>
                  </a:solidFill>
                  <a:latin typeface="Arial" panose="020B0604020202020204" pitchFamily="34" charset="0"/>
                  <a:ea typeface="宋体" panose="02010600030101010101" pitchFamily="2" charset="-122"/>
                </a:defRPr>
              </a:lvl1pPr>
              <a:lvl2pPr>
                <a:defRPr sz="1300">
                  <a:solidFill>
                    <a:schemeClr val="tx1"/>
                  </a:solidFill>
                  <a:latin typeface="Arial" panose="020B0604020202020204" pitchFamily="34" charset="0"/>
                  <a:ea typeface="宋体" panose="02010600030101010101" pitchFamily="2" charset="-122"/>
                </a:defRPr>
              </a:lvl2pPr>
              <a:lvl3pPr>
                <a:defRPr sz="1300">
                  <a:solidFill>
                    <a:schemeClr val="tx1"/>
                  </a:solidFill>
                  <a:latin typeface="Arial" panose="020B0604020202020204" pitchFamily="34" charset="0"/>
                  <a:ea typeface="宋体" panose="02010600030101010101" pitchFamily="2" charset="-122"/>
                </a:defRPr>
              </a:lvl3pPr>
              <a:lvl4pPr>
                <a:defRPr sz="1300">
                  <a:solidFill>
                    <a:schemeClr val="tx1"/>
                  </a:solidFill>
                  <a:latin typeface="Arial" panose="020B0604020202020204" pitchFamily="34" charset="0"/>
                  <a:ea typeface="宋体" panose="02010600030101010101" pitchFamily="2" charset="-122"/>
                </a:defRPr>
              </a:lvl4pPr>
              <a:lvl5pPr>
                <a:defRPr sz="1300">
                  <a:solidFill>
                    <a:schemeClr val="tx1"/>
                  </a:solidFill>
                  <a:latin typeface="Arial" panose="020B0604020202020204" pitchFamily="34" charset="0"/>
                  <a:ea typeface="宋体" panose="02010600030101010101" pitchFamily="2" charset="-122"/>
                </a:defRPr>
              </a:lvl5pPr>
              <a:lvl6pPr marL="18288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2860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27432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2004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endParaRPr lang="zh-CN" altLang="en-US" sz="1600"/>
            </a:p>
          </p:txBody>
        </p:sp>
        <p:sp>
          <p:nvSpPr>
            <p:cNvPr id="21" name="Freeform 33">
              <a:extLst>
                <a:ext uri="{FF2B5EF4-FFF2-40B4-BE49-F238E27FC236}">
                  <a16:creationId xmlns:a16="http://schemas.microsoft.com/office/drawing/2014/main" id="{4018EFA1-8DDA-4DDB-B3B6-69A3902C51C5}"/>
                </a:ext>
              </a:extLst>
            </p:cNvPr>
            <p:cNvSpPr>
              <a:spLocks noEditPoints="1" noChangeArrowheads="1"/>
            </p:cNvSpPr>
            <p:nvPr/>
          </p:nvSpPr>
          <p:spPr bwMode="auto">
            <a:xfrm>
              <a:off x="6899275" y="3673475"/>
              <a:ext cx="412750" cy="266700"/>
            </a:xfrm>
            <a:custGeom>
              <a:avLst/>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1300">
                  <a:solidFill>
                    <a:schemeClr val="tx1"/>
                  </a:solidFill>
                  <a:latin typeface="Arial" panose="020B0604020202020204" pitchFamily="34" charset="0"/>
                  <a:ea typeface="宋体" panose="02010600030101010101" pitchFamily="2" charset="-122"/>
                </a:defRPr>
              </a:lvl1pPr>
              <a:lvl2pPr>
                <a:defRPr sz="1300">
                  <a:solidFill>
                    <a:schemeClr val="tx1"/>
                  </a:solidFill>
                  <a:latin typeface="Arial" panose="020B0604020202020204" pitchFamily="34" charset="0"/>
                  <a:ea typeface="宋体" panose="02010600030101010101" pitchFamily="2" charset="-122"/>
                </a:defRPr>
              </a:lvl2pPr>
              <a:lvl3pPr>
                <a:defRPr sz="1300">
                  <a:solidFill>
                    <a:schemeClr val="tx1"/>
                  </a:solidFill>
                  <a:latin typeface="Arial" panose="020B0604020202020204" pitchFamily="34" charset="0"/>
                  <a:ea typeface="宋体" panose="02010600030101010101" pitchFamily="2" charset="-122"/>
                </a:defRPr>
              </a:lvl3pPr>
              <a:lvl4pPr>
                <a:defRPr sz="1300">
                  <a:solidFill>
                    <a:schemeClr val="tx1"/>
                  </a:solidFill>
                  <a:latin typeface="Arial" panose="020B0604020202020204" pitchFamily="34" charset="0"/>
                  <a:ea typeface="宋体" panose="02010600030101010101" pitchFamily="2" charset="-122"/>
                </a:defRPr>
              </a:lvl4pPr>
              <a:lvl5pPr>
                <a:defRPr sz="1300">
                  <a:solidFill>
                    <a:schemeClr val="tx1"/>
                  </a:solidFill>
                  <a:latin typeface="Arial" panose="020B0604020202020204" pitchFamily="34" charset="0"/>
                  <a:ea typeface="宋体" panose="02010600030101010101" pitchFamily="2" charset="-122"/>
                </a:defRPr>
              </a:lvl5pPr>
              <a:lvl6pPr marL="18288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2860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27432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2004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endParaRPr lang="zh-CN" altLang="en-US" sz="1600"/>
            </a:p>
          </p:txBody>
        </p:sp>
      </p:grpSp>
    </p:spTree>
    <p:extLst>
      <p:ext uri="{BB962C8B-B14F-4D97-AF65-F5344CB8AC3E}">
        <p14:creationId xmlns:p14="http://schemas.microsoft.com/office/powerpoint/2010/main" val="293260589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250" fill="hold"/>
                                        <p:tgtEl>
                                          <p:spTgt spid="7"/>
                                        </p:tgtEl>
                                        <p:attrNameLst>
                                          <p:attrName>ppt_x</p:attrName>
                                        </p:attrNameLst>
                                      </p:cBhvr>
                                      <p:tavLst>
                                        <p:tav tm="0">
                                          <p:val>
                                            <p:strVal val="0-#ppt_w/2"/>
                                          </p:val>
                                        </p:tav>
                                        <p:tav tm="100000">
                                          <p:val>
                                            <p:strVal val="#ppt_x"/>
                                          </p:val>
                                        </p:tav>
                                      </p:tavLst>
                                    </p:anim>
                                    <p:anim calcmode="lin" valueType="num">
                                      <p:cBhvr additive="base">
                                        <p:cTn id="12" dur="125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379787" y="303198"/>
            <a:ext cx="11450264" cy="744805"/>
            <a:chOff x="-2970147" y="502045"/>
            <a:chExt cx="11450264" cy="744805"/>
          </a:xfrm>
        </p:grpSpPr>
        <p:sp>
          <p:nvSpPr>
            <p:cNvPr id="11" name="矩形 10">
              <a:extLst>
                <a:ext uri="{FF2B5EF4-FFF2-40B4-BE49-F238E27FC236}">
                  <a16:creationId xmlns:a16="http://schemas.microsoft.com/office/drawing/2014/main" id="{84C0791A-6676-4043-BBF1-DD2993D19C98}"/>
                </a:ext>
              </a:extLst>
            </p:cNvPr>
            <p:cNvSpPr/>
            <p:nvPr/>
          </p:nvSpPr>
          <p:spPr>
            <a:xfrm flipV="1">
              <a:off x="4199165" y="874625"/>
              <a:ext cx="4280952" cy="45719"/>
            </a:xfrm>
            <a:prstGeom prst="rect">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21748" y="50204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359193"/>
                  </a:solidFill>
                  <a:latin typeface="华文中宋" panose="02010600040101010101" pitchFamily="2" charset="-122"/>
                  <a:ea typeface="华文中宋" panose="02010600040101010101" pitchFamily="2" charset="-122"/>
                  <a:sym typeface="Arial" panose="020B0604020202020204" pitchFamily="34" charset="0"/>
                </a:rPr>
                <a:t>明年工作计划</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07235" y="10621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6" name="矩形 5">
              <a:extLst>
                <a:ext uri="{FF2B5EF4-FFF2-40B4-BE49-F238E27FC236}">
                  <a16:creationId xmlns:a16="http://schemas.microsoft.com/office/drawing/2014/main" id="{E1A26A74-67AE-44AB-B40F-EF1FEBC98A5C}"/>
                </a:ext>
              </a:extLst>
            </p:cNvPr>
            <p:cNvSpPr/>
            <p:nvPr/>
          </p:nvSpPr>
          <p:spPr>
            <a:xfrm flipV="1">
              <a:off x="-2970147" y="874625"/>
              <a:ext cx="4280952" cy="45719"/>
            </a:xfrm>
            <a:prstGeom prst="rect">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grpSp>
        <p:nvGrpSpPr>
          <p:cNvPr id="7" name="淘宝店chenying0907出品 5">
            <a:extLst>
              <a:ext uri="{FF2B5EF4-FFF2-40B4-BE49-F238E27FC236}">
                <a16:creationId xmlns:a16="http://schemas.microsoft.com/office/drawing/2014/main" id="{2D41A4C9-32A9-46CD-9ADB-0F8E87AD6D1E}"/>
              </a:ext>
            </a:extLst>
          </p:cNvPr>
          <p:cNvGrpSpPr/>
          <p:nvPr/>
        </p:nvGrpSpPr>
        <p:grpSpPr>
          <a:xfrm>
            <a:off x="1386996" y="3818609"/>
            <a:ext cx="1819924" cy="1262900"/>
            <a:chOff x="1139650" y="3618023"/>
            <a:chExt cx="1365121" cy="947175"/>
          </a:xfrm>
          <a:solidFill>
            <a:srgbClr val="359193"/>
          </a:solidFill>
        </p:grpSpPr>
        <p:sp>
          <p:nvSpPr>
            <p:cNvPr id="9" name="6">
              <a:extLst>
                <a:ext uri="{FF2B5EF4-FFF2-40B4-BE49-F238E27FC236}">
                  <a16:creationId xmlns:a16="http://schemas.microsoft.com/office/drawing/2014/main" id="{5099696E-385C-40BF-8270-24577887CFCF}"/>
                </a:ext>
              </a:extLst>
            </p:cNvPr>
            <p:cNvSpPr/>
            <p:nvPr/>
          </p:nvSpPr>
          <p:spPr bwMode="auto">
            <a:xfrm rot="1267204">
              <a:off x="1402404" y="3739108"/>
              <a:ext cx="826088" cy="82609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sz="2000">
                <a:latin typeface="微软雅黑" panose="020B0503020204020204" pitchFamily="34" charset="-122"/>
                <a:ea typeface="微软雅黑" panose="020B0503020204020204" pitchFamily="34" charset="-122"/>
              </a:endParaRPr>
            </a:p>
          </p:txBody>
        </p:sp>
        <p:cxnSp>
          <p:nvCxnSpPr>
            <p:cNvPr id="10" name="7">
              <a:extLst>
                <a:ext uri="{FF2B5EF4-FFF2-40B4-BE49-F238E27FC236}">
                  <a16:creationId xmlns:a16="http://schemas.microsoft.com/office/drawing/2014/main" id="{7A9B9E56-7F3C-49FC-928F-83D77492D663}"/>
                </a:ext>
              </a:extLst>
            </p:cNvPr>
            <p:cNvCxnSpPr/>
            <p:nvPr/>
          </p:nvCxnSpPr>
          <p:spPr>
            <a:xfrm>
              <a:off x="1139650" y="3618023"/>
              <a:ext cx="1365121" cy="0"/>
            </a:xfrm>
            <a:prstGeom prst="line">
              <a:avLst/>
            </a:prstGeom>
            <a:grpFill/>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8">
              <a:extLst>
                <a:ext uri="{FF2B5EF4-FFF2-40B4-BE49-F238E27FC236}">
                  <a16:creationId xmlns:a16="http://schemas.microsoft.com/office/drawing/2014/main" id="{03809CDB-1114-42ED-9F49-6EDB5FFABCD3}"/>
                </a:ext>
              </a:extLst>
            </p:cNvPr>
            <p:cNvCxnSpPr/>
            <p:nvPr/>
          </p:nvCxnSpPr>
          <p:spPr>
            <a:xfrm>
              <a:off x="1806325" y="3618024"/>
              <a:ext cx="0" cy="114855"/>
            </a:xfrm>
            <a:prstGeom prst="line">
              <a:avLst/>
            </a:prstGeom>
            <a:grpFill/>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TextBox 37">
              <a:extLst>
                <a:ext uri="{FF2B5EF4-FFF2-40B4-BE49-F238E27FC236}">
                  <a16:creationId xmlns:a16="http://schemas.microsoft.com/office/drawing/2014/main" id="{37CFEF7A-2FD7-4DD1-B129-1D2CCB0A59C3}"/>
                </a:ext>
              </a:extLst>
            </p:cNvPr>
            <p:cNvSpPr txBox="1"/>
            <p:nvPr/>
          </p:nvSpPr>
          <p:spPr>
            <a:xfrm>
              <a:off x="1483160" y="3967487"/>
              <a:ext cx="523288" cy="300083"/>
            </a:xfrm>
            <a:prstGeom prst="rect">
              <a:avLst/>
            </a:prstGeom>
            <a:grpFill/>
          </p:spPr>
          <p:txBody>
            <a:bodyPr wrap="non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标题</a:t>
              </a:r>
            </a:p>
          </p:txBody>
        </p:sp>
      </p:grpSp>
      <p:grpSp>
        <p:nvGrpSpPr>
          <p:cNvPr id="16" name="淘 10">
            <a:extLst>
              <a:ext uri="{FF2B5EF4-FFF2-40B4-BE49-F238E27FC236}">
                <a16:creationId xmlns:a16="http://schemas.microsoft.com/office/drawing/2014/main" id="{3D2883B6-1C2E-4D17-A388-039219C531C6}"/>
              </a:ext>
            </a:extLst>
          </p:cNvPr>
          <p:cNvGrpSpPr/>
          <p:nvPr/>
        </p:nvGrpSpPr>
        <p:grpSpPr>
          <a:xfrm>
            <a:off x="3862091" y="2705637"/>
            <a:ext cx="1819924" cy="1428116"/>
            <a:chOff x="2996214" y="2783296"/>
            <a:chExt cx="1365121" cy="1071088"/>
          </a:xfrm>
          <a:solidFill>
            <a:srgbClr val="359193"/>
          </a:solidFill>
        </p:grpSpPr>
        <p:sp>
          <p:nvSpPr>
            <p:cNvPr id="17" name="12">
              <a:extLst>
                <a:ext uri="{FF2B5EF4-FFF2-40B4-BE49-F238E27FC236}">
                  <a16:creationId xmlns:a16="http://schemas.microsoft.com/office/drawing/2014/main" id="{F6442A2E-E1B3-49E7-84BE-AC1C2D808F57}"/>
                </a:ext>
              </a:extLst>
            </p:cNvPr>
            <p:cNvSpPr/>
            <p:nvPr/>
          </p:nvSpPr>
          <p:spPr bwMode="auto">
            <a:xfrm rot="1267204">
              <a:off x="3283185" y="2783296"/>
              <a:ext cx="802497" cy="8024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sz="2000">
                <a:latin typeface="微软雅黑" panose="020B0503020204020204" pitchFamily="34" charset="-122"/>
                <a:ea typeface="微软雅黑" panose="020B0503020204020204" pitchFamily="34" charset="-122"/>
              </a:endParaRPr>
            </a:p>
          </p:txBody>
        </p:sp>
        <p:cxnSp>
          <p:nvCxnSpPr>
            <p:cNvPr id="18" name="13">
              <a:extLst>
                <a:ext uri="{FF2B5EF4-FFF2-40B4-BE49-F238E27FC236}">
                  <a16:creationId xmlns:a16="http://schemas.microsoft.com/office/drawing/2014/main" id="{D284F3EF-9A83-426F-A39E-452681174911}"/>
                </a:ext>
              </a:extLst>
            </p:cNvPr>
            <p:cNvCxnSpPr/>
            <p:nvPr/>
          </p:nvCxnSpPr>
          <p:spPr>
            <a:xfrm>
              <a:off x="2996214" y="3854372"/>
              <a:ext cx="1365121" cy="0"/>
            </a:xfrm>
            <a:prstGeom prst="line">
              <a:avLst/>
            </a:prstGeom>
            <a:grpFill/>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店14">
              <a:extLst>
                <a:ext uri="{FF2B5EF4-FFF2-40B4-BE49-F238E27FC236}">
                  <a16:creationId xmlns:a16="http://schemas.microsoft.com/office/drawing/2014/main" id="{90F5DEF3-EB39-446B-A3F6-80A2049B512A}"/>
                </a:ext>
              </a:extLst>
            </p:cNvPr>
            <p:cNvCxnSpPr/>
            <p:nvPr/>
          </p:nvCxnSpPr>
          <p:spPr>
            <a:xfrm>
              <a:off x="3682187" y="3503169"/>
              <a:ext cx="420" cy="351215"/>
            </a:xfrm>
            <a:prstGeom prst="line">
              <a:avLst/>
            </a:prstGeom>
            <a:grpFill/>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0" name="TextBox 43">
              <a:extLst>
                <a:ext uri="{FF2B5EF4-FFF2-40B4-BE49-F238E27FC236}">
                  <a16:creationId xmlns:a16="http://schemas.microsoft.com/office/drawing/2014/main" id="{DFD02B68-B018-4360-BE91-799BA5527123}"/>
                </a:ext>
              </a:extLst>
            </p:cNvPr>
            <p:cNvSpPr txBox="1"/>
            <p:nvPr/>
          </p:nvSpPr>
          <p:spPr>
            <a:xfrm>
              <a:off x="3361267" y="2939345"/>
              <a:ext cx="523288" cy="300083"/>
            </a:xfrm>
            <a:prstGeom prst="rect">
              <a:avLst/>
            </a:prstGeom>
            <a:grpFill/>
          </p:spPr>
          <p:txBody>
            <a:bodyPr wrap="non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标题</a:t>
              </a:r>
            </a:p>
          </p:txBody>
        </p:sp>
      </p:grpSp>
      <p:grpSp>
        <p:nvGrpSpPr>
          <p:cNvPr id="21" name="品 16">
            <a:extLst>
              <a:ext uri="{FF2B5EF4-FFF2-40B4-BE49-F238E27FC236}">
                <a16:creationId xmlns:a16="http://schemas.microsoft.com/office/drawing/2014/main" id="{6E156B7F-2B01-467D-8C66-DA1E013C1629}"/>
              </a:ext>
            </a:extLst>
          </p:cNvPr>
          <p:cNvGrpSpPr/>
          <p:nvPr/>
        </p:nvGrpSpPr>
        <p:grpSpPr>
          <a:xfrm>
            <a:off x="6358364" y="3795254"/>
            <a:ext cx="1819924" cy="1299201"/>
            <a:chOff x="4868663" y="3600507"/>
            <a:chExt cx="1365121" cy="974401"/>
          </a:xfrm>
          <a:solidFill>
            <a:srgbClr val="359193"/>
          </a:solidFill>
        </p:grpSpPr>
        <p:sp>
          <p:nvSpPr>
            <p:cNvPr id="22" name="17">
              <a:extLst>
                <a:ext uri="{FF2B5EF4-FFF2-40B4-BE49-F238E27FC236}">
                  <a16:creationId xmlns:a16="http://schemas.microsoft.com/office/drawing/2014/main" id="{8A02B6E6-A204-4630-8371-B9B72DAF0FAB}"/>
                </a:ext>
              </a:extLst>
            </p:cNvPr>
            <p:cNvSpPr/>
            <p:nvPr/>
          </p:nvSpPr>
          <p:spPr bwMode="auto">
            <a:xfrm rot="1267204">
              <a:off x="5132056" y="3731833"/>
              <a:ext cx="843072" cy="8430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sz="2000">
                <a:latin typeface="微软雅黑" panose="020B0503020204020204" pitchFamily="34" charset="-122"/>
                <a:ea typeface="微软雅黑" panose="020B0503020204020204" pitchFamily="34" charset="-122"/>
              </a:endParaRPr>
            </a:p>
          </p:txBody>
        </p:sp>
        <p:cxnSp>
          <p:nvCxnSpPr>
            <p:cNvPr id="23" name="19">
              <a:extLst>
                <a:ext uri="{FF2B5EF4-FFF2-40B4-BE49-F238E27FC236}">
                  <a16:creationId xmlns:a16="http://schemas.microsoft.com/office/drawing/2014/main" id="{943F648A-D212-4692-976B-CB4507276458}"/>
                </a:ext>
              </a:extLst>
            </p:cNvPr>
            <p:cNvCxnSpPr/>
            <p:nvPr/>
          </p:nvCxnSpPr>
          <p:spPr>
            <a:xfrm>
              <a:off x="4868663" y="3600507"/>
              <a:ext cx="1365121" cy="0"/>
            </a:xfrm>
            <a:prstGeom prst="line">
              <a:avLst/>
            </a:prstGeom>
            <a:grpFill/>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 name="品 20">
              <a:extLst>
                <a:ext uri="{FF2B5EF4-FFF2-40B4-BE49-F238E27FC236}">
                  <a16:creationId xmlns:a16="http://schemas.microsoft.com/office/drawing/2014/main" id="{4EF72CF5-F86C-4608-8368-EAAB1B3E5A86}"/>
                </a:ext>
              </a:extLst>
            </p:cNvPr>
            <p:cNvCxnSpPr/>
            <p:nvPr/>
          </p:nvCxnSpPr>
          <p:spPr>
            <a:xfrm>
              <a:off x="5551222" y="3600508"/>
              <a:ext cx="0" cy="114855"/>
            </a:xfrm>
            <a:prstGeom prst="line">
              <a:avLst/>
            </a:prstGeom>
            <a:grpFill/>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5" name="TextBox 49">
              <a:extLst>
                <a:ext uri="{FF2B5EF4-FFF2-40B4-BE49-F238E27FC236}">
                  <a16:creationId xmlns:a16="http://schemas.microsoft.com/office/drawing/2014/main" id="{D7CCAECB-E554-4CE3-ADEA-3BFF3F4F76A4}"/>
                </a:ext>
              </a:extLst>
            </p:cNvPr>
            <p:cNvSpPr txBox="1"/>
            <p:nvPr/>
          </p:nvSpPr>
          <p:spPr>
            <a:xfrm>
              <a:off x="5230427" y="3967487"/>
              <a:ext cx="523288" cy="300083"/>
            </a:xfrm>
            <a:prstGeom prst="rect">
              <a:avLst/>
            </a:prstGeom>
            <a:grpFill/>
          </p:spPr>
          <p:txBody>
            <a:bodyPr wrap="non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标题</a:t>
              </a:r>
            </a:p>
          </p:txBody>
        </p:sp>
      </p:grpSp>
      <p:grpSp>
        <p:nvGrpSpPr>
          <p:cNvPr id="26" name="22">
            <a:extLst>
              <a:ext uri="{FF2B5EF4-FFF2-40B4-BE49-F238E27FC236}">
                <a16:creationId xmlns:a16="http://schemas.microsoft.com/office/drawing/2014/main" id="{2132F8EA-82E2-47E9-96A2-2D251BAA40CD}"/>
              </a:ext>
            </a:extLst>
          </p:cNvPr>
          <p:cNvGrpSpPr/>
          <p:nvPr/>
        </p:nvGrpSpPr>
        <p:grpSpPr>
          <a:xfrm>
            <a:off x="9099110" y="2566868"/>
            <a:ext cx="1819924" cy="1486173"/>
            <a:chOff x="6924491" y="2679219"/>
            <a:chExt cx="1365121" cy="1114631"/>
          </a:xfrm>
          <a:solidFill>
            <a:srgbClr val="359193"/>
          </a:solidFill>
        </p:grpSpPr>
        <p:sp>
          <p:nvSpPr>
            <p:cNvPr id="27" name="24">
              <a:extLst>
                <a:ext uri="{FF2B5EF4-FFF2-40B4-BE49-F238E27FC236}">
                  <a16:creationId xmlns:a16="http://schemas.microsoft.com/office/drawing/2014/main" id="{5F2E6295-D20D-4F70-8B0E-A919F19BBAA3}"/>
                </a:ext>
              </a:extLst>
            </p:cNvPr>
            <p:cNvSpPr/>
            <p:nvPr/>
          </p:nvSpPr>
          <p:spPr bwMode="auto">
            <a:xfrm rot="1267204">
              <a:off x="7211462" y="2679219"/>
              <a:ext cx="802497" cy="8024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sz="2000">
                <a:latin typeface="微软雅黑" panose="020B0503020204020204" pitchFamily="34" charset="-122"/>
                <a:ea typeface="微软雅黑" panose="020B0503020204020204" pitchFamily="34" charset="-122"/>
              </a:endParaRPr>
            </a:p>
          </p:txBody>
        </p:sp>
        <p:cxnSp>
          <p:nvCxnSpPr>
            <p:cNvPr id="28" name="25">
              <a:extLst>
                <a:ext uri="{FF2B5EF4-FFF2-40B4-BE49-F238E27FC236}">
                  <a16:creationId xmlns:a16="http://schemas.microsoft.com/office/drawing/2014/main" id="{84C5E478-5E19-4D50-8237-3C8C2B34F278}"/>
                </a:ext>
              </a:extLst>
            </p:cNvPr>
            <p:cNvCxnSpPr/>
            <p:nvPr/>
          </p:nvCxnSpPr>
          <p:spPr>
            <a:xfrm>
              <a:off x="6924491" y="3793838"/>
              <a:ext cx="1365121" cy="0"/>
            </a:xfrm>
            <a:prstGeom prst="line">
              <a:avLst/>
            </a:prstGeom>
            <a:grpFill/>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26">
              <a:extLst>
                <a:ext uri="{FF2B5EF4-FFF2-40B4-BE49-F238E27FC236}">
                  <a16:creationId xmlns:a16="http://schemas.microsoft.com/office/drawing/2014/main" id="{483851CD-0FE5-4C18-8BF3-BB4831B7A567}"/>
                </a:ext>
              </a:extLst>
            </p:cNvPr>
            <p:cNvCxnSpPr/>
            <p:nvPr/>
          </p:nvCxnSpPr>
          <p:spPr>
            <a:xfrm>
              <a:off x="7610464" y="3442635"/>
              <a:ext cx="420" cy="351215"/>
            </a:xfrm>
            <a:prstGeom prst="line">
              <a:avLst/>
            </a:prstGeom>
            <a:grpFill/>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0" name="TextBox 55">
              <a:extLst>
                <a:ext uri="{FF2B5EF4-FFF2-40B4-BE49-F238E27FC236}">
                  <a16:creationId xmlns:a16="http://schemas.microsoft.com/office/drawing/2014/main" id="{CA8CD3A4-4409-4969-9DF0-0C97874153FD}"/>
                </a:ext>
              </a:extLst>
            </p:cNvPr>
            <p:cNvSpPr txBox="1"/>
            <p:nvPr/>
          </p:nvSpPr>
          <p:spPr>
            <a:xfrm>
              <a:off x="7289544" y="2895803"/>
              <a:ext cx="523288" cy="300083"/>
            </a:xfrm>
            <a:prstGeom prst="rect">
              <a:avLst/>
            </a:prstGeom>
            <a:grpFill/>
          </p:spPr>
          <p:txBody>
            <a:bodyPr wrap="non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标题</a:t>
              </a:r>
            </a:p>
          </p:txBody>
        </p:sp>
      </p:grpSp>
      <p:sp>
        <p:nvSpPr>
          <p:cNvPr id="31" name="TextBox 56">
            <a:extLst>
              <a:ext uri="{FF2B5EF4-FFF2-40B4-BE49-F238E27FC236}">
                <a16:creationId xmlns:a16="http://schemas.microsoft.com/office/drawing/2014/main" id="{1B693148-FFB0-4715-B7D3-33A42BF2357E}"/>
              </a:ext>
            </a:extLst>
          </p:cNvPr>
          <p:cNvSpPr txBox="1"/>
          <p:nvPr/>
        </p:nvSpPr>
        <p:spPr>
          <a:xfrm>
            <a:off x="1103302" y="2040282"/>
            <a:ext cx="2452297" cy="1415760"/>
          </a:xfrm>
          <a:prstGeom prst="rect">
            <a:avLst/>
          </a:prstGeom>
          <a:noFill/>
        </p:spPr>
        <p:txBody>
          <a:bodyPr wrap="square" lIns="121908" tIns="60954" rIns="121908" bIns="60954" rtlCol="0">
            <a:spAutoFit/>
          </a:bodyPr>
          <a:lstStyle/>
          <a:p>
            <a:pPr>
              <a:lnSpc>
                <a:spcPct val="150000"/>
              </a:lnSpc>
            </a:pPr>
            <a:r>
              <a:rPr lang="zh-CN" altLang="en-US" sz="1400" dirty="0">
                <a:solidFill>
                  <a:schemeClr val="bg1">
                    <a:lumMod val="65000"/>
                  </a:schemeClr>
                </a:solidFill>
                <a:latin typeface="微软雅黑" panose="020B0503020204020204" pitchFamily="34" charset="-122"/>
                <a:ea typeface="微软雅黑" panose="020B0503020204020204" pitchFamily="34" charset="-122"/>
              </a:rPr>
              <a:t>这里根据您的需要输入介绍文本，这里根据您的需要输入介绍文本，这里根据您的需要输入介绍文本。</a:t>
            </a:r>
          </a:p>
        </p:txBody>
      </p:sp>
      <p:sp>
        <p:nvSpPr>
          <p:cNvPr id="32" name="TextBox 57">
            <a:extLst>
              <a:ext uri="{FF2B5EF4-FFF2-40B4-BE49-F238E27FC236}">
                <a16:creationId xmlns:a16="http://schemas.microsoft.com/office/drawing/2014/main" id="{3E55C62B-846A-4EA1-9D86-CB3BEC64651A}"/>
              </a:ext>
            </a:extLst>
          </p:cNvPr>
          <p:cNvSpPr txBox="1"/>
          <p:nvPr/>
        </p:nvSpPr>
        <p:spPr>
          <a:xfrm>
            <a:off x="3582659" y="4458114"/>
            <a:ext cx="2452297" cy="1415760"/>
          </a:xfrm>
          <a:prstGeom prst="rect">
            <a:avLst/>
          </a:prstGeom>
          <a:noFill/>
        </p:spPr>
        <p:txBody>
          <a:bodyPr wrap="square" lIns="121908" tIns="60954" rIns="121908" bIns="60954" rtlCol="0">
            <a:spAutoFit/>
          </a:bodyPr>
          <a:lstStyle/>
          <a:p>
            <a:pPr>
              <a:lnSpc>
                <a:spcPct val="150000"/>
              </a:lnSpc>
            </a:pPr>
            <a:r>
              <a:rPr lang="zh-CN" altLang="en-US" sz="1400" dirty="0">
                <a:solidFill>
                  <a:schemeClr val="bg1">
                    <a:lumMod val="65000"/>
                  </a:schemeClr>
                </a:solidFill>
                <a:latin typeface="微软雅黑" panose="020B0503020204020204" pitchFamily="34" charset="-122"/>
                <a:ea typeface="微软雅黑" panose="020B0503020204020204" pitchFamily="34" charset="-122"/>
              </a:rPr>
              <a:t>这里根据您的需要输入介绍文本，这里根据您的需要输入介绍文本，这里根据您的需要输入介绍文本。</a:t>
            </a:r>
          </a:p>
        </p:txBody>
      </p:sp>
      <p:sp>
        <p:nvSpPr>
          <p:cNvPr id="33" name="TextBox 58">
            <a:extLst>
              <a:ext uri="{FF2B5EF4-FFF2-40B4-BE49-F238E27FC236}">
                <a16:creationId xmlns:a16="http://schemas.microsoft.com/office/drawing/2014/main" id="{9711468D-A8E8-4200-92BE-CB898D923B89}"/>
              </a:ext>
            </a:extLst>
          </p:cNvPr>
          <p:cNvSpPr txBox="1"/>
          <p:nvPr/>
        </p:nvSpPr>
        <p:spPr>
          <a:xfrm>
            <a:off x="6233947" y="2003628"/>
            <a:ext cx="2452297" cy="1415760"/>
          </a:xfrm>
          <a:prstGeom prst="rect">
            <a:avLst/>
          </a:prstGeom>
          <a:noFill/>
        </p:spPr>
        <p:txBody>
          <a:bodyPr wrap="square" lIns="121908" tIns="60954" rIns="121908" bIns="60954" rtlCol="0">
            <a:spAutoFit/>
          </a:bodyPr>
          <a:lstStyle/>
          <a:p>
            <a:pPr>
              <a:lnSpc>
                <a:spcPct val="150000"/>
              </a:lnSpc>
            </a:pPr>
            <a:r>
              <a:rPr lang="zh-CN" altLang="en-US" sz="1400" dirty="0">
                <a:solidFill>
                  <a:schemeClr val="bg1">
                    <a:lumMod val="65000"/>
                  </a:schemeClr>
                </a:solidFill>
                <a:latin typeface="微软雅黑" panose="020B0503020204020204" pitchFamily="34" charset="-122"/>
                <a:ea typeface="微软雅黑" panose="020B0503020204020204" pitchFamily="34" charset="-122"/>
              </a:rPr>
              <a:t>这里根据您的需要输入介绍文本，这里根据您的需要输入介绍文本，这里根据您的需要输入介绍文本。</a:t>
            </a:r>
          </a:p>
        </p:txBody>
      </p:sp>
      <p:sp>
        <p:nvSpPr>
          <p:cNvPr id="34" name="TextBox 59">
            <a:extLst>
              <a:ext uri="{FF2B5EF4-FFF2-40B4-BE49-F238E27FC236}">
                <a16:creationId xmlns:a16="http://schemas.microsoft.com/office/drawing/2014/main" id="{D6B8DA22-290B-4905-85A0-2CFFFA55BCAB}"/>
              </a:ext>
            </a:extLst>
          </p:cNvPr>
          <p:cNvSpPr txBox="1"/>
          <p:nvPr/>
        </p:nvSpPr>
        <p:spPr>
          <a:xfrm>
            <a:off x="8790469" y="4395008"/>
            <a:ext cx="2452297" cy="1415760"/>
          </a:xfrm>
          <a:prstGeom prst="rect">
            <a:avLst/>
          </a:prstGeom>
          <a:noFill/>
        </p:spPr>
        <p:txBody>
          <a:bodyPr wrap="square" lIns="121908" tIns="60954" rIns="121908" bIns="60954" rtlCol="0">
            <a:spAutoFit/>
          </a:bodyPr>
          <a:lstStyle/>
          <a:p>
            <a:pPr>
              <a:lnSpc>
                <a:spcPct val="150000"/>
              </a:lnSpc>
            </a:pPr>
            <a:r>
              <a:rPr lang="zh-CN" altLang="en-US" sz="1400" dirty="0">
                <a:solidFill>
                  <a:schemeClr val="bg1">
                    <a:lumMod val="65000"/>
                  </a:schemeClr>
                </a:solidFill>
                <a:latin typeface="微软雅黑" panose="020B0503020204020204" pitchFamily="34" charset="-122"/>
                <a:ea typeface="微软雅黑" panose="020B0503020204020204" pitchFamily="34" charset="-122"/>
              </a:rPr>
              <a:t>这里根据您的需要输入介绍文本，这里根据您的需要输入介绍文本，这里根据您的需要输入介绍文本。</a:t>
            </a:r>
          </a:p>
        </p:txBody>
      </p:sp>
    </p:spTree>
    <p:extLst>
      <p:ext uri="{BB962C8B-B14F-4D97-AF65-F5344CB8AC3E}">
        <p14:creationId xmlns:p14="http://schemas.microsoft.com/office/powerpoint/2010/main" val="306797114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p:tgtEl>
                                          <p:spTgt spid="16"/>
                                        </p:tgtEl>
                                        <p:attrNameLst>
                                          <p:attrName>ppt_y</p:attrName>
                                        </p:attrNameLst>
                                      </p:cBhvr>
                                      <p:tavLst>
                                        <p:tav tm="0">
                                          <p:val>
                                            <p:strVal val="#ppt_y-#ppt_h*1.125000"/>
                                          </p:val>
                                        </p:tav>
                                        <p:tav tm="100000">
                                          <p:val>
                                            <p:strVal val="#ppt_y"/>
                                          </p:val>
                                        </p:tav>
                                      </p:tavLst>
                                    </p:anim>
                                    <p:animEffect transition="in" filter="wipe(down)">
                                      <p:cBhvr>
                                        <p:cTn id="12" dur="500"/>
                                        <p:tgtEl>
                                          <p:spTgt spid="16"/>
                                        </p:tgtEl>
                                      </p:cBhvr>
                                    </p:animEffect>
                                  </p:childTnLst>
                                </p:cTn>
                              </p:par>
                              <p:par>
                                <p:cTn id="13" presetID="12" presetClass="entr" presetSubtype="4"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p:tgtEl>
                                          <p:spTgt spid="21"/>
                                        </p:tgtEl>
                                        <p:attrNameLst>
                                          <p:attrName>ppt_y</p:attrName>
                                        </p:attrNameLst>
                                      </p:cBhvr>
                                      <p:tavLst>
                                        <p:tav tm="0">
                                          <p:val>
                                            <p:strVal val="#ppt_y+#ppt_h*1.125000"/>
                                          </p:val>
                                        </p:tav>
                                        <p:tav tm="100000">
                                          <p:val>
                                            <p:strVal val="#ppt_y"/>
                                          </p:val>
                                        </p:tav>
                                      </p:tavLst>
                                    </p:anim>
                                    <p:animEffect transition="in" filter="wipe(up)">
                                      <p:cBhvr>
                                        <p:cTn id="16" dur="500"/>
                                        <p:tgtEl>
                                          <p:spTgt spid="21"/>
                                        </p:tgtEl>
                                      </p:cBhvr>
                                    </p:animEffect>
                                  </p:childTnLst>
                                </p:cTn>
                              </p:par>
                              <p:par>
                                <p:cTn id="17" presetID="12" presetClass="entr" presetSubtype="1"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p:tgtEl>
                                          <p:spTgt spid="26"/>
                                        </p:tgtEl>
                                        <p:attrNameLst>
                                          <p:attrName>ppt_y</p:attrName>
                                        </p:attrNameLst>
                                      </p:cBhvr>
                                      <p:tavLst>
                                        <p:tav tm="0">
                                          <p:val>
                                            <p:strVal val="#ppt_y-#ppt_h*1.125000"/>
                                          </p:val>
                                        </p:tav>
                                        <p:tav tm="100000">
                                          <p:val>
                                            <p:strVal val="#ppt_y"/>
                                          </p:val>
                                        </p:tav>
                                      </p:tavLst>
                                    </p:anim>
                                    <p:animEffect transition="in" filter="wipe(down)">
                                      <p:cBhvr>
                                        <p:cTn id="20" dur="500"/>
                                        <p:tgtEl>
                                          <p:spTgt spid="26"/>
                                        </p:tgtEl>
                                      </p:cBhvr>
                                    </p:animEffect>
                                  </p:childTnLst>
                                </p:cTn>
                              </p:par>
                            </p:childTnLst>
                          </p:cTn>
                        </p:par>
                        <p:par>
                          <p:cTn id="21" fill="hold">
                            <p:stCondLst>
                              <p:cond delay="1000"/>
                            </p:stCondLst>
                            <p:childTnLst>
                              <p:par>
                                <p:cTn id="22" presetID="22" presetClass="entr" presetSubtype="4" fill="hold" grpId="0" nodeType="after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wipe(down)">
                                      <p:cBhvr>
                                        <p:cTn id="24" dur="500"/>
                                        <p:tgtEl>
                                          <p:spTgt spid="31"/>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wipe(up)">
                                      <p:cBhvr>
                                        <p:cTn id="27" dur="500"/>
                                        <p:tgtEl>
                                          <p:spTgt spid="32"/>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wipe(down)">
                                      <p:cBhvr>
                                        <p:cTn id="30" dur="500"/>
                                        <p:tgtEl>
                                          <p:spTgt spid="33"/>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wipe(up)">
                                      <p:cBhvr>
                                        <p:cTn id="3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379787" y="303198"/>
            <a:ext cx="11450264" cy="744805"/>
            <a:chOff x="-2970147" y="502045"/>
            <a:chExt cx="11450264" cy="744805"/>
          </a:xfrm>
        </p:grpSpPr>
        <p:sp>
          <p:nvSpPr>
            <p:cNvPr id="11" name="矩形 10">
              <a:extLst>
                <a:ext uri="{FF2B5EF4-FFF2-40B4-BE49-F238E27FC236}">
                  <a16:creationId xmlns:a16="http://schemas.microsoft.com/office/drawing/2014/main" id="{84C0791A-6676-4043-BBF1-DD2993D19C98}"/>
                </a:ext>
              </a:extLst>
            </p:cNvPr>
            <p:cNvSpPr/>
            <p:nvPr/>
          </p:nvSpPr>
          <p:spPr>
            <a:xfrm flipV="1">
              <a:off x="4199165" y="874625"/>
              <a:ext cx="4280952" cy="45719"/>
            </a:xfrm>
            <a:prstGeom prst="rect">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21748" y="50204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359193"/>
                  </a:solidFill>
                  <a:latin typeface="华文中宋" panose="02010600040101010101" pitchFamily="2" charset="-122"/>
                  <a:ea typeface="华文中宋" panose="02010600040101010101" pitchFamily="2" charset="-122"/>
                  <a:sym typeface="Arial" panose="020B0604020202020204" pitchFamily="34" charset="0"/>
                </a:rPr>
                <a:t>明年工作计划</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07235" y="10621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6" name="矩形 5">
              <a:extLst>
                <a:ext uri="{FF2B5EF4-FFF2-40B4-BE49-F238E27FC236}">
                  <a16:creationId xmlns:a16="http://schemas.microsoft.com/office/drawing/2014/main" id="{E1A26A74-67AE-44AB-B40F-EF1FEBC98A5C}"/>
                </a:ext>
              </a:extLst>
            </p:cNvPr>
            <p:cNvSpPr/>
            <p:nvPr/>
          </p:nvSpPr>
          <p:spPr>
            <a:xfrm flipV="1">
              <a:off x="-2970147" y="874625"/>
              <a:ext cx="4280952" cy="45719"/>
            </a:xfrm>
            <a:prstGeom prst="rect">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grpSp>
        <p:nvGrpSpPr>
          <p:cNvPr id="7" name="组合 6">
            <a:extLst>
              <a:ext uri="{FF2B5EF4-FFF2-40B4-BE49-F238E27FC236}">
                <a16:creationId xmlns:a16="http://schemas.microsoft.com/office/drawing/2014/main" id="{36C2B2BE-BAD3-4C98-B438-EF67859ED974}"/>
              </a:ext>
            </a:extLst>
          </p:cNvPr>
          <p:cNvGrpSpPr/>
          <p:nvPr/>
        </p:nvGrpSpPr>
        <p:grpSpPr>
          <a:xfrm>
            <a:off x="1641798" y="1671010"/>
            <a:ext cx="8906817" cy="4389496"/>
            <a:chOff x="428432" y="884464"/>
            <a:chExt cx="7756717" cy="3822700"/>
          </a:xfrm>
        </p:grpSpPr>
        <p:cxnSp>
          <p:nvCxnSpPr>
            <p:cNvPr id="9" name="Straight Connector 3">
              <a:extLst>
                <a:ext uri="{FF2B5EF4-FFF2-40B4-BE49-F238E27FC236}">
                  <a16:creationId xmlns:a16="http://schemas.microsoft.com/office/drawing/2014/main" id="{62DF128D-92AB-4B43-ADE5-0341DE2E6ECD}"/>
                </a:ext>
              </a:extLst>
            </p:cNvPr>
            <p:cNvCxnSpPr/>
            <p:nvPr/>
          </p:nvCxnSpPr>
          <p:spPr>
            <a:xfrm flipV="1">
              <a:off x="4552949" y="1894114"/>
              <a:ext cx="800100" cy="431800"/>
            </a:xfrm>
            <a:prstGeom prst="line">
              <a:avLst/>
            </a:prstGeom>
            <a:ln w="38100" cap="rnd" cmpd="sng">
              <a:solidFill>
                <a:schemeClr val="bg1">
                  <a:lumMod val="85000"/>
                </a:schemeClr>
              </a:solidFill>
              <a:prstDash val="solid"/>
              <a:headEnd type="arrow" w="sm" len="sm"/>
              <a:tailEnd type="arrow" w="sm" len="sm"/>
            </a:ln>
          </p:spPr>
          <p:style>
            <a:lnRef idx="1">
              <a:schemeClr val="dk1"/>
            </a:lnRef>
            <a:fillRef idx="0">
              <a:schemeClr val="dk1"/>
            </a:fillRef>
            <a:effectRef idx="0">
              <a:schemeClr val="dk1"/>
            </a:effectRef>
            <a:fontRef idx="minor">
              <a:schemeClr val="tx1"/>
            </a:fontRef>
          </p:style>
        </p:cxnSp>
        <p:cxnSp>
          <p:nvCxnSpPr>
            <p:cNvPr id="10" name="Straight Connector 4">
              <a:extLst>
                <a:ext uri="{FF2B5EF4-FFF2-40B4-BE49-F238E27FC236}">
                  <a16:creationId xmlns:a16="http://schemas.microsoft.com/office/drawing/2014/main" id="{743D65A6-6839-4F72-A4CA-F91CF68A4068}"/>
                </a:ext>
              </a:extLst>
            </p:cNvPr>
            <p:cNvCxnSpPr/>
            <p:nvPr/>
          </p:nvCxnSpPr>
          <p:spPr>
            <a:xfrm>
              <a:off x="6362699" y="1894114"/>
              <a:ext cx="812800" cy="431800"/>
            </a:xfrm>
            <a:prstGeom prst="line">
              <a:avLst/>
            </a:prstGeom>
            <a:ln w="38100" cap="rnd" cmpd="sng">
              <a:solidFill>
                <a:schemeClr val="bg1">
                  <a:lumMod val="85000"/>
                </a:schemeClr>
              </a:solidFill>
              <a:prstDash val="solid"/>
              <a:headEnd type="arrow" w="sm" len="sm"/>
              <a:tailEnd type="arrow" w="sm" len="sm"/>
            </a:ln>
          </p:spPr>
          <p:style>
            <a:lnRef idx="1">
              <a:schemeClr val="dk1"/>
            </a:lnRef>
            <a:fillRef idx="0">
              <a:schemeClr val="dk1"/>
            </a:fillRef>
            <a:effectRef idx="0">
              <a:schemeClr val="dk1"/>
            </a:effectRef>
            <a:fontRef idx="minor">
              <a:schemeClr val="tx1"/>
            </a:fontRef>
          </p:style>
        </p:cxnSp>
        <p:cxnSp>
          <p:nvCxnSpPr>
            <p:cNvPr id="14" name="Straight Connector 5">
              <a:extLst>
                <a:ext uri="{FF2B5EF4-FFF2-40B4-BE49-F238E27FC236}">
                  <a16:creationId xmlns:a16="http://schemas.microsoft.com/office/drawing/2014/main" id="{5F24CADA-50AB-4421-A994-06263FBFC415}"/>
                </a:ext>
              </a:extLst>
            </p:cNvPr>
            <p:cNvCxnSpPr/>
            <p:nvPr/>
          </p:nvCxnSpPr>
          <p:spPr>
            <a:xfrm flipV="1">
              <a:off x="6362699" y="3335564"/>
              <a:ext cx="812800" cy="361950"/>
            </a:xfrm>
            <a:prstGeom prst="line">
              <a:avLst/>
            </a:prstGeom>
            <a:ln w="38100" cap="rnd" cmpd="sng">
              <a:solidFill>
                <a:schemeClr val="bg1">
                  <a:lumMod val="85000"/>
                </a:schemeClr>
              </a:solidFill>
              <a:prstDash val="solid"/>
              <a:headEnd type="arrow" w="sm" len="sm"/>
              <a:tailEnd type="arrow" w="sm" len="sm"/>
            </a:ln>
          </p:spPr>
          <p:style>
            <a:lnRef idx="1">
              <a:schemeClr val="dk1"/>
            </a:lnRef>
            <a:fillRef idx="0">
              <a:schemeClr val="dk1"/>
            </a:fillRef>
            <a:effectRef idx="0">
              <a:schemeClr val="dk1"/>
            </a:effectRef>
            <a:fontRef idx="minor">
              <a:schemeClr val="tx1"/>
            </a:fontRef>
          </p:style>
        </p:cxnSp>
        <p:cxnSp>
          <p:nvCxnSpPr>
            <p:cNvPr id="15" name="Straight Connector 6">
              <a:extLst>
                <a:ext uri="{FF2B5EF4-FFF2-40B4-BE49-F238E27FC236}">
                  <a16:creationId xmlns:a16="http://schemas.microsoft.com/office/drawing/2014/main" id="{5413E566-0526-4E87-A731-0CE8C33BE00C}"/>
                </a:ext>
              </a:extLst>
            </p:cNvPr>
            <p:cNvCxnSpPr/>
            <p:nvPr/>
          </p:nvCxnSpPr>
          <p:spPr>
            <a:xfrm flipH="1" flipV="1">
              <a:off x="4552950" y="3335564"/>
              <a:ext cx="800099" cy="361950"/>
            </a:xfrm>
            <a:prstGeom prst="line">
              <a:avLst/>
            </a:prstGeom>
            <a:ln w="38100" cap="rnd" cmpd="sng">
              <a:solidFill>
                <a:schemeClr val="bg1">
                  <a:lumMod val="85000"/>
                </a:schemeClr>
              </a:solidFill>
              <a:prstDash val="solid"/>
              <a:headEnd type="arrow" w="sm" len="sm"/>
              <a:tailEnd type="arrow" w="sm" len="sm"/>
            </a:ln>
          </p:spPr>
          <p:style>
            <a:lnRef idx="1">
              <a:schemeClr val="dk1"/>
            </a:lnRef>
            <a:fillRef idx="0">
              <a:schemeClr val="dk1"/>
            </a:fillRef>
            <a:effectRef idx="0">
              <a:schemeClr val="dk1"/>
            </a:effectRef>
            <a:fontRef idx="minor">
              <a:schemeClr val="tx1"/>
            </a:fontRef>
          </p:style>
        </p:cxnSp>
        <p:cxnSp>
          <p:nvCxnSpPr>
            <p:cNvPr id="16" name="Straight Connector 7">
              <a:extLst>
                <a:ext uri="{FF2B5EF4-FFF2-40B4-BE49-F238E27FC236}">
                  <a16:creationId xmlns:a16="http://schemas.microsoft.com/office/drawing/2014/main" id="{6B720D6C-9193-4A34-9B92-190A4D38E062}"/>
                </a:ext>
              </a:extLst>
            </p:cNvPr>
            <p:cNvCxnSpPr/>
            <p:nvPr/>
          </p:nvCxnSpPr>
          <p:spPr>
            <a:xfrm>
              <a:off x="6591299" y="2827564"/>
              <a:ext cx="495300" cy="0"/>
            </a:xfrm>
            <a:prstGeom prst="line">
              <a:avLst/>
            </a:prstGeom>
            <a:ln w="38100" cap="rnd" cmpd="sng">
              <a:solidFill>
                <a:schemeClr val="bg1">
                  <a:lumMod val="85000"/>
                </a:schemeClr>
              </a:solidFill>
              <a:prstDash val="solid"/>
              <a:headEnd type="arrow" w="sm" len="sm"/>
              <a:tailEnd type="arrow" w="sm" len="sm"/>
            </a:ln>
          </p:spPr>
          <p:style>
            <a:lnRef idx="1">
              <a:schemeClr val="dk1"/>
            </a:lnRef>
            <a:fillRef idx="0">
              <a:schemeClr val="dk1"/>
            </a:fillRef>
            <a:effectRef idx="0">
              <a:schemeClr val="dk1"/>
            </a:effectRef>
            <a:fontRef idx="minor">
              <a:schemeClr val="tx1"/>
            </a:fontRef>
          </p:style>
        </p:cxnSp>
        <p:cxnSp>
          <p:nvCxnSpPr>
            <p:cNvPr id="17" name="Straight Connector 8">
              <a:extLst>
                <a:ext uri="{FF2B5EF4-FFF2-40B4-BE49-F238E27FC236}">
                  <a16:creationId xmlns:a16="http://schemas.microsoft.com/office/drawing/2014/main" id="{1C99C1A9-6A5B-48A4-ACC1-9C9F0BA8ADAA}"/>
                </a:ext>
              </a:extLst>
            </p:cNvPr>
            <p:cNvCxnSpPr/>
            <p:nvPr/>
          </p:nvCxnSpPr>
          <p:spPr>
            <a:xfrm>
              <a:off x="4641849" y="2827564"/>
              <a:ext cx="495300" cy="0"/>
            </a:xfrm>
            <a:prstGeom prst="line">
              <a:avLst/>
            </a:prstGeom>
            <a:ln w="38100" cap="rnd" cmpd="sng">
              <a:solidFill>
                <a:schemeClr val="bg1">
                  <a:lumMod val="85000"/>
                </a:schemeClr>
              </a:solidFill>
              <a:prstDash val="solid"/>
              <a:headEnd type="arrow" w="sm" len="sm"/>
              <a:tailEnd type="arrow" w="sm" len="sm"/>
            </a:ln>
          </p:spPr>
          <p:style>
            <a:lnRef idx="1">
              <a:schemeClr val="dk1"/>
            </a:lnRef>
            <a:fillRef idx="0">
              <a:schemeClr val="dk1"/>
            </a:fillRef>
            <a:effectRef idx="0">
              <a:schemeClr val="dk1"/>
            </a:effectRef>
            <a:fontRef idx="minor">
              <a:schemeClr val="tx1"/>
            </a:fontRef>
          </p:style>
        </p:cxnSp>
        <p:sp>
          <p:nvSpPr>
            <p:cNvPr id="18" name="Rounded Rectangle 10">
              <a:extLst>
                <a:ext uri="{FF2B5EF4-FFF2-40B4-BE49-F238E27FC236}">
                  <a16:creationId xmlns:a16="http://schemas.microsoft.com/office/drawing/2014/main" id="{B44CD959-46BE-4DD4-A6E0-EBCF7B939146}"/>
                </a:ext>
              </a:extLst>
            </p:cNvPr>
            <p:cNvSpPr/>
            <p:nvPr/>
          </p:nvSpPr>
          <p:spPr>
            <a:xfrm>
              <a:off x="5219699" y="2150004"/>
              <a:ext cx="1276350" cy="1276350"/>
            </a:xfrm>
            <a:prstGeom prst="roundRect">
              <a:avLst>
                <a:gd name="adj" fmla="val 50000"/>
              </a:avLst>
            </a:prstGeom>
            <a:solidFill>
              <a:srgbClr val="359193"/>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800" dirty="0">
                <a:latin typeface="Roboto condensed"/>
                <a:cs typeface="Roboto condensed"/>
              </a:endParaRPr>
            </a:p>
          </p:txBody>
        </p:sp>
        <p:sp>
          <p:nvSpPr>
            <p:cNvPr id="19" name="TextBox 12">
              <a:extLst>
                <a:ext uri="{FF2B5EF4-FFF2-40B4-BE49-F238E27FC236}">
                  <a16:creationId xmlns:a16="http://schemas.microsoft.com/office/drawing/2014/main" id="{2CF3ACE0-CB2E-452B-A965-BFD88D54CAC6}"/>
                </a:ext>
              </a:extLst>
            </p:cNvPr>
            <p:cNvSpPr txBox="1"/>
            <p:nvPr/>
          </p:nvSpPr>
          <p:spPr>
            <a:xfrm>
              <a:off x="5329989" y="2496079"/>
              <a:ext cx="1056139" cy="509266"/>
            </a:xfrm>
            <a:prstGeom prst="rect">
              <a:avLst/>
            </a:prstGeom>
            <a:noFill/>
          </p:spPr>
          <p:txBody>
            <a:bodyPr wrap="square" rtlCol="0">
              <a:spAutoFit/>
            </a:bodyPr>
            <a:lstStyle/>
            <a:p>
              <a:pPr lvl="0" algn="ctr"/>
              <a:r>
                <a:rPr lang="zh-CN" altLang="en-US" sz="1600" b="1" dirty="0">
                  <a:solidFill>
                    <a:srgbClr val="FFFFFF"/>
                  </a:solidFill>
                  <a:latin typeface="Roboto condensed"/>
                  <a:cs typeface="Roboto condensed"/>
                </a:rPr>
                <a:t>加入</a:t>
              </a:r>
              <a:endParaRPr lang="en-US" altLang="zh-CN" sz="1600" b="1" dirty="0">
                <a:solidFill>
                  <a:srgbClr val="FFFFFF"/>
                </a:solidFill>
                <a:latin typeface="Roboto condensed"/>
                <a:cs typeface="Roboto condensed"/>
              </a:endParaRPr>
            </a:p>
            <a:p>
              <a:pPr lvl="0" algn="ctr"/>
              <a:r>
                <a:rPr lang="zh-CN" altLang="en-US" sz="1600" b="1" dirty="0">
                  <a:solidFill>
                    <a:srgbClr val="FFFFFF"/>
                  </a:solidFill>
                  <a:latin typeface="Roboto condensed"/>
                  <a:cs typeface="Roboto condensed"/>
                </a:rPr>
                <a:t>标题</a:t>
              </a:r>
              <a:endParaRPr lang="ko-KR" altLang="en-US" sz="1600" b="1" dirty="0">
                <a:solidFill>
                  <a:srgbClr val="FFFFFF"/>
                </a:solidFill>
                <a:latin typeface="Roboto condensed"/>
                <a:cs typeface="Roboto condensed"/>
              </a:endParaRPr>
            </a:p>
          </p:txBody>
        </p:sp>
        <p:sp>
          <p:nvSpPr>
            <p:cNvPr id="20" name="Rounded Rectangle 15">
              <a:extLst>
                <a:ext uri="{FF2B5EF4-FFF2-40B4-BE49-F238E27FC236}">
                  <a16:creationId xmlns:a16="http://schemas.microsoft.com/office/drawing/2014/main" id="{EBCE48F8-D543-466E-A219-7BB4D40D28D4}"/>
                </a:ext>
              </a:extLst>
            </p:cNvPr>
            <p:cNvSpPr/>
            <p:nvPr/>
          </p:nvSpPr>
          <p:spPr>
            <a:xfrm>
              <a:off x="3543299" y="2322739"/>
              <a:ext cx="1009650" cy="1009650"/>
            </a:xfrm>
            <a:prstGeom prst="roundRect">
              <a:avLst>
                <a:gd name="adj" fmla="val 50000"/>
              </a:avLst>
            </a:prstGeom>
            <a:solidFill>
              <a:srgbClr val="359193"/>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800" dirty="0">
                <a:latin typeface="Roboto condensed"/>
                <a:cs typeface="Roboto condensed"/>
              </a:endParaRPr>
            </a:p>
          </p:txBody>
        </p:sp>
        <p:sp>
          <p:nvSpPr>
            <p:cNvPr id="21" name="TextBox 16">
              <a:extLst>
                <a:ext uri="{FF2B5EF4-FFF2-40B4-BE49-F238E27FC236}">
                  <a16:creationId xmlns:a16="http://schemas.microsoft.com/office/drawing/2014/main" id="{2A5AA86F-6A7B-4BAE-BD1C-891B55E6F719}"/>
                </a:ext>
              </a:extLst>
            </p:cNvPr>
            <p:cNvSpPr txBox="1"/>
            <p:nvPr/>
          </p:nvSpPr>
          <p:spPr>
            <a:xfrm>
              <a:off x="3624650" y="2461155"/>
              <a:ext cx="835056" cy="509266"/>
            </a:xfrm>
            <a:prstGeom prst="rect">
              <a:avLst/>
            </a:prstGeom>
            <a:noFill/>
          </p:spPr>
          <p:txBody>
            <a:bodyPr wrap="square" rtlCol="0">
              <a:spAutoFit/>
            </a:bodyPr>
            <a:lstStyle/>
            <a:p>
              <a:pPr lvl="0" algn="ctr"/>
              <a:r>
                <a:rPr lang="zh-CN" altLang="en-US" sz="1600" b="1" dirty="0">
                  <a:solidFill>
                    <a:srgbClr val="FFFFFF"/>
                  </a:solidFill>
                  <a:latin typeface="Roboto condensed"/>
                  <a:cs typeface="Roboto condensed"/>
                </a:rPr>
                <a:t>加入</a:t>
              </a:r>
              <a:endParaRPr lang="en-US" altLang="zh-CN" sz="1600" b="1" dirty="0">
                <a:solidFill>
                  <a:srgbClr val="FFFFFF"/>
                </a:solidFill>
                <a:latin typeface="Roboto condensed"/>
                <a:cs typeface="Roboto condensed"/>
              </a:endParaRPr>
            </a:p>
            <a:p>
              <a:pPr lvl="0" algn="ctr"/>
              <a:r>
                <a:rPr lang="zh-CN" altLang="en-US" sz="1600" b="1" dirty="0">
                  <a:solidFill>
                    <a:srgbClr val="FFFFFF"/>
                  </a:solidFill>
                  <a:latin typeface="Roboto condensed"/>
                  <a:cs typeface="Roboto condensed"/>
                </a:rPr>
                <a:t>标题</a:t>
              </a:r>
              <a:endParaRPr lang="ko-KR" altLang="en-US" sz="1600" b="1" dirty="0">
                <a:solidFill>
                  <a:srgbClr val="FFFFFF"/>
                </a:solidFill>
                <a:latin typeface="Roboto condensed"/>
                <a:cs typeface="Roboto condensed"/>
              </a:endParaRPr>
            </a:p>
          </p:txBody>
        </p:sp>
        <p:sp>
          <p:nvSpPr>
            <p:cNvPr id="22" name="Rounded Rectangle 19">
              <a:extLst>
                <a:ext uri="{FF2B5EF4-FFF2-40B4-BE49-F238E27FC236}">
                  <a16:creationId xmlns:a16="http://schemas.microsoft.com/office/drawing/2014/main" id="{DF47B1F4-07F3-4569-86D5-10D761CE5BE5}"/>
                </a:ext>
              </a:extLst>
            </p:cNvPr>
            <p:cNvSpPr/>
            <p:nvPr/>
          </p:nvSpPr>
          <p:spPr>
            <a:xfrm>
              <a:off x="7175499" y="2325914"/>
              <a:ext cx="1009650" cy="1009650"/>
            </a:xfrm>
            <a:prstGeom prst="roundRect">
              <a:avLst>
                <a:gd name="adj" fmla="val 50000"/>
              </a:avLst>
            </a:prstGeom>
            <a:solidFill>
              <a:srgbClr val="359193"/>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800" dirty="0">
                <a:latin typeface="Roboto condensed"/>
                <a:cs typeface="Roboto condensed"/>
              </a:endParaRPr>
            </a:p>
          </p:txBody>
        </p:sp>
        <p:sp>
          <p:nvSpPr>
            <p:cNvPr id="23" name="TextBox 20">
              <a:extLst>
                <a:ext uri="{FF2B5EF4-FFF2-40B4-BE49-F238E27FC236}">
                  <a16:creationId xmlns:a16="http://schemas.microsoft.com/office/drawing/2014/main" id="{7EBC4D0F-BF78-4542-B1F0-B13BE940C478}"/>
                </a:ext>
              </a:extLst>
            </p:cNvPr>
            <p:cNvSpPr txBox="1"/>
            <p:nvPr/>
          </p:nvSpPr>
          <p:spPr>
            <a:xfrm>
              <a:off x="7260669" y="2464328"/>
              <a:ext cx="835056" cy="509266"/>
            </a:xfrm>
            <a:prstGeom prst="rect">
              <a:avLst/>
            </a:prstGeom>
            <a:noFill/>
          </p:spPr>
          <p:txBody>
            <a:bodyPr wrap="square" rtlCol="0">
              <a:spAutoFit/>
            </a:bodyPr>
            <a:lstStyle/>
            <a:p>
              <a:pPr lvl="0" algn="ctr"/>
              <a:r>
                <a:rPr lang="zh-CN" altLang="en-US" sz="1600" b="1" dirty="0">
                  <a:solidFill>
                    <a:srgbClr val="FFFFFF"/>
                  </a:solidFill>
                  <a:latin typeface="Roboto condensed"/>
                  <a:cs typeface="Roboto condensed"/>
                </a:rPr>
                <a:t>加入</a:t>
              </a:r>
              <a:endParaRPr lang="en-US" altLang="zh-CN" sz="1600" b="1" dirty="0">
                <a:solidFill>
                  <a:srgbClr val="FFFFFF"/>
                </a:solidFill>
                <a:latin typeface="Roboto condensed"/>
                <a:cs typeface="Roboto condensed"/>
              </a:endParaRPr>
            </a:p>
            <a:p>
              <a:pPr lvl="0" algn="ctr"/>
              <a:r>
                <a:rPr lang="zh-CN" altLang="en-US" sz="1600" b="1" dirty="0">
                  <a:solidFill>
                    <a:srgbClr val="FFFFFF"/>
                  </a:solidFill>
                  <a:latin typeface="Roboto condensed"/>
                  <a:cs typeface="Roboto condensed"/>
                </a:rPr>
                <a:t>标题</a:t>
              </a:r>
              <a:endParaRPr lang="ko-KR" altLang="en-US" sz="1600" b="1" dirty="0">
                <a:solidFill>
                  <a:srgbClr val="FFFFFF"/>
                </a:solidFill>
                <a:latin typeface="Roboto condensed"/>
                <a:cs typeface="Roboto condensed"/>
              </a:endParaRPr>
            </a:p>
          </p:txBody>
        </p:sp>
        <p:sp>
          <p:nvSpPr>
            <p:cNvPr id="24" name="Rounded Rectangle 23">
              <a:extLst>
                <a:ext uri="{FF2B5EF4-FFF2-40B4-BE49-F238E27FC236}">
                  <a16:creationId xmlns:a16="http://schemas.microsoft.com/office/drawing/2014/main" id="{B73F35F3-7565-411E-B989-377EA15A88EA}"/>
                </a:ext>
              </a:extLst>
            </p:cNvPr>
            <p:cNvSpPr/>
            <p:nvPr/>
          </p:nvSpPr>
          <p:spPr>
            <a:xfrm>
              <a:off x="5353049" y="884464"/>
              <a:ext cx="1009650" cy="1009650"/>
            </a:xfrm>
            <a:prstGeom prst="roundRect">
              <a:avLst>
                <a:gd name="adj" fmla="val 50000"/>
              </a:avLst>
            </a:prstGeom>
            <a:solidFill>
              <a:srgbClr val="359193"/>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800" dirty="0">
                <a:latin typeface="Roboto condensed"/>
                <a:cs typeface="Roboto condensed"/>
              </a:endParaRPr>
            </a:p>
          </p:txBody>
        </p:sp>
        <p:sp>
          <p:nvSpPr>
            <p:cNvPr id="25" name="TextBox 25">
              <a:extLst>
                <a:ext uri="{FF2B5EF4-FFF2-40B4-BE49-F238E27FC236}">
                  <a16:creationId xmlns:a16="http://schemas.microsoft.com/office/drawing/2014/main" id="{DC2ED6D1-EF8C-4F92-B76F-0E8B4ED97CC7}"/>
                </a:ext>
              </a:extLst>
            </p:cNvPr>
            <p:cNvSpPr txBox="1"/>
            <p:nvPr/>
          </p:nvSpPr>
          <p:spPr>
            <a:xfrm>
              <a:off x="5423948" y="1029228"/>
              <a:ext cx="835056" cy="509266"/>
            </a:xfrm>
            <a:prstGeom prst="rect">
              <a:avLst/>
            </a:prstGeom>
            <a:noFill/>
          </p:spPr>
          <p:txBody>
            <a:bodyPr wrap="square" rtlCol="0">
              <a:spAutoFit/>
            </a:bodyPr>
            <a:lstStyle/>
            <a:p>
              <a:pPr lvl="0" algn="ctr"/>
              <a:r>
                <a:rPr lang="zh-CN" altLang="en-US" sz="1600" b="1" dirty="0">
                  <a:solidFill>
                    <a:srgbClr val="FFFFFF"/>
                  </a:solidFill>
                  <a:latin typeface="Roboto condensed"/>
                  <a:cs typeface="Roboto condensed"/>
                </a:rPr>
                <a:t>加入</a:t>
              </a:r>
              <a:endParaRPr lang="en-US" altLang="zh-CN" sz="1600" b="1" dirty="0">
                <a:solidFill>
                  <a:srgbClr val="FFFFFF"/>
                </a:solidFill>
                <a:latin typeface="Roboto condensed"/>
                <a:cs typeface="Roboto condensed"/>
              </a:endParaRPr>
            </a:p>
            <a:p>
              <a:pPr lvl="0" algn="ctr"/>
              <a:r>
                <a:rPr lang="zh-CN" altLang="en-US" sz="1600" b="1" dirty="0">
                  <a:solidFill>
                    <a:srgbClr val="FFFFFF"/>
                  </a:solidFill>
                  <a:latin typeface="Roboto condensed"/>
                  <a:cs typeface="Roboto condensed"/>
                </a:rPr>
                <a:t>标题</a:t>
              </a:r>
              <a:endParaRPr lang="ko-KR" altLang="en-US" sz="1600" b="1" dirty="0">
                <a:solidFill>
                  <a:srgbClr val="FFFFFF"/>
                </a:solidFill>
                <a:latin typeface="Roboto condensed"/>
                <a:cs typeface="Roboto condensed"/>
              </a:endParaRPr>
            </a:p>
          </p:txBody>
        </p:sp>
        <p:sp>
          <p:nvSpPr>
            <p:cNvPr id="26" name="Rounded Rectangle 28">
              <a:extLst>
                <a:ext uri="{FF2B5EF4-FFF2-40B4-BE49-F238E27FC236}">
                  <a16:creationId xmlns:a16="http://schemas.microsoft.com/office/drawing/2014/main" id="{A97C3348-638F-4DFA-9E4B-574281AF1642}"/>
                </a:ext>
              </a:extLst>
            </p:cNvPr>
            <p:cNvSpPr/>
            <p:nvPr/>
          </p:nvSpPr>
          <p:spPr>
            <a:xfrm>
              <a:off x="5340558" y="3697514"/>
              <a:ext cx="1009650" cy="1009650"/>
            </a:xfrm>
            <a:prstGeom prst="roundRect">
              <a:avLst>
                <a:gd name="adj" fmla="val 50000"/>
              </a:avLst>
            </a:prstGeom>
            <a:solidFill>
              <a:srgbClr val="359193"/>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800" dirty="0">
                <a:latin typeface="Roboto condensed"/>
                <a:cs typeface="Roboto condensed"/>
              </a:endParaRPr>
            </a:p>
          </p:txBody>
        </p:sp>
        <p:sp>
          <p:nvSpPr>
            <p:cNvPr id="27" name="TextBox 30">
              <a:extLst>
                <a:ext uri="{FF2B5EF4-FFF2-40B4-BE49-F238E27FC236}">
                  <a16:creationId xmlns:a16="http://schemas.microsoft.com/office/drawing/2014/main" id="{4DB34DCF-6A79-4CAD-9318-F1F93A5C67FB}"/>
                </a:ext>
              </a:extLst>
            </p:cNvPr>
            <p:cNvSpPr txBox="1"/>
            <p:nvPr/>
          </p:nvSpPr>
          <p:spPr>
            <a:xfrm>
              <a:off x="5423948" y="3867680"/>
              <a:ext cx="835056" cy="509266"/>
            </a:xfrm>
            <a:prstGeom prst="rect">
              <a:avLst/>
            </a:prstGeom>
            <a:noFill/>
          </p:spPr>
          <p:txBody>
            <a:bodyPr wrap="square" rtlCol="0">
              <a:spAutoFit/>
            </a:bodyPr>
            <a:lstStyle/>
            <a:p>
              <a:pPr lvl="0" algn="ctr"/>
              <a:r>
                <a:rPr lang="zh-CN" altLang="en-US" sz="1600" b="1" dirty="0">
                  <a:solidFill>
                    <a:srgbClr val="FFFFFF"/>
                  </a:solidFill>
                  <a:latin typeface="Roboto condensed"/>
                  <a:cs typeface="Roboto condensed"/>
                </a:rPr>
                <a:t>加入</a:t>
              </a:r>
              <a:endParaRPr lang="en-US" altLang="zh-CN" sz="1600" b="1" dirty="0">
                <a:solidFill>
                  <a:srgbClr val="FFFFFF"/>
                </a:solidFill>
                <a:latin typeface="Roboto condensed"/>
                <a:cs typeface="Roboto condensed"/>
              </a:endParaRPr>
            </a:p>
            <a:p>
              <a:pPr lvl="0" algn="ctr"/>
              <a:r>
                <a:rPr lang="zh-CN" altLang="en-US" sz="1600" b="1" dirty="0">
                  <a:solidFill>
                    <a:srgbClr val="FFFFFF"/>
                  </a:solidFill>
                  <a:latin typeface="Roboto condensed"/>
                  <a:cs typeface="Roboto condensed"/>
                </a:rPr>
                <a:t>标题</a:t>
              </a:r>
              <a:endParaRPr lang="ko-KR" altLang="en-US" sz="1600" b="1" dirty="0">
                <a:solidFill>
                  <a:srgbClr val="FFFFFF"/>
                </a:solidFill>
                <a:latin typeface="Roboto condensed"/>
                <a:cs typeface="Roboto condensed"/>
              </a:endParaRPr>
            </a:p>
          </p:txBody>
        </p:sp>
        <p:sp>
          <p:nvSpPr>
            <p:cNvPr id="28" name="Text Placeholder 8">
              <a:extLst>
                <a:ext uri="{FF2B5EF4-FFF2-40B4-BE49-F238E27FC236}">
                  <a16:creationId xmlns:a16="http://schemas.microsoft.com/office/drawing/2014/main" id="{467FCCAC-3F8F-46E2-87CB-E9165802D249}"/>
                </a:ext>
              </a:extLst>
            </p:cNvPr>
            <p:cNvSpPr txBox="1">
              <a:spLocks/>
            </p:cNvSpPr>
            <p:nvPr/>
          </p:nvSpPr>
          <p:spPr>
            <a:xfrm>
              <a:off x="428432" y="1114485"/>
              <a:ext cx="2171700" cy="3329283"/>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50000"/>
                </a:lnSpc>
              </a:pPr>
              <a:r>
                <a:rPr lang="zh-CN" altLang="en-US" sz="1050" dirty="0">
                  <a:latin typeface="微软雅黑" panose="020B0503020204020204" pitchFamily="34" charset="-122"/>
                  <a:ea typeface="微软雅黑" panose="020B0503020204020204" pitchFamily="34" charset="-122"/>
                  <a:cs typeface="Lato Regular"/>
                </a:rPr>
                <a:t>点击此处更换文本</a:t>
              </a:r>
              <a:r>
                <a:rPr lang="en-US" altLang="zh-CN" sz="1050" dirty="0">
                  <a:latin typeface="微软雅黑" panose="020B0503020204020204" pitchFamily="34" charset="-122"/>
                  <a:ea typeface="微软雅黑" panose="020B0503020204020204" pitchFamily="34" charset="-122"/>
                  <a:cs typeface="Lato Regular"/>
                </a:rPr>
                <a:t>58pic.com</a:t>
              </a:r>
              <a:r>
                <a:rPr lang="zh-CN" altLang="en-US" sz="1050" dirty="0">
                  <a:latin typeface="微软雅黑" panose="020B0503020204020204" pitchFamily="34" charset="-122"/>
                  <a:ea typeface="微软雅黑" panose="020B0503020204020204" pitchFamily="34" charset="-122"/>
                  <a:cs typeface="Lato Regular"/>
                </a:rPr>
                <a:t>点击此处更换文本</a:t>
              </a:r>
              <a:r>
                <a:rPr lang="en-US" altLang="zh-CN" sz="1050" dirty="0">
                  <a:latin typeface="微软雅黑" panose="020B0503020204020204" pitchFamily="34" charset="-122"/>
                  <a:ea typeface="微软雅黑" panose="020B0503020204020204" pitchFamily="34" charset="-122"/>
                  <a:cs typeface="Lato Regular"/>
                </a:rPr>
                <a:t>58pic.com</a:t>
              </a:r>
            </a:p>
            <a:p>
              <a:pPr>
                <a:lnSpc>
                  <a:spcPct val="150000"/>
                </a:lnSpc>
              </a:pPr>
              <a:r>
                <a:rPr lang="zh-CN" altLang="en-US" sz="1050" dirty="0">
                  <a:latin typeface="微软雅黑" panose="020B0503020204020204" pitchFamily="34" charset="-122"/>
                  <a:ea typeface="微软雅黑" panose="020B0503020204020204" pitchFamily="34" charset="-122"/>
                  <a:cs typeface="Lato Regular"/>
                </a:rPr>
                <a:t>点击此处更换文本</a:t>
              </a:r>
              <a:r>
                <a:rPr lang="en-US" altLang="zh-CN" sz="1050" dirty="0">
                  <a:latin typeface="微软雅黑" panose="020B0503020204020204" pitchFamily="34" charset="-122"/>
                  <a:ea typeface="微软雅黑" panose="020B0503020204020204" pitchFamily="34" charset="-122"/>
                  <a:cs typeface="Lato Regular"/>
                </a:rPr>
                <a:t>58pic.com</a:t>
              </a:r>
              <a:r>
                <a:rPr lang="zh-CN" altLang="en-US" sz="1050" dirty="0">
                  <a:latin typeface="微软雅黑" panose="020B0503020204020204" pitchFamily="34" charset="-122"/>
                  <a:ea typeface="微软雅黑" panose="020B0503020204020204" pitchFamily="34" charset="-122"/>
                  <a:cs typeface="Lato Regular"/>
                </a:rPr>
                <a:t>点击此处更换文本</a:t>
              </a:r>
              <a:r>
                <a:rPr lang="en-US" altLang="zh-CN" sz="1050" dirty="0">
                  <a:latin typeface="微软雅黑" panose="020B0503020204020204" pitchFamily="34" charset="-122"/>
                  <a:ea typeface="微软雅黑" panose="020B0503020204020204" pitchFamily="34" charset="-122"/>
                  <a:cs typeface="Lato Regular"/>
                </a:rPr>
                <a:t>58pic.com</a:t>
              </a:r>
              <a:r>
                <a:rPr lang="zh-CN" altLang="en-US" sz="1050" dirty="0">
                  <a:latin typeface="微软雅黑" panose="020B0503020204020204" pitchFamily="34" charset="-122"/>
                  <a:ea typeface="微软雅黑" panose="020B0503020204020204" pitchFamily="34" charset="-122"/>
                  <a:cs typeface="Lato Regular"/>
                </a:rPr>
                <a:t>点击此处更换文本</a:t>
              </a:r>
              <a:r>
                <a:rPr lang="en-US" altLang="zh-CN" sz="1050" dirty="0">
                  <a:latin typeface="微软雅黑" panose="020B0503020204020204" pitchFamily="34" charset="-122"/>
                  <a:ea typeface="微软雅黑" panose="020B0503020204020204" pitchFamily="34" charset="-122"/>
                  <a:cs typeface="Lato Regular"/>
                </a:rPr>
                <a:t>58pic.com</a:t>
              </a:r>
              <a:r>
                <a:rPr lang="zh-CN" altLang="en-US" sz="1050" dirty="0">
                  <a:latin typeface="微软雅黑" panose="020B0503020204020204" pitchFamily="34" charset="-122"/>
                  <a:ea typeface="微软雅黑" panose="020B0503020204020204" pitchFamily="34" charset="-122"/>
                  <a:cs typeface="Lato Regular"/>
                </a:rPr>
                <a:t>点击此处更换文本</a:t>
              </a:r>
              <a:r>
                <a:rPr lang="en-US" altLang="zh-CN" sz="1050" dirty="0">
                  <a:latin typeface="微软雅黑" panose="020B0503020204020204" pitchFamily="34" charset="-122"/>
                  <a:ea typeface="微软雅黑" panose="020B0503020204020204" pitchFamily="34" charset="-122"/>
                  <a:cs typeface="Lato Regular"/>
                </a:rPr>
                <a:t>58pic.com</a:t>
              </a:r>
            </a:p>
            <a:p>
              <a:pPr>
                <a:lnSpc>
                  <a:spcPct val="150000"/>
                </a:lnSpc>
              </a:pPr>
              <a:r>
                <a:rPr lang="zh-CN" altLang="en-US" sz="1050" dirty="0">
                  <a:latin typeface="微软雅黑" panose="020B0503020204020204" pitchFamily="34" charset="-122"/>
                  <a:ea typeface="微软雅黑" panose="020B0503020204020204" pitchFamily="34" charset="-122"/>
                  <a:cs typeface="Lato Regular"/>
                </a:rPr>
                <a:t>点击此处更换文本</a:t>
              </a:r>
              <a:r>
                <a:rPr lang="en-US" altLang="zh-CN" sz="1050" dirty="0">
                  <a:latin typeface="微软雅黑" panose="020B0503020204020204" pitchFamily="34" charset="-122"/>
                  <a:ea typeface="微软雅黑" panose="020B0503020204020204" pitchFamily="34" charset="-122"/>
                  <a:cs typeface="Lato Regular"/>
                </a:rPr>
                <a:t>58pic.com</a:t>
              </a:r>
              <a:r>
                <a:rPr lang="zh-CN" altLang="en-US" sz="1050" dirty="0">
                  <a:latin typeface="微软雅黑" panose="020B0503020204020204" pitchFamily="34" charset="-122"/>
                  <a:ea typeface="微软雅黑" panose="020B0503020204020204" pitchFamily="34" charset="-122"/>
                  <a:cs typeface="Lato Regular"/>
                </a:rPr>
                <a:t>点击此处更换文本</a:t>
              </a:r>
              <a:r>
                <a:rPr lang="en-US" altLang="zh-CN" sz="1050" dirty="0">
                  <a:latin typeface="微软雅黑" panose="020B0503020204020204" pitchFamily="34" charset="-122"/>
                  <a:ea typeface="微软雅黑" panose="020B0503020204020204" pitchFamily="34" charset="-122"/>
                  <a:cs typeface="Lato Regular"/>
                </a:rPr>
                <a:t>58pic.com</a:t>
              </a:r>
              <a:endParaRPr lang="en-US" altLang="zh-CN" sz="1050" dirty="0">
                <a:latin typeface="微软雅黑" pitchFamily="34" charset="-122"/>
                <a:ea typeface="微软雅黑" pitchFamily="34" charset="-122"/>
              </a:endParaRPr>
            </a:p>
            <a:p>
              <a:pPr>
                <a:lnSpc>
                  <a:spcPct val="150000"/>
                </a:lnSpc>
              </a:pPr>
              <a:r>
                <a:rPr lang="zh-CN" altLang="en-US" sz="1050" dirty="0">
                  <a:latin typeface="微软雅黑" panose="020B0503020204020204" pitchFamily="34" charset="-122"/>
                  <a:ea typeface="微软雅黑" panose="020B0503020204020204" pitchFamily="34" charset="-122"/>
                  <a:cs typeface="Lato Regular"/>
                </a:rPr>
                <a:t>点击此处更换文本</a:t>
              </a:r>
              <a:r>
                <a:rPr lang="en-US" altLang="zh-CN" sz="1050" dirty="0">
                  <a:latin typeface="微软雅黑" panose="020B0503020204020204" pitchFamily="34" charset="-122"/>
                  <a:ea typeface="微软雅黑" panose="020B0503020204020204" pitchFamily="34" charset="-122"/>
                  <a:cs typeface="Lato Regular"/>
                </a:rPr>
                <a:t>58pic.com</a:t>
              </a:r>
              <a:r>
                <a:rPr lang="zh-CN" altLang="en-US" sz="1050" dirty="0">
                  <a:latin typeface="微软雅黑" panose="020B0503020204020204" pitchFamily="34" charset="-122"/>
                  <a:ea typeface="微软雅黑" panose="020B0503020204020204" pitchFamily="34" charset="-122"/>
                  <a:cs typeface="Lato Regular"/>
                </a:rPr>
                <a:t>点击此处更换文本</a:t>
              </a:r>
              <a:r>
                <a:rPr lang="en-US" altLang="zh-CN" sz="1050" dirty="0">
                  <a:latin typeface="微软雅黑" panose="020B0503020204020204" pitchFamily="34" charset="-122"/>
                  <a:ea typeface="微软雅黑" panose="020B0503020204020204" pitchFamily="34" charset="-122"/>
                  <a:cs typeface="Lato Regular"/>
                </a:rPr>
                <a:t>58pic.com</a:t>
              </a:r>
            </a:p>
            <a:p>
              <a:pPr>
                <a:lnSpc>
                  <a:spcPct val="150000"/>
                </a:lnSpc>
              </a:pPr>
              <a:r>
                <a:rPr lang="zh-CN" altLang="en-US" sz="1050" dirty="0">
                  <a:latin typeface="微软雅黑" panose="020B0503020204020204" pitchFamily="34" charset="-122"/>
                  <a:ea typeface="微软雅黑" panose="020B0503020204020204" pitchFamily="34" charset="-122"/>
                  <a:cs typeface="Lato Regular"/>
                </a:rPr>
                <a:t>点击此处更换文本</a:t>
              </a:r>
              <a:r>
                <a:rPr lang="en-US" altLang="zh-CN" sz="1050" dirty="0">
                  <a:latin typeface="微软雅黑" panose="020B0503020204020204" pitchFamily="34" charset="-122"/>
                  <a:ea typeface="微软雅黑" panose="020B0503020204020204" pitchFamily="34" charset="-122"/>
                  <a:cs typeface="Lato Regular"/>
                </a:rPr>
                <a:t>58pic.com</a:t>
              </a:r>
              <a:r>
                <a:rPr lang="zh-CN" altLang="en-US" sz="1050" dirty="0">
                  <a:latin typeface="微软雅黑" panose="020B0503020204020204" pitchFamily="34" charset="-122"/>
                  <a:ea typeface="微软雅黑" panose="020B0503020204020204" pitchFamily="34" charset="-122"/>
                  <a:cs typeface="Lato Regular"/>
                </a:rPr>
                <a:t>点击此处更换文本</a:t>
              </a:r>
              <a:r>
                <a:rPr lang="en-US" altLang="zh-CN" sz="1050" dirty="0">
                  <a:latin typeface="微软雅黑" panose="020B0503020204020204" pitchFamily="34" charset="-122"/>
                  <a:ea typeface="微软雅黑" panose="020B0503020204020204" pitchFamily="34" charset="-122"/>
                  <a:cs typeface="Lato Regular"/>
                </a:rPr>
                <a:t>58pic.com</a:t>
              </a:r>
              <a:endParaRPr lang="en-US" altLang="zh-CN" sz="1050" dirty="0">
                <a:latin typeface="微软雅黑" pitchFamily="34" charset="-122"/>
                <a:ea typeface="微软雅黑" pitchFamily="34" charset="-122"/>
              </a:endParaRPr>
            </a:p>
            <a:p>
              <a:pPr>
                <a:lnSpc>
                  <a:spcPct val="150000"/>
                </a:lnSpc>
              </a:pPr>
              <a:r>
                <a:rPr lang="zh-CN" altLang="en-US" sz="1050" dirty="0">
                  <a:latin typeface="微软雅黑" panose="020B0503020204020204" pitchFamily="34" charset="-122"/>
                  <a:ea typeface="微软雅黑" panose="020B0503020204020204" pitchFamily="34" charset="-122"/>
                  <a:cs typeface="Lato Regular"/>
                </a:rPr>
                <a:t>点击此处更换文本</a:t>
              </a:r>
              <a:r>
                <a:rPr lang="en-US" altLang="zh-CN" sz="1050" dirty="0">
                  <a:latin typeface="微软雅黑" panose="020B0503020204020204" pitchFamily="34" charset="-122"/>
                  <a:ea typeface="微软雅黑" panose="020B0503020204020204" pitchFamily="34" charset="-122"/>
                  <a:cs typeface="Lato Regular"/>
                </a:rPr>
                <a:t>58pic.com</a:t>
              </a:r>
              <a:r>
                <a:rPr lang="zh-CN" altLang="en-US" sz="1050" dirty="0">
                  <a:latin typeface="微软雅黑" panose="020B0503020204020204" pitchFamily="34" charset="-122"/>
                  <a:ea typeface="微软雅黑" panose="020B0503020204020204" pitchFamily="34" charset="-122"/>
                  <a:cs typeface="Lato Regular"/>
                </a:rPr>
                <a:t>点击此处更换文本</a:t>
              </a:r>
              <a:r>
                <a:rPr lang="en-US" altLang="zh-CN" sz="1050" dirty="0">
                  <a:latin typeface="微软雅黑" panose="020B0503020204020204" pitchFamily="34" charset="-122"/>
                  <a:ea typeface="微软雅黑" panose="020B0503020204020204" pitchFamily="34" charset="-122"/>
                  <a:cs typeface="Lato Regular"/>
                </a:rPr>
                <a:t>58pic.com</a:t>
              </a:r>
              <a:endParaRPr lang="en-US" altLang="zh-CN" sz="1050" dirty="0">
                <a:latin typeface="微软雅黑" pitchFamily="34" charset="-122"/>
                <a:ea typeface="微软雅黑" pitchFamily="34" charset="-122"/>
              </a:endParaRPr>
            </a:p>
          </p:txBody>
        </p:sp>
      </p:grpSp>
    </p:spTree>
    <p:extLst>
      <p:ext uri="{BB962C8B-B14F-4D97-AF65-F5344CB8AC3E}">
        <p14:creationId xmlns:p14="http://schemas.microsoft.com/office/powerpoint/2010/main" val="232742636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379787" y="303198"/>
            <a:ext cx="11450264" cy="744805"/>
            <a:chOff x="-2970147" y="502045"/>
            <a:chExt cx="11450264" cy="744805"/>
          </a:xfrm>
        </p:grpSpPr>
        <p:sp>
          <p:nvSpPr>
            <p:cNvPr id="11" name="矩形 10">
              <a:extLst>
                <a:ext uri="{FF2B5EF4-FFF2-40B4-BE49-F238E27FC236}">
                  <a16:creationId xmlns:a16="http://schemas.microsoft.com/office/drawing/2014/main" id="{84C0791A-6676-4043-BBF1-DD2993D19C98}"/>
                </a:ext>
              </a:extLst>
            </p:cNvPr>
            <p:cNvSpPr/>
            <p:nvPr/>
          </p:nvSpPr>
          <p:spPr>
            <a:xfrm flipV="1">
              <a:off x="4199165" y="874625"/>
              <a:ext cx="4280952" cy="45719"/>
            </a:xfrm>
            <a:prstGeom prst="rect">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21748" y="50204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359193"/>
                  </a:solidFill>
                  <a:latin typeface="华文中宋" panose="02010600040101010101" pitchFamily="2" charset="-122"/>
                  <a:ea typeface="华文中宋" panose="02010600040101010101" pitchFamily="2" charset="-122"/>
                  <a:sym typeface="Arial" panose="020B0604020202020204" pitchFamily="34" charset="0"/>
                </a:rPr>
                <a:t>明年工作计划</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07235" y="10621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6" name="矩形 5">
              <a:extLst>
                <a:ext uri="{FF2B5EF4-FFF2-40B4-BE49-F238E27FC236}">
                  <a16:creationId xmlns:a16="http://schemas.microsoft.com/office/drawing/2014/main" id="{E1A26A74-67AE-44AB-B40F-EF1FEBC98A5C}"/>
                </a:ext>
              </a:extLst>
            </p:cNvPr>
            <p:cNvSpPr/>
            <p:nvPr/>
          </p:nvSpPr>
          <p:spPr>
            <a:xfrm flipV="1">
              <a:off x="-2970147" y="874625"/>
              <a:ext cx="4280952" cy="45719"/>
            </a:xfrm>
            <a:prstGeom prst="rect">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grpSp>
        <p:nvGrpSpPr>
          <p:cNvPr id="7" name="组合 6">
            <a:extLst>
              <a:ext uri="{FF2B5EF4-FFF2-40B4-BE49-F238E27FC236}">
                <a16:creationId xmlns:a16="http://schemas.microsoft.com/office/drawing/2014/main" id="{8B2667AC-5C20-454E-ACC3-E70D97598061}"/>
              </a:ext>
            </a:extLst>
          </p:cNvPr>
          <p:cNvGrpSpPr/>
          <p:nvPr/>
        </p:nvGrpSpPr>
        <p:grpSpPr>
          <a:xfrm flipH="1">
            <a:off x="6381185" y="2187500"/>
            <a:ext cx="4382886" cy="3701471"/>
            <a:chOff x="8747036" y="2319451"/>
            <a:chExt cx="2800778" cy="3294281"/>
          </a:xfrm>
        </p:grpSpPr>
        <p:grpSp>
          <p:nvGrpSpPr>
            <p:cNvPr id="9" name="组合 8">
              <a:extLst>
                <a:ext uri="{FF2B5EF4-FFF2-40B4-BE49-F238E27FC236}">
                  <a16:creationId xmlns:a16="http://schemas.microsoft.com/office/drawing/2014/main" id="{60EC37B0-02A9-4845-80A8-9683134D8215}"/>
                </a:ext>
              </a:extLst>
            </p:cNvPr>
            <p:cNvGrpSpPr/>
            <p:nvPr/>
          </p:nvGrpSpPr>
          <p:grpSpPr>
            <a:xfrm>
              <a:off x="8747036" y="2319451"/>
              <a:ext cx="2800778" cy="3294281"/>
              <a:chOff x="812800" y="1410749"/>
              <a:chExt cx="3384329" cy="3980658"/>
            </a:xfrm>
          </p:grpSpPr>
          <p:sp>
            <p:nvSpPr>
              <p:cNvPr id="14" name="矩形 13">
                <a:extLst>
                  <a:ext uri="{FF2B5EF4-FFF2-40B4-BE49-F238E27FC236}">
                    <a16:creationId xmlns:a16="http://schemas.microsoft.com/office/drawing/2014/main" id="{E3B0F7D9-5166-4914-A207-140D265C4DF9}"/>
                  </a:ext>
                </a:extLst>
              </p:cNvPr>
              <p:cNvSpPr/>
              <p:nvPr/>
            </p:nvSpPr>
            <p:spPr>
              <a:xfrm>
                <a:off x="812801" y="1410749"/>
                <a:ext cx="3384327" cy="498721"/>
              </a:xfrm>
              <a:prstGeom prst="rect">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spcBef>
                    <a:spcPts val="0"/>
                  </a:spcBef>
                  <a:spcAft>
                    <a:spcPts val="0"/>
                  </a:spcAft>
                </a:pPr>
                <a:r>
                  <a:rPr lang="zh-CN" altLang="en-US" sz="24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altLang="zh-CN" sz="24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5" name="Content Placeholder 2">
                <a:extLst>
                  <a:ext uri="{FF2B5EF4-FFF2-40B4-BE49-F238E27FC236}">
                    <a16:creationId xmlns:a16="http://schemas.microsoft.com/office/drawing/2014/main" id="{6F995611-6205-49EB-A212-0344ECC06B00}"/>
                  </a:ext>
                </a:extLst>
              </p:cNvPr>
              <p:cNvSpPr txBox="1">
                <a:spLocks/>
              </p:cNvSpPr>
              <p:nvPr/>
            </p:nvSpPr>
            <p:spPr>
              <a:xfrm>
                <a:off x="812801" y="2016975"/>
                <a:ext cx="3384328" cy="1313896"/>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900"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en-US" altLang="zh-CN" sz="900" b="1"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6" name="Content Placeholder 2">
                <a:extLst>
                  <a:ext uri="{FF2B5EF4-FFF2-40B4-BE49-F238E27FC236}">
                    <a16:creationId xmlns:a16="http://schemas.microsoft.com/office/drawing/2014/main" id="{C0BEE0A7-9E68-4014-AB21-3CE12E0AB3BD}"/>
                  </a:ext>
                </a:extLst>
              </p:cNvPr>
              <p:cNvSpPr txBox="1">
                <a:spLocks/>
              </p:cNvSpPr>
              <p:nvPr/>
            </p:nvSpPr>
            <p:spPr>
              <a:xfrm>
                <a:off x="812800" y="4300930"/>
                <a:ext cx="3384328" cy="1090477"/>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900"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修改文字内容，也可以直接复制你的内容到此。请替换文字修改文字内容，也可以直接复制你的内容到此。请替换文字内容，添加相关标题，修改文字内容，也可以直接复制你的内容到此。</a:t>
                </a:r>
                <a:endParaRPr lang="en-US" altLang="zh-CN" sz="900" b="1"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sp>
          <p:nvSpPr>
            <p:cNvPr id="10" name="矩形 9">
              <a:extLst>
                <a:ext uri="{FF2B5EF4-FFF2-40B4-BE49-F238E27FC236}">
                  <a16:creationId xmlns:a16="http://schemas.microsoft.com/office/drawing/2014/main" id="{47C284B2-0902-403B-A405-C2E5F3DD40A2}"/>
                </a:ext>
              </a:extLst>
            </p:cNvPr>
            <p:cNvSpPr/>
            <p:nvPr/>
          </p:nvSpPr>
          <p:spPr>
            <a:xfrm>
              <a:off x="8747036" y="4173820"/>
              <a:ext cx="2800777" cy="412728"/>
            </a:xfrm>
            <a:prstGeom prst="rect">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spcBef>
                  <a:spcPts val="0"/>
                </a:spcBef>
                <a:spcAft>
                  <a:spcPts val="0"/>
                </a:spcAft>
              </a:pPr>
              <a:r>
                <a:rPr lang="zh-CN" altLang="en-US" sz="24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altLang="zh-CN" sz="24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grpSp>
        <p:nvGrpSpPr>
          <p:cNvPr id="17" name="组合 16">
            <a:extLst>
              <a:ext uri="{FF2B5EF4-FFF2-40B4-BE49-F238E27FC236}">
                <a16:creationId xmlns:a16="http://schemas.microsoft.com/office/drawing/2014/main" id="{5849765C-C9F6-4EBA-96CC-8FA555D46861}"/>
              </a:ext>
            </a:extLst>
          </p:cNvPr>
          <p:cNvGrpSpPr/>
          <p:nvPr/>
        </p:nvGrpSpPr>
        <p:grpSpPr>
          <a:xfrm>
            <a:off x="1624531" y="1828459"/>
            <a:ext cx="4251563" cy="4146348"/>
            <a:chOff x="2810223" y="1003877"/>
            <a:chExt cx="3952033" cy="3854231"/>
          </a:xfrm>
        </p:grpSpPr>
        <p:grpSp>
          <p:nvGrpSpPr>
            <p:cNvPr id="18" name="组合 17">
              <a:extLst>
                <a:ext uri="{FF2B5EF4-FFF2-40B4-BE49-F238E27FC236}">
                  <a16:creationId xmlns:a16="http://schemas.microsoft.com/office/drawing/2014/main" id="{B454D325-6E1F-4D6D-9956-8D95572A905C}"/>
                </a:ext>
              </a:extLst>
            </p:cNvPr>
            <p:cNvGrpSpPr/>
            <p:nvPr/>
          </p:nvGrpSpPr>
          <p:grpSpPr>
            <a:xfrm>
              <a:off x="2873515" y="1003877"/>
              <a:ext cx="2065893" cy="1757720"/>
              <a:chOff x="2873515" y="1003877"/>
              <a:chExt cx="2065893" cy="1757720"/>
            </a:xfrm>
          </p:grpSpPr>
          <p:sp>
            <p:nvSpPr>
              <p:cNvPr id="53" name="任意多边形 54">
                <a:extLst>
                  <a:ext uri="{FF2B5EF4-FFF2-40B4-BE49-F238E27FC236}">
                    <a16:creationId xmlns:a16="http://schemas.microsoft.com/office/drawing/2014/main" id="{B029AFBD-DFC4-4D72-9D7A-FB59FB3F8578}"/>
                  </a:ext>
                </a:extLst>
              </p:cNvPr>
              <p:cNvSpPr/>
              <p:nvPr/>
            </p:nvSpPr>
            <p:spPr>
              <a:xfrm rot="5400000">
                <a:off x="3027602" y="849790"/>
                <a:ext cx="1757720" cy="2065893"/>
              </a:xfrm>
              <a:custGeom>
                <a:avLst/>
                <a:gdLst>
                  <a:gd name="connsiteX0" fmla="*/ 0 w 2232000"/>
                  <a:gd name="connsiteY0" fmla="*/ 2335309 h 2590940"/>
                  <a:gd name="connsiteX1" fmla="*/ 0 w 2232000"/>
                  <a:gd name="connsiteY1" fmla="*/ 614571 h 2590940"/>
                  <a:gd name="connsiteX2" fmla="*/ 255630 w 2232000"/>
                  <a:gd name="connsiteY2" fmla="*/ 358940 h 2590940"/>
                  <a:gd name="connsiteX3" fmla="*/ 907815 w 2232000"/>
                  <a:gd name="connsiteY3" fmla="*/ 358940 h 2590940"/>
                  <a:gd name="connsiteX4" fmla="*/ 1116000 w 2232000"/>
                  <a:gd name="connsiteY4" fmla="*/ 0 h 2590940"/>
                  <a:gd name="connsiteX5" fmla="*/ 1324185 w 2232000"/>
                  <a:gd name="connsiteY5" fmla="*/ 358940 h 2590940"/>
                  <a:gd name="connsiteX6" fmla="*/ 1976369 w 2232000"/>
                  <a:gd name="connsiteY6" fmla="*/ 358940 h 2590940"/>
                  <a:gd name="connsiteX7" fmla="*/ 2232000 w 2232000"/>
                  <a:gd name="connsiteY7" fmla="*/ 614571 h 2590940"/>
                  <a:gd name="connsiteX8" fmla="*/ 2232000 w 2232000"/>
                  <a:gd name="connsiteY8" fmla="*/ 2335309 h 2590940"/>
                  <a:gd name="connsiteX9" fmla="*/ 1976369 w 2232000"/>
                  <a:gd name="connsiteY9" fmla="*/ 2590940 h 2590940"/>
                  <a:gd name="connsiteX10" fmla="*/ 255630 w 2232000"/>
                  <a:gd name="connsiteY10" fmla="*/ 2590940 h 2590940"/>
                  <a:gd name="connsiteX11" fmla="*/ 0 w 2232000"/>
                  <a:gd name="connsiteY11" fmla="*/ 2335309 h 259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2000" h="2590940">
                    <a:moveTo>
                      <a:pt x="0" y="2335309"/>
                    </a:moveTo>
                    <a:lnTo>
                      <a:pt x="0" y="614571"/>
                    </a:lnTo>
                    <a:cubicBezTo>
                      <a:pt x="0" y="473390"/>
                      <a:pt x="114449" y="358940"/>
                      <a:pt x="255630" y="358940"/>
                    </a:cubicBezTo>
                    <a:lnTo>
                      <a:pt x="907815" y="358940"/>
                    </a:lnTo>
                    <a:lnTo>
                      <a:pt x="1116000" y="0"/>
                    </a:lnTo>
                    <a:lnTo>
                      <a:pt x="1324185" y="358940"/>
                    </a:lnTo>
                    <a:lnTo>
                      <a:pt x="1976369" y="358940"/>
                    </a:lnTo>
                    <a:cubicBezTo>
                      <a:pt x="2117550" y="358940"/>
                      <a:pt x="2232000" y="473390"/>
                      <a:pt x="2232000" y="614571"/>
                    </a:cubicBezTo>
                    <a:lnTo>
                      <a:pt x="2232000" y="2335309"/>
                    </a:lnTo>
                    <a:cubicBezTo>
                      <a:pt x="2232000" y="2476490"/>
                      <a:pt x="2117550" y="2590940"/>
                      <a:pt x="1976369" y="2590940"/>
                    </a:cubicBezTo>
                    <a:lnTo>
                      <a:pt x="255630" y="2590940"/>
                    </a:lnTo>
                    <a:cubicBezTo>
                      <a:pt x="114449" y="2590940"/>
                      <a:pt x="0" y="2476490"/>
                      <a:pt x="0" y="2335309"/>
                    </a:cubicBezTo>
                    <a:close/>
                  </a:path>
                </a:pathLst>
              </a:custGeom>
              <a:solidFill>
                <a:srgbClr val="35919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grpSp>
            <p:nvGrpSpPr>
              <p:cNvPr id="54" name="组合 199">
                <a:extLst>
                  <a:ext uri="{FF2B5EF4-FFF2-40B4-BE49-F238E27FC236}">
                    <a16:creationId xmlns:a16="http://schemas.microsoft.com/office/drawing/2014/main" id="{F4FBC69A-D67A-4CDB-8838-3963CECD57A0}"/>
                  </a:ext>
                </a:extLst>
              </p:cNvPr>
              <p:cNvGrpSpPr>
                <a:grpSpLocks/>
              </p:cNvGrpSpPr>
              <p:nvPr/>
            </p:nvGrpSpPr>
            <p:grpSpPr bwMode="auto">
              <a:xfrm>
                <a:off x="3516576" y="1705213"/>
                <a:ext cx="464573" cy="416302"/>
                <a:chOff x="6942138" y="1422400"/>
                <a:chExt cx="357188" cy="323851"/>
              </a:xfrm>
            </p:grpSpPr>
            <p:sp>
              <p:nvSpPr>
                <p:cNvPr id="56" name="Freeform 31">
                  <a:extLst>
                    <a:ext uri="{FF2B5EF4-FFF2-40B4-BE49-F238E27FC236}">
                      <a16:creationId xmlns:a16="http://schemas.microsoft.com/office/drawing/2014/main" id="{EDEEAEAA-0D64-441F-8E8F-97A8F9C5732C}"/>
                    </a:ext>
                  </a:extLst>
                </p:cNvPr>
                <p:cNvSpPr>
                  <a:spLocks/>
                </p:cNvSpPr>
                <p:nvPr/>
              </p:nvSpPr>
              <p:spPr bwMode="auto">
                <a:xfrm>
                  <a:off x="6942138" y="1706563"/>
                  <a:ext cx="357188" cy="39688"/>
                </a:xfrm>
                <a:custGeom>
                  <a:avLst/>
                  <a:gdLst>
                    <a:gd name="T0" fmla="*/ 357188 w 136"/>
                    <a:gd name="T1" fmla="*/ 18521 h 15"/>
                    <a:gd name="T2" fmla="*/ 336177 w 136"/>
                    <a:gd name="T3" fmla="*/ 39688 h 15"/>
                    <a:gd name="T4" fmla="*/ 21011 w 136"/>
                    <a:gd name="T5" fmla="*/ 39688 h 15"/>
                    <a:gd name="T6" fmla="*/ 0 w 136"/>
                    <a:gd name="T7" fmla="*/ 18521 h 15"/>
                    <a:gd name="T8" fmla="*/ 21011 w 136"/>
                    <a:gd name="T9" fmla="*/ 0 h 15"/>
                    <a:gd name="T10" fmla="*/ 336177 w 136"/>
                    <a:gd name="T11" fmla="*/ 0 h 15"/>
                    <a:gd name="T12" fmla="*/ 357188 w 136"/>
                    <a:gd name="T13" fmla="*/ 18521 h 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6" h="15">
                      <a:moveTo>
                        <a:pt x="136" y="7"/>
                      </a:moveTo>
                      <a:cubicBezTo>
                        <a:pt x="136" y="12"/>
                        <a:pt x="133" y="15"/>
                        <a:pt x="128" y="15"/>
                      </a:cubicBezTo>
                      <a:cubicBezTo>
                        <a:pt x="8" y="15"/>
                        <a:pt x="8" y="15"/>
                        <a:pt x="8" y="15"/>
                      </a:cubicBezTo>
                      <a:cubicBezTo>
                        <a:pt x="3" y="15"/>
                        <a:pt x="0" y="12"/>
                        <a:pt x="0" y="7"/>
                      </a:cubicBezTo>
                      <a:cubicBezTo>
                        <a:pt x="0" y="3"/>
                        <a:pt x="3" y="0"/>
                        <a:pt x="8" y="0"/>
                      </a:cubicBezTo>
                      <a:cubicBezTo>
                        <a:pt x="128" y="0"/>
                        <a:pt x="128" y="0"/>
                        <a:pt x="128" y="0"/>
                      </a:cubicBezTo>
                      <a:cubicBezTo>
                        <a:pt x="133" y="0"/>
                        <a:pt x="136" y="3"/>
                        <a:pt x="136"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7" name="Freeform 32">
                  <a:extLst>
                    <a:ext uri="{FF2B5EF4-FFF2-40B4-BE49-F238E27FC236}">
                      <a16:creationId xmlns:a16="http://schemas.microsoft.com/office/drawing/2014/main" id="{B49BD4D0-C2DE-4295-9444-39E9EF2A766D}"/>
                    </a:ext>
                  </a:extLst>
                </p:cNvPr>
                <p:cNvSpPr>
                  <a:spLocks/>
                </p:cNvSpPr>
                <p:nvPr/>
              </p:nvSpPr>
              <p:spPr bwMode="auto">
                <a:xfrm>
                  <a:off x="6986588" y="1562100"/>
                  <a:ext cx="42863" cy="123825"/>
                </a:xfrm>
                <a:custGeom>
                  <a:avLst/>
                  <a:gdLst>
                    <a:gd name="T0" fmla="*/ 21432 w 16"/>
                    <a:gd name="T1" fmla="*/ 123825 h 47"/>
                    <a:gd name="T2" fmla="*/ 0 w 16"/>
                    <a:gd name="T3" fmla="*/ 102748 h 47"/>
                    <a:gd name="T4" fmla="*/ 0 w 16"/>
                    <a:gd name="T5" fmla="*/ 21077 h 47"/>
                    <a:gd name="T6" fmla="*/ 21432 w 16"/>
                    <a:gd name="T7" fmla="*/ 0 h 47"/>
                    <a:gd name="T8" fmla="*/ 42863 w 16"/>
                    <a:gd name="T9" fmla="*/ 21077 h 47"/>
                    <a:gd name="T10" fmla="*/ 42863 w 16"/>
                    <a:gd name="T11" fmla="*/ 102748 h 47"/>
                    <a:gd name="T12" fmla="*/ 21432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8" name="Freeform 33">
                  <a:extLst>
                    <a:ext uri="{FF2B5EF4-FFF2-40B4-BE49-F238E27FC236}">
                      <a16:creationId xmlns:a16="http://schemas.microsoft.com/office/drawing/2014/main" id="{A596CF53-6863-405F-8A41-7DF642D76F7F}"/>
                    </a:ext>
                  </a:extLst>
                </p:cNvPr>
                <p:cNvSpPr>
                  <a:spLocks/>
                </p:cNvSpPr>
                <p:nvPr/>
              </p:nvSpPr>
              <p:spPr bwMode="auto">
                <a:xfrm>
                  <a:off x="7062788" y="1562100"/>
                  <a:ext cx="39688" cy="123825"/>
                </a:xfrm>
                <a:custGeom>
                  <a:avLst/>
                  <a:gdLst>
                    <a:gd name="T0" fmla="*/ 21167 w 15"/>
                    <a:gd name="T1" fmla="*/ 123825 h 47"/>
                    <a:gd name="T2" fmla="*/ 0 w 15"/>
                    <a:gd name="T3" fmla="*/ 102748 h 47"/>
                    <a:gd name="T4" fmla="*/ 0 w 15"/>
                    <a:gd name="T5" fmla="*/ 21077 h 47"/>
                    <a:gd name="T6" fmla="*/ 21167 w 15"/>
                    <a:gd name="T7" fmla="*/ 0 h 47"/>
                    <a:gd name="T8" fmla="*/ 39688 w 15"/>
                    <a:gd name="T9" fmla="*/ 21077 h 47"/>
                    <a:gd name="T10" fmla="*/ 39688 w 15"/>
                    <a:gd name="T11" fmla="*/ 102748 h 47"/>
                    <a:gd name="T12" fmla="*/ 21167 w 15"/>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47">
                      <a:moveTo>
                        <a:pt x="8" y="47"/>
                      </a:moveTo>
                      <a:cubicBezTo>
                        <a:pt x="3" y="47"/>
                        <a:pt x="0" y="44"/>
                        <a:pt x="0" y="39"/>
                      </a:cubicBezTo>
                      <a:cubicBezTo>
                        <a:pt x="0" y="8"/>
                        <a:pt x="0" y="8"/>
                        <a:pt x="0" y="8"/>
                      </a:cubicBezTo>
                      <a:cubicBezTo>
                        <a:pt x="0" y="4"/>
                        <a:pt x="3" y="0"/>
                        <a:pt x="8" y="0"/>
                      </a:cubicBezTo>
                      <a:cubicBezTo>
                        <a:pt x="12" y="0"/>
                        <a:pt x="15" y="4"/>
                        <a:pt x="15" y="8"/>
                      </a:cubicBezTo>
                      <a:cubicBezTo>
                        <a:pt x="15" y="39"/>
                        <a:pt x="15" y="39"/>
                        <a:pt x="15" y="39"/>
                      </a:cubicBezTo>
                      <a:cubicBezTo>
                        <a:pt x="15"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9" name="Freeform 34">
                  <a:extLst>
                    <a:ext uri="{FF2B5EF4-FFF2-40B4-BE49-F238E27FC236}">
                      <a16:creationId xmlns:a16="http://schemas.microsoft.com/office/drawing/2014/main" id="{6A4F68DB-F4E0-4229-8A53-5E64B2E0B444}"/>
                    </a:ext>
                  </a:extLst>
                </p:cNvPr>
                <p:cNvSpPr>
                  <a:spLocks/>
                </p:cNvSpPr>
                <p:nvPr/>
              </p:nvSpPr>
              <p:spPr bwMode="auto">
                <a:xfrm>
                  <a:off x="7138988" y="1562100"/>
                  <a:ext cx="39688" cy="123825"/>
                </a:xfrm>
                <a:custGeom>
                  <a:avLst/>
                  <a:gdLst>
                    <a:gd name="T0" fmla="*/ 18521 w 15"/>
                    <a:gd name="T1" fmla="*/ 123825 h 47"/>
                    <a:gd name="T2" fmla="*/ 0 w 15"/>
                    <a:gd name="T3" fmla="*/ 102748 h 47"/>
                    <a:gd name="T4" fmla="*/ 0 w 15"/>
                    <a:gd name="T5" fmla="*/ 21077 h 47"/>
                    <a:gd name="T6" fmla="*/ 18521 w 15"/>
                    <a:gd name="T7" fmla="*/ 0 h 47"/>
                    <a:gd name="T8" fmla="*/ 39688 w 15"/>
                    <a:gd name="T9" fmla="*/ 21077 h 47"/>
                    <a:gd name="T10" fmla="*/ 39688 w 15"/>
                    <a:gd name="T11" fmla="*/ 102748 h 47"/>
                    <a:gd name="T12" fmla="*/ 18521 w 15"/>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47">
                      <a:moveTo>
                        <a:pt x="7" y="47"/>
                      </a:moveTo>
                      <a:cubicBezTo>
                        <a:pt x="3" y="47"/>
                        <a:pt x="0" y="44"/>
                        <a:pt x="0" y="39"/>
                      </a:cubicBezTo>
                      <a:cubicBezTo>
                        <a:pt x="0" y="8"/>
                        <a:pt x="0" y="8"/>
                        <a:pt x="0" y="8"/>
                      </a:cubicBezTo>
                      <a:cubicBezTo>
                        <a:pt x="0" y="4"/>
                        <a:pt x="3" y="0"/>
                        <a:pt x="7" y="0"/>
                      </a:cubicBezTo>
                      <a:cubicBezTo>
                        <a:pt x="12" y="0"/>
                        <a:pt x="15" y="4"/>
                        <a:pt x="15" y="8"/>
                      </a:cubicBezTo>
                      <a:cubicBezTo>
                        <a:pt x="15" y="39"/>
                        <a:pt x="15" y="39"/>
                        <a:pt x="15" y="39"/>
                      </a:cubicBezTo>
                      <a:cubicBezTo>
                        <a:pt x="15" y="44"/>
                        <a:pt x="12" y="47"/>
                        <a:pt x="7"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60" name="Freeform 35">
                  <a:extLst>
                    <a:ext uri="{FF2B5EF4-FFF2-40B4-BE49-F238E27FC236}">
                      <a16:creationId xmlns:a16="http://schemas.microsoft.com/office/drawing/2014/main" id="{C729C0BC-21E3-4730-A053-0EF96259BD03}"/>
                    </a:ext>
                  </a:extLst>
                </p:cNvPr>
                <p:cNvSpPr>
                  <a:spLocks/>
                </p:cNvSpPr>
                <p:nvPr/>
              </p:nvSpPr>
              <p:spPr bwMode="auto">
                <a:xfrm>
                  <a:off x="7212013" y="1562100"/>
                  <a:ext cx="42863" cy="123825"/>
                </a:xfrm>
                <a:custGeom>
                  <a:avLst/>
                  <a:gdLst>
                    <a:gd name="T0" fmla="*/ 21432 w 16"/>
                    <a:gd name="T1" fmla="*/ 123825 h 47"/>
                    <a:gd name="T2" fmla="*/ 0 w 16"/>
                    <a:gd name="T3" fmla="*/ 102748 h 47"/>
                    <a:gd name="T4" fmla="*/ 0 w 16"/>
                    <a:gd name="T5" fmla="*/ 21077 h 47"/>
                    <a:gd name="T6" fmla="*/ 21432 w 16"/>
                    <a:gd name="T7" fmla="*/ 0 h 47"/>
                    <a:gd name="T8" fmla="*/ 42863 w 16"/>
                    <a:gd name="T9" fmla="*/ 21077 h 47"/>
                    <a:gd name="T10" fmla="*/ 42863 w 16"/>
                    <a:gd name="T11" fmla="*/ 102748 h 47"/>
                    <a:gd name="T12" fmla="*/ 21432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61" name="Freeform 36">
                  <a:extLst>
                    <a:ext uri="{FF2B5EF4-FFF2-40B4-BE49-F238E27FC236}">
                      <a16:creationId xmlns:a16="http://schemas.microsoft.com/office/drawing/2014/main" id="{D67B68C1-D94A-464F-82A3-F6610AB97110}"/>
                    </a:ext>
                  </a:extLst>
                </p:cNvPr>
                <p:cNvSpPr>
                  <a:spLocks/>
                </p:cNvSpPr>
                <p:nvPr/>
              </p:nvSpPr>
              <p:spPr bwMode="auto">
                <a:xfrm>
                  <a:off x="7010400" y="1422400"/>
                  <a:ext cx="220663" cy="66675"/>
                </a:xfrm>
                <a:custGeom>
                  <a:avLst/>
                  <a:gdLst>
                    <a:gd name="T0" fmla="*/ 220663 w 84"/>
                    <a:gd name="T1" fmla="*/ 66675 h 25"/>
                    <a:gd name="T2" fmla="*/ 136601 w 84"/>
                    <a:gd name="T3" fmla="*/ 10668 h 25"/>
                    <a:gd name="T4" fmla="*/ 84062 w 84"/>
                    <a:gd name="T5" fmla="*/ 10668 h 25"/>
                    <a:gd name="T6" fmla="*/ 47285 w 84"/>
                    <a:gd name="T7" fmla="*/ 34671 h 25"/>
                    <a:gd name="T8" fmla="*/ 0 w 84"/>
                    <a:gd name="T9" fmla="*/ 66675 h 25"/>
                    <a:gd name="T10" fmla="*/ 220663 w 84"/>
                    <a:gd name="T11" fmla="*/ 66675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25">
                      <a:moveTo>
                        <a:pt x="84" y="25"/>
                      </a:moveTo>
                      <a:cubicBezTo>
                        <a:pt x="52" y="4"/>
                        <a:pt x="52" y="4"/>
                        <a:pt x="52" y="4"/>
                      </a:cubicBezTo>
                      <a:cubicBezTo>
                        <a:pt x="46" y="0"/>
                        <a:pt x="38" y="0"/>
                        <a:pt x="32" y="4"/>
                      </a:cubicBezTo>
                      <a:cubicBezTo>
                        <a:pt x="18" y="13"/>
                        <a:pt x="18" y="13"/>
                        <a:pt x="18" y="13"/>
                      </a:cubicBezTo>
                      <a:cubicBezTo>
                        <a:pt x="0" y="25"/>
                        <a:pt x="0" y="25"/>
                        <a:pt x="0" y="25"/>
                      </a:cubicBezTo>
                      <a:lnTo>
                        <a:pt x="84" y="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62" name="Freeform 37">
                  <a:extLst>
                    <a:ext uri="{FF2B5EF4-FFF2-40B4-BE49-F238E27FC236}">
                      <a16:creationId xmlns:a16="http://schemas.microsoft.com/office/drawing/2014/main" id="{D56E2D49-C586-44CD-8CF5-BAACB7452AED}"/>
                    </a:ext>
                  </a:extLst>
                </p:cNvPr>
                <p:cNvSpPr>
                  <a:spLocks/>
                </p:cNvSpPr>
                <p:nvPr/>
              </p:nvSpPr>
              <p:spPr bwMode="auto">
                <a:xfrm>
                  <a:off x="6962775" y="1509713"/>
                  <a:ext cx="315913" cy="41275"/>
                </a:xfrm>
                <a:custGeom>
                  <a:avLst/>
                  <a:gdLst>
                    <a:gd name="T0" fmla="*/ 315913 w 120"/>
                    <a:gd name="T1" fmla="*/ 20638 h 16"/>
                    <a:gd name="T2" fmla="*/ 294852 w 120"/>
                    <a:gd name="T3" fmla="*/ 41275 h 16"/>
                    <a:gd name="T4" fmla="*/ 21061 w 120"/>
                    <a:gd name="T5" fmla="*/ 41275 h 16"/>
                    <a:gd name="T6" fmla="*/ 0 w 120"/>
                    <a:gd name="T7" fmla="*/ 20638 h 16"/>
                    <a:gd name="T8" fmla="*/ 21061 w 120"/>
                    <a:gd name="T9" fmla="*/ 0 h 16"/>
                    <a:gd name="T10" fmla="*/ 294852 w 120"/>
                    <a:gd name="T11" fmla="*/ 0 h 16"/>
                    <a:gd name="T12" fmla="*/ 315913 w 120"/>
                    <a:gd name="T13" fmla="*/ 20638 h 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6">
                      <a:moveTo>
                        <a:pt x="120" y="8"/>
                      </a:moveTo>
                      <a:cubicBezTo>
                        <a:pt x="120" y="12"/>
                        <a:pt x="116" y="16"/>
                        <a:pt x="112" y="16"/>
                      </a:cubicBezTo>
                      <a:cubicBezTo>
                        <a:pt x="8" y="16"/>
                        <a:pt x="8" y="16"/>
                        <a:pt x="8" y="16"/>
                      </a:cubicBezTo>
                      <a:cubicBezTo>
                        <a:pt x="4" y="16"/>
                        <a:pt x="0" y="12"/>
                        <a:pt x="0" y="8"/>
                      </a:cubicBezTo>
                      <a:cubicBezTo>
                        <a:pt x="0" y="3"/>
                        <a:pt x="4" y="0"/>
                        <a:pt x="8" y="0"/>
                      </a:cubicBezTo>
                      <a:cubicBezTo>
                        <a:pt x="112" y="0"/>
                        <a:pt x="112" y="0"/>
                        <a:pt x="112" y="0"/>
                      </a:cubicBezTo>
                      <a:cubicBezTo>
                        <a:pt x="116" y="0"/>
                        <a:pt x="120" y="3"/>
                        <a:pt x="120"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sp>
            <p:nvSpPr>
              <p:cNvPr id="55" name="文本框 226">
                <a:extLst>
                  <a:ext uri="{FF2B5EF4-FFF2-40B4-BE49-F238E27FC236}">
                    <a16:creationId xmlns:a16="http://schemas.microsoft.com/office/drawing/2014/main" id="{15B9D145-F58E-4845-8239-97D5AAF9E451}"/>
                  </a:ext>
                </a:extLst>
              </p:cNvPr>
              <p:cNvSpPr txBox="1">
                <a:spLocks noChangeArrowheads="1"/>
              </p:cNvSpPr>
              <p:nvPr/>
            </p:nvSpPr>
            <p:spPr bwMode="auto">
              <a:xfrm>
                <a:off x="3203466" y="2270284"/>
                <a:ext cx="899175" cy="297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sz="1600" dirty="0">
                    <a:solidFill>
                      <a:schemeClr val="bg1"/>
                    </a:solidFill>
                    <a:latin typeface="微软雅黑" panose="020B0503020204020204" pitchFamily="34" charset="-122"/>
                    <a:cs typeface="Arial Unicode MS" pitchFamily="34" charset="-122"/>
                  </a:rPr>
                  <a:t>加入标题</a:t>
                </a:r>
              </a:p>
            </p:txBody>
          </p:sp>
        </p:grpSp>
        <p:grpSp>
          <p:nvGrpSpPr>
            <p:cNvPr id="19" name="组合 18">
              <a:extLst>
                <a:ext uri="{FF2B5EF4-FFF2-40B4-BE49-F238E27FC236}">
                  <a16:creationId xmlns:a16="http://schemas.microsoft.com/office/drawing/2014/main" id="{6909A64E-E636-4B16-82C4-B32D68E12848}"/>
                </a:ext>
              </a:extLst>
            </p:cNvPr>
            <p:cNvGrpSpPr/>
            <p:nvPr/>
          </p:nvGrpSpPr>
          <p:grpSpPr>
            <a:xfrm>
              <a:off x="4983715" y="1011377"/>
              <a:ext cx="1778541" cy="2040255"/>
              <a:chOff x="4983715" y="1011377"/>
              <a:chExt cx="1778541" cy="2040255"/>
            </a:xfrm>
          </p:grpSpPr>
          <p:sp>
            <p:nvSpPr>
              <p:cNvPr id="45" name="任意多边形 46">
                <a:extLst>
                  <a:ext uri="{FF2B5EF4-FFF2-40B4-BE49-F238E27FC236}">
                    <a16:creationId xmlns:a16="http://schemas.microsoft.com/office/drawing/2014/main" id="{99656A62-AF8C-4DCE-B38E-6949692DA49A}"/>
                  </a:ext>
                </a:extLst>
              </p:cNvPr>
              <p:cNvSpPr/>
              <p:nvPr/>
            </p:nvSpPr>
            <p:spPr>
              <a:xfrm flipH="1" flipV="1">
                <a:off x="4983715" y="1011377"/>
                <a:ext cx="1778541" cy="2040255"/>
              </a:xfrm>
              <a:custGeom>
                <a:avLst/>
                <a:gdLst>
                  <a:gd name="connsiteX0" fmla="*/ 0 w 2232000"/>
                  <a:gd name="connsiteY0" fmla="*/ 2335309 h 2590940"/>
                  <a:gd name="connsiteX1" fmla="*/ 0 w 2232000"/>
                  <a:gd name="connsiteY1" fmla="*/ 614571 h 2590940"/>
                  <a:gd name="connsiteX2" fmla="*/ 255630 w 2232000"/>
                  <a:gd name="connsiteY2" fmla="*/ 358940 h 2590940"/>
                  <a:gd name="connsiteX3" fmla="*/ 907815 w 2232000"/>
                  <a:gd name="connsiteY3" fmla="*/ 358940 h 2590940"/>
                  <a:gd name="connsiteX4" fmla="*/ 1116000 w 2232000"/>
                  <a:gd name="connsiteY4" fmla="*/ 0 h 2590940"/>
                  <a:gd name="connsiteX5" fmla="*/ 1324185 w 2232000"/>
                  <a:gd name="connsiteY5" fmla="*/ 358940 h 2590940"/>
                  <a:gd name="connsiteX6" fmla="*/ 1976369 w 2232000"/>
                  <a:gd name="connsiteY6" fmla="*/ 358940 h 2590940"/>
                  <a:gd name="connsiteX7" fmla="*/ 2232000 w 2232000"/>
                  <a:gd name="connsiteY7" fmla="*/ 614571 h 2590940"/>
                  <a:gd name="connsiteX8" fmla="*/ 2232000 w 2232000"/>
                  <a:gd name="connsiteY8" fmla="*/ 2335309 h 2590940"/>
                  <a:gd name="connsiteX9" fmla="*/ 1976369 w 2232000"/>
                  <a:gd name="connsiteY9" fmla="*/ 2590940 h 2590940"/>
                  <a:gd name="connsiteX10" fmla="*/ 255630 w 2232000"/>
                  <a:gd name="connsiteY10" fmla="*/ 2590940 h 2590940"/>
                  <a:gd name="connsiteX11" fmla="*/ 0 w 2232000"/>
                  <a:gd name="connsiteY11" fmla="*/ 2335309 h 259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2000" h="2590940">
                    <a:moveTo>
                      <a:pt x="0" y="2335309"/>
                    </a:moveTo>
                    <a:lnTo>
                      <a:pt x="0" y="614571"/>
                    </a:lnTo>
                    <a:cubicBezTo>
                      <a:pt x="0" y="473390"/>
                      <a:pt x="114449" y="358940"/>
                      <a:pt x="255630" y="358940"/>
                    </a:cubicBezTo>
                    <a:lnTo>
                      <a:pt x="907815" y="358940"/>
                    </a:lnTo>
                    <a:lnTo>
                      <a:pt x="1116000" y="0"/>
                    </a:lnTo>
                    <a:lnTo>
                      <a:pt x="1324185" y="358940"/>
                    </a:lnTo>
                    <a:lnTo>
                      <a:pt x="1976369" y="358940"/>
                    </a:lnTo>
                    <a:cubicBezTo>
                      <a:pt x="2117550" y="358940"/>
                      <a:pt x="2232000" y="473390"/>
                      <a:pt x="2232000" y="614571"/>
                    </a:cubicBezTo>
                    <a:lnTo>
                      <a:pt x="2232000" y="2335309"/>
                    </a:lnTo>
                    <a:cubicBezTo>
                      <a:pt x="2232000" y="2476490"/>
                      <a:pt x="2117550" y="2590940"/>
                      <a:pt x="1976369" y="2590940"/>
                    </a:cubicBezTo>
                    <a:lnTo>
                      <a:pt x="255630" y="2590940"/>
                    </a:lnTo>
                    <a:cubicBezTo>
                      <a:pt x="114449" y="2590940"/>
                      <a:pt x="0" y="2476490"/>
                      <a:pt x="0" y="2335309"/>
                    </a:cubicBezTo>
                    <a:close/>
                  </a:path>
                </a:pathLst>
              </a:custGeom>
              <a:solidFill>
                <a:srgbClr val="35919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grpSp>
            <p:nvGrpSpPr>
              <p:cNvPr id="46" name="组合 193">
                <a:extLst>
                  <a:ext uri="{FF2B5EF4-FFF2-40B4-BE49-F238E27FC236}">
                    <a16:creationId xmlns:a16="http://schemas.microsoft.com/office/drawing/2014/main" id="{FF6CBDE7-B421-4432-8F25-C0B74026BBAC}"/>
                  </a:ext>
                </a:extLst>
              </p:cNvPr>
              <p:cNvGrpSpPr>
                <a:grpSpLocks/>
              </p:cNvGrpSpPr>
              <p:nvPr/>
            </p:nvGrpSpPr>
            <p:grpSpPr bwMode="auto">
              <a:xfrm>
                <a:off x="5557151" y="1782723"/>
                <a:ext cx="431661" cy="356295"/>
                <a:chOff x="9478963" y="1489075"/>
                <a:chExt cx="307975" cy="257176"/>
              </a:xfrm>
            </p:grpSpPr>
            <p:sp>
              <p:nvSpPr>
                <p:cNvPr id="48" name="Freeform 26">
                  <a:extLst>
                    <a:ext uri="{FF2B5EF4-FFF2-40B4-BE49-F238E27FC236}">
                      <a16:creationId xmlns:a16="http://schemas.microsoft.com/office/drawing/2014/main" id="{23EBDA2C-5638-451A-9CAE-84E4B73037B6}"/>
                    </a:ext>
                  </a:extLst>
                </p:cNvPr>
                <p:cNvSpPr>
                  <a:spLocks/>
                </p:cNvSpPr>
                <p:nvPr/>
              </p:nvSpPr>
              <p:spPr bwMode="auto">
                <a:xfrm>
                  <a:off x="9478963" y="1706563"/>
                  <a:ext cx="307975" cy="39688"/>
                </a:xfrm>
                <a:custGeom>
                  <a:avLst/>
                  <a:gdLst>
                    <a:gd name="T0" fmla="*/ 307975 w 118"/>
                    <a:gd name="T1" fmla="*/ 18521 h 15"/>
                    <a:gd name="T2" fmla="*/ 287095 w 118"/>
                    <a:gd name="T3" fmla="*/ 39688 h 15"/>
                    <a:gd name="T4" fmla="*/ 18270 w 118"/>
                    <a:gd name="T5" fmla="*/ 39688 h 15"/>
                    <a:gd name="T6" fmla="*/ 0 w 118"/>
                    <a:gd name="T7" fmla="*/ 18521 h 15"/>
                    <a:gd name="T8" fmla="*/ 18270 w 118"/>
                    <a:gd name="T9" fmla="*/ 0 h 15"/>
                    <a:gd name="T10" fmla="*/ 287095 w 118"/>
                    <a:gd name="T11" fmla="*/ 0 h 15"/>
                    <a:gd name="T12" fmla="*/ 307975 w 118"/>
                    <a:gd name="T13" fmla="*/ 18521 h 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8" h="15">
                      <a:moveTo>
                        <a:pt x="118" y="7"/>
                      </a:moveTo>
                      <a:cubicBezTo>
                        <a:pt x="118" y="12"/>
                        <a:pt x="115" y="15"/>
                        <a:pt x="110" y="15"/>
                      </a:cubicBezTo>
                      <a:cubicBezTo>
                        <a:pt x="7" y="15"/>
                        <a:pt x="7" y="15"/>
                        <a:pt x="7" y="15"/>
                      </a:cubicBezTo>
                      <a:cubicBezTo>
                        <a:pt x="3" y="15"/>
                        <a:pt x="0" y="12"/>
                        <a:pt x="0" y="7"/>
                      </a:cubicBezTo>
                      <a:cubicBezTo>
                        <a:pt x="0" y="3"/>
                        <a:pt x="3" y="0"/>
                        <a:pt x="7" y="0"/>
                      </a:cubicBezTo>
                      <a:cubicBezTo>
                        <a:pt x="110" y="0"/>
                        <a:pt x="110" y="0"/>
                        <a:pt x="110" y="0"/>
                      </a:cubicBezTo>
                      <a:cubicBezTo>
                        <a:pt x="115" y="0"/>
                        <a:pt x="118" y="3"/>
                        <a:pt x="118"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9" name="Freeform 27">
                  <a:extLst>
                    <a:ext uri="{FF2B5EF4-FFF2-40B4-BE49-F238E27FC236}">
                      <a16:creationId xmlns:a16="http://schemas.microsoft.com/office/drawing/2014/main" id="{A1CCBD35-7085-4044-A7D7-82F09F205E65}"/>
                    </a:ext>
                  </a:extLst>
                </p:cNvPr>
                <p:cNvSpPr>
                  <a:spLocks/>
                </p:cNvSpPr>
                <p:nvPr/>
              </p:nvSpPr>
              <p:spPr bwMode="auto">
                <a:xfrm>
                  <a:off x="9504363" y="1562100"/>
                  <a:ext cx="41275" cy="123825"/>
                </a:xfrm>
                <a:custGeom>
                  <a:avLst/>
                  <a:gdLst>
                    <a:gd name="T0" fmla="*/ 20638 w 16"/>
                    <a:gd name="T1" fmla="*/ 123825 h 47"/>
                    <a:gd name="T2" fmla="*/ 0 w 16"/>
                    <a:gd name="T3" fmla="*/ 102748 h 47"/>
                    <a:gd name="T4" fmla="*/ 0 w 16"/>
                    <a:gd name="T5" fmla="*/ 21077 h 47"/>
                    <a:gd name="T6" fmla="*/ 20638 w 16"/>
                    <a:gd name="T7" fmla="*/ 0 h 47"/>
                    <a:gd name="T8" fmla="*/ 41275 w 16"/>
                    <a:gd name="T9" fmla="*/ 21077 h 47"/>
                    <a:gd name="T10" fmla="*/ 41275 w 16"/>
                    <a:gd name="T11" fmla="*/ 102748 h 47"/>
                    <a:gd name="T12" fmla="*/ 20638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0" name="Freeform 28">
                  <a:extLst>
                    <a:ext uri="{FF2B5EF4-FFF2-40B4-BE49-F238E27FC236}">
                      <a16:creationId xmlns:a16="http://schemas.microsoft.com/office/drawing/2014/main" id="{1183947C-15C8-454C-9187-E33CFDA3F553}"/>
                    </a:ext>
                  </a:extLst>
                </p:cNvPr>
                <p:cNvSpPr>
                  <a:spLocks/>
                </p:cNvSpPr>
                <p:nvPr/>
              </p:nvSpPr>
              <p:spPr bwMode="auto">
                <a:xfrm>
                  <a:off x="9577388" y="1525588"/>
                  <a:ext cx="42863" cy="160338"/>
                </a:xfrm>
                <a:custGeom>
                  <a:avLst/>
                  <a:gdLst>
                    <a:gd name="T0" fmla="*/ 21432 w 16"/>
                    <a:gd name="T1" fmla="*/ 160338 h 61"/>
                    <a:gd name="T2" fmla="*/ 0 w 16"/>
                    <a:gd name="T3" fmla="*/ 139310 h 61"/>
                    <a:gd name="T4" fmla="*/ 0 w 16"/>
                    <a:gd name="T5" fmla="*/ 21028 h 61"/>
                    <a:gd name="T6" fmla="*/ 21432 w 16"/>
                    <a:gd name="T7" fmla="*/ 0 h 61"/>
                    <a:gd name="T8" fmla="*/ 42863 w 16"/>
                    <a:gd name="T9" fmla="*/ 21028 h 61"/>
                    <a:gd name="T10" fmla="*/ 42863 w 16"/>
                    <a:gd name="T11" fmla="*/ 139310 h 61"/>
                    <a:gd name="T12" fmla="*/ 21432 w 16"/>
                    <a:gd name="T13" fmla="*/ 160338 h 6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61">
                      <a:moveTo>
                        <a:pt x="8" y="61"/>
                      </a:moveTo>
                      <a:cubicBezTo>
                        <a:pt x="3" y="61"/>
                        <a:pt x="0" y="58"/>
                        <a:pt x="0" y="53"/>
                      </a:cubicBezTo>
                      <a:cubicBezTo>
                        <a:pt x="0" y="8"/>
                        <a:pt x="0" y="8"/>
                        <a:pt x="0" y="8"/>
                      </a:cubicBezTo>
                      <a:cubicBezTo>
                        <a:pt x="0" y="4"/>
                        <a:pt x="3" y="0"/>
                        <a:pt x="8" y="0"/>
                      </a:cubicBezTo>
                      <a:cubicBezTo>
                        <a:pt x="12" y="0"/>
                        <a:pt x="16" y="4"/>
                        <a:pt x="16" y="8"/>
                      </a:cubicBezTo>
                      <a:cubicBezTo>
                        <a:pt x="16" y="53"/>
                        <a:pt x="16" y="53"/>
                        <a:pt x="16" y="53"/>
                      </a:cubicBezTo>
                      <a:cubicBezTo>
                        <a:pt x="16" y="58"/>
                        <a:pt x="12" y="61"/>
                        <a:pt x="8"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1" name="Freeform 29">
                  <a:extLst>
                    <a:ext uri="{FF2B5EF4-FFF2-40B4-BE49-F238E27FC236}">
                      <a16:creationId xmlns:a16="http://schemas.microsoft.com/office/drawing/2014/main" id="{7528C748-1892-4F10-BC39-6E284F050A15}"/>
                    </a:ext>
                  </a:extLst>
                </p:cNvPr>
                <p:cNvSpPr>
                  <a:spLocks/>
                </p:cNvSpPr>
                <p:nvPr/>
              </p:nvSpPr>
              <p:spPr bwMode="auto">
                <a:xfrm>
                  <a:off x="9652000" y="1489075"/>
                  <a:ext cx="38100" cy="196850"/>
                </a:xfrm>
                <a:custGeom>
                  <a:avLst/>
                  <a:gdLst>
                    <a:gd name="T0" fmla="*/ 20320 w 15"/>
                    <a:gd name="T1" fmla="*/ 196850 h 75"/>
                    <a:gd name="T2" fmla="*/ 0 w 15"/>
                    <a:gd name="T3" fmla="*/ 175853 h 75"/>
                    <a:gd name="T4" fmla="*/ 0 w 15"/>
                    <a:gd name="T5" fmla="*/ 20997 h 75"/>
                    <a:gd name="T6" fmla="*/ 20320 w 15"/>
                    <a:gd name="T7" fmla="*/ 0 h 75"/>
                    <a:gd name="T8" fmla="*/ 38100 w 15"/>
                    <a:gd name="T9" fmla="*/ 20997 h 75"/>
                    <a:gd name="T10" fmla="*/ 38100 w 15"/>
                    <a:gd name="T11" fmla="*/ 175853 h 75"/>
                    <a:gd name="T12" fmla="*/ 20320 w 15"/>
                    <a:gd name="T13" fmla="*/ 196850 h 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75">
                      <a:moveTo>
                        <a:pt x="8" y="75"/>
                      </a:moveTo>
                      <a:cubicBezTo>
                        <a:pt x="3" y="75"/>
                        <a:pt x="0" y="72"/>
                        <a:pt x="0" y="67"/>
                      </a:cubicBezTo>
                      <a:cubicBezTo>
                        <a:pt x="0" y="8"/>
                        <a:pt x="0" y="8"/>
                        <a:pt x="0" y="8"/>
                      </a:cubicBezTo>
                      <a:cubicBezTo>
                        <a:pt x="0" y="3"/>
                        <a:pt x="3" y="0"/>
                        <a:pt x="8" y="0"/>
                      </a:cubicBezTo>
                      <a:cubicBezTo>
                        <a:pt x="12" y="0"/>
                        <a:pt x="15" y="3"/>
                        <a:pt x="15" y="8"/>
                      </a:cubicBezTo>
                      <a:cubicBezTo>
                        <a:pt x="15" y="67"/>
                        <a:pt x="15" y="67"/>
                        <a:pt x="15" y="67"/>
                      </a:cubicBezTo>
                      <a:cubicBezTo>
                        <a:pt x="15" y="72"/>
                        <a:pt x="12" y="75"/>
                        <a:pt x="8"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2" name="Freeform 30">
                  <a:extLst>
                    <a:ext uri="{FF2B5EF4-FFF2-40B4-BE49-F238E27FC236}">
                      <a16:creationId xmlns:a16="http://schemas.microsoft.com/office/drawing/2014/main" id="{CA66D515-D5C2-44CE-AB87-C9702E3D96E0}"/>
                    </a:ext>
                  </a:extLst>
                </p:cNvPr>
                <p:cNvSpPr>
                  <a:spLocks/>
                </p:cNvSpPr>
                <p:nvPr/>
              </p:nvSpPr>
              <p:spPr bwMode="auto">
                <a:xfrm>
                  <a:off x="9725025" y="1498600"/>
                  <a:ext cx="39688" cy="187325"/>
                </a:xfrm>
                <a:custGeom>
                  <a:avLst/>
                  <a:gdLst>
                    <a:gd name="T0" fmla="*/ 18521 w 15"/>
                    <a:gd name="T1" fmla="*/ 187325 h 71"/>
                    <a:gd name="T2" fmla="*/ 0 w 15"/>
                    <a:gd name="T3" fmla="*/ 166218 h 71"/>
                    <a:gd name="T4" fmla="*/ 0 w 15"/>
                    <a:gd name="T5" fmla="*/ 21107 h 71"/>
                    <a:gd name="T6" fmla="*/ 18521 w 15"/>
                    <a:gd name="T7" fmla="*/ 0 h 71"/>
                    <a:gd name="T8" fmla="*/ 39688 w 15"/>
                    <a:gd name="T9" fmla="*/ 21107 h 71"/>
                    <a:gd name="T10" fmla="*/ 39688 w 15"/>
                    <a:gd name="T11" fmla="*/ 166218 h 71"/>
                    <a:gd name="T12" fmla="*/ 18521 w 15"/>
                    <a:gd name="T13" fmla="*/ 187325 h 7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71">
                      <a:moveTo>
                        <a:pt x="7" y="71"/>
                      </a:moveTo>
                      <a:cubicBezTo>
                        <a:pt x="3" y="71"/>
                        <a:pt x="0" y="68"/>
                        <a:pt x="0" y="63"/>
                      </a:cubicBezTo>
                      <a:cubicBezTo>
                        <a:pt x="0" y="8"/>
                        <a:pt x="0" y="8"/>
                        <a:pt x="0" y="8"/>
                      </a:cubicBezTo>
                      <a:cubicBezTo>
                        <a:pt x="0" y="3"/>
                        <a:pt x="3" y="0"/>
                        <a:pt x="7" y="0"/>
                      </a:cubicBezTo>
                      <a:cubicBezTo>
                        <a:pt x="12" y="0"/>
                        <a:pt x="15" y="3"/>
                        <a:pt x="15" y="8"/>
                      </a:cubicBezTo>
                      <a:cubicBezTo>
                        <a:pt x="15" y="63"/>
                        <a:pt x="15" y="63"/>
                        <a:pt x="15" y="63"/>
                      </a:cubicBezTo>
                      <a:cubicBezTo>
                        <a:pt x="15" y="68"/>
                        <a:pt x="12" y="71"/>
                        <a:pt x="7" y="7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sp>
            <p:nvSpPr>
              <p:cNvPr id="47" name="文本框 227">
                <a:extLst>
                  <a:ext uri="{FF2B5EF4-FFF2-40B4-BE49-F238E27FC236}">
                    <a16:creationId xmlns:a16="http://schemas.microsoft.com/office/drawing/2014/main" id="{0F1EC138-CBB8-45D3-BA65-180F9B5A8BF5}"/>
                  </a:ext>
                </a:extLst>
              </p:cNvPr>
              <p:cNvSpPr txBox="1">
                <a:spLocks noChangeArrowheads="1"/>
              </p:cNvSpPr>
              <p:nvPr/>
            </p:nvSpPr>
            <p:spPr bwMode="auto">
              <a:xfrm>
                <a:off x="5345310" y="2270284"/>
                <a:ext cx="899175" cy="297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sz="1600" dirty="0">
                    <a:solidFill>
                      <a:schemeClr val="bg1"/>
                    </a:solidFill>
                    <a:latin typeface="微软雅黑" panose="020B0503020204020204" pitchFamily="34" charset="-122"/>
                    <a:cs typeface="Arial Unicode MS" pitchFamily="34" charset="-122"/>
                  </a:rPr>
                  <a:t>加入标题</a:t>
                </a:r>
              </a:p>
            </p:txBody>
          </p:sp>
        </p:grpSp>
        <p:grpSp>
          <p:nvGrpSpPr>
            <p:cNvPr id="20" name="组合 19">
              <a:extLst>
                <a:ext uri="{FF2B5EF4-FFF2-40B4-BE49-F238E27FC236}">
                  <a16:creationId xmlns:a16="http://schemas.microsoft.com/office/drawing/2014/main" id="{D45313C2-6FC1-4900-9973-8C9C5851C2B0}"/>
                </a:ext>
              </a:extLst>
            </p:cNvPr>
            <p:cNvGrpSpPr/>
            <p:nvPr/>
          </p:nvGrpSpPr>
          <p:grpSpPr>
            <a:xfrm>
              <a:off x="2810223" y="2814102"/>
              <a:ext cx="1779807" cy="2040255"/>
              <a:chOff x="2810223" y="2814102"/>
              <a:chExt cx="1779807" cy="2040255"/>
            </a:xfrm>
          </p:grpSpPr>
          <p:sp>
            <p:nvSpPr>
              <p:cNvPr id="32" name="任意多边形 33">
                <a:extLst>
                  <a:ext uri="{FF2B5EF4-FFF2-40B4-BE49-F238E27FC236}">
                    <a16:creationId xmlns:a16="http://schemas.microsoft.com/office/drawing/2014/main" id="{1C1684C4-9934-4272-A9C8-1CA55BE2E374}"/>
                  </a:ext>
                </a:extLst>
              </p:cNvPr>
              <p:cNvSpPr/>
              <p:nvPr/>
            </p:nvSpPr>
            <p:spPr>
              <a:xfrm flipH="1">
                <a:off x="2810223" y="2814102"/>
                <a:ext cx="1779807" cy="2040255"/>
              </a:xfrm>
              <a:custGeom>
                <a:avLst/>
                <a:gdLst>
                  <a:gd name="connsiteX0" fmla="*/ 0 w 2232000"/>
                  <a:gd name="connsiteY0" fmla="*/ 2335309 h 2590940"/>
                  <a:gd name="connsiteX1" fmla="*/ 0 w 2232000"/>
                  <a:gd name="connsiteY1" fmla="*/ 614571 h 2590940"/>
                  <a:gd name="connsiteX2" fmla="*/ 255630 w 2232000"/>
                  <a:gd name="connsiteY2" fmla="*/ 358940 h 2590940"/>
                  <a:gd name="connsiteX3" fmla="*/ 907815 w 2232000"/>
                  <a:gd name="connsiteY3" fmla="*/ 358940 h 2590940"/>
                  <a:gd name="connsiteX4" fmla="*/ 1116000 w 2232000"/>
                  <a:gd name="connsiteY4" fmla="*/ 0 h 2590940"/>
                  <a:gd name="connsiteX5" fmla="*/ 1324185 w 2232000"/>
                  <a:gd name="connsiteY5" fmla="*/ 358940 h 2590940"/>
                  <a:gd name="connsiteX6" fmla="*/ 1976369 w 2232000"/>
                  <a:gd name="connsiteY6" fmla="*/ 358940 h 2590940"/>
                  <a:gd name="connsiteX7" fmla="*/ 2232000 w 2232000"/>
                  <a:gd name="connsiteY7" fmla="*/ 614571 h 2590940"/>
                  <a:gd name="connsiteX8" fmla="*/ 2232000 w 2232000"/>
                  <a:gd name="connsiteY8" fmla="*/ 2335309 h 2590940"/>
                  <a:gd name="connsiteX9" fmla="*/ 1976369 w 2232000"/>
                  <a:gd name="connsiteY9" fmla="*/ 2590940 h 2590940"/>
                  <a:gd name="connsiteX10" fmla="*/ 255630 w 2232000"/>
                  <a:gd name="connsiteY10" fmla="*/ 2590940 h 2590940"/>
                  <a:gd name="connsiteX11" fmla="*/ 0 w 2232000"/>
                  <a:gd name="connsiteY11" fmla="*/ 2335309 h 259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2000" h="2590940">
                    <a:moveTo>
                      <a:pt x="0" y="2335309"/>
                    </a:moveTo>
                    <a:lnTo>
                      <a:pt x="0" y="614571"/>
                    </a:lnTo>
                    <a:cubicBezTo>
                      <a:pt x="0" y="473390"/>
                      <a:pt x="114449" y="358940"/>
                      <a:pt x="255630" y="358940"/>
                    </a:cubicBezTo>
                    <a:lnTo>
                      <a:pt x="907815" y="358940"/>
                    </a:lnTo>
                    <a:lnTo>
                      <a:pt x="1116000" y="0"/>
                    </a:lnTo>
                    <a:lnTo>
                      <a:pt x="1324185" y="358940"/>
                    </a:lnTo>
                    <a:lnTo>
                      <a:pt x="1976369" y="358940"/>
                    </a:lnTo>
                    <a:cubicBezTo>
                      <a:pt x="2117550" y="358940"/>
                      <a:pt x="2232000" y="473390"/>
                      <a:pt x="2232000" y="614571"/>
                    </a:cubicBezTo>
                    <a:lnTo>
                      <a:pt x="2232000" y="2335309"/>
                    </a:lnTo>
                    <a:cubicBezTo>
                      <a:pt x="2232000" y="2476490"/>
                      <a:pt x="2117550" y="2590940"/>
                      <a:pt x="1976369" y="2590940"/>
                    </a:cubicBezTo>
                    <a:lnTo>
                      <a:pt x="255630" y="2590940"/>
                    </a:lnTo>
                    <a:cubicBezTo>
                      <a:pt x="114449" y="2590940"/>
                      <a:pt x="0" y="2476490"/>
                      <a:pt x="0" y="2335309"/>
                    </a:cubicBezTo>
                    <a:close/>
                  </a:path>
                </a:pathLst>
              </a:custGeom>
              <a:solidFill>
                <a:srgbClr val="35919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grpSp>
            <p:nvGrpSpPr>
              <p:cNvPr id="33" name="组合 207">
                <a:extLst>
                  <a:ext uri="{FF2B5EF4-FFF2-40B4-BE49-F238E27FC236}">
                    <a16:creationId xmlns:a16="http://schemas.microsoft.com/office/drawing/2014/main" id="{EB9D52DF-5335-4577-8181-714ECC996A20}"/>
                  </a:ext>
                </a:extLst>
              </p:cNvPr>
              <p:cNvGrpSpPr>
                <a:grpSpLocks/>
              </p:cNvGrpSpPr>
              <p:nvPr/>
            </p:nvGrpSpPr>
            <p:grpSpPr bwMode="auto">
              <a:xfrm>
                <a:off x="3450751" y="3914240"/>
                <a:ext cx="596223" cy="418802"/>
                <a:chOff x="6934200" y="4259263"/>
                <a:chExt cx="373063" cy="265113"/>
              </a:xfrm>
            </p:grpSpPr>
            <p:sp>
              <p:nvSpPr>
                <p:cNvPr id="35" name="Oval 38">
                  <a:extLst>
                    <a:ext uri="{FF2B5EF4-FFF2-40B4-BE49-F238E27FC236}">
                      <a16:creationId xmlns:a16="http://schemas.microsoft.com/office/drawing/2014/main" id="{68297947-107D-4AEC-81CC-3DE50C421541}"/>
                    </a:ext>
                  </a:extLst>
                </p:cNvPr>
                <p:cNvSpPr>
                  <a:spLocks noChangeArrowheads="1"/>
                </p:cNvSpPr>
                <p:nvPr/>
              </p:nvSpPr>
              <p:spPr bwMode="auto">
                <a:xfrm>
                  <a:off x="7094538" y="4395788"/>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latin typeface="微软雅黑" panose="020B0503020204020204" pitchFamily="34" charset="-122"/>
                  </a:endParaRPr>
                </a:p>
              </p:txBody>
            </p:sp>
            <p:sp>
              <p:nvSpPr>
                <p:cNvPr id="36" name="Freeform 39">
                  <a:extLst>
                    <a:ext uri="{FF2B5EF4-FFF2-40B4-BE49-F238E27FC236}">
                      <a16:creationId xmlns:a16="http://schemas.microsoft.com/office/drawing/2014/main" id="{861DA812-9477-4A16-841C-642B5A7D8A5D}"/>
                    </a:ext>
                  </a:extLst>
                </p:cNvPr>
                <p:cNvSpPr>
                  <a:spLocks/>
                </p:cNvSpPr>
                <p:nvPr/>
              </p:nvSpPr>
              <p:spPr bwMode="auto">
                <a:xfrm>
                  <a:off x="7073900" y="4449763"/>
                  <a:ext cx="93663" cy="74613"/>
                </a:xfrm>
                <a:custGeom>
                  <a:avLst/>
                  <a:gdLst>
                    <a:gd name="T0" fmla="*/ 70247 w 36"/>
                    <a:gd name="T1" fmla="*/ 0 h 28"/>
                    <a:gd name="T2" fmla="*/ 46832 w 36"/>
                    <a:gd name="T3" fmla="*/ 29312 h 28"/>
                    <a:gd name="T4" fmla="*/ 23416 w 36"/>
                    <a:gd name="T5" fmla="*/ 0 h 28"/>
                    <a:gd name="T6" fmla="*/ 0 w 36"/>
                    <a:gd name="T7" fmla="*/ 47966 h 28"/>
                    <a:gd name="T8" fmla="*/ 2602 w 36"/>
                    <a:gd name="T9" fmla="*/ 69284 h 28"/>
                    <a:gd name="T10" fmla="*/ 46832 w 36"/>
                    <a:gd name="T11" fmla="*/ 74613 h 28"/>
                    <a:gd name="T12" fmla="*/ 91061 w 36"/>
                    <a:gd name="T13" fmla="*/ 69284 h 28"/>
                    <a:gd name="T14" fmla="*/ 93663 w 36"/>
                    <a:gd name="T15" fmla="*/ 47966 h 28"/>
                    <a:gd name="T16" fmla="*/ 70247 w 36"/>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6" h="28">
                      <a:moveTo>
                        <a:pt x="27"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6" y="21"/>
                        <a:pt x="36" y="18"/>
                      </a:cubicBezTo>
                      <a:cubicBezTo>
                        <a:pt x="36" y="11"/>
                        <a:pt x="33" y="4"/>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7" name="Oval 40">
                  <a:extLst>
                    <a:ext uri="{FF2B5EF4-FFF2-40B4-BE49-F238E27FC236}">
                      <a16:creationId xmlns:a16="http://schemas.microsoft.com/office/drawing/2014/main" id="{E474DF7F-D346-47B8-B659-D3FE945FC9B3}"/>
                    </a:ext>
                  </a:extLst>
                </p:cNvPr>
                <p:cNvSpPr>
                  <a:spLocks noChangeArrowheads="1"/>
                </p:cNvSpPr>
                <p:nvPr/>
              </p:nvSpPr>
              <p:spPr bwMode="auto">
                <a:xfrm>
                  <a:off x="6958013" y="4395788"/>
                  <a:ext cx="50800"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latin typeface="微软雅黑" panose="020B0503020204020204" pitchFamily="34" charset="-122"/>
                  </a:endParaRPr>
                </a:p>
              </p:txBody>
            </p:sp>
            <p:sp>
              <p:nvSpPr>
                <p:cNvPr id="38" name="Freeform 41">
                  <a:extLst>
                    <a:ext uri="{FF2B5EF4-FFF2-40B4-BE49-F238E27FC236}">
                      <a16:creationId xmlns:a16="http://schemas.microsoft.com/office/drawing/2014/main" id="{67D3A27C-AAA3-42C2-8071-777836F58D07}"/>
                    </a:ext>
                  </a:extLst>
                </p:cNvPr>
                <p:cNvSpPr>
                  <a:spLocks/>
                </p:cNvSpPr>
                <p:nvPr/>
              </p:nvSpPr>
              <p:spPr bwMode="auto">
                <a:xfrm>
                  <a:off x="6934200" y="4449763"/>
                  <a:ext cx="96838" cy="74613"/>
                </a:xfrm>
                <a:custGeom>
                  <a:avLst/>
                  <a:gdLst>
                    <a:gd name="T0" fmla="*/ 73283 w 37"/>
                    <a:gd name="T1" fmla="*/ 0 h 28"/>
                    <a:gd name="T2" fmla="*/ 49728 w 37"/>
                    <a:gd name="T3" fmla="*/ 29312 h 28"/>
                    <a:gd name="T4" fmla="*/ 23555 w 37"/>
                    <a:gd name="T5" fmla="*/ 0 h 28"/>
                    <a:gd name="T6" fmla="*/ 0 w 37"/>
                    <a:gd name="T7" fmla="*/ 47966 h 28"/>
                    <a:gd name="T8" fmla="*/ 2617 w 37"/>
                    <a:gd name="T9" fmla="*/ 69284 h 28"/>
                    <a:gd name="T10" fmla="*/ 49728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1" y="26"/>
                      </a:cubicBezTo>
                      <a:cubicBezTo>
                        <a:pt x="7" y="27"/>
                        <a:pt x="12" y="28"/>
                        <a:pt x="19" y="28"/>
                      </a:cubicBezTo>
                      <a:cubicBezTo>
                        <a:pt x="25" y="28"/>
                        <a:pt x="31" y="27"/>
                        <a:pt x="36" y="26"/>
                      </a:cubicBezTo>
                      <a:cubicBezTo>
                        <a:pt x="37"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9" name="Oval 42">
                  <a:extLst>
                    <a:ext uri="{FF2B5EF4-FFF2-40B4-BE49-F238E27FC236}">
                      <a16:creationId xmlns:a16="http://schemas.microsoft.com/office/drawing/2014/main" id="{59109175-FF81-4537-8922-EFCBDEE038B9}"/>
                    </a:ext>
                  </a:extLst>
                </p:cNvPr>
                <p:cNvSpPr>
                  <a:spLocks noChangeArrowheads="1"/>
                </p:cNvSpPr>
                <p:nvPr/>
              </p:nvSpPr>
              <p:spPr bwMode="auto">
                <a:xfrm>
                  <a:off x="7234238" y="4395788"/>
                  <a:ext cx="49213"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latin typeface="微软雅黑" panose="020B0503020204020204" pitchFamily="34" charset="-122"/>
                  </a:endParaRPr>
                </a:p>
              </p:txBody>
            </p:sp>
            <p:sp>
              <p:nvSpPr>
                <p:cNvPr id="40" name="Freeform 43">
                  <a:extLst>
                    <a:ext uri="{FF2B5EF4-FFF2-40B4-BE49-F238E27FC236}">
                      <a16:creationId xmlns:a16="http://schemas.microsoft.com/office/drawing/2014/main" id="{12A9D556-3728-4409-A31B-FD7890416E96}"/>
                    </a:ext>
                  </a:extLst>
                </p:cNvPr>
                <p:cNvSpPr>
                  <a:spLocks/>
                </p:cNvSpPr>
                <p:nvPr/>
              </p:nvSpPr>
              <p:spPr bwMode="auto">
                <a:xfrm>
                  <a:off x="7210425" y="4449763"/>
                  <a:ext cx="96838" cy="74613"/>
                </a:xfrm>
                <a:custGeom>
                  <a:avLst/>
                  <a:gdLst>
                    <a:gd name="T0" fmla="*/ 73283 w 37"/>
                    <a:gd name="T1" fmla="*/ 0 h 28"/>
                    <a:gd name="T2" fmla="*/ 47110 w 37"/>
                    <a:gd name="T3" fmla="*/ 29312 h 28"/>
                    <a:gd name="T4" fmla="*/ 23555 w 37"/>
                    <a:gd name="T5" fmla="*/ 0 h 28"/>
                    <a:gd name="T6" fmla="*/ 0 w 37"/>
                    <a:gd name="T7" fmla="*/ 47966 h 28"/>
                    <a:gd name="T8" fmla="*/ 2617 w 37"/>
                    <a:gd name="T9" fmla="*/ 69284 h 28"/>
                    <a:gd name="T10" fmla="*/ 47110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8" y="11"/>
                        <a:pt x="18" y="11"/>
                        <a:pt x="18" y="11"/>
                      </a:cubicBezTo>
                      <a:cubicBezTo>
                        <a:pt x="9" y="0"/>
                        <a:pt x="9" y="0"/>
                        <a:pt x="9" y="0"/>
                      </a:cubicBezTo>
                      <a:cubicBezTo>
                        <a:pt x="4" y="4"/>
                        <a:pt x="0" y="11"/>
                        <a:pt x="0" y="18"/>
                      </a:cubicBezTo>
                      <a:cubicBezTo>
                        <a:pt x="0" y="21"/>
                        <a:pt x="0" y="23"/>
                        <a:pt x="1" y="26"/>
                      </a:cubicBezTo>
                      <a:cubicBezTo>
                        <a:pt x="6" y="27"/>
                        <a:pt x="12" y="28"/>
                        <a:pt x="18" y="28"/>
                      </a:cubicBezTo>
                      <a:cubicBezTo>
                        <a:pt x="25" y="28"/>
                        <a:pt x="30" y="27"/>
                        <a:pt x="36" y="26"/>
                      </a:cubicBezTo>
                      <a:cubicBezTo>
                        <a:pt x="36"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1" name="Oval 44">
                  <a:extLst>
                    <a:ext uri="{FF2B5EF4-FFF2-40B4-BE49-F238E27FC236}">
                      <a16:creationId xmlns:a16="http://schemas.microsoft.com/office/drawing/2014/main" id="{FA8FC495-899D-4DEA-9E03-ADE4DAC3DC4A}"/>
                    </a:ext>
                  </a:extLst>
                </p:cNvPr>
                <p:cNvSpPr>
                  <a:spLocks noChangeArrowheads="1"/>
                </p:cNvSpPr>
                <p:nvPr/>
              </p:nvSpPr>
              <p:spPr bwMode="auto">
                <a:xfrm>
                  <a:off x="7026275" y="42592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latin typeface="微软雅黑" panose="020B0503020204020204" pitchFamily="34" charset="-122"/>
                  </a:endParaRPr>
                </a:p>
              </p:txBody>
            </p:sp>
            <p:sp>
              <p:nvSpPr>
                <p:cNvPr id="42" name="Freeform 45">
                  <a:extLst>
                    <a:ext uri="{FF2B5EF4-FFF2-40B4-BE49-F238E27FC236}">
                      <a16:creationId xmlns:a16="http://schemas.microsoft.com/office/drawing/2014/main" id="{FF9BD9E9-B41C-461F-816B-F8FD635F65E3}"/>
                    </a:ext>
                  </a:extLst>
                </p:cNvPr>
                <p:cNvSpPr>
                  <a:spLocks/>
                </p:cNvSpPr>
                <p:nvPr/>
              </p:nvSpPr>
              <p:spPr bwMode="auto">
                <a:xfrm>
                  <a:off x="7002463" y="4313238"/>
                  <a:ext cx="96838" cy="74613"/>
                </a:xfrm>
                <a:custGeom>
                  <a:avLst/>
                  <a:gdLst>
                    <a:gd name="T0" fmla="*/ 73283 w 37"/>
                    <a:gd name="T1" fmla="*/ 0 h 28"/>
                    <a:gd name="T2" fmla="*/ 49728 w 37"/>
                    <a:gd name="T3" fmla="*/ 29312 h 28"/>
                    <a:gd name="T4" fmla="*/ 23555 w 37"/>
                    <a:gd name="T5" fmla="*/ 0 h 28"/>
                    <a:gd name="T6" fmla="*/ 0 w 37"/>
                    <a:gd name="T7" fmla="*/ 47966 h 28"/>
                    <a:gd name="T8" fmla="*/ 5234 w 37"/>
                    <a:gd name="T9" fmla="*/ 69284 h 28"/>
                    <a:gd name="T10" fmla="*/ 49728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2" y="26"/>
                      </a:cubicBezTo>
                      <a:cubicBezTo>
                        <a:pt x="7" y="27"/>
                        <a:pt x="13" y="28"/>
                        <a:pt x="19" y="28"/>
                      </a:cubicBezTo>
                      <a:cubicBezTo>
                        <a:pt x="25" y="28"/>
                        <a:pt x="31" y="27"/>
                        <a:pt x="36" y="26"/>
                      </a:cubicBezTo>
                      <a:cubicBezTo>
                        <a:pt x="37" y="23"/>
                        <a:pt x="37" y="21"/>
                        <a:pt x="37" y="18"/>
                      </a:cubicBezTo>
                      <a:cubicBezTo>
                        <a:pt x="37" y="11"/>
                        <a:pt x="34"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3" name="Oval 46">
                  <a:extLst>
                    <a:ext uri="{FF2B5EF4-FFF2-40B4-BE49-F238E27FC236}">
                      <a16:creationId xmlns:a16="http://schemas.microsoft.com/office/drawing/2014/main" id="{C52C3385-0F0D-4BE2-B0BE-A8A24FBE2F56}"/>
                    </a:ext>
                  </a:extLst>
                </p:cNvPr>
                <p:cNvSpPr>
                  <a:spLocks noChangeArrowheads="1"/>
                </p:cNvSpPr>
                <p:nvPr/>
              </p:nvSpPr>
              <p:spPr bwMode="auto">
                <a:xfrm>
                  <a:off x="7162800" y="42592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latin typeface="微软雅黑" panose="020B0503020204020204" pitchFamily="34" charset="-122"/>
                  </a:endParaRPr>
                </a:p>
              </p:txBody>
            </p:sp>
            <p:sp>
              <p:nvSpPr>
                <p:cNvPr id="44" name="Freeform 47">
                  <a:extLst>
                    <a:ext uri="{FF2B5EF4-FFF2-40B4-BE49-F238E27FC236}">
                      <a16:creationId xmlns:a16="http://schemas.microsoft.com/office/drawing/2014/main" id="{53B92AF1-CEF1-4168-A14A-B665547F500F}"/>
                    </a:ext>
                  </a:extLst>
                </p:cNvPr>
                <p:cNvSpPr>
                  <a:spLocks/>
                </p:cNvSpPr>
                <p:nvPr/>
              </p:nvSpPr>
              <p:spPr bwMode="auto">
                <a:xfrm>
                  <a:off x="7142163" y="4313238"/>
                  <a:ext cx="96838" cy="74613"/>
                </a:xfrm>
                <a:custGeom>
                  <a:avLst/>
                  <a:gdLst>
                    <a:gd name="T0" fmla="*/ 73283 w 37"/>
                    <a:gd name="T1" fmla="*/ 0 h 28"/>
                    <a:gd name="T2" fmla="*/ 47110 w 37"/>
                    <a:gd name="T3" fmla="*/ 29312 h 28"/>
                    <a:gd name="T4" fmla="*/ 23555 w 37"/>
                    <a:gd name="T5" fmla="*/ 0 h 28"/>
                    <a:gd name="T6" fmla="*/ 0 w 37"/>
                    <a:gd name="T7" fmla="*/ 47966 h 28"/>
                    <a:gd name="T8" fmla="*/ 2617 w 37"/>
                    <a:gd name="T9" fmla="*/ 69284 h 28"/>
                    <a:gd name="T10" fmla="*/ 47110 w 37"/>
                    <a:gd name="T11" fmla="*/ 74613 h 28"/>
                    <a:gd name="T12" fmla="*/ 91604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sp>
            <p:nvSpPr>
              <p:cNvPr id="34" name="文本框 228">
                <a:extLst>
                  <a:ext uri="{FF2B5EF4-FFF2-40B4-BE49-F238E27FC236}">
                    <a16:creationId xmlns:a16="http://schemas.microsoft.com/office/drawing/2014/main" id="{52934E36-8C38-4784-8BF7-979EB59931AA}"/>
                  </a:ext>
                </a:extLst>
              </p:cNvPr>
              <p:cNvSpPr txBox="1">
                <a:spLocks noChangeArrowheads="1"/>
              </p:cNvSpPr>
              <p:nvPr/>
            </p:nvSpPr>
            <p:spPr bwMode="auto">
              <a:xfrm>
                <a:off x="3203466" y="4441806"/>
                <a:ext cx="899175" cy="297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sz="1600" dirty="0">
                    <a:solidFill>
                      <a:schemeClr val="bg1"/>
                    </a:solidFill>
                    <a:latin typeface="微软雅黑" panose="020B0503020204020204" pitchFamily="34" charset="-122"/>
                    <a:cs typeface="Arial Unicode MS" pitchFamily="34" charset="-122"/>
                  </a:rPr>
                  <a:t>加入标题</a:t>
                </a:r>
              </a:p>
            </p:txBody>
          </p:sp>
        </p:grpSp>
        <p:grpSp>
          <p:nvGrpSpPr>
            <p:cNvPr id="21" name="组合 20">
              <a:extLst>
                <a:ext uri="{FF2B5EF4-FFF2-40B4-BE49-F238E27FC236}">
                  <a16:creationId xmlns:a16="http://schemas.microsoft.com/office/drawing/2014/main" id="{29489E03-BDFB-4B70-97A6-1EFD95487E8C}"/>
                </a:ext>
              </a:extLst>
            </p:cNvPr>
            <p:cNvGrpSpPr/>
            <p:nvPr/>
          </p:nvGrpSpPr>
          <p:grpSpPr>
            <a:xfrm>
              <a:off x="4696362" y="3100388"/>
              <a:ext cx="2065893" cy="1757720"/>
              <a:chOff x="4696362" y="3100388"/>
              <a:chExt cx="2065893" cy="1757720"/>
            </a:xfrm>
          </p:grpSpPr>
          <p:sp>
            <p:nvSpPr>
              <p:cNvPr id="22" name="任意多边形 23">
                <a:extLst>
                  <a:ext uri="{FF2B5EF4-FFF2-40B4-BE49-F238E27FC236}">
                    <a16:creationId xmlns:a16="http://schemas.microsoft.com/office/drawing/2014/main" id="{74C8C6A8-CAB0-4A4C-8AA2-CE1D613AAF6E}"/>
                  </a:ext>
                </a:extLst>
              </p:cNvPr>
              <p:cNvSpPr/>
              <p:nvPr/>
            </p:nvSpPr>
            <p:spPr>
              <a:xfrm rot="16200000" flipH="1">
                <a:off x="4850449" y="2946301"/>
                <a:ext cx="1757720" cy="2065893"/>
              </a:xfrm>
              <a:custGeom>
                <a:avLst/>
                <a:gdLst>
                  <a:gd name="connsiteX0" fmla="*/ 0 w 2232000"/>
                  <a:gd name="connsiteY0" fmla="*/ 2335309 h 2590940"/>
                  <a:gd name="connsiteX1" fmla="*/ 0 w 2232000"/>
                  <a:gd name="connsiteY1" fmla="*/ 614571 h 2590940"/>
                  <a:gd name="connsiteX2" fmla="*/ 255630 w 2232000"/>
                  <a:gd name="connsiteY2" fmla="*/ 358940 h 2590940"/>
                  <a:gd name="connsiteX3" fmla="*/ 907815 w 2232000"/>
                  <a:gd name="connsiteY3" fmla="*/ 358940 h 2590940"/>
                  <a:gd name="connsiteX4" fmla="*/ 1116000 w 2232000"/>
                  <a:gd name="connsiteY4" fmla="*/ 0 h 2590940"/>
                  <a:gd name="connsiteX5" fmla="*/ 1324185 w 2232000"/>
                  <a:gd name="connsiteY5" fmla="*/ 358940 h 2590940"/>
                  <a:gd name="connsiteX6" fmla="*/ 1976369 w 2232000"/>
                  <a:gd name="connsiteY6" fmla="*/ 358940 h 2590940"/>
                  <a:gd name="connsiteX7" fmla="*/ 2232000 w 2232000"/>
                  <a:gd name="connsiteY7" fmla="*/ 614571 h 2590940"/>
                  <a:gd name="connsiteX8" fmla="*/ 2232000 w 2232000"/>
                  <a:gd name="connsiteY8" fmla="*/ 2335309 h 2590940"/>
                  <a:gd name="connsiteX9" fmla="*/ 1976369 w 2232000"/>
                  <a:gd name="connsiteY9" fmla="*/ 2590940 h 2590940"/>
                  <a:gd name="connsiteX10" fmla="*/ 255630 w 2232000"/>
                  <a:gd name="connsiteY10" fmla="*/ 2590940 h 2590940"/>
                  <a:gd name="connsiteX11" fmla="*/ 0 w 2232000"/>
                  <a:gd name="connsiteY11" fmla="*/ 2335309 h 259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2000" h="2590940">
                    <a:moveTo>
                      <a:pt x="0" y="2335309"/>
                    </a:moveTo>
                    <a:lnTo>
                      <a:pt x="0" y="614571"/>
                    </a:lnTo>
                    <a:cubicBezTo>
                      <a:pt x="0" y="473390"/>
                      <a:pt x="114449" y="358940"/>
                      <a:pt x="255630" y="358940"/>
                    </a:cubicBezTo>
                    <a:lnTo>
                      <a:pt x="907815" y="358940"/>
                    </a:lnTo>
                    <a:lnTo>
                      <a:pt x="1116000" y="0"/>
                    </a:lnTo>
                    <a:lnTo>
                      <a:pt x="1324185" y="358940"/>
                    </a:lnTo>
                    <a:lnTo>
                      <a:pt x="1976369" y="358940"/>
                    </a:lnTo>
                    <a:cubicBezTo>
                      <a:pt x="2117550" y="358940"/>
                      <a:pt x="2232000" y="473390"/>
                      <a:pt x="2232000" y="614571"/>
                    </a:cubicBezTo>
                    <a:lnTo>
                      <a:pt x="2232000" y="2335309"/>
                    </a:lnTo>
                    <a:cubicBezTo>
                      <a:pt x="2232000" y="2476490"/>
                      <a:pt x="2117550" y="2590940"/>
                      <a:pt x="1976369" y="2590940"/>
                    </a:cubicBezTo>
                    <a:lnTo>
                      <a:pt x="255630" y="2590940"/>
                    </a:lnTo>
                    <a:cubicBezTo>
                      <a:pt x="114449" y="2590940"/>
                      <a:pt x="0" y="2476490"/>
                      <a:pt x="0" y="2335309"/>
                    </a:cubicBezTo>
                    <a:close/>
                  </a:path>
                </a:pathLst>
              </a:custGeom>
              <a:solidFill>
                <a:srgbClr val="35919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grpSp>
            <p:nvGrpSpPr>
              <p:cNvPr id="23" name="组合 218">
                <a:extLst>
                  <a:ext uri="{FF2B5EF4-FFF2-40B4-BE49-F238E27FC236}">
                    <a16:creationId xmlns:a16="http://schemas.microsoft.com/office/drawing/2014/main" id="{AE66AAD3-F5B5-4885-A053-4018E9F134C9}"/>
                  </a:ext>
                </a:extLst>
              </p:cNvPr>
              <p:cNvGrpSpPr>
                <a:grpSpLocks/>
              </p:cNvGrpSpPr>
              <p:nvPr/>
            </p:nvGrpSpPr>
            <p:grpSpPr bwMode="auto">
              <a:xfrm>
                <a:off x="5506517" y="3859233"/>
                <a:ext cx="532930" cy="531316"/>
                <a:chOff x="9488488" y="4192588"/>
                <a:chExt cx="341313" cy="344487"/>
              </a:xfrm>
            </p:grpSpPr>
            <p:sp>
              <p:nvSpPr>
                <p:cNvPr id="25" name="Freeform 48">
                  <a:extLst>
                    <a:ext uri="{FF2B5EF4-FFF2-40B4-BE49-F238E27FC236}">
                      <a16:creationId xmlns:a16="http://schemas.microsoft.com/office/drawing/2014/main" id="{56F38D7E-81A1-4443-8F68-025D1B429080}"/>
                    </a:ext>
                  </a:extLst>
                </p:cNvPr>
                <p:cNvSpPr>
                  <a:spLocks noEditPoints="1"/>
                </p:cNvSpPr>
                <p:nvPr/>
              </p:nvSpPr>
              <p:spPr bwMode="auto">
                <a:xfrm>
                  <a:off x="9567863" y="4206875"/>
                  <a:ext cx="182563" cy="330200"/>
                </a:xfrm>
                <a:custGeom>
                  <a:avLst/>
                  <a:gdLst>
                    <a:gd name="T0" fmla="*/ 91282 w 70"/>
                    <a:gd name="T1" fmla="*/ 330200 h 126"/>
                    <a:gd name="T2" fmla="*/ 0 w 70"/>
                    <a:gd name="T3" fmla="*/ 165100 h 126"/>
                    <a:gd name="T4" fmla="*/ 91282 w 70"/>
                    <a:gd name="T5" fmla="*/ 0 h 126"/>
                    <a:gd name="T6" fmla="*/ 182563 w 70"/>
                    <a:gd name="T7" fmla="*/ 165100 h 126"/>
                    <a:gd name="T8" fmla="*/ 91282 w 70"/>
                    <a:gd name="T9" fmla="*/ 330200 h 126"/>
                    <a:gd name="T10" fmla="*/ 91282 w 70"/>
                    <a:gd name="T11" fmla="*/ 15724 h 126"/>
                    <a:gd name="T12" fmla="*/ 15648 w 70"/>
                    <a:gd name="T13" fmla="*/ 165100 h 126"/>
                    <a:gd name="T14" fmla="*/ 91282 w 70"/>
                    <a:gd name="T15" fmla="*/ 314476 h 126"/>
                    <a:gd name="T16" fmla="*/ 166915 w 70"/>
                    <a:gd name="T17" fmla="*/ 165100 h 126"/>
                    <a:gd name="T18" fmla="*/ 91282 w 70"/>
                    <a:gd name="T19" fmla="*/ 15724 h 1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0" h="126">
                      <a:moveTo>
                        <a:pt x="35" y="126"/>
                      </a:moveTo>
                      <a:cubicBezTo>
                        <a:pt x="15" y="126"/>
                        <a:pt x="0" y="98"/>
                        <a:pt x="0" y="63"/>
                      </a:cubicBezTo>
                      <a:cubicBezTo>
                        <a:pt x="0" y="27"/>
                        <a:pt x="15" y="0"/>
                        <a:pt x="35" y="0"/>
                      </a:cubicBezTo>
                      <a:cubicBezTo>
                        <a:pt x="55" y="0"/>
                        <a:pt x="70" y="27"/>
                        <a:pt x="70" y="63"/>
                      </a:cubicBezTo>
                      <a:cubicBezTo>
                        <a:pt x="70" y="98"/>
                        <a:pt x="55" y="126"/>
                        <a:pt x="35" y="126"/>
                      </a:cubicBezTo>
                      <a:close/>
                      <a:moveTo>
                        <a:pt x="35" y="6"/>
                      </a:moveTo>
                      <a:cubicBezTo>
                        <a:pt x="19" y="6"/>
                        <a:pt x="6" y="32"/>
                        <a:pt x="6" y="63"/>
                      </a:cubicBezTo>
                      <a:cubicBezTo>
                        <a:pt x="6" y="93"/>
                        <a:pt x="19" y="120"/>
                        <a:pt x="35" y="120"/>
                      </a:cubicBezTo>
                      <a:cubicBezTo>
                        <a:pt x="51" y="120"/>
                        <a:pt x="64" y="93"/>
                        <a:pt x="64" y="63"/>
                      </a:cubicBezTo>
                      <a:cubicBezTo>
                        <a:pt x="64" y="32"/>
                        <a:pt x="51" y="6"/>
                        <a:pt x="35"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6" name="Freeform 49">
                  <a:extLst>
                    <a:ext uri="{FF2B5EF4-FFF2-40B4-BE49-F238E27FC236}">
                      <a16:creationId xmlns:a16="http://schemas.microsoft.com/office/drawing/2014/main" id="{32205E07-881B-4A9D-8847-B4CEBD7F63D7}"/>
                    </a:ext>
                  </a:extLst>
                </p:cNvPr>
                <p:cNvSpPr>
                  <a:spLocks noEditPoints="1"/>
                </p:cNvSpPr>
                <p:nvPr/>
              </p:nvSpPr>
              <p:spPr bwMode="auto">
                <a:xfrm>
                  <a:off x="9488488" y="4260850"/>
                  <a:ext cx="341313" cy="219075"/>
                </a:xfrm>
                <a:custGeom>
                  <a:avLst/>
                  <a:gdLst>
                    <a:gd name="T0" fmla="*/ 105019 w 130"/>
                    <a:gd name="T1" fmla="*/ 219075 h 83"/>
                    <a:gd name="T2" fmla="*/ 21004 w 130"/>
                    <a:gd name="T3" fmla="*/ 179483 h 83"/>
                    <a:gd name="T4" fmla="*/ 131274 w 130"/>
                    <a:gd name="T5" fmla="*/ 23755 h 83"/>
                    <a:gd name="T6" fmla="*/ 236294 w 130"/>
                    <a:gd name="T7" fmla="*/ 0 h 83"/>
                    <a:gd name="T8" fmla="*/ 320309 w 130"/>
                    <a:gd name="T9" fmla="*/ 39592 h 83"/>
                    <a:gd name="T10" fmla="*/ 210039 w 130"/>
                    <a:gd name="T11" fmla="*/ 195320 h 83"/>
                    <a:gd name="T12" fmla="*/ 105019 w 130"/>
                    <a:gd name="T13" fmla="*/ 219075 h 83"/>
                    <a:gd name="T14" fmla="*/ 236294 w 130"/>
                    <a:gd name="T15" fmla="*/ 15837 h 83"/>
                    <a:gd name="T16" fmla="*/ 139151 w 130"/>
                    <a:gd name="T17" fmla="*/ 39592 h 83"/>
                    <a:gd name="T18" fmla="*/ 34131 w 130"/>
                    <a:gd name="T19" fmla="*/ 174204 h 83"/>
                    <a:gd name="T20" fmla="*/ 105019 w 130"/>
                    <a:gd name="T21" fmla="*/ 203238 h 83"/>
                    <a:gd name="T22" fmla="*/ 202162 w 130"/>
                    <a:gd name="T23" fmla="*/ 179483 h 83"/>
                    <a:gd name="T24" fmla="*/ 307182 w 130"/>
                    <a:gd name="T25" fmla="*/ 44871 h 83"/>
                    <a:gd name="T26" fmla="*/ 236294 w 130"/>
                    <a:gd name="T27" fmla="*/ 15837 h 8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0" h="83">
                      <a:moveTo>
                        <a:pt x="40" y="83"/>
                      </a:moveTo>
                      <a:cubicBezTo>
                        <a:pt x="24" y="83"/>
                        <a:pt x="12" y="78"/>
                        <a:pt x="8" y="68"/>
                      </a:cubicBezTo>
                      <a:cubicBezTo>
                        <a:pt x="0" y="50"/>
                        <a:pt x="18" y="24"/>
                        <a:pt x="50" y="9"/>
                      </a:cubicBezTo>
                      <a:cubicBezTo>
                        <a:pt x="63" y="3"/>
                        <a:pt x="78" y="0"/>
                        <a:pt x="90" y="0"/>
                      </a:cubicBezTo>
                      <a:cubicBezTo>
                        <a:pt x="106" y="0"/>
                        <a:pt x="118" y="5"/>
                        <a:pt x="122" y="15"/>
                      </a:cubicBezTo>
                      <a:cubicBezTo>
                        <a:pt x="130" y="33"/>
                        <a:pt x="112" y="59"/>
                        <a:pt x="80" y="74"/>
                      </a:cubicBezTo>
                      <a:cubicBezTo>
                        <a:pt x="67" y="80"/>
                        <a:pt x="52" y="83"/>
                        <a:pt x="40" y="83"/>
                      </a:cubicBezTo>
                      <a:close/>
                      <a:moveTo>
                        <a:pt x="90" y="6"/>
                      </a:moveTo>
                      <a:cubicBezTo>
                        <a:pt x="79" y="6"/>
                        <a:pt x="65" y="9"/>
                        <a:pt x="53" y="15"/>
                      </a:cubicBezTo>
                      <a:cubicBezTo>
                        <a:pt x="25" y="28"/>
                        <a:pt x="7" y="51"/>
                        <a:pt x="13" y="66"/>
                      </a:cubicBezTo>
                      <a:cubicBezTo>
                        <a:pt x="17" y="73"/>
                        <a:pt x="26" y="77"/>
                        <a:pt x="40" y="77"/>
                      </a:cubicBezTo>
                      <a:cubicBezTo>
                        <a:pt x="51" y="77"/>
                        <a:pt x="65" y="74"/>
                        <a:pt x="77" y="68"/>
                      </a:cubicBezTo>
                      <a:cubicBezTo>
                        <a:pt x="105" y="55"/>
                        <a:pt x="123" y="32"/>
                        <a:pt x="117" y="17"/>
                      </a:cubicBezTo>
                      <a:cubicBezTo>
                        <a:pt x="113" y="10"/>
                        <a:pt x="104" y="6"/>
                        <a:pt x="90"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7" name="Freeform 50">
                  <a:extLst>
                    <a:ext uri="{FF2B5EF4-FFF2-40B4-BE49-F238E27FC236}">
                      <a16:creationId xmlns:a16="http://schemas.microsoft.com/office/drawing/2014/main" id="{A08DC613-C69A-4304-95D3-3BDE430CEF96}"/>
                    </a:ext>
                  </a:extLst>
                </p:cNvPr>
                <p:cNvSpPr>
                  <a:spLocks noEditPoints="1"/>
                </p:cNvSpPr>
                <p:nvPr/>
              </p:nvSpPr>
              <p:spPr bwMode="auto">
                <a:xfrm>
                  <a:off x="9493250" y="4267200"/>
                  <a:ext cx="331788" cy="206375"/>
                </a:xfrm>
                <a:custGeom>
                  <a:avLst/>
                  <a:gdLst>
                    <a:gd name="T0" fmla="*/ 223825 w 126"/>
                    <a:gd name="T1" fmla="*/ 206375 h 79"/>
                    <a:gd name="T2" fmla="*/ 134295 w 126"/>
                    <a:gd name="T3" fmla="*/ 190701 h 79"/>
                    <a:gd name="T4" fmla="*/ 34232 w 126"/>
                    <a:gd name="T5" fmla="*/ 125392 h 79"/>
                    <a:gd name="T6" fmla="*/ 10533 w 126"/>
                    <a:gd name="T7" fmla="*/ 47022 h 79"/>
                    <a:gd name="T8" fmla="*/ 107963 w 126"/>
                    <a:gd name="T9" fmla="*/ 0 h 79"/>
                    <a:gd name="T10" fmla="*/ 197493 w 126"/>
                    <a:gd name="T11" fmla="*/ 15674 h 79"/>
                    <a:gd name="T12" fmla="*/ 297556 w 126"/>
                    <a:gd name="T13" fmla="*/ 80983 h 79"/>
                    <a:gd name="T14" fmla="*/ 321255 w 126"/>
                    <a:gd name="T15" fmla="*/ 159353 h 79"/>
                    <a:gd name="T16" fmla="*/ 223825 w 126"/>
                    <a:gd name="T17" fmla="*/ 206375 h 79"/>
                    <a:gd name="T18" fmla="*/ 107963 w 126"/>
                    <a:gd name="T19" fmla="*/ 15674 h 79"/>
                    <a:gd name="T20" fmla="*/ 23699 w 126"/>
                    <a:gd name="T21" fmla="*/ 52247 h 79"/>
                    <a:gd name="T22" fmla="*/ 47398 w 126"/>
                    <a:gd name="T23" fmla="*/ 117555 h 79"/>
                    <a:gd name="T24" fmla="*/ 139562 w 126"/>
                    <a:gd name="T25" fmla="*/ 175027 h 79"/>
                    <a:gd name="T26" fmla="*/ 223825 w 126"/>
                    <a:gd name="T27" fmla="*/ 190701 h 79"/>
                    <a:gd name="T28" fmla="*/ 308089 w 126"/>
                    <a:gd name="T29" fmla="*/ 154128 h 79"/>
                    <a:gd name="T30" fmla="*/ 284390 w 126"/>
                    <a:gd name="T31" fmla="*/ 88820 h 79"/>
                    <a:gd name="T32" fmla="*/ 192226 w 126"/>
                    <a:gd name="T33" fmla="*/ 31348 h 79"/>
                    <a:gd name="T34" fmla="*/ 107963 w 126"/>
                    <a:gd name="T35" fmla="*/ 15674 h 7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26" h="79">
                      <a:moveTo>
                        <a:pt x="85" y="79"/>
                      </a:moveTo>
                      <a:cubicBezTo>
                        <a:pt x="74" y="79"/>
                        <a:pt x="63" y="77"/>
                        <a:pt x="51" y="73"/>
                      </a:cubicBezTo>
                      <a:cubicBezTo>
                        <a:pt x="35" y="67"/>
                        <a:pt x="22" y="58"/>
                        <a:pt x="13" y="48"/>
                      </a:cubicBezTo>
                      <a:cubicBezTo>
                        <a:pt x="4" y="38"/>
                        <a:pt x="0" y="27"/>
                        <a:pt x="4" y="18"/>
                      </a:cubicBezTo>
                      <a:cubicBezTo>
                        <a:pt x="8" y="7"/>
                        <a:pt x="22" y="0"/>
                        <a:pt x="41" y="0"/>
                      </a:cubicBezTo>
                      <a:cubicBezTo>
                        <a:pt x="52" y="0"/>
                        <a:pt x="63" y="2"/>
                        <a:pt x="75" y="6"/>
                      </a:cubicBezTo>
                      <a:cubicBezTo>
                        <a:pt x="91" y="12"/>
                        <a:pt x="104" y="21"/>
                        <a:pt x="113" y="31"/>
                      </a:cubicBezTo>
                      <a:cubicBezTo>
                        <a:pt x="122" y="41"/>
                        <a:pt x="126" y="52"/>
                        <a:pt x="122" y="61"/>
                      </a:cubicBezTo>
                      <a:cubicBezTo>
                        <a:pt x="118" y="72"/>
                        <a:pt x="104" y="79"/>
                        <a:pt x="85" y="79"/>
                      </a:cubicBezTo>
                      <a:close/>
                      <a:moveTo>
                        <a:pt x="41" y="6"/>
                      </a:moveTo>
                      <a:cubicBezTo>
                        <a:pt x="24" y="6"/>
                        <a:pt x="13" y="11"/>
                        <a:pt x="9" y="20"/>
                      </a:cubicBezTo>
                      <a:cubicBezTo>
                        <a:pt x="7" y="27"/>
                        <a:pt x="10" y="36"/>
                        <a:pt x="18" y="45"/>
                      </a:cubicBezTo>
                      <a:cubicBezTo>
                        <a:pt x="26" y="54"/>
                        <a:pt x="38" y="62"/>
                        <a:pt x="53" y="67"/>
                      </a:cubicBezTo>
                      <a:cubicBezTo>
                        <a:pt x="64" y="71"/>
                        <a:pt x="75" y="73"/>
                        <a:pt x="85" y="73"/>
                      </a:cubicBezTo>
                      <a:cubicBezTo>
                        <a:pt x="102" y="73"/>
                        <a:pt x="113" y="68"/>
                        <a:pt x="117" y="59"/>
                      </a:cubicBezTo>
                      <a:cubicBezTo>
                        <a:pt x="119" y="52"/>
                        <a:pt x="116" y="43"/>
                        <a:pt x="108" y="34"/>
                      </a:cubicBezTo>
                      <a:cubicBezTo>
                        <a:pt x="100" y="25"/>
                        <a:pt x="88" y="17"/>
                        <a:pt x="73" y="12"/>
                      </a:cubicBezTo>
                      <a:cubicBezTo>
                        <a:pt x="62" y="8"/>
                        <a:pt x="51" y="6"/>
                        <a:pt x="41"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8" name="Oval 51">
                  <a:extLst>
                    <a:ext uri="{FF2B5EF4-FFF2-40B4-BE49-F238E27FC236}">
                      <a16:creationId xmlns:a16="http://schemas.microsoft.com/office/drawing/2014/main" id="{ADDEE25A-AD67-45EA-BC3C-AFFAFAF08194}"/>
                    </a:ext>
                  </a:extLst>
                </p:cNvPr>
                <p:cNvSpPr>
                  <a:spLocks noChangeArrowheads="1"/>
                </p:cNvSpPr>
                <p:nvPr/>
              </p:nvSpPr>
              <p:spPr bwMode="auto">
                <a:xfrm>
                  <a:off x="9617075" y="4329113"/>
                  <a:ext cx="84138" cy="841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latin typeface="微软雅黑" panose="020B0503020204020204" pitchFamily="34" charset="-122"/>
                  </a:endParaRPr>
                </a:p>
              </p:txBody>
            </p:sp>
            <p:sp>
              <p:nvSpPr>
                <p:cNvPr id="29" name="Oval 52">
                  <a:extLst>
                    <a:ext uri="{FF2B5EF4-FFF2-40B4-BE49-F238E27FC236}">
                      <a16:creationId xmlns:a16="http://schemas.microsoft.com/office/drawing/2014/main" id="{9AA5F7DF-CF0E-47F1-B314-4FC372DE7D51}"/>
                    </a:ext>
                  </a:extLst>
                </p:cNvPr>
                <p:cNvSpPr>
                  <a:spLocks noChangeArrowheads="1"/>
                </p:cNvSpPr>
                <p:nvPr/>
              </p:nvSpPr>
              <p:spPr bwMode="auto">
                <a:xfrm>
                  <a:off x="9785350" y="4413250"/>
                  <a:ext cx="41275"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latin typeface="微软雅黑" panose="020B0503020204020204" pitchFamily="34" charset="-122"/>
                  </a:endParaRPr>
                </a:p>
              </p:txBody>
            </p:sp>
            <p:sp>
              <p:nvSpPr>
                <p:cNvPr id="30" name="Oval 53">
                  <a:extLst>
                    <a:ext uri="{FF2B5EF4-FFF2-40B4-BE49-F238E27FC236}">
                      <a16:creationId xmlns:a16="http://schemas.microsoft.com/office/drawing/2014/main" id="{BEFA7764-4B65-4FCA-80E3-23A76DEC9052}"/>
                    </a:ext>
                  </a:extLst>
                </p:cNvPr>
                <p:cNvSpPr>
                  <a:spLocks noChangeArrowheads="1"/>
                </p:cNvSpPr>
                <p:nvPr/>
              </p:nvSpPr>
              <p:spPr bwMode="auto">
                <a:xfrm>
                  <a:off x="9491663" y="4413250"/>
                  <a:ext cx="41275"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latin typeface="微软雅黑" panose="020B0503020204020204" pitchFamily="34" charset="-122"/>
                  </a:endParaRPr>
                </a:p>
              </p:txBody>
            </p:sp>
            <p:sp>
              <p:nvSpPr>
                <p:cNvPr id="31" name="Oval 54">
                  <a:extLst>
                    <a:ext uri="{FF2B5EF4-FFF2-40B4-BE49-F238E27FC236}">
                      <a16:creationId xmlns:a16="http://schemas.microsoft.com/office/drawing/2014/main" id="{C2C47B68-D792-43B2-86F9-426B46B75E7C}"/>
                    </a:ext>
                  </a:extLst>
                </p:cNvPr>
                <p:cNvSpPr>
                  <a:spLocks noChangeArrowheads="1"/>
                </p:cNvSpPr>
                <p:nvPr/>
              </p:nvSpPr>
              <p:spPr bwMode="auto">
                <a:xfrm>
                  <a:off x="9637713" y="4192588"/>
                  <a:ext cx="42863"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latin typeface="微软雅黑" panose="020B0503020204020204" pitchFamily="34" charset="-122"/>
                  </a:endParaRPr>
                </a:p>
              </p:txBody>
            </p:sp>
          </p:grpSp>
          <p:sp>
            <p:nvSpPr>
              <p:cNvPr id="24" name="文本框 229">
                <a:extLst>
                  <a:ext uri="{FF2B5EF4-FFF2-40B4-BE49-F238E27FC236}">
                    <a16:creationId xmlns:a16="http://schemas.microsoft.com/office/drawing/2014/main" id="{F34A9CBC-84FF-4B9B-82B6-4FAF4FC3C7AF}"/>
                  </a:ext>
                </a:extLst>
              </p:cNvPr>
              <p:cNvSpPr txBox="1">
                <a:spLocks noChangeArrowheads="1"/>
              </p:cNvSpPr>
              <p:nvPr/>
            </p:nvSpPr>
            <p:spPr bwMode="auto">
              <a:xfrm>
                <a:off x="5321700" y="4441806"/>
                <a:ext cx="899175" cy="297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sz="1600" dirty="0">
                    <a:solidFill>
                      <a:schemeClr val="bg1"/>
                    </a:solidFill>
                    <a:latin typeface="微软雅黑" panose="020B0503020204020204" pitchFamily="34" charset="-122"/>
                    <a:cs typeface="Arial Unicode MS" pitchFamily="34" charset="-122"/>
                  </a:rPr>
                  <a:t>加入标题</a:t>
                </a:r>
              </a:p>
            </p:txBody>
          </p:sp>
        </p:grpSp>
      </p:grpSp>
    </p:spTree>
    <p:extLst>
      <p:ext uri="{BB962C8B-B14F-4D97-AF65-F5344CB8AC3E}">
        <p14:creationId xmlns:p14="http://schemas.microsoft.com/office/powerpoint/2010/main" val="401353821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ED8C63DE-4B03-456B-8E94-DF85CD58C6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3" name="文本框 7">
            <a:extLst>
              <a:ext uri="{FF2B5EF4-FFF2-40B4-BE49-F238E27FC236}">
                <a16:creationId xmlns:a16="http://schemas.microsoft.com/office/drawing/2014/main" id="{C926F7C8-C436-4B63-9B88-4835A0FD87BB}"/>
              </a:ext>
            </a:extLst>
          </p:cNvPr>
          <p:cNvSpPr txBox="1">
            <a:spLocks noChangeArrowheads="1"/>
          </p:cNvSpPr>
          <p:nvPr/>
        </p:nvSpPr>
        <p:spPr bwMode="auto">
          <a:xfrm>
            <a:off x="3450537" y="1921682"/>
            <a:ext cx="5274201"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defTabSz="685800"/>
            <a:r>
              <a:rPr lang="zh-CN" altLang="en-US" sz="6300" dirty="0">
                <a:solidFill>
                  <a:srgbClr val="359193"/>
                </a:solidFill>
                <a:latin typeface="华文中宋" panose="02010600040101010101" pitchFamily="2" charset="-122"/>
                <a:ea typeface="华文中宋" panose="02010600040101010101" pitchFamily="2" charset="-122"/>
              </a:rPr>
              <a:t>谢谢您的观看</a:t>
            </a:r>
            <a:r>
              <a:rPr lang="en-US" altLang="zh-CN" sz="6300" dirty="0">
                <a:solidFill>
                  <a:srgbClr val="359193"/>
                </a:solidFill>
                <a:latin typeface="华文中宋" panose="02010600040101010101" pitchFamily="2" charset="-122"/>
                <a:ea typeface="华文中宋" panose="02010600040101010101" pitchFamily="2" charset="-122"/>
              </a:rPr>
              <a:t>!</a:t>
            </a:r>
          </a:p>
        </p:txBody>
      </p:sp>
      <p:sp>
        <p:nvSpPr>
          <p:cNvPr id="14" name="矩形 259">
            <a:extLst>
              <a:ext uri="{FF2B5EF4-FFF2-40B4-BE49-F238E27FC236}">
                <a16:creationId xmlns:a16="http://schemas.microsoft.com/office/drawing/2014/main" id="{7CCEC2A3-F8F4-4B74-9E8A-4FA57016F2EB}"/>
              </a:ext>
            </a:extLst>
          </p:cNvPr>
          <p:cNvSpPr>
            <a:spLocks noChangeArrowheads="1"/>
          </p:cNvSpPr>
          <p:nvPr/>
        </p:nvSpPr>
        <p:spPr bwMode="auto">
          <a:xfrm>
            <a:off x="3721763" y="2925995"/>
            <a:ext cx="480131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1" hangingPunct="1">
              <a:spcBef>
                <a:spcPct val="20000"/>
              </a:spcBef>
              <a:buFont typeface="Arial" panose="020B0604020202020204" pitchFamily="34" charset="0"/>
              <a:buNone/>
            </a:pPr>
            <a:r>
              <a:rPr lang="en-US" altLang="zh-CN" sz="5400" spc="600" dirty="0">
                <a:solidFill>
                  <a:srgbClr val="359193"/>
                </a:solidFill>
                <a:latin typeface="Chiller" panose="04020404031007020602" pitchFamily="82" charset="0"/>
                <a:ea typeface="华康海报体W12(P)" panose="040B0C00000000000000" pitchFamily="82" charset="-122"/>
                <a:sym typeface="Calibri" panose="020F0502020204030204" pitchFamily="34" charset="0"/>
              </a:rPr>
              <a:t>POWERPOINT</a:t>
            </a:r>
            <a:endParaRPr lang="zh-CN" altLang="en-US" sz="5400" spc="600" dirty="0">
              <a:solidFill>
                <a:srgbClr val="359193"/>
              </a:solidFill>
              <a:latin typeface="Chiller" panose="04020404031007020602" pitchFamily="82" charset="0"/>
              <a:ea typeface="华康海报体W12(P)" panose="040B0C00000000000000" pitchFamily="82" charset="-122"/>
              <a:sym typeface="Calibri" panose="020F0502020204030204" pitchFamily="34" charset="0"/>
            </a:endParaRPr>
          </a:p>
        </p:txBody>
      </p:sp>
      <p:sp>
        <p:nvSpPr>
          <p:cNvPr id="15" name="TextBox 15">
            <a:extLst>
              <a:ext uri="{FF2B5EF4-FFF2-40B4-BE49-F238E27FC236}">
                <a16:creationId xmlns:a16="http://schemas.microsoft.com/office/drawing/2014/main" id="{7EC5FC03-D6F9-4436-854E-57FE039E5974}"/>
              </a:ext>
            </a:extLst>
          </p:cNvPr>
          <p:cNvSpPr txBox="1"/>
          <p:nvPr/>
        </p:nvSpPr>
        <p:spPr>
          <a:xfrm>
            <a:off x="3260307" y="3821839"/>
            <a:ext cx="1955342" cy="276999"/>
          </a:xfrm>
          <a:prstGeom prst="rect">
            <a:avLst/>
          </a:prstGeom>
          <a:solidFill>
            <a:srgbClr val="359193"/>
          </a:solidFill>
          <a:ln>
            <a:solidFill>
              <a:schemeClr val="bg1"/>
            </a:solidFill>
          </a:ln>
          <a:effectLst/>
        </p:spPr>
        <p:txBody>
          <a:bodyPr wrap="none" rtlCol="0">
            <a:spAutoFit/>
          </a:bodyPr>
          <a:lstStyle/>
          <a:p>
            <a:pPr algn="ctr"/>
            <a:r>
              <a:rPr lang="en-US" sz="1200" spc="600" dirty="0">
                <a:solidFill>
                  <a:schemeClr val="bg1"/>
                </a:solidFill>
                <a:latin typeface="Lato Black" charset="0"/>
                <a:ea typeface="Lato Black" charset="0"/>
                <a:cs typeface="Lato Black" charset="0"/>
              </a:rPr>
              <a:t>YOURE NAME</a:t>
            </a:r>
          </a:p>
        </p:txBody>
      </p:sp>
      <p:sp>
        <p:nvSpPr>
          <p:cNvPr id="16" name="TextBox 15">
            <a:extLst>
              <a:ext uri="{FF2B5EF4-FFF2-40B4-BE49-F238E27FC236}">
                <a16:creationId xmlns:a16="http://schemas.microsoft.com/office/drawing/2014/main" id="{6A6E8A76-DDE3-47FD-9EE8-F777828EFC94}"/>
              </a:ext>
            </a:extLst>
          </p:cNvPr>
          <p:cNvSpPr txBox="1"/>
          <p:nvPr/>
        </p:nvSpPr>
        <p:spPr>
          <a:xfrm>
            <a:off x="5325473" y="3821839"/>
            <a:ext cx="1487907" cy="276999"/>
          </a:xfrm>
          <a:prstGeom prst="rect">
            <a:avLst/>
          </a:prstGeom>
          <a:solidFill>
            <a:srgbClr val="359193"/>
          </a:solidFill>
          <a:ln>
            <a:solidFill>
              <a:schemeClr val="bg1"/>
            </a:solidFill>
          </a:ln>
          <a:effectLst/>
        </p:spPr>
        <p:txBody>
          <a:bodyPr wrap="none" rtlCol="0">
            <a:spAutoFit/>
          </a:bodyPr>
          <a:lstStyle/>
          <a:p>
            <a:pPr algn="ctr"/>
            <a:r>
              <a:rPr lang="en-US" sz="1200" spc="600" dirty="0">
                <a:solidFill>
                  <a:schemeClr val="bg1"/>
                </a:solidFill>
                <a:latin typeface="Lato Black" charset="0"/>
                <a:ea typeface="Lato Black" charset="0"/>
                <a:cs typeface="Lato Black" charset="0"/>
              </a:rPr>
              <a:t>XXXXX</a:t>
            </a:r>
            <a:r>
              <a:rPr lang="zh-CN" altLang="en-US" sz="1200" spc="600" dirty="0">
                <a:solidFill>
                  <a:schemeClr val="bg1"/>
                </a:solidFill>
                <a:latin typeface="Lato Black" charset="0"/>
                <a:ea typeface="Lato Black" charset="0"/>
                <a:cs typeface="Lato Black" charset="0"/>
              </a:rPr>
              <a:t>部门</a:t>
            </a:r>
            <a:endParaRPr lang="en-US" sz="1200" spc="600" dirty="0">
              <a:solidFill>
                <a:schemeClr val="bg1"/>
              </a:solidFill>
              <a:latin typeface="Lato Black" charset="0"/>
              <a:ea typeface="Lato Black" charset="0"/>
              <a:cs typeface="Lato Black" charset="0"/>
            </a:endParaRPr>
          </a:p>
        </p:txBody>
      </p:sp>
      <p:sp>
        <p:nvSpPr>
          <p:cNvPr id="17" name="TextBox 15">
            <a:extLst>
              <a:ext uri="{FF2B5EF4-FFF2-40B4-BE49-F238E27FC236}">
                <a16:creationId xmlns:a16="http://schemas.microsoft.com/office/drawing/2014/main" id="{5F3B3CBA-B086-48D5-81EE-385904AEEA6D}"/>
              </a:ext>
            </a:extLst>
          </p:cNvPr>
          <p:cNvSpPr txBox="1"/>
          <p:nvPr/>
        </p:nvSpPr>
        <p:spPr>
          <a:xfrm>
            <a:off x="6910504" y="3821839"/>
            <a:ext cx="1887055" cy="276999"/>
          </a:xfrm>
          <a:prstGeom prst="rect">
            <a:avLst/>
          </a:prstGeom>
          <a:solidFill>
            <a:srgbClr val="359193"/>
          </a:solidFill>
          <a:ln>
            <a:solidFill>
              <a:schemeClr val="bg1"/>
            </a:solidFill>
          </a:ln>
          <a:effectLst/>
        </p:spPr>
        <p:txBody>
          <a:bodyPr wrap="none" rtlCol="0">
            <a:spAutoFit/>
          </a:bodyPr>
          <a:lstStyle/>
          <a:p>
            <a:pPr algn="ctr"/>
            <a:r>
              <a:rPr lang="zh-CN" altLang="en-US" sz="1200" spc="600" dirty="0">
                <a:solidFill>
                  <a:schemeClr val="bg1"/>
                </a:solidFill>
                <a:latin typeface="Lato Black" charset="0"/>
                <a:ea typeface="Lato Black" charset="0"/>
                <a:cs typeface="Lato Black" charset="0"/>
              </a:rPr>
              <a:t>时间：</a:t>
            </a:r>
            <a:r>
              <a:rPr lang="en-US" altLang="zh-CN" sz="1200" spc="600" dirty="0">
                <a:solidFill>
                  <a:schemeClr val="bg1"/>
                </a:solidFill>
                <a:latin typeface="Lato Black" charset="0"/>
                <a:ea typeface="Lato Black" charset="0"/>
                <a:cs typeface="Lato Black" charset="0"/>
              </a:rPr>
              <a:t>XXXXXX</a:t>
            </a:r>
          </a:p>
        </p:txBody>
      </p:sp>
      <p:sp>
        <p:nvSpPr>
          <p:cNvPr id="18" name="矩形 17">
            <a:extLst>
              <a:ext uri="{FF2B5EF4-FFF2-40B4-BE49-F238E27FC236}">
                <a16:creationId xmlns:a16="http://schemas.microsoft.com/office/drawing/2014/main" id="{3D5E1213-1D69-4DAF-9D09-7EFA7CD3C0E7}"/>
              </a:ext>
            </a:extLst>
          </p:cNvPr>
          <p:cNvSpPr/>
          <p:nvPr/>
        </p:nvSpPr>
        <p:spPr>
          <a:xfrm>
            <a:off x="3278414" y="4322337"/>
            <a:ext cx="5671545" cy="486352"/>
          </a:xfrm>
          <a:prstGeom prst="rect">
            <a:avLst/>
          </a:prstGeom>
        </p:spPr>
        <p:txBody>
          <a:bodyPr wrap="square">
            <a:spAutoFit/>
          </a:bodyPr>
          <a:lstStyle/>
          <a:p>
            <a:pPr algn="ctr">
              <a:lnSpc>
                <a:spcPct val="150000"/>
              </a:lnSpc>
              <a:defRPr/>
            </a:pPr>
            <a:r>
              <a:rPr lang="en-US" altLang="zh-CN" sz="900" kern="0" dirty="0">
                <a:solidFill>
                  <a:srgbClr val="359193"/>
                </a:solidFill>
                <a:latin typeface="Calibri Light"/>
                <a:ea typeface="微软雅黑 Light"/>
                <a:cs typeface="Arial" panose="020B0604020202020204" pitchFamily="34" charset="0"/>
              </a:rPr>
              <a:t>Lorem ipsum dolor sit </a:t>
            </a:r>
            <a:r>
              <a:rPr lang="en-US" altLang="zh-CN" sz="900" kern="0" dirty="0" err="1">
                <a:solidFill>
                  <a:srgbClr val="359193"/>
                </a:solidFill>
                <a:latin typeface="Calibri Light"/>
                <a:ea typeface="微软雅黑 Light"/>
                <a:cs typeface="Arial" panose="020B0604020202020204" pitchFamily="34" charset="0"/>
              </a:rPr>
              <a:t>amet</a:t>
            </a:r>
            <a:r>
              <a:rPr lang="en-US" altLang="zh-CN" sz="900" kern="0" dirty="0">
                <a:solidFill>
                  <a:srgbClr val="359193"/>
                </a:solidFill>
                <a:latin typeface="Calibri Light"/>
                <a:ea typeface="微软雅黑 Light"/>
                <a:cs typeface="Arial" panose="020B0604020202020204" pitchFamily="34" charset="0"/>
              </a:rPr>
              <a:t>, </a:t>
            </a:r>
            <a:r>
              <a:rPr lang="en-US" altLang="zh-CN" sz="900" kern="0" dirty="0" err="1">
                <a:solidFill>
                  <a:srgbClr val="359193"/>
                </a:solidFill>
                <a:latin typeface="Calibri Light"/>
                <a:ea typeface="微软雅黑 Light"/>
                <a:cs typeface="Arial" panose="020B0604020202020204" pitchFamily="34" charset="0"/>
              </a:rPr>
              <a:t>consectetuer</a:t>
            </a:r>
            <a:r>
              <a:rPr lang="en-US" altLang="zh-CN" sz="900" kern="0" dirty="0">
                <a:solidFill>
                  <a:srgbClr val="359193"/>
                </a:solidFill>
                <a:latin typeface="Calibri Light"/>
                <a:ea typeface="微软雅黑 Light"/>
                <a:cs typeface="Arial" panose="020B0604020202020204" pitchFamily="34" charset="0"/>
              </a:rPr>
              <a:t> </a:t>
            </a:r>
            <a:r>
              <a:rPr lang="en-US" altLang="zh-CN" sz="900" kern="0" dirty="0" err="1">
                <a:solidFill>
                  <a:srgbClr val="359193"/>
                </a:solidFill>
                <a:latin typeface="Calibri Light"/>
                <a:ea typeface="微软雅黑 Light"/>
                <a:cs typeface="Arial" panose="020B0604020202020204" pitchFamily="34" charset="0"/>
              </a:rPr>
              <a:t>adipiscing</a:t>
            </a:r>
            <a:r>
              <a:rPr lang="en-US" altLang="zh-CN" sz="900" kern="0" dirty="0">
                <a:solidFill>
                  <a:srgbClr val="359193"/>
                </a:solidFill>
                <a:latin typeface="Calibri Light"/>
                <a:ea typeface="微软雅黑 Light"/>
                <a:cs typeface="Arial" panose="020B0604020202020204" pitchFamily="34" charset="0"/>
              </a:rPr>
              <a:t> </a:t>
            </a:r>
            <a:r>
              <a:rPr lang="en-US" altLang="zh-CN" sz="900" kern="0" dirty="0" err="1">
                <a:solidFill>
                  <a:srgbClr val="359193"/>
                </a:solidFill>
                <a:latin typeface="Calibri Light"/>
                <a:ea typeface="微软雅黑 Light"/>
                <a:cs typeface="Arial" panose="020B0604020202020204" pitchFamily="34" charset="0"/>
              </a:rPr>
              <a:t>elit</a:t>
            </a:r>
            <a:r>
              <a:rPr lang="en-US" altLang="zh-CN" sz="900" kern="0" dirty="0">
                <a:solidFill>
                  <a:srgbClr val="359193"/>
                </a:solidFill>
                <a:latin typeface="Calibri Light"/>
                <a:ea typeface="微软雅黑 Light"/>
                <a:cs typeface="Arial" panose="020B0604020202020204" pitchFamily="34" charset="0"/>
              </a:rPr>
              <a:t>. </a:t>
            </a:r>
            <a:r>
              <a:rPr lang="en-US" altLang="zh-CN" sz="900" kern="0" dirty="0" err="1">
                <a:solidFill>
                  <a:srgbClr val="359193"/>
                </a:solidFill>
                <a:latin typeface="Calibri Light"/>
                <a:ea typeface="微软雅黑 Light"/>
                <a:cs typeface="Arial" panose="020B0604020202020204" pitchFamily="34" charset="0"/>
              </a:rPr>
              <a:t>Aenean</a:t>
            </a:r>
            <a:r>
              <a:rPr lang="en-US" altLang="zh-CN" sz="900" kern="0" dirty="0">
                <a:solidFill>
                  <a:srgbClr val="359193"/>
                </a:solidFill>
                <a:latin typeface="Calibri Light"/>
                <a:ea typeface="微软雅黑 Light"/>
                <a:cs typeface="Arial" panose="020B0604020202020204" pitchFamily="34" charset="0"/>
              </a:rPr>
              <a:t> </a:t>
            </a:r>
            <a:r>
              <a:rPr lang="en-US" altLang="zh-CN" sz="900" kern="0" dirty="0" err="1">
                <a:solidFill>
                  <a:srgbClr val="359193"/>
                </a:solidFill>
                <a:latin typeface="Calibri Light"/>
                <a:ea typeface="微软雅黑 Light"/>
                <a:cs typeface="Arial" panose="020B0604020202020204" pitchFamily="34" charset="0"/>
              </a:rPr>
              <a:t>commodo</a:t>
            </a:r>
            <a:r>
              <a:rPr lang="en-US" altLang="zh-CN" sz="900" kern="0" dirty="0">
                <a:solidFill>
                  <a:srgbClr val="359193"/>
                </a:solidFill>
                <a:latin typeface="Calibri Light"/>
                <a:ea typeface="微软雅黑 Light"/>
                <a:cs typeface="Arial" panose="020B0604020202020204" pitchFamily="34" charset="0"/>
              </a:rPr>
              <a:t> ligula </a:t>
            </a:r>
            <a:r>
              <a:rPr lang="en-US" altLang="zh-CN" sz="900" kern="0" dirty="0" err="1">
                <a:solidFill>
                  <a:srgbClr val="359193"/>
                </a:solidFill>
                <a:latin typeface="Calibri Light"/>
                <a:ea typeface="微软雅黑 Light"/>
                <a:cs typeface="Arial" panose="020B0604020202020204" pitchFamily="34" charset="0"/>
              </a:rPr>
              <a:t>eget</a:t>
            </a:r>
            <a:r>
              <a:rPr lang="en-US" altLang="zh-CN" sz="900" kern="0" dirty="0">
                <a:solidFill>
                  <a:srgbClr val="359193"/>
                </a:solidFill>
                <a:latin typeface="Calibri Light"/>
                <a:ea typeface="微软雅黑 Light"/>
                <a:cs typeface="Arial" panose="020B0604020202020204" pitchFamily="34" charset="0"/>
              </a:rPr>
              <a:t> dolor</a:t>
            </a:r>
            <a:r>
              <a:rPr lang="zh-CN" altLang="en-US" sz="900" kern="0" dirty="0">
                <a:solidFill>
                  <a:srgbClr val="359193"/>
                </a:solidFill>
                <a:latin typeface="Calibri Light"/>
                <a:ea typeface="微软雅黑 Light"/>
                <a:cs typeface="Arial" panose="020B0604020202020204" pitchFamily="34" charset="0"/>
              </a:rPr>
              <a:t>；</a:t>
            </a:r>
            <a:r>
              <a:rPr lang="en-US" altLang="zh-CN" sz="900" kern="0" dirty="0">
                <a:solidFill>
                  <a:srgbClr val="359193"/>
                </a:solidFill>
                <a:latin typeface="Calibri Light"/>
                <a:ea typeface="微软雅黑 Light"/>
                <a:cs typeface="Arial" panose="020B0604020202020204" pitchFamily="34" charset="0"/>
              </a:rPr>
              <a:t>Lorem ipsum dolor sit </a:t>
            </a:r>
            <a:r>
              <a:rPr lang="en-US" altLang="zh-CN" sz="900" kern="0" dirty="0" err="1">
                <a:solidFill>
                  <a:srgbClr val="359193"/>
                </a:solidFill>
                <a:latin typeface="Calibri Light"/>
                <a:ea typeface="微软雅黑 Light"/>
                <a:cs typeface="Arial" panose="020B0604020202020204" pitchFamily="34" charset="0"/>
              </a:rPr>
              <a:t>amet</a:t>
            </a:r>
            <a:r>
              <a:rPr lang="en-US" altLang="zh-CN" sz="900" kern="0" dirty="0">
                <a:solidFill>
                  <a:srgbClr val="359193"/>
                </a:solidFill>
                <a:latin typeface="Calibri Light"/>
                <a:ea typeface="微软雅黑 Light"/>
                <a:cs typeface="Arial" panose="020B0604020202020204" pitchFamily="34" charset="0"/>
              </a:rPr>
              <a:t>, </a:t>
            </a:r>
            <a:r>
              <a:rPr lang="en-US" altLang="zh-CN" sz="900" kern="0" dirty="0" err="1">
                <a:solidFill>
                  <a:srgbClr val="359193"/>
                </a:solidFill>
                <a:latin typeface="Calibri Light"/>
                <a:ea typeface="微软雅黑 Light"/>
                <a:cs typeface="Arial" panose="020B0604020202020204" pitchFamily="34" charset="0"/>
              </a:rPr>
              <a:t>consectetuer</a:t>
            </a:r>
            <a:r>
              <a:rPr lang="en-US" altLang="zh-CN" sz="900" kern="0" dirty="0">
                <a:solidFill>
                  <a:srgbClr val="359193"/>
                </a:solidFill>
                <a:latin typeface="Calibri Light"/>
                <a:ea typeface="微软雅黑 Light"/>
                <a:cs typeface="Arial" panose="020B0604020202020204" pitchFamily="34" charset="0"/>
              </a:rPr>
              <a:t> </a:t>
            </a:r>
            <a:r>
              <a:rPr lang="en-US" altLang="zh-CN" sz="900" kern="0" dirty="0" err="1">
                <a:solidFill>
                  <a:srgbClr val="359193"/>
                </a:solidFill>
                <a:latin typeface="Calibri Light"/>
                <a:ea typeface="微软雅黑 Light"/>
                <a:cs typeface="Arial" panose="020B0604020202020204" pitchFamily="34" charset="0"/>
              </a:rPr>
              <a:t>adipiscing</a:t>
            </a:r>
            <a:r>
              <a:rPr lang="en-US" altLang="zh-CN" sz="900" kern="0" dirty="0">
                <a:solidFill>
                  <a:srgbClr val="359193"/>
                </a:solidFill>
                <a:latin typeface="Calibri Light"/>
                <a:ea typeface="微软雅黑 Light"/>
                <a:cs typeface="Arial" panose="020B0604020202020204" pitchFamily="34" charset="0"/>
              </a:rPr>
              <a:t> </a:t>
            </a:r>
            <a:r>
              <a:rPr lang="en-US" altLang="zh-CN" sz="900" kern="0" dirty="0" err="1">
                <a:solidFill>
                  <a:srgbClr val="359193"/>
                </a:solidFill>
                <a:latin typeface="Calibri Light"/>
                <a:ea typeface="微软雅黑 Light"/>
                <a:cs typeface="Arial" panose="020B0604020202020204" pitchFamily="34" charset="0"/>
              </a:rPr>
              <a:t>elit</a:t>
            </a:r>
            <a:r>
              <a:rPr lang="en-US" altLang="zh-CN" sz="900" kern="0" dirty="0">
                <a:solidFill>
                  <a:srgbClr val="359193"/>
                </a:solidFill>
                <a:latin typeface="Calibri Light"/>
                <a:ea typeface="微软雅黑 Light"/>
                <a:cs typeface="Arial" panose="020B0604020202020204" pitchFamily="34" charset="0"/>
              </a:rPr>
              <a:t>. </a:t>
            </a:r>
            <a:r>
              <a:rPr lang="en-US" altLang="zh-CN" sz="900" kern="0" dirty="0" err="1">
                <a:solidFill>
                  <a:srgbClr val="359193"/>
                </a:solidFill>
                <a:latin typeface="Calibri Light"/>
                <a:ea typeface="微软雅黑 Light"/>
                <a:cs typeface="Arial" panose="020B0604020202020204" pitchFamily="34" charset="0"/>
              </a:rPr>
              <a:t>Aenean</a:t>
            </a:r>
            <a:r>
              <a:rPr lang="en-US" altLang="zh-CN" sz="900" kern="0" dirty="0">
                <a:solidFill>
                  <a:srgbClr val="359193"/>
                </a:solidFill>
                <a:latin typeface="Calibri Light"/>
                <a:ea typeface="微软雅黑 Light"/>
                <a:cs typeface="Arial" panose="020B0604020202020204" pitchFamily="34" charset="0"/>
              </a:rPr>
              <a:t> </a:t>
            </a:r>
            <a:r>
              <a:rPr lang="en-US" altLang="zh-CN" sz="900" kern="0" dirty="0" err="1">
                <a:solidFill>
                  <a:srgbClr val="359193"/>
                </a:solidFill>
                <a:latin typeface="Calibri Light"/>
                <a:ea typeface="微软雅黑 Light"/>
                <a:cs typeface="Arial" panose="020B0604020202020204" pitchFamily="34" charset="0"/>
              </a:rPr>
              <a:t>commodo</a:t>
            </a:r>
            <a:r>
              <a:rPr lang="en-US" altLang="zh-CN" sz="900" kern="0" dirty="0">
                <a:solidFill>
                  <a:srgbClr val="359193"/>
                </a:solidFill>
                <a:latin typeface="Calibri Light"/>
                <a:ea typeface="微软雅黑 Light"/>
                <a:cs typeface="Arial" panose="020B0604020202020204" pitchFamily="34" charset="0"/>
              </a:rPr>
              <a:t> ligula </a:t>
            </a:r>
            <a:r>
              <a:rPr lang="en-US" altLang="zh-CN" sz="900" kern="0" dirty="0" err="1">
                <a:solidFill>
                  <a:srgbClr val="359193"/>
                </a:solidFill>
                <a:latin typeface="Calibri Light"/>
                <a:ea typeface="微软雅黑 Light"/>
                <a:cs typeface="Arial" panose="020B0604020202020204" pitchFamily="34" charset="0"/>
              </a:rPr>
              <a:t>eget</a:t>
            </a:r>
            <a:r>
              <a:rPr lang="en-US" altLang="zh-CN" sz="900" kern="0" dirty="0">
                <a:solidFill>
                  <a:srgbClr val="359193"/>
                </a:solidFill>
                <a:latin typeface="Calibri Light"/>
                <a:ea typeface="微软雅黑 Light"/>
                <a:cs typeface="Arial" panose="020B0604020202020204" pitchFamily="34" charset="0"/>
              </a:rPr>
              <a:t> dolor</a:t>
            </a:r>
            <a:endParaRPr lang="zh-CN" altLang="en-US" sz="900" kern="0" dirty="0">
              <a:solidFill>
                <a:srgbClr val="359193"/>
              </a:solidFill>
              <a:latin typeface="Calibri Light"/>
              <a:ea typeface="微软雅黑 Light"/>
            </a:endParaRPr>
          </a:p>
        </p:txBody>
      </p:sp>
    </p:spTree>
    <p:extLst>
      <p:ext uri="{BB962C8B-B14F-4D97-AF65-F5344CB8AC3E}">
        <p14:creationId xmlns:p14="http://schemas.microsoft.com/office/powerpoint/2010/main" val="3892404250"/>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2" presetClass="entr" presetSubtype="4" fill="hold" grpId="0" nodeType="afterEffect" p14:presetBounceEnd="33333">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33333">
                                          <p:cBhvr additive="base">
                                            <p:cTn id="11" dur="750" fill="hold"/>
                                            <p:tgtEl>
                                              <p:spTgt spid="13"/>
                                            </p:tgtEl>
                                            <p:attrNameLst>
                                              <p:attrName>ppt_x</p:attrName>
                                            </p:attrNameLst>
                                          </p:cBhvr>
                                          <p:tavLst>
                                            <p:tav tm="0">
                                              <p:val>
                                                <p:strVal val="#ppt_x"/>
                                              </p:val>
                                            </p:tav>
                                            <p:tav tm="100000">
                                              <p:val>
                                                <p:strVal val="#ppt_x"/>
                                              </p:val>
                                            </p:tav>
                                          </p:tavLst>
                                        </p:anim>
                                        <p:anim calcmode="lin" valueType="num" p14:bounceEnd="33333">
                                          <p:cBhvr additive="base">
                                            <p:cTn id="12" dur="750" fill="hold"/>
                                            <p:tgtEl>
                                              <p:spTgt spid="13"/>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4"/>
                                            </p:tgtEl>
                                            <p:attrNameLst>
                                              <p:attrName>ppt_y</p:attrName>
                                            </p:attrNameLst>
                                          </p:cBhvr>
                                          <p:tavLst>
                                            <p:tav tm="0">
                                              <p:val>
                                                <p:strVal val="#ppt_y"/>
                                              </p:val>
                                            </p:tav>
                                            <p:tav tm="100000">
                                              <p:val>
                                                <p:strVal val="#ppt_y"/>
                                              </p:val>
                                            </p:tav>
                                          </p:tavLst>
                                        </p:anim>
                                        <p:anim calcmode="lin" valueType="num">
                                          <p:cBhvr>
                                            <p:cTn id="18"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4"/>
                                            </p:tgtEl>
                                          </p:cBhvr>
                                        </p:animEffect>
                                      </p:childTnLst>
                                    </p:cTn>
                                  </p:par>
                                </p:childTnLst>
                              </p:cTn>
                            </p:par>
                            <p:par>
                              <p:cTn id="21" fill="hold">
                                <p:stCondLst>
                                  <p:cond delay="2450"/>
                                </p:stCondLst>
                                <p:childTnLst>
                                  <p:par>
                                    <p:cTn id="22" presetID="26" presetClass="emph" presetSubtype="0" fill="hold" grpId="1" nodeType="afterEffect">
                                      <p:stCondLst>
                                        <p:cond delay="0"/>
                                      </p:stCondLst>
                                      <p:iterate type="lt">
                                        <p:tmAbs val="0"/>
                                      </p:iterate>
                                      <p:childTnLst>
                                        <p:animEffect transition="out" filter="fade">
                                          <p:cBhvr>
                                            <p:cTn id="23" dur="500" tmFilter="0, 0; .2, .5; .8, .5; 1, 0"/>
                                            <p:tgtEl>
                                              <p:spTgt spid="14"/>
                                            </p:tgtEl>
                                          </p:cBhvr>
                                        </p:animEffect>
                                        <p:animScale>
                                          <p:cBhvr>
                                            <p:cTn id="24" dur="250" autoRev="1" fill="hold"/>
                                            <p:tgtEl>
                                              <p:spTgt spid="14"/>
                                            </p:tgtEl>
                                          </p:cBhvr>
                                          <p:by x="105000" y="105000"/>
                                        </p:animScale>
                                      </p:childTnLst>
                                    </p:cTn>
                                  </p:par>
                                  <p:par>
                                    <p:cTn id="25" presetID="42"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1000"/>
                                            <p:tgtEl>
                                              <p:spTgt spid="16"/>
                                            </p:tgtEl>
                                          </p:cBhvr>
                                        </p:animEffect>
                                        <p:anim calcmode="lin" valueType="num">
                                          <p:cBhvr>
                                            <p:cTn id="33" dur="1000" fill="hold"/>
                                            <p:tgtEl>
                                              <p:spTgt spid="16"/>
                                            </p:tgtEl>
                                            <p:attrNameLst>
                                              <p:attrName>ppt_x</p:attrName>
                                            </p:attrNameLst>
                                          </p:cBhvr>
                                          <p:tavLst>
                                            <p:tav tm="0">
                                              <p:val>
                                                <p:strVal val="#ppt_x"/>
                                              </p:val>
                                            </p:tav>
                                            <p:tav tm="100000">
                                              <p:val>
                                                <p:strVal val="#ppt_x"/>
                                              </p:val>
                                            </p:tav>
                                          </p:tavLst>
                                        </p:anim>
                                        <p:anim calcmode="lin" valueType="num">
                                          <p:cBhvr>
                                            <p:cTn id="34" dur="1000" fill="hold"/>
                                            <p:tgtEl>
                                              <p:spTgt spid="1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1000"/>
                                            <p:tgtEl>
                                              <p:spTgt spid="17"/>
                                            </p:tgtEl>
                                          </p:cBhvr>
                                        </p:animEffect>
                                        <p:anim calcmode="lin" valueType="num">
                                          <p:cBhvr>
                                            <p:cTn id="38" dur="1000" fill="hold"/>
                                            <p:tgtEl>
                                              <p:spTgt spid="17"/>
                                            </p:tgtEl>
                                            <p:attrNameLst>
                                              <p:attrName>ppt_x</p:attrName>
                                            </p:attrNameLst>
                                          </p:cBhvr>
                                          <p:tavLst>
                                            <p:tav tm="0">
                                              <p:val>
                                                <p:strVal val="#ppt_x"/>
                                              </p:val>
                                            </p:tav>
                                            <p:tav tm="100000">
                                              <p:val>
                                                <p:strVal val="#ppt_x"/>
                                              </p:val>
                                            </p:tav>
                                          </p:tavLst>
                                        </p:anim>
                                        <p:anim calcmode="lin" valueType="num">
                                          <p:cBhvr>
                                            <p:cTn id="39" dur="1000" fill="hold"/>
                                            <p:tgtEl>
                                              <p:spTgt spid="17"/>
                                            </p:tgtEl>
                                            <p:attrNameLst>
                                              <p:attrName>ppt_y</p:attrName>
                                            </p:attrNameLst>
                                          </p:cBhvr>
                                          <p:tavLst>
                                            <p:tav tm="0">
                                              <p:val>
                                                <p:strVal val="#ppt_y+.1"/>
                                              </p:val>
                                            </p:tav>
                                            <p:tav tm="100000">
                                              <p:val>
                                                <p:strVal val="#ppt_y"/>
                                              </p:val>
                                            </p:tav>
                                          </p:tavLst>
                                        </p:anim>
                                      </p:childTnLst>
                                    </p:cTn>
                                  </p:par>
                                  <p:par>
                                    <p:cTn id="40" presetID="2" presetClass="entr" presetSubtype="2" fill="hold" grpId="0" nodeType="withEffect" p14:presetBounceEnd="33333">
                                      <p:stCondLst>
                                        <p:cond delay="1000"/>
                                      </p:stCondLst>
                                      <p:childTnLst>
                                        <p:set>
                                          <p:cBhvr>
                                            <p:cTn id="41" dur="1" fill="hold">
                                              <p:stCondLst>
                                                <p:cond delay="0"/>
                                              </p:stCondLst>
                                            </p:cTn>
                                            <p:tgtEl>
                                              <p:spTgt spid="18"/>
                                            </p:tgtEl>
                                            <p:attrNameLst>
                                              <p:attrName>style.visibility</p:attrName>
                                            </p:attrNameLst>
                                          </p:cBhvr>
                                          <p:to>
                                            <p:strVal val="visible"/>
                                          </p:to>
                                        </p:set>
                                        <p:anim calcmode="lin" valueType="num" p14:bounceEnd="33333">
                                          <p:cBhvr additive="base">
                                            <p:cTn id="42" dur="750" fill="hold"/>
                                            <p:tgtEl>
                                              <p:spTgt spid="18"/>
                                            </p:tgtEl>
                                            <p:attrNameLst>
                                              <p:attrName>ppt_x</p:attrName>
                                            </p:attrNameLst>
                                          </p:cBhvr>
                                          <p:tavLst>
                                            <p:tav tm="0">
                                              <p:val>
                                                <p:strVal val="1+#ppt_w/2"/>
                                              </p:val>
                                            </p:tav>
                                            <p:tav tm="100000">
                                              <p:val>
                                                <p:strVal val="#ppt_x"/>
                                              </p:val>
                                            </p:tav>
                                          </p:tavLst>
                                        </p:anim>
                                        <p:anim calcmode="lin" valueType="num" p14:bounceEnd="33333">
                                          <p:cBhvr additive="base">
                                            <p:cTn id="43" dur="75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4" grpId="1"/>
          <p:bldP spid="15" grpId="0" animBg="1"/>
          <p:bldP spid="16" grpId="0" animBg="1"/>
          <p:bldP spid="17" grpId="0" animBg="1"/>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2" presetClass="entr" presetSubtype="4"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750" fill="hold"/>
                                            <p:tgtEl>
                                              <p:spTgt spid="13"/>
                                            </p:tgtEl>
                                            <p:attrNameLst>
                                              <p:attrName>ppt_x</p:attrName>
                                            </p:attrNameLst>
                                          </p:cBhvr>
                                          <p:tavLst>
                                            <p:tav tm="0">
                                              <p:val>
                                                <p:strVal val="#ppt_x"/>
                                              </p:val>
                                            </p:tav>
                                            <p:tav tm="100000">
                                              <p:val>
                                                <p:strVal val="#ppt_x"/>
                                              </p:val>
                                            </p:tav>
                                          </p:tavLst>
                                        </p:anim>
                                        <p:anim calcmode="lin" valueType="num">
                                          <p:cBhvr additive="base">
                                            <p:cTn id="12" dur="750" fill="hold"/>
                                            <p:tgtEl>
                                              <p:spTgt spid="13"/>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4"/>
                                            </p:tgtEl>
                                            <p:attrNameLst>
                                              <p:attrName>ppt_y</p:attrName>
                                            </p:attrNameLst>
                                          </p:cBhvr>
                                          <p:tavLst>
                                            <p:tav tm="0">
                                              <p:val>
                                                <p:strVal val="#ppt_y"/>
                                              </p:val>
                                            </p:tav>
                                            <p:tav tm="100000">
                                              <p:val>
                                                <p:strVal val="#ppt_y"/>
                                              </p:val>
                                            </p:tav>
                                          </p:tavLst>
                                        </p:anim>
                                        <p:anim calcmode="lin" valueType="num">
                                          <p:cBhvr>
                                            <p:cTn id="18"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4"/>
                                            </p:tgtEl>
                                          </p:cBhvr>
                                        </p:animEffect>
                                      </p:childTnLst>
                                    </p:cTn>
                                  </p:par>
                                </p:childTnLst>
                              </p:cTn>
                            </p:par>
                            <p:par>
                              <p:cTn id="21" fill="hold">
                                <p:stCondLst>
                                  <p:cond delay="2450"/>
                                </p:stCondLst>
                                <p:childTnLst>
                                  <p:par>
                                    <p:cTn id="22" presetID="26" presetClass="emph" presetSubtype="0" fill="hold" grpId="1" nodeType="afterEffect">
                                      <p:stCondLst>
                                        <p:cond delay="0"/>
                                      </p:stCondLst>
                                      <p:iterate type="lt">
                                        <p:tmAbs val="0"/>
                                      </p:iterate>
                                      <p:childTnLst>
                                        <p:animEffect transition="out" filter="fade">
                                          <p:cBhvr>
                                            <p:cTn id="23" dur="500" tmFilter="0, 0; .2, .5; .8, .5; 1, 0"/>
                                            <p:tgtEl>
                                              <p:spTgt spid="14"/>
                                            </p:tgtEl>
                                          </p:cBhvr>
                                        </p:animEffect>
                                        <p:animScale>
                                          <p:cBhvr>
                                            <p:cTn id="24" dur="250" autoRev="1" fill="hold"/>
                                            <p:tgtEl>
                                              <p:spTgt spid="14"/>
                                            </p:tgtEl>
                                          </p:cBhvr>
                                          <p:by x="105000" y="105000"/>
                                        </p:animScale>
                                      </p:childTnLst>
                                    </p:cTn>
                                  </p:par>
                                  <p:par>
                                    <p:cTn id="25" presetID="42"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1000"/>
                                            <p:tgtEl>
                                              <p:spTgt spid="16"/>
                                            </p:tgtEl>
                                          </p:cBhvr>
                                        </p:animEffect>
                                        <p:anim calcmode="lin" valueType="num">
                                          <p:cBhvr>
                                            <p:cTn id="33" dur="1000" fill="hold"/>
                                            <p:tgtEl>
                                              <p:spTgt spid="16"/>
                                            </p:tgtEl>
                                            <p:attrNameLst>
                                              <p:attrName>ppt_x</p:attrName>
                                            </p:attrNameLst>
                                          </p:cBhvr>
                                          <p:tavLst>
                                            <p:tav tm="0">
                                              <p:val>
                                                <p:strVal val="#ppt_x"/>
                                              </p:val>
                                            </p:tav>
                                            <p:tav tm="100000">
                                              <p:val>
                                                <p:strVal val="#ppt_x"/>
                                              </p:val>
                                            </p:tav>
                                          </p:tavLst>
                                        </p:anim>
                                        <p:anim calcmode="lin" valueType="num">
                                          <p:cBhvr>
                                            <p:cTn id="34" dur="1000" fill="hold"/>
                                            <p:tgtEl>
                                              <p:spTgt spid="1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1000"/>
                                            <p:tgtEl>
                                              <p:spTgt spid="17"/>
                                            </p:tgtEl>
                                          </p:cBhvr>
                                        </p:animEffect>
                                        <p:anim calcmode="lin" valueType="num">
                                          <p:cBhvr>
                                            <p:cTn id="38" dur="1000" fill="hold"/>
                                            <p:tgtEl>
                                              <p:spTgt spid="17"/>
                                            </p:tgtEl>
                                            <p:attrNameLst>
                                              <p:attrName>ppt_x</p:attrName>
                                            </p:attrNameLst>
                                          </p:cBhvr>
                                          <p:tavLst>
                                            <p:tav tm="0">
                                              <p:val>
                                                <p:strVal val="#ppt_x"/>
                                              </p:val>
                                            </p:tav>
                                            <p:tav tm="100000">
                                              <p:val>
                                                <p:strVal val="#ppt_x"/>
                                              </p:val>
                                            </p:tav>
                                          </p:tavLst>
                                        </p:anim>
                                        <p:anim calcmode="lin" valueType="num">
                                          <p:cBhvr>
                                            <p:cTn id="39" dur="1000" fill="hold"/>
                                            <p:tgtEl>
                                              <p:spTgt spid="17"/>
                                            </p:tgtEl>
                                            <p:attrNameLst>
                                              <p:attrName>ppt_y</p:attrName>
                                            </p:attrNameLst>
                                          </p:cBhvr>
                                          <p:tavLst>
                                            <p:tav tm="0">
                                              <p:val>
                                                <p:strVal val="#ppt_y+.1"/>
                                              </p:val>
                                            </p:tav>
                                            <p:tav tm="100000">
                                              <p:val>
                                                <p:strVal val="#ppt_y"/>
                                              </p:val>
                                            </p:tav>
                                          </p:tavLst>
                                        </p:anim>
                                      </p:childTnLst>
                                    </p:cTn>
                                  </p:par>
                                  <p:par>
                                    <p:cTn id="40" presetID="2" presetClass="entr" presetSubtype="2" fill="hold" grpId="0" nodeType="withEffect">
                                      <p:stCondLst>
                                        <p:cond delay="1000"/>
                                      </p:stCondLst>
                                      <p:childTnLst>
                                        <p:set>
                                          <p:cBhvr>
                                            <p:cTn id="41" dur="1" fill="hold">
                                              <p:stCondLst>
                                                <p:cond delay="0"/>
                                              </p:stCondLst>
                                            </p:cTn>
                                            <p:tgtEl>
                                              <p:spTgt spid="18"/>
                                            </p:tgtEl>
                                            <p:attrNameLst>
                                              <p:attrName>style.visibility</p:attrName>
                                            </p:attrNameLst>
                                          </p:cBhvr>
                                          <p:to>
                                            <p:strVal val="visible"/>
                                          </p:to>
                                        </p:set>
                                        <p:anim calcmode="lin" valueType="num">
                                          <p:cBhvr additive="base">
                                            <p:cTn id="42" dur="750" fill="hold"/>
                                            <p:tgtEl>
                                              <p:spTgt spid="18"/>
                                            </p:tgtEl>
                                            <p:attrNameLst>
                                              <p:attrName>ppt_x</p:attrName>
                                            </p:attrNameLst>
                                          </p:cBhvr>
                                          <p:tavLst>
                                            <p:tav tm="0">
                                              <p:val>
                                                <p:strVal val="1+#ppt_w/2"/>
                                              </p:val>
                                            </p:tav>
                                            <p:tav tm="100000">
                                              <p:val>
                                                <p:strVal val="#ppt_x"/>
                                              </p:val>
                                            </p:tav>
                                          </p:tavLst>
                                        </p:anim>
                                        <p:anim calcmode="lin" valueType="num">
                                          <p:cBhvr additive="base">
                                            <p:cTn id="43" dur="75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4" grpId="1"/>
          <p:bldP spid="15" grpId="0" animBg="1"/>
          <p:bldP spid="16" grpId="0" animBg="1"/>
          <p:bldP spid="17" grpId="0" animBg="1"/>
          <p:bldP spid="18"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64FDAEE4-DAB6-469F-AF65-350FFF87AF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a:extLst>
              <a:ext uri="{FF2B5EF4-FFF2-40B4-BE49-F238E27FC236}">
                <a16:creationId xmlns:a16="http://schemas.microsoft.com/office/drawing/2014/main" id="{6D377208-1654-425C-93AF-BE40EEDD0457}"/>
              </a:ext>
            </a:extLst>
          </p:cNvPr>
          <p:cNvSpPr/>
          <p:nvPr/>
        </p:nvSpPr>
        <p:spPr>
          <a:xfrm>
            <a:off x="4847980" y="1926630"/>
            <a:ext cx="2494452" cy="1001404"/>
          </a:xfrm>
          <a:prstGeom prst="rect">
            <a:avLst/>
          </a:prstGeom>
          <a:solidFill>
            <a:srgbClr val="35919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kumimoji="1" lang="en-US" altLang="zh-CN" sz="4800" dirty="0">
                <a:solidFill>
                  <a:schemeClr val="bg1"/>
                </a:solidFill>
                <a:latin typeface="华文中宋" panose="02010600040101010101" pitchFamily="2" charset="-122"/>
                <a:ea typeface="华文中宋" panose="02010600040101010101" pitchFamily="2" charset="-122"/>
              </a:rPr>
              <a:t>01</a:t>
            </a:r>
            <a:endParaRPr lang="zh-CN" altLang="en-US" dirty="0">
              <a:solidFill>
                <a:schemeClr val="bg1"/>
              </a:solidFill>
              <a:latin typeface="华文中宋" panose="02010600040101010101" pitchFamily="2" charset="-122"/>
              <a:ea typeface="华文中宋" panose="02010600040101010101" pitchFamily="2" charset="-122"/>
            </a:endParaRPr>
          </a:p>
        </p:txBody>
      </p:sp>
      <p:grpSp>
        <p:nvGrpSpPr>
          <p:cNvPr id="13" name="组合 12">
            <a:extLst>
              <a:ext uri="{FF2B5EF4-FFF2-40B4-BE49-F238E27FC236}">
                <a16:creationId xmlns:a16="http://schemas.microsoft.com/office/drawing/2014/main" id="{A9C3AC3A-4AA9-4FB1-94BD-59F5AAB97583}"/>
              </a:ext>
            </a:extLst>
          </p:cNvPr>
          <p:cNvGrpSpPr/>
          <p:nvPr/>
        </p:nvGrpSpPr>
        <p:grpSpPr>
          <a:xfrm>
            <a:off x="3858750" y="3182021"/>
            <a:ext cx="4637550" cy="1606035"/>
            <a:chOff x="654726" y="3059216"/>
            <a:chExt cx="4637550" cy="1606035"/>
          </a:xfrm>
        </p:grpSpPr>
        <p:sp>
          <p:nvSpPr>
            <p:cNvPr id="14" name="文本框 10">
              <a:extLst>
                <a:ext uri="{FF2B5EF4-FFF2-40B4-BE49-F238E27FC236}">
                  <a16:creationId xmlns:a16="http://schemas.microsoft.com/office/drawing/2014/main" id="{0166B53C-273B-4ACC-AD94-E87335067021}"/>
                </a:ext>
              </a:extLst>
            </p:cNvPr>
            <p:cNvSpPr txBox="1"/>
            <p:nvPr/>
          </p:nvSpPr>
          <p:spPr>
            <a:xfrm>
              <a:off x="1068974" y="4203586"/>
              <a:ext cx="3809056" cy="461665"/>
            </a:xfrm>
            <a:prstGeom prst="rect">
              <a:avLst/>
            </a:prstGeom>
            <a:noFill/>
          </p:spPr>
          <p:txBody>
            <a:bodyPr wrap="none" rtlCol="0">
              <a:spAutoFit/>
            </a:bodyPr>
            <a:lstStyle/>
            <a:p>
              <a:pPr algn="ctr"/>
              <a:r>
                <a:rPr lang="en-US" altLang="zh-CN" sz="2400" cap="all" dirty="0">
                  <a:solidFill>
                    <a:srgbClr val="359193"/>
                  </a:solidFill>
                  <a:latin typeface="华文中宋" panose="02010600040101010101" pitchFamily="2" charset="-122"/>
                  <a:ea typeface="华文中宋" panose="02010600040101010101" pitchFamily="2" charset="-122"/>
                  <a:cs typeface="Microsoft JhengHei Light" panose="020B0304030504040204" pitchFamily="34" charset="-122"/>
                </a:rPr>
                <a:t>THE Scenery DESIGN</a:t>
              </a:r>
              <a:endParaRPr lang="zh-CN" altLang="en-US" sz="2400" cap="all" dirty="0">
                <a:solidFill>
                  <a:srgbClr val="359193"/>
                </a:solidFill>
                <a:latin typeface="华文中宋" panose="02010600040101010101" pitchFamily="2" charset="-122"/>
                <a:ea typeface="华文中宋" panose="02010600040101010101" pitchFamily="2" charset="-122"/>
                <a:cs typeface="Microsoft JhengHei Light" panose="020B0304030504040204" pitchFamily="34" charset="-122"/>
              </a:endParaRPr>
            </a:p>
          </p:txBody>
        </p:sp>
        <p:sp>
          <p:nvSpPr>
            <p:cNvPr id="15" name="文本框 14">
              <a:extLst>
                <a:ext uri="{FF2B5EF4-FFF2-40B4-BE49-F238E27FC236}">
                  <a16:creationId xmlns:a16="http://schemas.microsoft.com/office/drawing/2014/main" id="{5AC32A55-F68A-47A4-8933-163EC90F718B}"/>
                </a:ext>
              </a:extLst>
            </p:cNvPr>
            <p:cNvSpPr txBox="1"/>
            <p:nvPr/>
          </p:nvSpPr>
          <p:spPr>
            <a:xfrm>
              <a:off x="803678" y="3059216"/>
              <a:ext cx="4339651" cy="923330"/>
            </a:xfrm>
            <a:prstGeom prst="rect">
              <a:avLst/>
            </a:prstGeom>
            <a:noFill/>
          </p:spPr>
          <p:txBody>
            <a:bodyPr wrap="none" rtlCol="0">
              <a:spAutoFit/>
            </a:bodyPr>
            <a:lstStyle/>
            <a:p>
              <a:pPr algn="ctr"/>
              <a:r>
                <a:rPr lang="zh-CN" altLang="en-US" sz="5400" dirty="0">
                  <a:solidFill>
                    <a:srgbClr val="359193"/>
                  </a:solidFill>
                  <a:latin typeface="华文中宋" panose="02010600040101010101" pitchFamily="2" charset="-122"/>
                  <a:ea typeface="华文中宋" panose="02010600040101010101" pitchFamily="2" charset="-122"/>
                  <a:cs typeface="Microsoft JhengHei Light" panose="020B0304030504040204" pitchFamily="34" charset="-122"/>
                </a:rPr>
                <a:t>年度工作概述</a:t>
              </a:r>
            </a:p>
          </p:txBody>
        </p:sp>
        <p:sp>
          <p:nvSpPr>
            <p:cNvPr id="16" name="矩形 15">
              <a:extLst>
                <a:ext uri="{FF2B5EF4-FFF2-40B4-BE49-F238E27FC236}">
                  <a16:creationId xmlns:a16="http://schemas.microsoft.com/office/drawing/2014/main" id="{B598669C-158F-4118-B46D-A035E68A8658}"/>
                </a:ext>
              </a:extLst>
            </p:cNvPr>
            <p:cNvSpPr/>
            <p:nvPr/>
          </p:nvSpPr>
          <p:spPr>
            <a:xfrm>
              <a:off x="654726" y="4075432"/>
              <a:ext cx="4637550" cy="45719"/>
            </a:xfrm>
            <a:prstGeom prst="rect">
              <a:avLst/>
            </a:prstGeom>
            <a:solidFill>
              <a:srgbClr val="35919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rgbClr val="359193"/>
                </a:solidFill>
                <a:latin typeface="华文中宋" panose="02010600040101010101" pitchFamily="2" charset="-122"/>
                <a:ea typeface="华文中宋" panose="02010600040101010101" pitchFamily="2" charset="-122"/>
              </a:endParaRPr>
            </a:p>
          </p:txBody>
        </p:sp>
      </p:gr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750"/>
                                        <p:tgtEl>
                                          <p:spTgt spid="12"/>
                                        </p:tgtEl>
                                      </p:cBhvr>
                                    </p:animEffect>
                                    <p:anim calcmode="lin" valueType="num">
                                      <p:cBhvr>
                                        <p:cTn id="12" dur="750" fill="hold"/>
                                        <p:tgtEl>
                                          <p:spTgt spid="12"/>
                                        </p:tgtEl>
                                        <p:attrNameLst>
                                          <p:attrName>ppt_x</p:attrName>
                                        </p:attrNameLst>
                                      </p:cBhvr>
                                      <p:tavLst>
                                        <p:tav tm="0">
                                          <p:val>
                                            <p:strVal val="#ppt_x"/>
                                          </p:val>
                                        </p:tav>
                                        <p:tav tm="100000">
                                          <p:val>
                                            <p:strVal val="#ppt_x"/>
                                          </p:val>
                                        </p:tav>
                                      </p:tavLst>
                                    </p:anim>
                                    <p:anim calcmode="lin" valueType="num">
                                      <p:cBhvr>
                                        <p:cTn id="13" dur="75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7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379787" y="303198"/>
            <a:ext cx="11450264" cy="744805"/>
            <a:chOff x="-2970147" y="502045"/>
            <a:chExt cx="11450264" cy="744805"/>
          </a:xfrm>
        </p:grpSpPr>
        <p:sp>
          <p:nvSpPr>
            <p:cNvPr id="11" name="矩形 10">
              <a:extLst>
                <a:ext uri="{FF2B5EF4-FFF2-40B4-BE49-F238E27FC236}">
                  <a16:creationId xmlns:a16="http://schemas.microsoft.com/office/drawing/2014/main" id="{84C0791A-6676-4043-BBF1-DD2993D19C98}"/>
                </a:ext>
              </a:extLst>
            </p:cNvPr>
            <p:cNvSpPr/>
            <p:nvPr/>
          </p:nvSpPr>
          <p:spPr>
            <a:xfrm flipV="1">
              <a:off x="4199165" y="874625"/>
              <a:ext cx="4280952" cy="45719"/>
            </a:xfrm>
            <a:prstGeom prst="rect">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21748" y="50204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359193"/>
                  </a:solidFill>
                  <a:latin typeface="华文中宋" panose="02010600040101010101" pitchFamily="2" charset="-122"/>
                  <a:ea typeface="华文中宋" panose="02010600040101010101" pitchFamily="2" charset="-122"/>
                  <a:sym typeface="Arial" panose="020B0604020202020204" pitchFamily="34" charset="0"/>
                </a:rPr>
                <a:t>年度工作概述</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07235" y="10621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6" name="矩形 5">
              <a:extLst>
                <a:ext uri="{FF2B5EF4-FFF2-40B4-BE49-F238E27FC236}">
                  <a16:creationId xmlns:a16="http://schemas.microsoft.com/office/drawing/2014/main" id="{E1A26A74-67AE-44AB-B40F-EF1FEBC98A5C}"/>
                </a:ext>
              </a:extLst>
            </p:cNvPr>
            <p:cNvSpPr/>
            <p:nvPr/>
          </p:nvSpPr>
          <p:spPr>
            <a:xfrm flipV="1">
              <a:off x="-2970147" y="874625"/>
              <a:ext cx="4280952" cy="45719"/>
            </a:xfrm>
            <a:prstGeom prst="rect">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grpSp>
        <p:nvGrpSpPr>
          <p:cNvPr id="7" name="组合 6">
            <a:extLst>
              <a:ext uri="{FF2B5EF4-FFF2-40B4-BE49-F238E27FC236}">
                <a16:creationId xmlns:a16="http://schemas.microsoft.com/office/drawing/2014/main" id="{8EC7FDF8-37A6-443C-84AD-245E7A6159F1}"/>
              </a:ext>
            </a:extLst>
          </p:cNvPr>
          <p:cNvGrpSpPr/>
          <p:nvPr/>
        </p:nvGrpSpPr>
        <p:grpSpPr>
          <a:xfrm>
            <a:off x="5818153" y="1916115"/>
            <a:ext cx="4896109" cy="4222543"/>
            <a:chOff x="-4816908" y="2051912"/>
            <a:chExt cx="5239175" cy="4518414"/>
          </a:xfrm>
        </p:grpSpPr>
        <p:sp>
          <p:nvSpPr>
            <p:cNvPr id="9" name="矩形 10">
              <a:extLst>
                <a:ext uri="{FF2B5EF4-FFF2-40B4-BE49-F238E27FC236}">
                  <a16:creationId xmlns:a16="http://schemas.microsoft.com/office/drawing/2014/main" id="{94FD6810-F069-4CBD-B603-1124055044C9}"/>
                </a:ext>
              </a:extLst>
            </p:cNvPr>
            <p:cNvSpPr>
              <a:spLocks noChangeArrowheads="1"/>
            </p:cNvSpPr>
            <p:nvPr/>
          </p:nvSpPr>
          <p:spPr bwMode="auto">
            <a:xfrm>
              <a:off x="-4816908" y="2051912"/>
              <a:ext cx="5239174" cy="3719033"/>
            </a:xfrm>
            <a:prstGeom prst="rect">
              <a:avLst/>
            </a:prstGeom>
            <a:blipFill dpi="0" rotWithShape="1">
              <a:blip r:embed="rId3"/>
              <a:srcRect/>
              <a:stretch>
                <a:fillRect/>
              </a:stretch>
            </a:blipFill>
            <a:ln>
              <a:noFill/>
            </a:ln>
            <a:extLst/>
          </p:spPr>
          <p:txBody>
            <a:bodyPr anchor="ctr"/>
            <a:lstStyle/>
            <a:p>
              <a:pPr algn="ctr" eaLnBrk="1" hangingPunct="1">
                <a:buFont typeface="Arial" charset="0"/>
                <a:buNone/>
              </a:pPr>
              <a:endParaRPr lang="zh-CN" altLang="en-US" sz="1600" dirty="0">
                <a:solidFill>
                  <a:srgbClr val="FFFFFF"/>
                </a:solidFill>
                <a:latin typeface="宋体" charset="-122"/>
                <a:sym typeface="宋体" charset="-122"/>
              </a:endParaRPr>
            </a:p>
          </p:txBody>
        </p:sp>
        <p:sp>
          <p:nvSpPr>
            <p:cNvPr id="10" name="矩形 9">
              <a:extLst>
                <a:ext uri="{FF2B5EF4-FFF2-40B4-BE49-F238E27FC236}">
                  <a16:creationId xmlns:a16="http://schemas.microsoft.com/office/drawing/2014/main" id="{62AAC228-D4B6-4B4A-8B6A-E44DF184EF9A}"/>
                </a:ext>
              </a:extLst>
            </p:cNvPr>
            <p:cNvSpPr/>
            <p:nvPr/>
          </p:nvSpPr>
          <p:spPr>
            <a:xfrm>
              <a:off x="-4816908" y="5850284"/>
              <a:ext cx="5239175" cy="720042"/>
            </a:xfrm>
            <a:prstGeom prst="rect">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spcAft>
                  <a:spcPts val="0"/>
                </a:spcAft>
              </a:pPr>
              <a:r>
                <a:rPr lang="zh-CN" altLang="en-US"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altLang="zh-CN"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sp>
        <p:nvSpPr>
          <p:cNvPr id="14" name="Subtitle 2">
            <a:extLst>
              <a:ext uri="{FF2B5EF4-FFF2-40B4-BE49-F238E27FC236}">
                <a16:creationId xmlns:a16="http://schemas.microsoft.com/office/drawing/2014/main" id="{D8B3EE78-96FD-434E-BF1D-67A06306552F}"/>
              </a:ext>
            </a:extLst>
          </p:cNvPr>
          <p:cNvSpPr txBox="1">
            <a:spLocks/>
          </p:cNvSpPr>
          <p:nvPr/>
        </p:nvSpPr>
        <p:spPr>
          <a:xfrm>
            <a:off x="1466310" y="4228467"/>
            <a:ext cx="3601304" cy="553006"/>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defRPr/>
            </a:pPr>
            <a:r>
              <a:rPr lang="zh-CN" altLang="en-US" sz="1200" kern="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kern="0" dirty="0">
              <a:solidFill>
                <a:schemeClr val="bg1">
                  <a:lumMod val="50000"/>
                </a:schemeClr>
              </a:solidFill>
              <a:latin typeface="微软雅黑" pitchFamily="34" charset="-122"/>
              <a:ea typeface="微软雅黑" pitchFamily="34" charset="-122"/>
            </a:endParaRPr>
          </a:p>
        </p:txBody>
      </p:sp>
      <p:sp>
        <p:nvSpPr>
          <p:cNvPr id="15" name="Subtitle 2">
            <a:extLst>
              <a:ext uri="{FF2B5EF4-FFF2-40B4-BE49-F238E27FC236}">
                <a16:creationId xmlns:a16="http://schemas.microsoft.com/office/drawing/2014/main" id="{689E3DAA-D032-49DF-BF43-A641B431A82C}"/>
              </a:ext>
            </a:extLst>
          </p:cNvPr>
          <p:cNvSpPr txBox="1">
            <a:spLocks/>
          </p:cNvSpPr>
          <p:nvPr/>
        </p:nvSpPr>
        <p:spPr>
          <a:xfrm>
            <a:off x="1466310" y="2298952"/>
            <a:ext cx="3601304" cy="553006"/>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defRPr/>
            </a:pPr>
            <a:r>
              <a:rPr lang="zh-CN" altLang="en-US" sz="1200" kern="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kern="0" dirty="0">
              <a:solidFill>
                <a:schemeClr val="bg1">
                  <a:lumMod val="50000"/>
                </a:schemeClr>
              </a:solidFill>
              <a:latin typeface="微软雅黑" pitchFamily="34" charset="-122"/>
              <a:ea typeface="微软雅黑" pitchFamily="34" charset="-122"/>
            </a:endParaRPr>
          </a:p>
        </p:txBody>
      </p:sp>
      <p:sp>
        <p:nvSpPr>
          <p:cNvPr id="16" name="Subtitle 2">
            <a:extLst>
              <a:ext uri="{FF2B5EF4-FFF2-40B4-BE49-F238E27FC236}">
                <a16:creationId xmlns:a16="http://schemas.microsoft.com/office/drawing/2014/main" id="{72D97CF2-FF85-4345-9586-955AB113D5A0}"/>
              </a:ext>
            </a:extLst>
          </p:cNvPr>
          <p:cNvSpPr txBox="1">
            <a:spLocks/>
          </p:cNvSpPr>
          <p:nvPr/>
        </p:nvSpPr>
        <p:spPr>
          <a:xfrm>
            <a:off x="1466310" y="3305348"/>
            <a:ext cx="3601304" cy="553006"/>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defRPr/>
            </a:pPr>
            <a:r>
              <a:rPr lang="zh-CN" altLang="en-US" sz="1200" kern="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kern="0" dirty="0">
              <a:solidFill>
                <a:schemeClr val="bg1">
                  <a:lumMod val="50000"/>
                </a:schemeClr>
              </a:solidFill>
              <a:latin typeface="微软雅黑" pitchFamily="34" charset="-122"/>
              <a:ea typeface="微软雅黑" pitchFamily="34" charset="-122"/>
            </a:endParaRPr>
          </a:p>
        </p:txBody>
      </p:sp>
      <p:sp>
        <p:nvSpPr>
          <p:cNvPr id="17" name="Subtitle 2">
            <a:extLst>
              <a:ext uri="{FF2B5EF4-FFF2-40B4-BE49-F238E27FC236}">
                <a16:creationId xmlns:a16="http://schemas.microsoft.com/office/drawing/2014/main" id="{768AE071-94B3-446E-A148-F0D58DC7B919}"/>
              </a:ext>
            </a:extLst>
          </p:cNvPr>
          <p:cNvSpPr txBox="1">
            <a:spLocks/>
          </p:cNvSpPr>
          <p:nvPr/>
        </p:nvSpPr>
        <p:spPr>
          <a:xfrm>
            <a:off x="1466310" y="5229516"/>
            <a:ext cx="3601304" cy="553006"/>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defRPr/>
            </a:pPr>
            <a:r>
              <a:rPr lang="zh-CN" altLang="en-US" sz="1200" kern="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kern="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250" fill="hold"/>
                                        <p:tgtEl>
                                          <p:spTgt spid="14"/>
                                        </p:tgtEl>
                                        <p:attrNameLst>
                                          <p:attrName>ppt_x</p:attrName>
                                        </p:attrNameLst>
                                      </p:cBhvr>
                                      <p:tavLst>
                                        <p:tav tm="0">
                                          <p:val>
                                            <p:strVal val="#ppt_x"/>
                                          </p:val>
                                        </p:tav>
                                        <p:tav tm="100000">
                                          <p:val>
                                            <p:strVal val="#ppt_x"/>
                                          </p:val>
                                        </p:tav>
                                      </p:tavLst>
                                    </p:anim>
                                    <p:anim calcmode="lin" valueType="num">
                                      <p:cBhvr additive="base">
                                        <p:cTn id="18" dur="250" fill="hold"/>
                                        <p:tgtEl>
                                          <p:spTgt spid="14"/>
                                        </p:tgtEl>
                                        <p:attrNameLst>
                                          <p:attrName>ppt_y</p:attrName>
                                        </p:attrNameLst>
                                      </p:cBhvr>
                                      <p:tavLst>
                                        <p:tav tm="0">
                                          <p:val>
                                            <p:strVal val="1+#ppt_h/2"/>
                                          </p:val>
                                        </p:tav>
                                        <p:tav tm="100000">
                                          <p:val>
                                            <p:strVal val="#ppt_y"/>
                                          </p:val>
                                        </p:tav>
                                      </p:tavLst>
                                    </p:anim>
                                  </p:childTnLst>
                                </p:cTn>
                              </p:par>
                            </p:childTnLst>
                          </p:cTn>
                        </p:par>
                        <p:par>
                          <p:cTn id="19" fill="hold">
                            <p:stCondLst>
                              <p:cond delay="1750"/>
                            </p:stCondLst>
                            <p:childTnLst>
                              <p:par>
                                <p:cTn id="20" presetID="2" presetClass="entr" presetSubtype="4"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250" fill="hold"/>
                                        <p:tgtEl>
                                          <p:spTgt spid="15"/>
                                        </p:tgtEl>
                                        <p:attrNameLst>
                                          <p:attrName>ppt_x</p:attrName>
                                        </p:attrNameLst>
                                      </p:cBhvr>
                                      <p:tavLst>
                                        <p:tav tm="0">
                                          <p:val>
                                            <p:strVal val="#ppt_x"/>
                                          </p:val>
                                        </p:tav>
                                        <p:tav tm="100000">
                                          <p:val>
                                            <p:strVal val="#ppt_x"/>
                                          </p:val>
                                        </p:tav>
                                      </p:tavLst>
                                    </p:anim>
                                    <p:anim calcmode="lin" valueType="num">
                                      <p:cBhvr additive="base">
                                        <p:cTn id="23" dur="250" fill="hold"/>
                                        <p:tgtEl>
                                          <p:spTgt spid="15"/>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250" fill="hold"/>
                                        <p:tgtEl>
                                          <p:spTgt spid="16"/>
                                        </p:tgtEl>
                                        <p:attrNameLst>
                                          <p:attrName>ppt_x</p:attrName>
                                        </p:attrNameLst>
                                      </p:cBhvr>
                                      <p:tavLst>
                                        <p:tav tm="0">
                                          <p:val>
                                            <p:strVal val="#ppt_x"/>
                                          </p:val>
                                        </p:tav>
                                        <p:tav tm="100000">
                                          <p:val>
                                            <p:strVal val="#ppt_x"/>
                                          </p:val>
                                        </p:tav>
                                      </p:tavLst>
                                    </p:anim>
                                    <p:anim calcmode="lin" valueType="num">
                                      <p:cBhvr additive="base">
                                        <p:cTn id="28" dur="250" fill="hold"/>
                                        <p:tgtEl>
                                          <p:spTgt spid="16"/>
                                        </p:tgtEl>
                                        <p:attrNameLst>
                                          <p:attrName>ppt_y</p:attrName>
                                        </p:attrNameLst>
                                      </p:cBhvr>
                                      <p:tavLst>
                                        <p:tav tm="0">
                                          <p:val>
                                            <p:strVal val="1+#ppt_h/2"/>
                                          </p:val>
                                        </p:tav>
                                        <p:tav tm="100000">
                                          <p:val>
                                            <p:strVal val="#ppt_y"/>
                                          </p:val>
                                        </p:tav>
                                      </p:tavLst>
                                    </p:anim>
                                  </p:childTnLst>
                                </p:cTn>
                              </p:par>
                            </p:childTnLst>
                          </p:cTn>
                        </p:par>
                        <p:par>
                          <p:cTn id="29" fill="hold">
                            <p:stCondLst>
                              <p:cond delay="2250"/>
                            </p:stCondLst>
                            <p:childTnLst>
                              <p:par>
                                <p:cTn id="30" presetID="2" presetClass="entr" presetSubtype="4"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250" fill="hold"/>
                                        <p:tgtEl>
                                          <p:spTgt spid="17"/>
                                        </p:tgtEl>
                                        <p:attrNameLst>
                                          <p:attrName>ppt_x</p:attrName>
                                        </p:attrNameLst>
                                      </p:cBhvr>
                                      <p:tavLst>
                                        <p:tav tm="0">
                                          <p:val>
                                            <p:strVal val="#ppt_x"/>
                                          </p:val>
                                        </p:tav>
                                        <p:tav tm="100000">
                                          <p:val>
                                            <p:strVal val="#ppt_x"/>
                                          </p:val>
                                        </p:tav>
                                      </p:tavLst>
                                    </p:anim>
                                    <p:anim calcmode="lin" valueType="num">
                                      <p:cBhvr additive="base">
                                        <p:cTn id="33" dur="25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379787" y="303198"/>
            <a:ext cx="11450264" cy="744805"/>
            <a:chOff x="-2970147" y="502045"/>
            <a:chExt cx="11450264" cy="744805"/>
          </a:xfrm>
        </p:grpSpPr>
        <p:sp>
          <p:nvSpPr>
            <p:cNvPr id="11" name="矩形 10">
              <a:extLst>
                <a:ext uri="{FF2B5EF4-FFF2-40B4-BE49-F238E27FC236}">
                  <a16:creationId xmlns:a16="http://schemas.microsoft.com/office/drawing/2014/main" id="{84C0791A-6676-4043-BBF1-DD2993D19C98}"/>
                </a:ext>
              </a:extLst>
            </p:cNvPr>
            <p:cNvSpPr/>
            <p:nvPr/>
          </p:nvSpPr>
          <p:spPr>
            <a:xfrm flipV="1">
              <a:off x="4199165" y="874625"/>
              <a:ext cx="4280952" cy="45719"/>
            </a:xfrm>
            <a:prstGeom prst="rect">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21748" y="50204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359193"/>
                  </a:solidFill>
                  <a:latin typeface="华文中宋" panose="02010600040101010101" pitchFamily="2" charset="-122"/>
                  <a:ea typeface="华文中宋" panose="02010600040101010101" pitchFamily="2" charset="-122"/>
                  <a:sym typeface="Arial" panose="020B0604020202020204" pitchFamily="34" charset="0"/>
                </a:rPr>
                <a:t>年度工作概述</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07235" y="10621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6" name="矩形 5">
              <a:extLst>
                <a:ext uri="{FF2B5EF4-FFF2-40B4-BE49-F238E27FC236}">
                  <a16:creationId xmlns:a16="http://schemas.microsoft.com/office/drawing/2014/main" id="{E1A26A74-67AE-44AB-B40F-EF1FEBC98A5C}"/>
                </a:ext>
              </a:extLst>
            </p:cNvPr>
            <p:cNvSpPr/>
            <p:nvPr/>
          </p:nvSpPr>
          <p:spPr>
            <a:xfrm flipV="1">
              <a:off x="-2970147" y="874625"/>
              <a:ext cx="4280952" cy="45719"/>
            </a:xfrm>
            <a:prstGeom prst="rect">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7" name="任意多边形 9">
            <a:extLst>
              <a:ext uri="{FF2B5EF4-FFF2-40B4-BE49-F238E27FC236}">
                <a16:creationId xmlns:a16="http://schemas.microsoft.com/office/drawing/2014/main" id="{36FBC3E8-BBFC-4587-B76D-C32E4D5C08C1}"/>
              </a:ext>
            </a:extLst>
          </p:cNvPr>
          <p:cNvSpPr/>
          <p:nvPr/>
        </p:nvSpPr>
        <p:spPr>
          <a:xfrm>
            <a:off x="2274545" y="2079495"/>
            <a:ext cx="1980000" cy="2827279"/>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9" name="任意多边形 10">
            <a:extLst>
              <a:ext uri="{FF2B5EF4-FFF2-40B4-BE49-F238E27FC236}">
                <a16:creationId xmlns:a16="http://schemas.microsoft.com/office/drawing/2014/main" id="{6E1FC9AF-0277-43CA-A26D-73DDD254FB54}"/>
              </a:ext>
            </a:extLst>
          </p:cNvPr>
          <p:cNvSpPr/>
          <p:nvPr/>
        </p:nvSpPr>
        <p:spPr>
          <a:xfrm>
            <a:off x="5129733" y="2079495"/>
            <a:ext cx="1980000" cy="2827279"/>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任意多边形 11">
            <a:extLst>
              <a:ext uri="{FF2B5EF4-FFF2-40B4-BE49-F238E27FC236}">
                <a16:creationId xmlns:a16="http://schemas.microsoft.com/office/drawing/2014/main" id="{49DA5DCB-069F-497C-B873-036359A1D54E}"/>
              </a:ext>
            </a:extLst>
          </p:cNvPr>
          <p:cNvSpPr/>
          <p:nvPr/>
        </p:nvSpPr>
        <p:spPr>
          <a:xfrm>
            <a:off x="7984921" y="2079495"/>
            <a:ext cx="1980000" cy="2827279"/>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文本框 13">
            <a:extLst>
              <a:ext uri="{FF2B5EF4-FFF2-40B4-BE49-F238E27FC236}">
                <a16:creationId xmlns:a16="http://schemas.microsoft.com/office/drawing/2014/main" id="{1ADEED2B-D12D-4AA8-BDE8-70A809E1B03B}"/>
              </a:ext>
            </a:extLst>
          </p:cNvPr>
          <p:cNvSpPr txBox="1"/>
          <p:nvPr/>
        </p:nvSpPr>
        <p:spPr>
          <a:xfrm>
            <a:off x="2274546" y="2725509"/>
            <a:ext cx="1980000" cy="1600438"/>
          </a:xfrm>
          <a:prstGeom prst="rect">
            <a:avLst/>
          </a:prstGeom>
          <a:noFill/>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solidFill>
                <a:latin typeface="微软雅黑" panose="020B0503020204020204" pitchFamily="34" charset="-122"/>
                <a:ea typeface="微软雅黑" panose="020B0503020204020204" pitchFamily="34" charset="-122"/>
                <a:cs typeface="Lato Regular"/>
              </a:rPr>
              <a:t>58pic.com</a:t>
            </a:r>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solidFill>
                <a:latin typeface="微软雅黑" panose="020B0503020204020204" pitchFamily="34" charset="-122"/>
                <a:ea typeface="微软雅黑" panose="020B0503020204020204" pitchFamily="34" charset="-122"/>
                <a:cs typeface="Lato Regular"/>
              </a:rPr>
              <a:t>58pic.com</a:t>
            </a:r>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solidFill>
                <a:latin typeface="微软雅黑" panose="020B0503020204020204" pitchFamily="34" charset="-122"/>
                <a:ea typeface="微软雅黑" panose="020B0503020204020204" pitchFamily="34" charset="-122"/>
                <a:cs typeface="Lato Regular"/>
              </a:rPr>
              <a:t>58pic.com</a:t>
            </a:r>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solidFill>
                <a:latin typeface="微软雅黑" panose="020B0503020204020204" pitchFamily="34" charset="-122"/>
                <a:ea typeface="微软雅黑" panose="020B0503020204020204" pitchFamily="34" charset="-122"/>
                <a:cs typeface="Lato Regular"/>
              </a:rPr>
              <a:t>58pic.com</a:t>
            </a:r>
          </a:p>
          <a:p>
            <a:pPr algn="ct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15" name="文本框 14">
            <a:extLst>
              <a:ext uri="{FF2B5EF4-FFF2-40B4-BE49-F238E27FC236}">
                <a16:creationId xmlns:a16="http://schemas.microsoft.com/office/drawing/2014/main" id="{FFF69B1E-7E28-4481-BA51-E4CA2940DD5B}"/>
              </a:ext>
            </a:extLst>
          </p:cNvPr>
          <p:cNvSpPr txBox="1"/>
          <p:nvPr/>
        </p:nvSpPr>
        <p:spPr>
          <a:xfrm>
            <a:off x="5129732" y="2725509"/>
            <a:ext cx="1980000" cy="1600438"/>
          </a:xfrm>
          <a:prstGeom prst="rect">
            <a:avLst/>
          </a:prstGeom>
          <a:noFill/>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solidFill>
                <a:latin typeface="微软雅黑" panose="020B0503020204020204" pitchFamily="34" charset="-122"/>
                <a:ea typeface="微软雅黑" panose="020B0503020204020204" pitchFamily="34" charset="-122"/>
                <a:cs typeface="Lato Regular"/>
              </a:rPr>
              <a:t>58pic.com</a:t>
            </a:r>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solidFill>
                <a:latin typeface="微软雅黑" panose="020B0503020204020204" pitchFamily="34" charset="-122"/>
                <a:ea typeface="微软雅黑" panose="020B0503020204020204" pitchFamily="34" charset="-122"/>
                <a:cs typeface="Lato Regular"/>
              </a:rPr>
              <a:t>58pic.com</a:t>
            </a:r>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solidFill>
                <a:latin typeface="微软雅黑" panose="020B0503020204020204" pitchFamily="34" charset="-122"/>
                <a:ea typeface="微软雅黑" panose="020B0503020204020204" pitchFamily="34" charset="-122"/>
                <a:cs typeface="Lato Regular"/>
              </a:rPr>
              <a:t>58pic.com</a:t>
            </a:r>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solidFill>
                <a:latin typeface="微软雅黑" panose="020B0503020204020204" pitchFamily="34" charset="-122"/>
                <a:ea typeface="微软雅黑" panose="020B0503020204020204" pitchFamily="34" charset="-122"/>
                <a:cs typeface="Lato Regular"/>
              </a:rPr>
              <a:t>58pic.com</a:t>
            </a:r>
          </a:p>
          <a:p>
            <a:pPr algn="ct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16" name="文本框 15">
            <a:extLst>
              <a:ext uri="{FF2B5EF4-FFF2-40B4-BE49-F238E27FC236}">
                <a16:creationId xmlns:a16="http://schemas.microsoft.com/office/drawing/2014/main" id="{CEA0B614-2C09-4560-8603-06FBDD7C0171}"/>
              </a:ext>
            </a:extLst>
          </p:cNvPr>
          <p:cNvSpPr txBox="1"/>
          <p:nvPr/>
        </p:nvSpPr>
        <p:spPr>
          <a:xfrm>
            <a:off x="7983540" y="2725509"/>
            <a:ext cx="1980000" cy="1600438"/>
          </a:xfrm>
          <a:prstGeom prst="rect">
            <a:avLst/>
          </a:prstGeom>
          <a:noFill/>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solidFill>
                <a:latin typeface="微软雅黑" panose="020B0503020204020204" pitchFamily="34" charset="-122"/>
                <a:ea typeface="微软雅黑" panose="020B0503020204020204" pitchFamily="34" charset="-122"/>
                <a:cs typeface="Lato Regular"/>
              </a:rPr>
              <a:t>58pic.com</a:t>
            </a:r>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solidFill>
                <a:latin typeface="微软雅黑" panose="020B0503020204020204" pitchFamily="34" charset="-122"/>
                <a:ea typeface="微软雅黑" panose="020B0503020204020204" pitchFamily="34" charset="-122"/>
                <a:cs typeface="Lato Regular"/>
              </a:rPr>
              <a:t>58pic.com</a:t>
            </a:r>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solidFill>
                <a:latin typeface="微软雅黑" panose="020B0503020204020204" pitchFamily="34" charset="-122"/>
                <a:ea typeface="微软雅黑" panose="020B0503020204020204" pitchFamily="34" charset="-122"/>
                <a:cs typeface="Lato Regular"/>
              </a:rPr>
              <a:t>58pic.com</a:t>
            </a:r>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solidFill>
                <a:latin typeface="微软雅黑" panose="020B0503020204020204" pitchFamily="34" charset="-122"/>
                <a:ea typeface="微软雅黑" panose="020B0503020204020204" pitchFamily="34" charset="-122"/>
                <a:cs typeface="Lato Regular"/>
              </a:rPr>
              <a:t>58pic.com</a:t>
            </a:r>
          </a:p>
          <a:p>
            <a:pPr algn="ct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p:txBody>
      </p:sp>
      <p:grpSp>
        <p:nvGrpSpPr>
          <p:cNvPr id="17" name="组合 16">
            <a:extLst>
              <a:ext uri="{FF2B5EF4-FFF2-40B4-BE49-F238E27FC236}">
                <a16:creationId xmlns:a16="http://schemas.microsoft.com/office/drawing/2014/main" id="{5E8E2AC4-19C2-49CF-A3B3-CC46338BF426}"/>
              </a:ext>
            </a:extLst>
          </p:cNvPr>
          <p:cNvGrpSpPr/>
          <p:nvPr/>
        </p:nvGrpSpPr>
        <p:grpSpPr>
          <a:xfrm>
            <a:off x="2162222" y="5121449"/>
            <a:ext cx="7908101" cy="923779"/>
            <a:chOff x="844013" y="4841040"/>
            <a:chExt cx="10801974" cy="1261825"/>
          </a:xfrm>
          <a:noFill/>
        </p:grpSpPr>
        <p:sp>
          <p:nvSpPr>
            <p:cNvPr id="18" name="11 Rectángulo">
              <a:extLst>
                <a:ext uri="{FF2B5EF4-FFF2-40B4-BE49-F238E27FC236}">
                  <a16:creationId xmlns:a16="http://schemas.microsoft.com/office/drawing/2014/main" id="{C0E66D9E-8545-4433-8D6F-BA53A4A0D451}"/>
                </a:ext>
              </a:extLst>
            </p:cNvPr>
            <p:cNvSpPr/>
            <p:nvPr/>
          </p:nvSpPr>
          <p:spPr>
            <a:xfrm>
              <a:off x="844013" y="4841040"/>
              <a:ext cx="3164004" cy="1261824"/>
            </a:xfrm>
            <a:prstGeom prst="rect">
              <a:avLst/>
            </a:prstGeom>
            <a:grpFill/>
            <a:ln>
              <a:solidFill>
                <a:srgbClr val="359193"/>
              </a:solidFill>
            </a:ln>
            <a:effectLst/>
          </p:spPr>
          <p:style>
            <a:lnRef idx="3">
              <a:schemeClr val="lt1"/>
            </a:lnRef>
            <a:fillRef idx="1">
              <a:schemeClr val="accent4"/>
            </a:fillRef>
            <a:effectRef idx="1">
              <a:schemeClr val="accent4"/>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lvl="0" algn="ctr" fontAlgn="base">
                <a:spcBef>
                  <a:spcPct val="0"/>
                </a:spcBef>
                <a:spcAft>
                  <a:spcPct val="0"/>
                </a:spcAft>
                <a:defRPr/>
              </a:pPr>
              <a:r>
                <a:rPr lang="zh-CN" altLang="en-US" sz="2000" kern="0"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2000" kern="0" dirty="0">
                <a:solidFill>
                  <a:schemeClr val="bg1">
                    <a:lumMod val="50000"/>
                  </a:schemeClr>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200" kern="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200" kern="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9" name="42 Rectángulo">
              <a:extLst>
                <a:ext uri="{FF2B5EF4-FFF2-40B4-BE49-F238E27FC236}">
                  <a16:creationId xmlns:a16="http://schemas.microsoft.com/office/drawing/2014/main" id="{0D4E25E9-6EA4-4B2F-94BA-FE3D01F2C03D}"/>
                </a:ext>
              </a:extLst>
            </p:cNvPr>
            <p:cNvSpPr/>
            <p:nvPr/>
          </p:nvSpPr>
          <p:spPr>
            <a:xfrm>
              <a:off x="4676844" y="4841041"/>
              <a:ext cx="3164006" cy="1261824"/>
            </a:xfrm>
            <a:prstGeom prst="rect">
              <a:avLst/>
            </a:prstGeom>
            <a:grpFill/>
            <a:ln>
              <a:solidFill>
                <a:srgbClr val="359193"/>
              </a:solidFill>
            </a:ln>
            <a:effectLst/>
          </p:spPr>
          <p:style>
            <a:lnRef idx="3">
              <a:schemeClr val="lt1"/>
            </a:lnRef>
            <a:fillRef idx="1">
              <a:schemeClr val="accent4"/>
            </a:fillRef>
            <a:effectRef idx="1">
              <a:schemeClr val="accent4"/>
            </a:effectRef>
            <a:fontRef idx="minor">
              <a:schemeClr val="lt1"/>
            </a:fontRef>
          </p:style>
          <p:txBody>
            <a:bodyPr anchor="ctr"/>
            <a:lstStyle/>
            <a:p>
              <a:pPr lvl="0" algn="ctr" eaLnBrk="0" fontAlgn="base" hangingPunct="0">
                <a:spcBef>
                  <a:spcPct val="0"/>
                </a:spcBef>
                <a:spcAft>
                  <a:spcPct val="0"/>
                </a:spcAft>
                <a:defRPr/>
              </a:pPr>
              <a:r>
                <a:rPr lang="zh-CN" altLang="en-US" sz="2000" kern="0"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2000" kern="0" dirty="0">
                <a:solidFill>
                  <a:schemeClr val="bg1">
                    <a:lumMod val="50000"/>
                  </a:schemeClr>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200" kern="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200" kern="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0" name="51 Rectángulo">
              <a:extLst>
                <a:ext uri="{FF2B5EF4-FFF2-40B4-BE49-F238E27FC236}">
                  <a16:creationId xmlns:a16="http://schemas.microsoft.com/office/drawing/2014/main" id="{46D805B6-512B-409E-BA04-0E867157D61B}"/>
                </a:ext>
              </a:extLst>
            </p:cNvPr>
            <p:cNvSpPr/>
            <p:nvPr/>
          </p:nvSpPr>
          <p:spPr>
            <a:xfrm>
              <a:off x="8479865" y="4841041"/>
              <a:ext cx="3166122" cy="1261824"/>
            </a:xfrm>
            <a:prstGeom prst="rect">
              <a:avLst/>
            </a:prstGeom>
            <a:grpFill/>
            <a:ln>
              <a:solidFill>
                <a:srgbClr val="359193"/>
              </a:solidFill>
            </a:ln>
            <a:effectLst/>
          </p:spPr>
          <p:style>
            <a:lnRef idx="3">
              <a:schemeClr val="lt1"/>
            </a:lnRef>
            <a:fillRef idx="1">
              <a:schemeClr val="accent4"/>
            </a:fillRef>
            <a:effectRef idx="1">
              <a:schemeClr val="accent4"/>
            </a:effectRef>
            <a:fontRef idx="minor">
              <a:schemeClr val="lt1"/>
            </a:fontRef>
          </p:style>
          <p:txBody>
            <a:bodyPr anchor="ctr"/>
            <a:lstStyle/>
            <a:p>
              <a:pPr lvl="0" algn="ctr" eaLnBrk="0" fontAlgn="base" hangingPunct="0">
                <a:spcBef>
                  <a:spcPct val="0"/>
                </a:spcBef>
                <a:spcAft>
                  <a:spcPct val="0"/>
                </a:spcAft>
                <a:defRPr/>
              </a:pPr>
              <a:r>
                <a:rPr lang="zh-CN" altLang="en-US" sz="2000" kern="0"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2000" kern="0" dirty="0">
                <a:solidFill>
                  <a:schemeClr val="bg1">
                    <a:lumMod val="50000"/>
                  </a:schemeClr>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200" kern="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200" kern="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spTree>
    <p:extLst>
      <p:ext uri="{BB962C8B-B14F-4D97-AF65-F5344CB8AC3E}">
        <p14:creationId xmlns:p14="http://schemas.microsoft.com/office/powerpoint/2010/main" val="87245228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250"/>
                                        <p:tgtEl>
                                          <p:spTgt spid="7"/>
                                        </p:tgtEl>
                                      </p:cBhvr>
                                    </p:animEffect>
                                    <p:anim calcmode="lin" valueType="num">
                                      <p:cBhvr>
                                        <p:cTn id="12" dur="250" fill="hold"/>
                                        <p:tgtEl>
                                          <p:spTgt spid="7"/>
                                        </p:tgtEl>
                                        <p:attrNameLst>
                                          <p:attrName>ppt_x</p:attrName>
                                        </p:attrNameLst>
                                      </p:cBhvr>
                                      <p:tavLst>
                                        <p:tav tm="0">
                                          <p:val>
                                            <p:strVal val="#ppt_x"/>
                                          </p:val>
                                        </p:tav>
                                        <p:tav tm="100000">
                                          <p:val>
                                            <p:strVal val="#ppt_x"/>
                                          </p:val>
                                        </p:tav>
                                      </p:tavLst>
                                    </p:anim>
                                    <p:anim calcmode="lin" valueType="num">
                                      <p:cBhvr>
                                        <p:cTn id="13" dur="25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250"/>
                                        <p:tgtEl>
                                          <p:spTgt spid="9"/>
                                        </p:tgtEl>
                                      </p:cBhvr>
                                    </p:animEffect>
                                    <p:anim calcmode="lin" valueType="num">
                                      <p:cBhvr>
                                        <p:cTn id="18" dur="250" fill="hold"/>
                                        <p:tgtEl>
                                          <p:spTgt spid="9"/>
                                        </p:tgtEl>
                                        <p:attrNameLst>
                                          <p:attrName>ppt_x</p:attrName>
                                        </p:attrNameLst>
                                      </p:cBhvr>
                                      <p:tavLst>
                                        <p:tav tm="0">
                                          <p:val>
                                            <p:strVal val="#ppt_x"/>
                                          </p:val>
                                        </p:tav>
                                        <p:tav tm="100000">
                                          <p:val>
                                            <p:strVal val="#ppt_x"/>
                                          </p:val>
                                        </p:tav>
                                      </p:tavLst>
                                    </p:anim>
                                    <p:anim calcmode="lin" valueType="num">
                                      <p:cBhvr>
                                        <p:cTn id="19" dur="250" fill="hold"/>
                                        <p:tgtEl>
                                          <p:spTgt spid="9"/>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250"/>
                                        <p:tgtEl>
                                          <p:spTgt spid="10"/>
                                        </p:tgtEl>
                                      </p:cBhvr>
                                    </p:animEffect>
                                    <p:anim calcmode="lin" valueType="num">
                                      <p:cBhvr>
                                        <p:cTn id="24" dur="250" fill="hold"/>
                                        <p:tgtEl>
                                          <p:spTgt spid="10"/>
                                        </p:tgtEl>
                                        <p:attrNameLst>
                                          <p:attrName>ppt_x</p:attrName>
                                        </p:attrNameLst>
                                      </p:cBhvr>
                                      <p:tavLst>
                                        <p:tav tm="0">
                                          <p:val>
                                            <p:strVal val="#ppt_x"/>
                                          </p:val>
                                        </p:tav>
                                        <p:tav tm="100000">
                                          <p:val>
                                            <p:strVal val="#ppt_x"/>
                                          </p:val>
                                        </p:tav>
                                      </p:tavLst>
                                    </p:anim>
                                    <p:anim calcmode="lin" valueType="num">
                                      <p:cBhvr>
                                        <p:cTn id="25" dur="250" fill="hold"/>
                                        <p:tgtEl>
                                          <p:spTgt spid="10"/>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250"/>
                                        <p:tgtEl>
                                          <p:spTgt spid="14"/>
                                        </p:tgtEl>
                                      </p:cBhvr>
                                    </p:animEffect>
                                    <p:anim calcmode="lin" valueType="num">
                                      <p:cBhvr>
                                        <p:cTn id="30" dur="250" fill="hold"/>
                                        <p:tgtEl>
                                          <p:spTgt spid="14"/>
                                        </p:tgtEl>
                                        <p:attrNameLst>
                                          <p:attrName>ppt_x</p:attrName>
                                        </p:attrNameLst>
                                      </p:cBhvr>
                                      <p:tavLst>
                                        <p:tav tm="0">
                                          <p:val>
                                            <p:strVal val="#ppt_x"/>
                                          </p:val>
                                        </p:tav>
                                        <p:tav tm="100000">
                                          <p:val>
                                            <p:strVal val="#ppt_x"/>
                                          </p:val>
                                        </p:tav>
                                      </p:tavLst>
                                    </p:anim>
                                    <p:anim calcmode="lin" valueType="num">
                                      <p:cBhvr>
                                        <p:cTn id="31" dur="250" fill="hold"/>
                                        <p:tgtEl>
                                          <p:spTgt spid="14"/>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250"/>
                                        <p:tgtEl>
                                          <p:spTgt spid="15"/>
                                        </p:tgtEl>
                                      </p:cBhvr>
                                    </p:animEffect>
                                    <p:anim calcmode="lin" valueType="num">
                                      <p:cBhvr>
                                        <p:cTn id="36" dur="250" fill="hold"/>
                                        <p:tgtEl>
                                          <p:spTgt spid="15"/>
                                        </p:tgtEl>
                                        <p:attrNameLst>
                                          <p:attrName>ppt_x</p:attrName>
                                        </p:attrNameLst>
                                      </p:cBhvr>
                                      <p:tavLst>
                                        <p:tav tm="0">
                                          <p:val>
                                            <p:strVal val="#ppt_x"/>
                                          </p:val>
                                        </p:tav>
                                        <p:tav tm="100000">
                                          <p:val>
                                            <p:strVal val="#ppt_x"/>
                                          </p:val>
                                        </p:tav>
                                      </p:tavLst>
                                    </p:anim>
                                    <p:anim calcmode="lin" valueType="num">
                                      <p:cBhvr>
                                        <p:cTn id="37" dur="250" fill="hold"/>
                                        <p:tgtEl>
                                          <p:spTgt spid="15"/>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250"/>
                                        <p:tgtEl>
                                          <p:spTgt spid="16"/>
                                        </p:tgtEl>
                                      </p:cBhvr>
                                    </p:animEffect>
                                    <p:anim calcmode="lin" valueType="num">
                                      <p:cBhvr>
                                        <p:cTn id="42" dur="250" fill="hold"/>
                                        <p:tgtEl>
                                          <p:spTgt spid="16"/>
                                        </p:tgtEl>
                                        <p:attrNameLst>
                                          <p:attrName>ppt_x</p:attrName>
                                        </p:attrNameLst>
                                      </p:cBhvr>
                                      <p:tavLst>
                                        <p:tav tm="0">
                                          <p:val>
                                            <p:strVal val="#ppt_x"/>
                                          </p:val>
                                        </p:tav>
                                        <p:tav tm="100000">
                                          <p:val>
                                            <p:strVal val="#ppt_x"/>
                                          </p:val>
                                        </p:tav>
                                      </p:tavLst>
                                    </p:anim>
                                    <p:anim calcmode="lin" valueType="num">
                                      <p:cBhvr>
                                        <p:cTn id="43" dur="250" fill="hold"/>
                                        <p:tgtEl>
                                          <p:spTgt spid="16"/>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1000"/>
                                        <p:tgtEl>
                                          <p:spTgt spid="17"/>
                                        </p:tgtEl>
                                      </p:cBhvr>
                                    </p:animEffect>
                                    <p:anim calcmode="lin" valueType="num">
                                      <p:cBhvr>
                                        <p:cTn id="48" dur="1000" fill="hold"/>
                                        <p:tgtEl>
                                          <p:spTgt spid="17"/>
                                        </p:tgtEl>
                                        <p:attrNameLst>
                                          <p:attrName>ppt_x</p:attrName>
                                        </p:attrNameLst>
                                      </p:cBhvr>
                                      <p:tavLst>
                                        <p:tav tm="0">
                                          <p:val>
                                            <p:strVal val="#ppt_x"/>
                                          </p:val>
                                        </p:tav>
                                        <p:tav tm="100000">
                                          <p:val>
                                            <p:strVal val="#ppt_x"/>
                                          </p:val>
                                        </p:tav>
                                      </p:tavLst>
                                    </p:anim>
                                    <p:anim calcmode="lin" valueType="num">
                                      <p:cBhvr>
                                        <p:cTn id="4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4" grpId="0"/>
      <p:bldP spid="15" grpId="0"/>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379787" y="303198"/>
            <a:ext cx="11450264" cy="744805"/>
            <a:chOff x="-2970147" y="502045"/>
            <a:chExt cx="11450264" cy="744805"/>
          </a:xfrm>
        </p:grpSpPr>
        <p:sp>
          <p:nvSpPr>
            <p:cNvPr id="11" name="矩形 10">
              <a:extLst>
                <a:ext uri="{FF2B5EF4-FFF2-40B4-BE49-F238E27FC236}">
                  <a16:creationId xmlns:a16="http://schemas.microsoft.com/office/drawing/2014/main" id="{84C0791A-6676-4043-BBF1-DD2993D19C98}"/>
                </a:ext>
              </a:extLst>
            </p:cNvPr>
            <p:cNvSpPr/>
            <p:nvPr/>
          </p:nvSpPr>
          <p:spPr>
            <a:xfrm flipV="1">
              <a:off x="4199165" y="874625"/>
              <a:ext cx="4280952" cy="45719"/>
            </a:xfrm>
            <a:prstGeom prst="rect">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21748" y="50204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359193"/>
                  </a:solidFill>
                  <a:latin typeface="华文中宋" panose="02010600040101010101" pitchFamily="2" charset="-122"/>
                  <a:ea typeface="华文中宋" panose="02010600040101010101" pitchFamily="2" charset="-122"/>
                  <a:sym typeface="Arial" panose="020B0604020202020204" pitchFamily="34" charset="0"/>
                </a:rPr>
                <a:t>年度工作概述</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07235" y="10621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6" name="矩形 5">
              <a:extLst>
                <a:ext uri="{FF2B5EF4-FFF2-40B4-BE49-F238E27FC236}">
                  <a16:creationId xmlns:a16="http://schemas.microsoft.com/office/drawing/2014/main" id="{E1A26A74-67AE-44AB-B40F-EF1FEBC98A5C}"/>
                </a:ext>
              </a:extLst>
            </p:cNvPr>
            <p:cNvSpPr/>
            <p:nvPr/>
          </p:nvSpPr>
          <p:spPr>
            <a:xfrm flipV="1">
              <a:off x="-2970147" y="874625"/>
              <a:ext cx="4280952" cy="45719"/>
            </a:xfrm>
            <a:prstGeom prst="rect">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7" name="Oval 18">
            <a:extLst>
              <a:ext uri="{FF2B5EF4-FFF2-40B4-BE49-F238E27FC236}">
                <a16:creationId xmlns:a16="http://schemas.microsoft.com/office/drawing/2014/main" id="{6C7F9C43-6B9C-451D-8FC8-24B50593EBC8}"/>
              </a:ext>
            </a:extLst>
          </p:cNvPr>
          <p:cNvSpPr/>
          <p:nvPr/>
        </p:nvSpPr>
        <p:spPr>
          <a:xfrm>
            <a:off x="1009536" y="2693208"/>
            <a:ext cx="392048" cy="392048"/>
          </a:xfrm>
          <a:prstGeom prst="ellipse">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FontAwesome" pitchFamily="2" charset="0"/>
              </a:rPr>
              <a:t>1</a:t>
            </a:r>
            <a:endParaRPr lang="en-US" sz="1400" dirty="0">
              <a:solidFill>
                <a:schemeClr val="bg1"/>
              </a:solidFill>
            </a:endParaRPr>
          </a:p>
        </p:txBody>
      </p:sp>
      <p:sp>
        <p:nvSpPr>
          <p:cNvPr id="9" name="TextBox 80">
            <a:extLst>
              <a:ext uri="{FF2B5EF4-FFF2-40B4-BE49-F238E27FC236}">
                <a16:creationId xmlns:a16="http://schemas.microsoft.com/office/drawing/2014/main" id="{24C53FD1-6CA3-426D-928B-EAB14969926F}"/>
              </a:ext>
            </a:extLst>
          </p:cNvPr>
          <p:cNvSpPr txBox="1"/>
          <p:nvPr/>
        </p:nvSpPr>
        <p:spPr>
          <a:xfrm>
            <a:off x="1554078" y="2612233"/>
            <a:ext cx="3031624" cy="954107"/>
          </a:xfrm>
          <a:prstGeom prst="rect">
            <a:avLst/>
          </a:prstGeom>
          <a:noFill/>
        </p:spPr>
        <p:txBody>
          <a:bodyPr wrap="square"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p:txBody>
      </p:sp>
      <p:sp>
        <p:nvSpPr>
          <p:cNvPr id="10" name="Oval 20">
            <a:extLst>
              <a:ext uri="{FF2B5EF4-FFF2-40B4-BE49-F238E27FC236}">
                <a16:creationId xmlns:a16="http://schemas.microsoft.com/office/drawing/2014/main" id="{21271DF8-C67D-4350-8C0E-72803861716B}"/>
              </a:ext>
            </a:extLst>
          </p:cNvPr>
          <p:cNvSpPr/>
          <p:nvPr/>
        </p:nvSpPr>
        <p:spPr>
          <a:xfrm>
            <a:off x="1009536" y="4665566"/>
            <a:ext cx="392048" cy="392048"/>
          </a:xfrm>
          <a:prstGeom prst="ellipse">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FontAwesome" pitchFamily="2" charset="0"/>
              </a:rPr>
              <a:t>3</a:t>
            </a:r>
            <a:endParaRPr lang="en-US" sz="1400" dirty="0">
              <a:solidFill>
                <a:schemeClr val="bg1"/>
              </a:solidFill>
            </a:endParaRPr>
          </a:p>
        </p:txBody>
      </p:sp>
      <p:sp>
        <p:nvSpPr>
          <p:cNvPr id="14" name="TextBox 82">
            <a:extLst>
              <a:ext uri="{FF2B5EF4-FFF2-40B4-BE49-F238E27FC236}">
                <a16:creationId xmlns:a16="http://schemas.microsoft.com/office/drawing/2014/main" id="{2E456B28-DDB7-469B-89F1-03DD9E410F9E}"/>
              </a:ext>
            </a:extLst>
          </p:cNvPr>
          <p:cNvSpPr txBox="1"/>
          <p:nvPr/>
        </p:nvSpPr>
        <p:spPr>
          <a:xfrm>
            <a:off x="1554078" y="4584591"/>
            <a:ext cx="3031624" cy="954107"/>
          </a:xfrm>
          <a:prstGeom prst="rect">
            <a:avLst/>
          </a:prstGeom>
          <a:noFill/>
        </p:spPr>
        <p:txBody>
          <a:bodyPr wrap="square"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p:txBody>
      </p:sp>
      <p:sp>
        <p:nvSpPr>
          <p:cNvPr id="15" name="Oval 22">
            <a:extLst>
              <a:ext uri="{FF2B5EF4-FFF2-40B4-BE49-F238E27FC236}">
                <a16:creationId xmlns:a16="http://schemas.microsoft.com/office/drawing/2014/main" id="{945F4B4C-1886-4590-BD4B-0E1118CBC65A}"/>
              </a:ext>
            </a:extLst>
          </p:cNvPr>
          <p:cNvSpPr/>
          <p:nvPr/>
        </p:nvSpPr>
        <p:spPr>
          <a:xfrm>
            <a:off x="10864169" y="2693208"/>
            <a:ext cx="392048" cy="392048"/>
          </a:xfrm>
          <a:prstGeom prst="ellipse">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FontAwesome" pitchFamily="2" charset="0"/>
              </a:rPr>
              <a:t>2</a:t>
            </a:r>
            <a:endParaRPr lang="en-US" sz="1400" dirty="0">
              <a:solidFill>
                <a:schemeClr val="bg1"/>
              </a:solidFill>
            </a:endParaRPr>
          </a:p>
        </p:txBody>
      </p:sp>
      <p:sp>
        <p:nvSpPr>
          <p:cNvPr id="16" name="TextBox 84">
            <a:extLst>
              <a:ext uri="{FF2B5EF4-FFF2-40B4-BE49-F238E27FC236}">
                <a16:creationId xmlns:a16="http://schemas.microsoft.com/office/drawing/2014/main" id="{DFE5A8ED-CB28-4097-BF72-871DAD1CDFC8}"/>
              </a:ext>
            </a:extLst>
          </p:cNvPr>
          <p:cNvSpPr txBox="1"/>
          <p:nvPr/>
        </p:nvSpPr>
        <p:spPr>
          <a:xfrm>
            <a:off x="7645012" y="2612233"/>
            <a:ext cx="3031624" cy="954107"/>
          </a:xfrm>
          <a:prstGeom prst="rect">
            <a:avLst/>
          </a:prstGeom>
          <a:noFill/>
        </p:spPr>
        <p:txBody>
          <a:bodyPr wrap="square" rtlCol="0">
            <a:spAutoFit/>
          </a:bodyPr>
          <a:lstStyle/>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p:txBody>
      </p:sp>
      <p:sp>
        <p:nvSpPr>
          <p:cNvPr id="17" name="Oval 24">
            <a:extLst>
              <a:ext uri="{FF2B5EF4-FFF2-40B4-BE49-F238E27FC236}">
                <a16:creationId xmlns:a16="http://schemas.microsoft.com/office/drawing/2014/main" id="{332AD049-55DD-4FF2-BC78-8AAD0C72DA5D}"/>
              </a:ext>
            </a:extLst>
          </p:cNvPr>
          <p:cNvSpPr/>
          <p:nvPr/>
        </p:nvSpPr>
        <p:spPr>
          <a:xfrm>
            <a:off x="10864169" y="4680954"/>
            <a:ext cx="392048" cy="392048"/>
          </a:xfrm>
          <a:prstGeom prst="ellipse">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FontAwesome" pitchFamily="2" charset="0"/>
              </a:rPr>
              <a:t>4</a:t>
            </a:r>
            <a:endParaRPr lang="en-US" sz="1400" dirty="0">
              <a:solidFill>
                <a:schemeClr val="bg1"/>
              </a:solidFill>
            </a:endParaRPr>
          </a:p>
        </p:txBody>
      </p:sp>
      <p:sp>
        <p:nvSpPr>
          <p:cNvPr id="18" name="TextBox 86">
            <a:extLst>
              <a:ext uri="{FF2B5EF4-FFF2-40B4-BE49-F238E27FC236}">
                <a16:creationId xmlns:a16="http://schemas.microsoft.com/office/drawing/2014/main" id="{167A05C8-2C78-414F-A322-A98EB788824D}"/>
              </a:ext>
            </a:extLst>
          </p:cNvPr>
          <p:cNvSpPr txBox="1"/>
          <p:nvPr/>
        </p:nvSpPr>
        <p:spPr>
          <a:xfrm>
            <a:off x="7645012" y="4599979"/>
            <a:ext cx="3031624" cy="954107"/>
          </a:xfrm>
          <a:prstGeom prst="rect">
            <a:avLst/>
          </a:prstGeom>
          <a:noFill/>
        </p:spPr>
        <p:txBody>
          <a:bodyPr wrap="square" rtlCol="0">
            <a:spAutoFit/>
          </a:bodyPr>
          <a:lstStyle/>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p:txBody>
      </p:sp>
      <p:sp>
        <p:nvSpPr>
          <p:cNvPr id="19" name="Freeform 5">
            <a:extLst>
              <a:ext uri="{FF2B5EF4-FFF2-40B4-BE49-F238E27FC236}">
                <a16:creationId xmlns:a16="http://schemas.microsoft.com/office/drawing/2014/main" id="{82DDC5D4-B5D6-4BF5-8BEE-C33A601A5D90}"/>
              </a:ext>
            </a:extLst>
          </p:cNvPr>
          <p:cNvSpPr>
            <a:spLocks noEditPoints="1"/>
          </p:cNvSpPr>
          <p:nvPr/>
        </p:nvSpPr>
        <p:spPr bwMode="auto">
          <a:xfrm flipH="1">
            <a:off x="6832561" y="2125515"/>
            <a:ext cx="705757" cy="705757"/>
          </a:xfrm>
          <a:custGeom>
            <a:avLst/>
            <a:gdLst>
              <a:gd name="T0" fmla="*/ 138 w 280"/>
              <a:gd name="T1" fmla="*/ 265 h 280"/>
              <a:gd name="T2" fmla="*/ 13 w 280"/>
              <a:gd name="T3" fmla="*/ 140 h 280"/>
              <a:gd name="T4" fmla="*/ 138 w 280"/>
              <a:gd name="T5" fmla="*/ 15 h 280"/>
              <a:gd name="T6" fmla="*/ 263 w 280"/>
              <a:gd name="T7" fmla="*/ 140 h 280"/>
              <a:gd name="T8" fmla="*/ 138 w 280"/>
              <a:gd name="T9" fmla="*/ 265 h 280"/>
              <a:gd name="T10" fmla="*/ 140 w 280"/>
              <a:gd name="T11" fmla="*/ 0 h 280"/>
              <a:gd name="T12" fmla="*/ 0 w 280"/>
              <a:gd name="T13" fmla="*/ 140 h 280"/>
              <a:gd name="T14" fmla="*/ 140 w 280"/>
              <a:gd name="T15" fmla="*/ 280 h 280"/>
              <a:gd name="T16" fmla="*/ 280 w 280"/>
              <a:gd name="T17" fmla="*/ 140 h 280"/>
              <a:gd name="T18" fmla="*/ 140 w 280"/>
              <a:gd name="T19"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0" h="280">
                <a:moveTo>
                  <a:pt x="138" y="265"/>
                </a:moveTo>
                <a:cubicBezTo>
                  <a:pt x="69" y="265"/>
                  <a:pt x="13" y="209"/>
                  <a:pt x="13" y="140"/>
                </a:cubicBezTo>
                <a:cubicBezTo>
                  <a:pt x="13" y="71"/>
                  <a:pt x="69" y="15"/>
                  <a:pt x="138" y="15"/>
                </a:cubicBezTo>
                <a:cubicBezTo>
                  <a:pt x="207" y="15"/>
                  <a:pt x="263" y="71"/>
                  <a:pt x="263" y="140"/>
                </a:cubicBezTo>
                <a:cubicBezTo>
                  <a:pt x="263" y="209"/>
                  <a:pt x="207" y="265"/>
                  <a:pt x="138" y="265"/>
                </a:cubicBezTo>
                <a:moveTo>
                  <a:pt x="140" y="0"/>
                </a:moveTo>
                <a:cubicBezTo>
                  <a:pt x="63" y="0"/>
                  <a:pt x="0" y="63"/>
                  <a:pt x="0" y="140"/>
                </a:cubicBezTo>
                <a:cubicBezTo>
                  <a:pt x="0" y="217"/>
                  <a:pt x="63" y="280"/>
                  <a:pt x="140" y="280"/>
                </a:cubicBezTo>
                <a:cubicBezTo>
                  <a:pt x="217" y="280"/>
                  <a:pt x="280" y="217"/>
                  <a:pt x="280" y="140"/>
                </a:cubicBezTo>
                <a:cubicBezTo>
                  <a:pt x="280" y="63"/>
                  <a:pt x="217" y="0"/>
                  <a:pt x="140" y="0"/>
                </a:cubicBezTo>
              </a:path>
            </a:pathLst>
          </a:custGeom>
          <a:solidFill>
            <a:srgbClr val="359193"/>
          </a:solidFill>
          <a:ln>
            <a:noFill/>
          </a:ln>
          <a:extLst/>
        </p:spPr>
        <p:txBody>
          <a:bodyPr vert="horz" wrap="square" lIns="91440" tIns="45720" rIns="91440" bIns="45720" numCol="1" anchor="t" anchorCtr="0" compatLnSpc="1">
            <a:prstTxWarp prst="textNoShape">
              <a:avLst/>
            </a:prstTxWarp>
          </a:bodyPr>
          <a:lstStyle/>
          <a:p>
            <a:endParaRPr lang="en-US" sz="1351"/>
          </a:p>
        </p:txBody>
      </p:sp>
      <p:sp>
        <p:nvSpPr>
          <p:cNvPr id="20" name="Freeform 6">
            <a:extLst>
              <a:ext uri="{FF2B5EF4-FFF2-40B4-BE49-F238E27FC236}">
                <a16:creationId xmlns:a16="http://schemas.microsoft.com/office/drawing/2014/main" id="{99A563BC-9D02-4BA2-9E24-F82E6EFD11D7}"/>
              </a:ext>
            </a:extLst>
          </p:cNvPr>
          <p:cNvSpPr>
            <a:spLocks noEditPoints="1"/>
          </p:cNvSpPr>
          <p:nvPr/>
        </p:nvSpPr>
        <p:spPr bwMode="auto">
          <a:xfrm flipH="1">
            <a:off x="5600695" y="2104984"/>
            <a:ext cx="1144609" cy="1144609"/>
          </a:xfrm>
          <a:custGeom>
            <a:avLst/>
            <a:gdLst>
              <a:gd name="T0" fmla="*/ 438 w 454"/>
              <a:gd name="T1" fmla="*/ 165 h 454"/>
              <a:gd name="T2" fmla="*/ 396 w 454"/>
              <a:gd name="T3" fmla="*/ 167 h 454"/>
              <a:gd name="T4" fmla="*/ 378 w 454"/>
              <a:gd name="T5" fmla="*/ 131 h 454"/>
              <a:gd name="T6" fmla="*/ 348 w 454"/>
              <a:gd name="T7" fmla="*/ 96 h 454"/>
              <a:gd name="T8" fmla="*/ 366 w 454"/>
              <a:gd name="T9" fmla="*/ 58 h 454"/>
              <a:gd name="T10" fmla="*/ 363 w 454"/>
              <a:gd name="T11" fmla="*/ 47 h 454"/>
              <a:gd name="T12" fmla="*/ 339 w 454"/>
              <a:gd name="T13" fmla="*/ 31 h 454"/>
              <a:gd name="T14" fmla="*/ 328 w 454"/>
              <a:gd name="T15" fmla="*/ 33 h 454"/>
              <a:gd name="T16" fmla="*/ 299 w 454"/>
              <a:gd name="T17" fmla="*/ 66 h 454"/>
              <a:gd name="T18" fmla="*/ 224 w 454"/>
              <a:gd name="T19" fmla="*/ 51 h 454"/>
              <a:gd name="T20" fmla="*/ 212 w 454"/>
              <a:gd name="T21" fmla="*/ 7 h 454"/>
              <a:gd name="T22" fmla="*/ 202 w 454"/>
              <a:gd name="T23" fmla="*/ 1 h 454"/>
              <a:gd name="T24" fmla="*/ 174 w 454"/>
              <a:gd name="T25" fmla="*/ 5 h 454"/>
              <a:gd name="T26" fmla="*/ 166 w 454"/>
              <a:gd name="T27" fmla="*/ 14 h 454"/>
              <a:gd name="T28" fmla="*/ 167 w 454"/>
              <a:gd name="T29" fmla="*/ 62 h 454"/>
              <a:gd name="T30" fmla="*/ 167 w 454"/>
              <a:gd name="T31" fmla="*/ 62 h 454"/>
              <a:gd name="T32" fmla="*/ 132 w 454"/>
              <a:gd name="T33" fmla="*/ 80 h 454"/>
              <a:gd name="T34" fmla="*/ 103 w 454"/>
              <a:gd name="T35" fmla="*/ 104 h 454"/>
              <a:gd name="T36" fmla="*/ 102 w 454"/>
              <a:gd name="T37" fmla="*/ 103 h 454"/>
              <a:gd name="T38" fmla="*/ 59 w 454"/>
              <a:gd name="T39" fmla="*/ 83 h 454"/>
              <a:gd name="T40" fmla="*/ 47 w 454"/>
              <a:gd name="T41" fmla="*/ 86 h 454"/>
              <a:gd name="T42" fmla="*/ 32 w 454"/>
              <a:gd name="T43" fmla="*/ 111 h 454"/>
              <a:gd name="T44" fmla="*/ 34 w 454"/>
              <a:gd name="T45" fmla="*/ 122 h 454"/>
              <a:gd name="T46" fmla="*/ 70 w 454"/>
              <a:gd name="T47" fmla="*/ 151 h 454"/>
              <a:gd name="T48" fmla="*/ 51 w 454"/>
              <a:gd name="T49" fmla="*/ 230 h 454"/>
              <a:gd name="T50" fmla="*/ 7 w 454"/>
              <a:gd name="T51" fmla="*/ 243 h 454"/>
              <a:gd name="T52" fmla="*/ 1 w 454"/>
              <a:gd name="T53" fmla="*/ 253 h 454"/>
              <a:gd name="T54" fmla="*/ 6 w 454"/>
              <a:gd name="T55" fmla="*/ 282 h 454"/>
              <a:gd name="T56" fmla="*/ 15 w 454"/>
              <a:gd name="T57" fmla="*/ 289 h 454"/>
              <a:gd name="T58" fmla="*/ 61 w 454"/>
              <a:gd name="T59" fmla="*/ 287 h 454"/>
              <a:gd name="T60" fmla="*/ 81 w 454"/>
              <a:gd name="T61" fmla="*/ 327 h 454"/>
              <a:gd name="T62" fmla="*/ 105 w 454"/>
              <a:gd name="T63" fmla="*/ 357 h 454"/>
              <a:gd name="T64" fmla="*/ 85 w 454"/>
              <a:gd name="T65" fmla="*/ 397 h 454"/>
              <a:gd name="T66" fmla="*/ 88 w 454"/>
              <a:gd name="T67" fmla="*/ 409 h 454"/>
              <a:gd name="T68" fmla="*/ 112 w 454"/>
              <a:gd name="T69" fmla="*/ 425 h 454"/>
              <a:gd name="T70" fmla="*/ 124 w 454"/>
              <a:gd name="T71" fmla="*/ 423 h 454"/>
              <a:gd name="T72" fmla="*/ 152 w 454"/>
              <a:gd name="T73" fmla="*/ 390 h 454"/>
              <a:gd name="T74" fmla="*/ 234 w 454"/>
              <a:gd name="T75" fmla="*/ 407 h 454"/>
              <a:gd name="T76" fmla="*/ 246 w 454"/>
              <a:gd name="T77" fmla="*/ 447 h 454"/>
              <a:gd name="T78" fmla="*/ 257 w 454"/>
              <a:gd name="T79" fmla="*/ 453 h 454"/>
              <a:gd name="T80" fmla="*/ 285 w 454"/>
              <a:gd name="T81" fmla="*/ 448 h 454"/>
              <a:gd name="T82" fmla="*/ 292 w 454"/>
              <a:gd name="T83" fmla="*/ 438 h 454"/>
              <a:gd name="T84" fmla="*/ 290 w 454"/>
              <a:gd name="T85" fmla="*/ 397 h 454"/>
              <a:gd name="T86" fmla="*/ 327 w 454"/>
              <a:gd name="T87" fmla="*/ 378 h 454"/>
              <a:gd name="T88" fmla="*/ 357 w 454"/>
              <a:gd name="T89" fmla="*/ 353 h 454"/>
              <a:gd name="T90" fmla="*/ 394 w 454"/>
              <a:gd name="T91" fmla="*/ 372 h 454"/>
              <a:gd name="T92" fmla="*/ 405 w 454"/>
              <a:gd name="T93" fmla="*/ 369 h 454"/>
              <a:gd name="T94" fmla="*/ 421 w 454"/>
              <a:gd name="T95" fmla="*/ 345 h 454"/>
              <a:gd name="T96" fmla="*/ 419 w 454"/>
              <a:gd name="T97" fmla="*/ 333 h 454"/>
              <a:gd name="T98" fmla="*/ 389 w 454"/>
              <a:gd name="T99" fmla="*/ 307 h 454"/>
              <a:gd name="T100" fmla="*/ 407 w 454"/>
              <a:gd name="T101" fmla="*/ 223 h 454"/>
              <a:gd name="T102" fmla="*/ 446 w 454"/>
              <a:gd name="T103" fmla="*/ 211 h 454"/>
              <a:gd name="T104" fmla="*/ 453 w 454"/>
              <a:gd name="T105" fmla="*/ 201 h 454"/>
              <a:gd name="T106" fmla="*/ 447 w 454"/>
              <a:gd name="T107" fmla="*/ 173 h 454"/>
              <a:gd name="T108" fmla="*/ 438 w 454"/>
              <a:gd name="T109" fmla="*/ 165 h 454"/>
              <a:gd name="T110" fmla="*/ 299 w 454"/>
              <a:gd name="T111" fmla="*/ 334 h 454"/>
              <a:gd name="T112" fmla="*/ 124 w 454"/>
              <a:gd name="T113" fmla="*/ 298 h 454"/>
              <a:gd name="T114" fmla="*/ 160 w 454"/>
              <a:gd name="T115" fmla="*/ 124 h 454"/>
              <a:gd name="T116" fmla="*/ 335 w 454"/>
              <a:gd name="T117" fmla="*/ 160 h 454"/>
              <a:gd name="T118" fmla="*/ 299 w 454"/>
              <a:gd name="T119" fmla="*/ 334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4" h="454">
                <a:moveTo>
                  <a:pt x="438" y="165"/>
                </a:moveTo>
                <a:cubicBezTo>
                  <a:pt x="396" y="167"/>
                  <a:pt x="396" y="167"/>
                  <a:pt x="396" y="167"/>
                </a:cubicBezTo>
                <a:cubicBezTo>
                  <a:pt x="392" y="155"/>
                  <a:pt x="386" y="143"/>
                  <a:pt x="378" y="131"/>
                </a:cubicBezTo>
                <a:cubicBezTo>
                  <a:pt x="369" y="118"/>
                  <a:pt x="359" y="106"/>
                  <a:pt x="348" y="96"/>
                </a:cubicBezTo>
                <a:cubicBezTo>
                  <a:pt x="366" y="58"/>
                  <a:pt x="366" y="58"/>
                  <a:pt x="366" y="58"/>
                </a:cubicBezTo>
                <a:cubicBezTo>
                  <a:pt x="368" y="54"/>
                  <a:pt x="367" y="49"/>
                  <a:pt x="363" y="47"/>
                </a:cubicBezTo>
                <a:cubicBezTo>
                  <a:pt x="339" y="31"/>
                  <a:pt x="339" y="31"/>
                  <a:pt x="339" y="31"/>
                </a:cubicBezTo>
                <a:cubicBezTo>
                  <a:pt x="336" y="28"/>
                  <a:pt x="331" y="29"/>
                  <a:pt x="328" y="33"/>
                </a:cubicBezTo>
                <a:cubicBezTo>
                  <a:pt x="299" y="66"/>
                  <a:pt x="299" y="66"/>
                  <a:pt x="299" y="66"/>
                </a:cubicBezTo>
                <a:cubicBezTo>
                  <a:pt x="276" y="55"/>
                  <a:pt x="250" y="51"/>
                  <a:pt x="224" y="51"/>
                </a:cubicBezTo>
                <a:cubicBezTo>
                  <a:pt x="212" y="7"/>
                  <a:pt x="212" y="7"/>
                  <a:pt x="212" y="7"/>
                </a:cubicBezTo>
                <a:cubicBezTo>
                  <a:pt x="211" y="3"/>
                  <a:pt x="206" y="0"/>
                  <a:pt x="202" y="1"/>
                </a:cubicBezTo>
                <a:cubicBezTo>
                  <a:pt x="174" y="5"/>
                  <a:pt x="174" y="5"/>
                  <a:pt x="174" y="5"/>
                </a:cubicBezTo>
                <a:cubicBezTo>
                  <a:pt x="169" y="5"/>
                  <a:pt x="166" y="9"/>
                  <a:pt x="166" y="14"/>
                </a:cubicBezTo>
                <a:cubicBezTo>
                  <a:pt x="167" y="62"/>
                  <a:pt x="167" y="62"/>
                  <a:pt x="167" y="62"/>
                </a:cubicBezTo>
                <a:cubicBezTo>
                  <a:pt x="167" y="62"/>
                  <a:pt x="167" y="62"/>
                  <a:pt x="167" y="62"/>
                </a:cubicBezTo>
                <a:cubicBezTo>
                  <a:pt x="155" y="67"/>
                  <a:pt x="143" y="73"/>
                  <a:pt x="132" y="80"/>
                </a:cubicBezTo>
                <a:cubicBezTo>
                  <a:pt x="121" y="87"/>
                  <a:pt x="112" y="95"/>
                  <a:pt x="103" y="104"/>
                </a:cubicBezTo>
                <a:cubicBezTo>
                  <a:pt x="102" y="103"/>
                  <a:pt x="102" y="103"/>
                  <a:pt x="102" y="103"/>
                </a:cubicBezTo>
                <a:cubicBezTo>
                  <a:pt x="59" y="83"/>
                  <a:pt x="59" y="83"/>
                  <a:pt x="59" y="83"/>
                </a:cubicBezTo>
                <a:cubicBezTo>
                  <a:pt x="55" y="81"/>
                  <a:pt x="49" y="82"/>
                  <a:pt x="47" y="86"/>
                </a:cubicBezTo>
                <a:cubicBezTo>
                  <a:pt x="32" y="111"/>
                  <a:pt x="32" y="111"/>
                  <a:pt x="32" y="111"/>
                </a:cubicBezTo>
                <a:cubicBezTo>
                  <a:pt x="30" y="114"/>
                  <a:pt x="31" y="119"/>
                  <a:pt x="34" y="122"/>
                </a:cubicBezTo>
                <a:cubicBezTo>
                  <a:pt x="70" y="151"/>
                  <a:pt x="70" y="151"/>
                  <a:pt x="70" y="151"/>
                </a:cubicBezTo>
                <a:cubicBezTo>
                  <a:pt x="58" y="175"/>
                  <a:pt x="51" y="202"/>
                  <a:pt x="51" y="230"/>
                </a:cubicBezTo>
                <a:cubicBezTo>
                  <a:pt x="7" y="243"/>
                  <a:pt x="7" y="243"/>
                  <a:pt x="7" y="243"/>
                </a:cubicBezTo>
                <a:cubicBezTo>
                  <a:pt x="3" y="245"/>
                  <a:pt x="0" y="249"/>
                  <a:pt x="1" y="253"/>
                </a:cubicBezTo>
                <a:cubicBezTo>
                  <a:pt x="6" y="282"/>
                  <a:pt x="6" y="282"/>
                  <a:pt x="6" y="282"/>
                </a:cubicBezTo>
                <a:cubicBezTo>
                  <a:pt x="6" y="286"/>
                  <a:pt x="11" y="289"/>
                  <a:pt x="15" y="289"/>
                </a:cubicBezTo>
                <a:cubicBezTo>
                  <a:pt x="61" y="287"/>
                  <a:pt x="61" y="287"/>
                  <a:pt x="61" y="287"/>
                </a:cubicBezTo>
                <a:cubicBezTo>
                  <a:pt x="66" y="301"/>
                  <a:pt x="72" y="314"/>
                  <a:pt x="81" y="327"/>
                </a:cubicBezTo>
                <a:cubicBezTo>
                  <a:pt x="88" y="338"/>
                  <a:pt x="96" y="348"/>
                  <a:pt x="105" y="357"/>
                </a:cubicBezTo>
                <a:cubicBezTo>
                  <a:pt x="85" y="397"/>
                  <a:pt x="85" y="397"/>
                  <a:pt x="85" y="397"/>
                </a:cubicBezTo>
                <a:cubicBezTo>
                  <a:pt x="83" y="402"/>
                  <a:pt x="84" y="407"/>
                  <a:pt x="88" y="409"/>
                </a:cubicBezTo>
                <a:cubicBezTo>
                  <a:pt x="112" y="425"/>
                  <a:pt x="112" y="425"/>
                  <a:pt x="112" y="425"/>
                </a:cubicBezTo>
                <a:cubicBezTo>
                  <a:pt x="116" y="427"/>
                  <a:pt x="121" y="426"/>
                  <a:pt x="124" y="423"/>
                </a:cubicBezTo>
                <a:cubicBezTo>
                  <a:pt x="152" y="390"/>
                  <a:pt x="152" y="390"/>
                  <a:pt x="152" y="390"/>
                </a:cubicBezTo>
                <a:cubicBezTo>
                  <a:pt x="178" y="402"/>
                  <a:pt x="206" y="408"/>
                  <a:pt x="234" y="407"/>
                </a:cubicBezTo>
                <a:cubicBezTo>
                  <a:pt x="246" y="447"/>
                  <a:pt x="246" y="447"/>
                  <a:pt x="246" y="447"/>
                </a:cubicBezTo>
                <a:cubicBezTo>
                  <a:pt x="248" y="451"/>
                  <a:pt x="252" y="454"/>
                  <a:pt x="257" y="453"/>
                </a:cubicBezTo>
                <a:cubicBezTo>
                  <a:pt x="285" y="448"/>
                  <a:pt x="285" y="448"/>
                  <a:pt x="285" y="448"/>
                </a:cubicBezTo>
                <a:cubicBezTo>
                  <a:pt x="289" y="447"/>
                  <a:pt x="292" y="443"/>
                  <a:pt x="292" y="438"/>
                </a:cubicBezTo>
                <a:cubicBezTo>
                  <a:pt x="290" y="397"/>
                  <a:pt x="290" y="397"/>
                  <a:pt x="290" y="397"/>
                </a:cubicBezTo>
                <a:cubicBezTo>
                  <a:pt x="303" y="392"/>
                  <a:pt x="315" y="386"/>
                  <a:pt x="327" y="378"/>
                </a:cubicBezTo>
                <a:cubicBezTo>
                  <a:pt x="338" y="371"/>
                  <a:pt x="348" y="362"/>
                  <a:pt x="357" y="353"/>
                </a:cubicBezTo>
                <a:cubicBezTo>
                  <a:pt x="394" y="372"/>
                  <a:pt x="394" y="372"/>
                  <a:pt x="394" y="372"/>
                </a:cubicBezTo>
                <a:cubicBezTo>
                  <a:pt x="398" y="374"/>
                  <a:pt x="403" y="372"/>
                  <a:pt x="405" y="369"/>
                </a:cubicBezTo>
                <a:cubicBezTo>
                  <a:pt x="421" y="345"/>
                  <a:pt x="421" y="345"/>
                  <a:pt x="421" y="345"/>
                </a:cubicBezTo>
                <a:cubicBezTo>
                  <a:pt x="424" y="341"/>
                  <a:pt x="423" y="336"/>
                  <a:pt x="419" y="333"/>
                </a:cubicBezTo>
                <a:cubicBezTo>
                  <a:pt x="389" y="307"/>
                  <a:pt x="389" y="307"/>
                  <a:pt x="389" y="307"/>
                </a:cubicBezTo>
                <a:cubicBezTo>
                  <a:pt x="402" y="281"/>
                  <a:pt x="408" y="252"/>
                  <a:pt x="407" y="223"/>
                </a:cubicBezTo>
                <a:cubicBezTo>
                  <a:pt x="446" y="211"/>
                  <a:pt x="446" y="211"/>
                  <a:pt x="446" y="211"/>
                </a:cubicBezTo>
                <a:cubicBezTo>
                  <a:pt x="451" y="210"/>
                  <a:pt x="454" y="205"/>
                  <a:pt x="453" y="201"/>
                </a:cubicBezTo>
                <a:cubicBezTo>
                  <a:pt x="447" y="173"/>
                  <a:pt x="447" y="173"/>
                  <a:pt x="447" y="173"/>
                </a:cubicBezTo>
                <a:cubicBezTo>
                  <a:pt x="447" y="168"/>
                  <a:pt x="443" y="165"/>
                  <a:pt x="438" y="165"/>
                </a:cubicBezTo>
                <a:close/>
                <a:moveTo>
                  <a:pt x="299" y="334"/>
                </a:moveTo>
                <a:cubicBezTo>
                  <a:pt x="240" y="373"/>
                  <a:pt x="162" y="357"/>
                  <a:pt x="124" y="298"/>
                </a:cubicBezTo>
                <a:cubicBezTo>
                  <a:pt x="86" y="240"/>
                  <a:pt x="102" y="162"/>
                  <a:pt x="160" y="124"/>
                </a:cubicBezTo>
                <a:cubicBezTo>
                  <a:pt x="218" y="86"/>
                  <a:pt x="297" y="102"/>
                  <a:pt x="335" y="160"/>
                </a:cubicBezTo>
                <a:cubicBezTo>
                  <a:pt x="373" y="218"/>
                  <a:pt x="357" y="296"/>
                  <a:pt x="299" y="334"/>
                </a:cubicBezTo>
                <a:close/>
              </a:path>
            </a:pathLst>
          </a:custGeom>
          <a:solidFill>
            <a:srgbClr val="359193"/>
          </a:solidFill>
          <a:ln>
            <a:noFill/>
          </a:ln>
          <a:extLst/>
        </p:spPr>
        <p:txBody>
          <a:bodyPr vert="horz" wrap="square" lIns="91440" tIns="45720" rIns="91440" bIns="45720" numCol="1" anchor="t" anchorCtr="0" compatLnSpc="1">
            <a:prstTxWarp prst="textNoShape">
              <a:avLst/>
            </a:prstTxWarp>
          </a:bodyPr>
          <a:lstStyle/>
          <a:p>
            <a:endParaRPr lang="en-US" sz="1351"/>
          </a:p>
        </p:txBody>
      </p:sp>
      <p:sp>
        <p:nvSpPr>
          <p:cNvPr id="21" name="Freeform 9">
            <a:extLst>
              <a:ext uri="{FF2B5EF4-FFF2-40B4-BE49-F238E27FC236}">
                <a16:creationId xmlns:a16="http://schemas.microsoft.com/office/drawing/2014/main" id="{DA1E050A-F0C5-42BD-9CE9-986009288ECB}"/>
              </a:ext>
            </a:extLst>
          </p:cNvPr>
          <p:cNvSpPr>
            <a:spLocks noEditPoints="1"/>
          </p:cNvSpPr>
          <p:nvPr/>
        </p:nvSpPr>
        <p:spPr bwMode="auto">
          <a:xfrm flipH="1">
            <a:off x="6392426" y="2840254"/>
            <a:ext cx="1077883" cy="1081733"/>
          </a:xfrm>
          <a:custGeom>
            <a:avLst/>
            <a:gdLst>
              <a:gd name="T0" fmla="*/ 413 w 428"/>
              <a:gd name="T1" fmla="*/ 157 h 429"/>
              <a:gd name="T2" fmla="*/ 374 w 428"/>
              <a:gd name="T3" fmla="*/ 159 h 429"/>
              <a:gd name="T4" fmla="*/ 357 w 428"/>
              <a:gd name="T5" fmla="*/ 125 h 429"/>
              <a:gd name="T6" fmla="*/ 328 w 428"/>
              <a:gd name="T7" fmla="*/ 91 h 429"/>
              <a:gd name="T8" fmla="*/ 346 w 428"/>
              <a:gd name="T9" fmla="*/ 56 h 429"/>
              <a:gd name="T10" fmla="*/ 343 w 428"/>
              <a:gd name="T11" fmla="*/ 45 h 429"/>
              <a:gd name="T12" fmla="*/ 320 w 428"/>
              <a:gd name="T13" fmla="*/ 30 h 429"/>
              <a:gd name="T14" fmla="*/ 309 w 428"/>
              <a:gd name="T15" fmla="*/ 32 h 429"/>
              <a:gd name="T16" fmla="*/ 282 w 428"/>
              <a:gd name="T17" fmla="*/ 63 h 429"/>
              <a:gd name="T18" fmla="*/ 212 w 428"/>
              <a:gd name="T19" fmla="*/ 49 h 429"/>
              <a:gd name="T20" fmla="*/ 200 w 428"/>
              <a:gd name="T21" fmla="*/ 7 h 429"/>
              <a:gd name="T22" fmla="*/ 191 w 428"/>
              <a:gd name="T23" fmla="*/ 1 h 429"/>
              <a:gd name="T24" fmla="*/ 164 w 428"/>
              <a:gd name="T25" fmla="*/ 5 h 429"/>
              <a:gd name="T26" fmla="*/ 157 w 428"/>
              <a:gd name="T27" fmla="*/ 14 h 429"/>
              <a:gd name="T28" fmla="*/ 158 w 428"/>
              <a:gd name="T29" fmla="*/ 59 h 429"/>
              <a:gd name="T30" fmla="*/ 158 w 428"/>
              <a:gd name="T31" fmla="*/ 60 h 429"/>
              <a:gd name="T32" fmla="*/ 124 w 428"/>
              <a:gd name="T33" fmla="*/ 77 h 429"/>
              <a:gd name="T34" fmla="*/ 97 w 428"/>
              <a:gd name="T35" fmla="*/ 99 h 429"/>
              <a:gd name="T36" fmla="*/ 97 w 428"/>
              <a:gd name="T37" fmla="*/ 98 h 429"/>
              <a:gd name="T38" fmla="*/ 56 w 428"/>
              <a:gd name="T39" fmla="*/ 79 h 429"/>
              <a:gd name="T40" fmla="*/ 45 w 428"/>
              <a:gd name="T41" fmla="*/ 82 h 429"/>
              <a:gd name="T42" fmla="*/ 30 w 428"/>
              <a:gd name="T43" fmla="*/ 105 h 429"/>
              <a:gd name="T44" fmla="*/ 32 w 428"/>
              <a:gd name="T45" fmla="*/ 116 h 429"/>
              <a:gd name="T46" fmla="*/ 66 w 428"/>
              <a:gd name="T47" fmla="*/ 143 h 429"/>
              <a:gd name="T48" fmla="*/ 48 w 428"/>
              <a:gd name="T49" fmla="*/ 217 h 429"/>
              <a:gd name="T50" fmla="*/ 7 w 428"/>
              <a:gd name="T51" fmla="*/ 230 h 429"/>
              <a:gd name="T52" fmla="*/ 1 w 428"/>
              <a:gd name="T53" fmla="*/ 240 h 429"/>
              <a:gd name="T54" fmla="*/ 6 w 428"/>
              <a:gd name="T55" fmla="*/ 266 h 429"/>
              <a:gd name="T56" fmla="*/ 14 w 428"/>
              <a:gd name="T57" fmla="*/ 273 h 429"/>
              <a:gd name="T58" fmla="*/ 57 w 428"/>
              <a:gd name="T59" fmla="*/ 271 h 429"/>
              <a:gd name="T60" fmla="*/ 76 w 428"/>
              <a:gd name="T61" fmla="*/ 309 h 429"/>
              <a:gd name="T62" fmla="*/ 99 w 428"/>
              <a:gd name="T63" fmla="*/ 337 h 429"/>
              <a:gd name="T64" fmla="*/ 80 w 428"/>
              <a:gd name="T65" fmla="*/ 375 h 429"/>
              <a:gd name="T66" fmla="*/ 83 w 428"/>
              <a:gd name="T67" fmla="*/ 386 h 429"/>
              <a:gd name="T68" fmla="*/ 106 w 428"/>
              <a:gd name="T69" fmla="*/ 401 h 429"/>
              <a:gd name="T70" fmla="*/ 117 w 428"/>
              <a:gd name="T71" fmla="*/ 400 h 429"/>
              <a:gd name="T72" fmla="*/ 144 w 428"/>
              <a:gd name="T73" fmla="*/ 368 h 429"/>
              <a:gd name="T74" fmla="*/ 221 w 428"/>
              <a:gd name="T75" fmla="*/ 385 h 429"/>
              <a:gd name="T76" fmla="*/ 232 w 428"/>
              <a:gd name="T77" fmla="*/ 422 h 429"/>
              <a:gd name="T78" fmla="*/ 242 w 428"/>
              <a:gd name="T79" fmla="*/ 428 h 429"/>
              <a:gd name="T80" fmla="*/ 269 w 428"/>
              <a:gd name="T81" fmla="*/ 423 h 429"/>
              <a:gd name="T82" fmla="*/ 276 w 428"/>
              <a:gd name="T83" fmla="*/ 414 h 429"/>
              <a:gd name="T84" fmla="*/ 273 w 428"/>
              <a:gd name="T85" fmla="*/ 375 h 429"/>
              <a:gd name="T86" fmla="*/ 309 w 428"/>
              <a:gd name="T87" fmla="*/ 357 h 429"/>
              <a:gd name="T88" fmla="*/ 337 w 428"/>
              <a:gd name="T89" fmla="*/ 334 h 429"/>
              <a:gd name="T90" fmla="*/ 371 w 428"/>
              <a:gd name="T91" fmla="*/ 351 h 429"/>
              <a:gd name="T92" fmla="*/ 382 w 428"/>
              <a:gd name="T93" fmla="*/ 349 h 429"/>
              <a:gd name="T94" fmla="*/ 397 w 428"/>
              <a:gd name="T95" fmla="*/ 326 h 429"/>
              <a:gd name="T96" fmla="*/ 396 w 428"/>
              <a:gd name="T97" fmla="*/ 315 h 429"/>
              <a:gd name="T98" fmla="*/ 367 w 428"/>
              <a:gd name="T99" fmla="*/ 290 h 429"/>
              <a:gd name="T100" fmla="*/ 384 w 428"/>
              <a:gd name="T101" fmla="*/ 211 h 429"/>
              <a:gd name="T102" fmla="*/ 421 w 428"/>
              <a:gd name="T103" fmla="*/ 200 h 429"/>
              <a:gd name="T104" fmla="*/ 427 w 428"/>
              <a:gd name="T105" fmla="*/ 190 h 429"/>
              <a:gd name="T106" fmla="*/ 422 w 428"/>
              <a:gd name="T107" fmla="*/ 163 h 429"/>
              <a:gd name="T108" fmla="*/ 413 w 428"/>
              <a:gd name="T109" fmla="*/ 157 h 429"/>
              <a:gd name="T110" fmla="*/ 282 w 428"/>
              <a:gd name="T111" fmla="*/ 316 h 429"/>
              <a:gd name="T112" fmla="*/ 117 w 428"/>
              <a:gd name="T113" fmla="*/ 282 h 429"/>
              <a:gd name="T114" fmla="*/ 151 w 428"/>
              <a:gd name="T115" fmla="*/ 118 h 429"/>
              <a:gd name="T116" fmla="*/ 316 w 428"/>
              <a:gd name="T117" fmla="*/ 152 h 429"/>
              <a:gd name="T118" fmla="*/ 282 w 428"/>
              <a:gd name="T119" fmla="*/ 316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28" h="429">
                <a:moveTo>
                  <a:pt x="413" y="157"/>
                </a:moveTo>
                <a:cubicBezTo>
                  <a:pt x="374" y="159"/>
                  <a:pt x="374" y="159"/>
                  <a:pt x="374" y="159"/>
                </a:cubicBezTo>
                <a:cubicBezTo>
                  <a:pt x="370" y="147"/>
                  <a:pt x="364" y="136"/>
                  <a:pt x="357" y="125"/>
                </a:cubicBezTo>
                <a:cubicBezTo>
                  <a:pt x="348" y="112"/>
                  <a:pt x="339" y="101"/>
                  <a:pt x="328" y="91"/>
                </a:cubicBezTo>
                <a:cubicBezTo>
                  <a:pt x="346" y="56"/>
                  <a:pt x="346" y="56"/>
                  <a:pt x="346" y="56"/>
                </a:cubicBezTo>
                <a:cubicBezTo>
                  <a:pt x="348" y="52"/>
                  <a:pt x="346" y="47"/>
                  <a:pt x="343" y="45"/>
                </a:cubicBezTo>
                <a:cubicBezTo>
                  <a:pt x="320" y="30"/>
                  <a:pt x="320" y="30"/>
                  <a:pt x="320" y="30"/>
                </a:cubicBezTo>
                <a:cubicBezTo>
                  <a:pt x="317" y="27"/>
                  <a:pt x="312" y="28"/>
                  <a:pt x="309" y="32"/>
                </a:cubicBezTo>
                <a:cubicBezTo>
                  <a:pt x="282" y="63"/>
                  <a:pt x="282" y="63"/>
                  <a:pt x="282" y="63"/>
                </a:cubicBezTo>
                <a:cubicBezTo>
                  <a:pt x="260" y="53"/>
                  <a:pt x="236" y="48"/>
                  <a:pt x="212" y="49"/>
                </a:cubicBezTo>
                <a:cubicBezTo>
                  <a:pt x="200" y="7"/>
                  <a:pt x="200" y="7"/>
                  <a:pt x="200" y="7"/>
                </a:cubicBezTo>
                <a:cubicBezTo>
                  <a:pt x="199" y="3"/>
                  <a:pt x="195" y="0"/>
                  <a:pt x="191" y="1"/>
                </a:cubicBezTo>
                <a:cubicBezTo>
                  <a:pt x="164" y="5"/>
                  <a:pt x="164" y="5"/>
                  <a:pt x="164" y="5"/>
                </a:cubicBezTo>
                <a:cubicBezTo>
                  <a:pt x="160" y="6"/>
                  <a:pt x="156" y="10"/>
                  <a:pt x="157" y="14"/>
                </a:cubicBezTo>
                <a:cubicBezTo>
                  <a:pt x="158" y="59"/>
                  <a:pt x="158" y="59"/>
                  <a:pt x="158" y="59"/>
                </a:cubicBezTo>
                <a:cubicBezTo>
                  <a:pt x="158" y="60"/>
                  <a:pt x="158" y="60"/>
                  <a:pt x="158" y="60"/>
                </a:cubicBezTo>
                <a:cubicBezTo>
                  <a:pt x="146" y="64"/>
                  <a:pt x="135" y="70"/>
                  <a:pt x="124" y="77"/>
                </a:cubicBezTo>
                <a:cubicBezTo>
                  <a:pt x="114" y="83"/>
                  <a:pt x="105" y="90"/>
                  <a:pt x="97" y="99"/>
                </a:cubicBezTo>
                <a:cubicBezTo>
                  <a:pt x="97" y="98"/>
                  <a:pt x="97" y="98"/>
                  <a:pt x="97" y="98"/>
                </a:cubicBezTo>
                <a:cubicBezTo>
                  <a:pt x="56" y="79"/>
                  <a:pt x="56" y="79"/>
                  <a:pt x="56" y="79"/>
                </a:cubicBezTo>
                <a:cubicBezTo>
                  <a:pt x="51" y="77"/>
                  <a:pt x="47" y="79"/>
                  <a:pt x="45" y="82"/>
                </a:cubicBezTo>
                <a:cubicBezTo>
                  <a:pt x="30" y="105"/>
                  <a:pt x="30" y="105"/>
                  <a:pt x="30" y="105"/>
                </a:cubicBezTo>
                <a:cubicBezTo>
                  <a:pt x="28" y="108"/>
                  <a:pt x="29" y="113"/>
                  <a:pt x="32" y="116"/>
                </a:cubicBezTo>
                <a:cubicBezTo>
                  <a:pt x="66" y="143"/>
                  <a:pt x="66" y="143"/>
                  <a:pt x="66" y="143"/>
                </a:cubicBezTo>
                <a:cubicBezTo>
                  <a:pt x="54" y="166"/>
                  <a:pt x="48" y="192"/>
                  <a:pt x="48" y="217"/>
                </a:cubicBezTo>
                <a:cubicBezTo>
                  <a:pt x="7" y="230"/>
                  <a:pt x="7" y="230"/>
                  <a:pt x="7" y="230"/>
                </a:cubicBezTo>
                <a:cubicBezTo>
                  <a:pt x="3" y="232"/>
                  <a:pt x="0" y="236"/>
                  <a:pt x="1" y="240"/>
                </a:cubicBezTo>
                <a:cubicBezTo>
                  <a:pt x="6" y="266"/>
                  <a:pt x="6" y="266"/>
                  <a:pt x="6" y="266"/>
                </a:cubicBezTo>
                <a:cubicBezTo>
                  <a:pt x="6" y="270"/>
                  <a:pt x="10" y="274"/>
                  <a:pt x="14" y="273"/>
                </a:cubicBezTo>
                <a:cubicBezTo>
                  <a:pt x="57" y="271"/>
                  <a:pt x="57" y="271"/>
                  <a:pt x="57" y="271"/>
                </a:cubicBezTo>
                <a:cubicBezTo>
                  <a:pt x="62" y="284"/>
                  <a:pt x="68" y="297"/>
                  <a:pt x="76" y="309"/>
                </a:cubicBezTo>
                <a:cubicBezTo>
                  <a:pt x="83" y="320"/>
                  <a:pt x="91" y="329"/>
                  <a:pt x="99" y="337"/>
                </a:cubicBezTo>
                <a:cubicBezTo>
                  <a:pt x="80" y="375"/>
                  <a:pt x="80" y="375"/>
                  <a:pt x="80" y="375"/>
                </a:cubicBezTo>
                <a:cubicBezTo>
                  <a:pt x="78" y="380"/>
                  <a:pt x="80" y="384"/>
                  <a:pt x="83" y="386"/>
                </a:cubicBezTo>
                <a:cubicBezTo>
                  <a:pt x="106" y="401"/>
                  <a:pt x="106" y="401"/>
                  <a:pt x="106" y="401"/>
                </a:cubicBezTo>
                <a:cubicBezTo>
                  <a:pt x="109" y="404"/>
                  <a:pt x="114" y="403"/>
                  <a:pt x="117" y="400"/>
                </a:cubicBezTo>
                <a:cubicBezTo>
                  <a:pt x="144" y="368"/>
                  <a:pt x="144" y="368"/>
                  <a:pt x="144" y="368"/>
                </a:cubicBezTo>
                <a:cubicBezTo>
                  <a:pt x="168" y="380"/>
                  <a:pt x="194" y="386"/>
                  <a:pt x="221" y="385"/>
                </a:cubicBezTo>
                <a:cubicBezTo>
                  <a:pt x="232" y="422"/>
                  <a:pt x="232" y="422"/>
                  <a:pt x="232" y="422"/>
                </a:cubicBezTo>
                <a:cubicBezTo>
                  <a:pt x="234" y="426"/>
                  <a:pt x="238" y="429"/>
                  <a:pt x="242" y="428"/>
                </a:cubicBezTo>
                <a:cubicBezTo>
                  <a:pt x="269" y="423"/>
                  <a:pt x="269" y="423"/>
                  <a:pt x="269" y="423"/>
                </a:cubicBezTo>
                <a:cubicBezTo>
                  <a:pt x="273" y="423"/>
                  <a:pt x="276" y="419"/>
                  <a:pt x="276" y="414"/>
                </a:cubicBezTo>
                <a:cubicBezTo>
                  <a:pt x="273" y="375"/>
                  <a:pt x="273" y="375"/>
                  <a:pt x="273" y="375"/>
                </a:cubicBezTo>
                <a:cubicBezTo>
                  <a:pt x="286" y="371"/>
                  <a:pt x="297" y="365"/>
                  <a:pt x="309" y="357"/>
                </a:cubicBezTo>
                <a:cubicBezTo>
                  <a:pt x="319" y="350"/>
                  <a:pt x="328" y="343"/>
                  <a:pt x="337" y="334"/>
                </a:cubicBezTo>
                <a:cubicBezTo>
                  <a:pt x="371" y="351"/>
                  <a:pt x="371" y="351"/>
                  <a:pt x="371" y="351"/>
                </a:cubicBezTo>
                <a:cubicBezTo>
                  <a:pt x="375" y="353"/>
                  <a:pt x="380" y="352"/>
                  <a:pt x="382" y="349"/>
                </a:cubicBezTo>
                <a:cubicBezTo>
                  <a:pt x="397" y="326"/>
                  <a:pt x="397" y="326"/>
                  <a:pt x="397" y="326"/>
                </a:cubicBezTo>
                <a:cubicBezTo>
                  <a:pt x="400" y="323"/>
                  <a:pt x="399" y="318"/>
                  <a:pt x="396" y="315"/>
                </a:cubicBezTo>
                <a:cubicBezTo>
                  <a:pt x="367" y="290"/>
                  <a:pt x="367" y="290"/>
                  <a:pt x="367" y="290"/>
                </a:cubicBezTo>
                <a:cubicBezTo>
                  <a:pt x="379" y="266"/>
                  <a:pt x="385" y="239"/>
                  <a:pt x="384" y="211"/>
                </a:cubicBezTo>
                <a:cubicBezTo>
                  <a:pt x="421" y="200"/>
                  <a:pt x="421" y="200"/>
                  <a:pt x="421" y="200"/>
                </a:cubicBezTo>
                <a:cubicBezTo>
                  <a:pt x="425" y="199"/>
                  <a:pt x="428" y="194"/>
                  <a:pt x="427" y="190"/>
                </a:cubicBezTo>
                <a:cubicBezTo>
                  <a:pt x="422" y="163"/>
                  <a:pt x="422" y="163"/>
                  <a:pt x="422" y="163"/>
                </a:cubicBezTo>
                <a:cubicBezTo>
                  <a:pt x="422" y="160"/>
                  <a:pt x="418" y="156"/>
                  <a:pt x="413" y="157"/>
                </a:cubicBezTo>
                <a:close/>
                <a:moveTo>
                  <a:pt x="282" y="316"/>
                </a:moveTo>
                <a:cubicBezTo>
                  <a:pt x="227" y="352"/>
                  <a:pt x="153" y="337"/>
                  <a:pt x="117" y="282"/>
                </a:cubicBezTo>
                <a:cubicBezTo>
                  <a:pt x="81" y="227"/>
                  <a:pt x="96" y="154"/>
                  <a:pt x="151" y="118"/>
                </a:cubicBezTo>
                <a:cubicBezTo>
                  <a:pt x="206" y="82"/>
                  <a:pt x="280" y="97"/>
                  <a:pt x="316" y="152"/>
                </a:cubicBezTo>
                <a:cubicBezTo>
                  <a:pt x="352" y="207"/>
                  <a:pt x="337" y="280"/>
                  <a:pt x="282" y="316"/>
                </a:cubicBezTo>
                <a:close/>
              </a:path>
            </a:pathLst>
          </a:custGeom>
          <a:solidFill>
            <a:srgbClr val="359193"/>
          </a:solidFill>
          <a:ln>
            <a:noFill/>
          </a:ln>
          <a:extLst/>
        </p:spPr>
        <p:txBody>
          <a:bodyPr vert="horz" wrap="square" lIns="91440" tIns="45720" rIns="91440" bIns="45720" numCol="1" anchor="t" anchorCtr="0" compatLnSpc="1">
            <a:prstTxWarp prst="textNoShape">
              <a:avLst/>
            </a:prstTxWarp>
          </a:bodyPr>
          <a:lstStyle/>
          <a:p>
            <a:endParaRPr lang="en-US" sz="1351"/>
          </a:p>
        </p:txBody>
      </p:sp>
      <p:sp>
        <p:nvSpPr>
          <p:cNvPr id="22" name="Freeform 10">
            <a:extLst>
              <a:ext uri="{FF2B5EF4-FFF2-40B4-BE49-F238E27FC236}">
                <a16:creationId xmlns:a16="http://schemas.microsoft.com/office/drawing/2014/main" id="{28ED4E55-5C3B-4D79-B59B-A07CD18E68A1}"/>
              </a:ext>
            </a:extLst>
          </p:cNvPr>
          <p:cNvSpPr>
            <a:spLocks noEditPoints="1"/>
          </p:cNvSpPr>
          <p:nvPr/>
        </p:nvSpPr>
        <p:spPr bwMode="auto">
          <a:xfrm flipH="1">
            <a:off x="6398842" y="3954067"/>
            <a:ext cx="1102264" cy="1103547"/>
          </a:xfrm>
          <a:custGeom>
            <a:avLst/>
            <a:gdLst>
              <a:gd name="T0" fmla="*/ 428 w 437"/>
              <a:gd name="T1" fmla="*/ 197 h 438"/>
              <a:gd name="T2" fmla="*/ 385 w 437"/>
              <a:gd name="T3" fmla="*/ 178 h 438"/>
              <a:gd name="T4" fmla="*/ 424 w 437"/>
              <a:gd name="T5" fmla="*/ 146 h 438"/>
              <a:gd name="T6" fmla="*/ 402 w 437"/>
              <a:gd name="T7" fmla="*/ 116 h 438"/>
              <a:gd name="T8" fmla="*/ 355 w 437"/>
              <a:gd name="T9" fmla="*/ 116 h 438"/>
              <a:gd name="T10" fmla="*/ 380 w 437"/>
              <a:gd name="T11" fmla="*/ 73 h 438"/>
              <a:gd name="T12" fmla="*/ 349 w 437"/>
              <a:gd name="T13" fmla="*/ 53 h 438"/>
              <a:gd name="T14" fmla="*/ 305 w 437"/>
              <a:gd name="T15" fmla="*/ 73 h 438"/>
              <a:gd name="T16" fmla="*/ 313 w 437"/>
              <a:gd name="T17" fmla="*/ 23 h 438"/>
              <a:gd name="T18" fmla="*/ 277 w 437"/>
              <a:gd name="T19" fmla="*/ 15 h 438"/>
              <a:gd name="T20" fmla="*/ 252 w 437"/>
              <a:gd name="T21" fmla="*/ 54 h 438"/>
              <a:gd name="T22" fmla="*/ 244 w 437"/>
              <a:gd name="T23" fmla="*/ 8 h 438"/>
              <a:gd name="T24" fmla="*/ 208 w 437"/>
              <a:gd name="T25" fmla="*/ 0 h 438"/>
              <a:gd name="T26" fmla="*/ 194 w 437"/>
              <a:gd name="T27" fmla="*/ 54 h 438"/>
              <a:gd name="T28" fmla="*/ 185 w 437"/>
              <a:gd name="T29" fmla="*/ 54 h 438"/>
              <a:gd name="T30" fmla="*/ 150 w 437"/>
              <a:gd name="T31" fmla="*/ 11 h 438"/>
              <a:gd name="T32" fmla="*/ 120 w 437"/>
              <a:gd name="T33" fmla="*/ 33 h 438"/>
              <a:gd name="T34" fmla="*/ 126 w 437"/>
              <a:gd name="T35" fmla="*/ 81 h 438"/>
              <a:gd name="T36" fmla="*/ 88 w 437"/>
              <a:gd name="T37" fmla="*/ 53 h 438"/>
              <a:gd name="T38" fmla="*/ 57 w 437"/>
              <a:gd name="T39" fmla="*/ 73 h 438"/>
              <a:gd name="T40" fmla="*/ 85 w 437"/>
              <a:gd name="T41" fmla="*/ 120 h 438"/>
              <a:gd name="T42" fmla="*/ 79 w 437"/>
              <a:gd name="T43" fmla="*/ 128 h 438"/>
              <a:gd name="T44" fmla="*/ 24 w 437"/>
              <a:gd name="T45" fmla="*/ 120 h 438"/>
              <a:gd name="T46" fmla="*/ 17 w 437"/>
              <a:gd name="T47" fmla="*/ 157 h 438"/>
              <a:gd name="T48" fmla="*/ 57 w 437"/>
              <a:gd name="T49" fmla="*/ 180 h 438"/>
              <a:gd name="T50" fmla="*/ 54 w 437"/>
              <a:gd name="T51" fmla="*/ 191 h 438"/>
              <a:gd name="T52" fmla="*/ 1 w 437"/>
              <a:gd name="T53" fmla="*/ 205 h 438"/>
              <a:gd name="T54" fmla="*/ 8 w 437"/>
              <a:gd name="T55" fmla="*/ 241 h 438"/>
              <a:gd name="T56" fmla="*/ 54 w 437"/>
              <a:gd name="T57" fmla="*/ 247 h 438"/>
              <a:gd name="T58" fmla="*/ 55 w 437"/>
              <a:gd name="T59" fmla="*/ 257 h 438"/>
              <a:gd name="T60" fmla="*/ 12 w 437"/>
              <a:gd name="T61" fmla="*/ 291 h 438"/>
              <a:gd name="T62" fmla="*/ 33 w 437"/>
              <a:gd name="T63" fmla="*/ 321 h 438"/>
              <a:gd name="T64" fmla="*/ 83 w 437"/>
              <a:gd name="T65" fmla="*/ 318 h 438"/>
              <a:gd name="T66" fmla="*/ 56 w 437"/>
              <a:gd name="T67" fmla="*/ 364 h 438"/>
              <a:gd name="T68" fmla="*/ 87 w 437"/>
              <a:gd name="T69" fmla="*/ 384 h 438"/>
              <a:gd name="T70" fmla="*/ 131 w 437"/>
              <a:gd name="T71" fmla="*/ 363 h 438"/>
              <a:gd name="T72" fmla="*/ 124 w 437"/>
              <a:gd name="T73" fmla="*/ 415 h 438"/>
              <a:gd name="T74" fmla="*/ 160 w 437"/>
              <a:gd name="T75" fmla="*/ 422 h 438"/>
              <a:gd name="T76" fmla="*/ 194 w 437"/>
              <a:gd name="T77" fmla="*/ 387 h 438"/>
              <a:gd name="T78" fmla="*/ 207 w 437"/>
              <a:gd name="T79" fmla="*/ 438 h 438"/>
              <a:gd name="T80" fmla="*/ 244 w 437"/>
              <a:gd name="T81" fmla="*/ 430 h 438"/>
              <a:gd name="T82" fmla="*/ 255 w 437"/>
              <a:gd name="T83" fmla="*/ 386 h 438"/>
              <a:gd name="T84" fmla="*/ 287 w 437"/>
              <a:gd name="T85" fmla="*/ 426 h 438"/>
              <a:gd name="T86" fmla="*/ 318 w 437"/>
              <a:gd name="T87" fmla="*/ 405 h 438"/>
              <a:gd name="T88" fmla="*/ 317 w 437"/>
              <a:gd name="T89" fmla="*/ 359 h 438"/>
              <a:gd name="T90" fmla="*/ 361 w 437"/>
              <a:gd name="T91" fmla="*/ 384 h 438"/>
              <a:gd name="T92" fmla="*/ 381 w 437"/>
              <a:gd name="T93" fmla="*/ 353 h 438"/>
              <a:gd name="T94" fmla="*/ 364 w 437"/>
              <a:gd name="T95" fmla="*/ 310 h 438"/>
              <a:gd name="T96" fmla="*/ 414 w 437"/>
              <a:gd name="T97" fmla="*/ 317 h 438"/>
              <a:gd name="T98" fmla="*/ 421 w 437"/>
              <a:gd name="T99" fmla="*/ 281 h 438"/>
              <a:gd name="T100" fmla="*/ 388 w 437"/>
              <a:gd name="T101" fmla="*/ 247 h 438"/>
              <a:gd name="T102" fmla="*/ 436 w 437"/>
              <a:gd name="T103" fmla="*/ 233 h 438"/>
              <a:gd name="T104" fmla="*/ 218 w 437"/>
              <a:gd name="T105" fmla="*/ 340 h 438"/>
              <a:gd name="T106" fmla="*/ 219 w 437"/>
              <a:gd name="T107" fmla="*/ 99 h 438"/>
              <a:gd name="T108" fmla="*/ 218 w 437"/>
              <a:gd name="T109" fmla="*/ 34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37" h="438">
                <a:moveTo>
                  <a:pt x="436" y="205"/>
                </a:moveTo>
                <a:cubicBezTo>
                  <a:pt x="436" y="201"/>
                  <a:pt x="433" y="197"/>
                  <a:pt x="428" y="197"/>
                </a:cubicBezTo>
                <a:cubicBezTo>
                  <a:pt x="388" y="192"/>
                  <a:pt x="388" y="192"/>
                  <a:pt x="388" y="192"/>
                </a:cubicBezTo>
                <a:cubicBezTo>
                  <a:pt x="387" y="187"/>
                  <a:pt x="386" y="182"/>
                  <a:pt x="385" y="178"/>
                </a:cubicBezTo>
                <a:cubicBezTo>
                  <a:pt x="420" y="157"/>
                  <a:pt x="420" y="157"/>
                  <a:pt x="420" y="157"/>
                </a:cubicBezTo>
                <a:cubicBezTo>
                  <a:pt x="424" y="155"/>
                  <a:pt x="426" y="150"/>
                  <a:pt x="424" y="146"/>
                </a:cubicBezTo>
                <a:cubicBezTo>
                  <a:pt x="413" y="121"/>
                  <a:pt x="413" y="121"/>
                  <a:pt x="413" y="121"/>
                </a:cubicBezTo>
                <a:cubicBezTo>
                  <a:pt x="412" y="117"/>
                  <a:pt x="407" y="115"/>
                  <a:pt x="402" y="116"/>
                </a:cubicBezTo>
                <a:cubicBezTo>
                  <a:pt x="362" y="128"/>
                  <a:pt x="362" y="128"/>
                  <a:pt x="362" y="128"/>
                </a:cubicBezTo>
                <a:cubicBezTo>
                  <a:pt x="360" y="124"/>
                  <a:pt x="357" y="120"/>
                  <a:pt x="355" y="116"/>
                </a:cubicBezTo>
                <a:cubicBezTo>
                  <a:pt x="380" y="85"/>
                  <a:pt x="380" y="85"/>
                  <a:pt x="380" y="85"/>
                </a:cubicBezTo>
                <a:cubicBezTo>
                  <a:pt x="383" y="81"/>
                  <a:pt x="383" y="76"/>
                  <a:pt x="380" y="73"/>
                </a:cubicBezTo>
                <a:cubicBezTo>
                  <a:pt x="360" y="53"/>
                  <a:pt x="360" y="53"/>
                  <a:pt x="360" y="53"/>
                </a:cubicBezTo>
                <a:cubicBezTo>
                  <a:pt x="358" y="50"/>
                  <a:pt x="353" y="50"/>
                  <a:pt x="349" y="53"/>
                </a:cubicBezTo>
                <a:cubicBezTo>
                  <a:pt x="314" y="79"/>
                  <a:pt x="314" y="79"/>
                  <a:pt x="314" y="79"/>
                </a:cubicBezTo>
                <a:cubicBezTo>
                  <a:pt x="311" y="77"/>
                  <a:pt x="308" y="75"/>
                  <a:pt x="305" y="73"/>
                </a:cubicBezTo>
                <a:cubicBezTo>
                  <a:pt x="317" y="33"/>
                  <a:pt x="317" y="33"/>
                  <a:pt x="317" y="33"/>
                </a:cubicBezTo>
                <a:cubicBezTo>
                  <a:pt x="319" y="29"/>
                  <a:pt x="317" y="24"/>
                  <a:pt x="313" y="23"/>
                </a:cubicBezTo>
                <a:cubicBezTo>
                  <a:pt x="288" y="11"/>
                  <a:pt x="288" y="11"/>
                  <a:pt x="288" y="11"/>
                </a:cubicBezTo>
                <a:cubicBezTo>
                  <a:pt x="284" y="9"/>
                  <a:pt x="279" y="11"/>
                  <a:pt x="277" y="15"/>
                </a:cubicBezTo>
                <a:cubicBezTo>
                  <a:pt x="252" y="54"/>
                  <a:pt x="252" y="54"/>
                  <a:pt x="252" y="54"/>
                </a:cubicBezTo>
                <a:cubicBezTo>
                  <a:pt x="252" y="54"/>
                  <a:pt x="252" y="54"/>
                  <a:pt x="252" y="54"/>
                </a:cubicBezTo>
                <a:cubicBezTo>
                  <a:pt x="251" y="54"/>
                  <a:pt x="250" y="54"/>
                  <a:pt x="250" y="54"/>
                </a:cubicBezTo>
                <a:cubicBezTo>
                  <a:pt x="244" y="8"/>
                  <a:pt x="244" y="8"/>
                  <a:pt x="244" y="8"/>
                </a:cubicBezTo>
                <a:cubicBezTo>
                  <a:pt x="243" y="4"/>
                  <a:pt x="240" y="0"/>
                  <a:pt x="236" y="0"/>
                </a:cubicBezTo>
                <a:cubicBezTo>
                  <a:pt x="208" y="0"/>
                  <a:pt x="208" y="0"/>
                  <a:pt x="208" y="0"/>
                </a:cubicBezTo>
                <a:cubicBezTo>
                  <a:pt x="204" y="0"/>
                  <a:pt x="200" y="4"/>
                  <a:pt x="199" y="8"/>
                </a:cubicBezTo>
                <a:cubicBezTo>
                  <a:pt x="194" y="54"/>
                  <a:pt x="194" y="54"/>
                  <a:pt x="194" y="54"/>
                </a:cubicBezTo>
                <a:cubicBezTo>
                  <a:pt x="191" y="54"/>
                  <a:pt x="188" y="54"/>
                  <a:pt x="185" y="55"/>
                </a:cubicBezTo>
                <a:cubicBezTo>
                  <a:pt x="185" y="55"/>
                  <a:pt x="185" y="54"/>
                  <a:pt x="185" y="54"/>
                </a:cubicBezTo>
                <a:cubicBezTo>
                  <a:pt x="161" y="15"/>
                  <a:pt x="161" y="15"/>
                  <a:pt x="161" y="15"/>
                </a:cubicBezTo>
                <a:cubicBezTo>
                  <a:pt x="158" y="11"/>
                  <a:pt x="153" y="9"/>
                  <a:pt x="150" y="11"/>
                </a:cubicBezTo>
                <a:cubicBezTo>
                  <a:pt x="124" y="23"/>
                  <a:pt x="124" y="23"/>
                  <a:pt x="124" y="23"/>
                </a:cubicBezTo>
                <a:cubicBezTo>
                  <a:pt x="121" y="24"/>
                  <a:pt x="119" y="29"/>
                  <a:pt x="120" y="33"/>
                </a:cubicBezTo>
                <a:cubicBezTo>
                  <a:pt x="133" y="76"/>
                  <a:pt x="133" y="76"/>
                  <a:pt x="133" y="76"/>
                </a:cubicBezTo>
                <a:cubicBezTo>
                  <a:pt x="131" y="77"/>
                  <a:pt x="128" y="79"/>
                  <a:pt x="126" y="81"/>
                </a:cubicBezTo>
                <a:cubicBezTo>
                  <a:pt x="125" y="80"/>
                  <a:pt x="125" y="80"/>
                  <a:pt x="125" y="80"/>
                </a:cubicBezTo>
                <a:cubicBezTo>
                  <a:pt x="88" y="53"/>
                  <a:pt x="88" y="53"/>
                  <a:pt x="88" y="53"/>
                </a:cubicBezTo>
                <a:cubicBezTo>
                  <a:pt x="84" y="50"/>
                  <a:pt x="79" y="50"/>
                  <a:pt x="77" y="53"/>
                </a:cubicBezTo>
                <a:cubicBezTo>
                  <a:pt x="57" y="73"/>
                  <a:pt x="57" y="73"/>
                  <a:pt x="57" y="73"/>
                </a:cubicBezTo>
                <a:cubicBezTo>
                  <a:pt x="54" y="76"/>
                  <a:pt x="54" y="81"/>
                  <a:pt x="57" y="84"/>
                </a:cubicBezTo>
                <a:cubicBezTo>
                  <a:pt x="85" y="120"/>
                  <a:pt x="85" y="120"/>
                  <a:pt x="85" y="120"/>
                </a:cubicBezTo>
                <a:cubicBezTo>
                  <a:pt x="83" y="123"/>
                  <a:pt x="81" y="126"/>
                  <a:pt x="79" y="129"/>
                </a:cubicBezTo>
                <a:cubicBezTo>
                  <a:pt x="79" y="128"/>
                  <a:pt x="79" y="128"/>
                  <a:pt x="79" y="128"/>
                </a:cubicBezTo>
                <a:cubicBezTo>
                  <a:pt x="35" y="116"/>
                  <a:pt x="35" y="116"/>
                  <a:pt x="35" y="116"/>
                </a:cubicBezTo>
                <a:cubicBezTo>
                  <a:pt x="30" y="114"/>
                  <a:pt x="26" y="116"/>
                  <a:pt x="24" y="120"/>
                </a:cubicBezTo>
                <a:cubicBezTo>
                  <a:pt x="13" y="146"/>
                  <a:pt x="13" y="146"/>
                  <a:pt x="13" y="146"/>
                </a:cubicBezTo>
                <a:cubicBezTo>
                  <a:pt x="11" y="149"/>
                  <a:pt x="13" y="154"/>
                  <a:pt x="17" y="157"/>
                </a:cubicBezTo>
                <a:cubicBezTo>
                  <a:pt x="57" y="180"/>
                  <a:pt x="57" y="180"/>
                  <a:pt x="57" y="180"/>
                </a:cubicBezTo>
                <a:cubicBezTo>
                  <a:pt x="57" y="180"/>
                  <a:pt x="57" y="180"/>
                  <a:pt x="57" y="180"/>
                </a:cubicBezTo>
                <a:cubicBezTo>
                  <a:pt x="56" y="184"/>
                  <a:pt x="55" y="187"/>
                  <a:pt x="55" y="191"/>
                </a:cubicBezTo>
                <a:cubicBezTo>
                  <a:pt x="54" y="191"/>
                  <a:pt x="54" y="191"/>
                  <a:pt x="54" y="191"/>
                </a:cubicBezTo>
                <a:cubicBezTo>
                  <a:pt x="9" y="196"/>
                  <a:pt x="9" y="196"/>
                  <a:pt x="9" y="196"/>
                </a:cubicBezTo>
                <a:cubicBezTo>
                  <a:pt x="4" y="197"/>
                  <a:pt x="1" y="201"/>
                  <a:pt x="1" y="205"/>
                </a:cubicBezTo>
                <a:cubicBezTo>
                  <a:pt x="1" y="233"/>
                  <a:pt x="1" y="233"/>
                  <a:pt x="1" y="233"/>
                </a:cubicBezTo>
                <a:cubicBezTo>
                  <a:pt x="0" y="237"/>
                  <a:pt x="4" y="240"/>
                  <a:pt x="8" y="241"/>
                </a:cubicBezTo>
                <a:cubicBezTo>
                  <a:pt x="54" y="247"/>
                  <a:pt x="54" y="247"/>
                  <a:pt x="54" y="247"/>
                </a:cubicBezTo>
                <a:cubicBezTo>
                  <a:pt x="54" y="247"/>
                  <a:pt x="54" y="247"/>
                  <a:pt x="54" y="247"/>
                </a:cubicBezTo>
                <a:cubicBezTo>
                  <a:pt x="55" y="250"/>
                  <a:pt x="55" y="254"/>
                  <a:pt x="56" y="257"/>
                </a:cubicBezTo>
                <a:cubicBezTo>
                  <a:pt x="55" y="257"/>
                  <a:pt x="55" y="257"/>
                  <a:pt x="55" y="257"/>
                </a:cubicBezTo>
                <a:cubicBezTo>
                  <a:pt x="16" y="280"/>
                  <a:pt x="16" y="280"/>
                  <a:pt x="16" y="280"/>
                </a:cubicBezTo>
                <a:cubicBezTo>
                  <a:pt x="12" y="283"/>
                  <a:pt x="10" y="287"/>
                  <a:pt x="12" y="291"/>
                </a:cubicBezTo>
                <a:cubicBezTo>
                  <a:pt x="23" y="317"/>
                  <a:pt x="23" y="317"/>
                  <a:pt x="23" y="317"/>
                </a:cubicBezTo>
                <a:cubicBezTo>
                  <a:pt x="24" y="320"/>
                  <a:pt x="29" y="322"/>
                  <a:pt x="33" y="321"/>
                </a:cubicBezTo>
                <a:cubicBezTo>
                  <a:pt x="77" y="309"/>
                  <a:pt x="77" y="309"/>
                  <a:pt x="77" y="309"/>
                </a:cubicBezTo>
                <a:cubicBezTo>
                  <a:pt x="79" y="312"/>
                  <a:pt x="81" y="315"/>
                  <a:pt x="83" y="318"/>
                </a:cubicBezTo>
                <a:cubicBezTo>
                  <a:pt x="55" y="352"/>
                  <a:pt x="55" y="352"/>
                  <a:pt x="55" y="352"/>
                </a:cubicBezTo>
                <a:cubicBezTo>
                  <a:pt x="53" y="356"/>
                  <a:pt x="53" y="361"/>
                  <a:pt x="56" y="364"/>
                </a:cubicBezTo>
                <a:cubicBezTo>
                  <a:pt x="75" y="384"/>
                  <a:pt x="75" y="384"/>
                  <a:pt x="75" y="384"/>
                </a:cubicBezTo>
                <a:cubicBezTo>
                  <a:pt x="78" y="387"/>
                  <a:pt x="83" y="387"/>
                  <a:pt x="87" y="384"/>
                </a:cubicBezTo>
                <a:cubicBezTo>
                  <a:pt x="122" y="357"/>
                  <a:pt x="122" y="357"/>
                  <a:pt x="122" y="357"/>
                </a:cubicBezTo>
                <a:cubicBezTo>
                  <a:pt x="125" y="359"/>
                  <a:pt x="128" y="361"/>
                  <a:pt x="131" y="363"/>
                </a:cubicBezTo>
                <a:cubicBezTo>
                  <a:pt x="119" y="405"/>
                  <a:pt x="119" y="405"/>
                  <a:pt x="119" y="405"/>
                </a:cubicBezTo>
                <a:cubicBezTo>
                  <a:pt x="118" y="409"/>
                  <a:pt x="120" y="414"/>
                  <a:pt x="124" y="415"/>
                </a:cubicBezTo>
                <a:cubicBezTo>
                  <a:pt x="149" y="426"/>
                  <a:pt x="149" y="426"/>
                  <a:pt x="149" y="426"/>
                </a:cubicBezTo>
                <a:cubicBezTo>
                  <a:pt x="153" y="428"/>
                  <a:pt x="158" y="426"/>
                  <a:pt x="160" y="422"/>
                </a:cubicBezTo>
                <a:cubicBezTo>
                  <a:pt x="182" y="385"/>
                  <a:pt x="182" y="385"/>
                  <a:pt x="182" y="385"/>
                </a:cubicBezTo>
                <a:cubicBezTo>
                  <a:pt x="186" y="386"/>
                  <a:pt x="190" y="386"/>
                  <a:pt x="194" y="387"/>
                </a:cubicBezTo>
                <a:cubicBezTo>
                  <a:pt x="199" y="430"/>
                  <a:pt x="199" y="430"/>
                  <a:pt x="199" y="430"/>
                </a:cubicBezTo>
                <a:cubicBezTo>
                  <a:pt x="200" y="435"/>
                  <a:pt x="203" y="438"/>
                  <a:pt x="207" y="438"/>
                </a:cubicBezTo>
                <a:cubicBezTo>
                  <a:pt x="235" y="438"/>
                  <a:pt x="235" y="438"/>
                  <a:pt x="235" y="438"/>
                </a:cubicBezTo>
                <a:cubicBezTo>
                  <a:pt x="239" y="438"/>
                  <a:pt x="243" y="435"/>
                  <a:pt x="244" y="430"/>
                </a:cubicBezTo>
                <a:cubicBezTo>
                  <a:pt x="249" y="387"/>
                  <a:pt x="249" y="387"/>
                  <a:pt x="249" y="387"/>
                </a:cubicBezTo>
                <a:cubicBezTo>
                  <a:pt x="251" y="387"/>
                  <a:pt x="253" y="386"/>
                  <a:pt x="255" y="386"/>
                </a:cubicBezTo>
                <a:cubicBezTo>
                  <a:pt x="277" y="422"/>
                  <a:pt x="277" y="422"/>
                  <a:pt x="277" y="422"/>
                </a:cubicBezTo>
                <a:cubicBezTo>
                  <a:pt x="279" y="426"/>
                  <a:pt x="284" y="428"/>
                  <a:pt x="287" y="426"/>
                </a:cubicBezTo>
                <a:cubicBezTo>
                  <a:pt x="313" y="415"/>
                  <a:pt x="313" y="415"/>
                  <a:pt x="313" y="415"/>
                </a:cubicBezTo>
                <a:cubicBezTo>
                  <a:pt x="317" y="414"/>
                  <a:pt x="319" y="410"/>
                  <a:pt x="318" y="405"/>
                </a:cubicBezTo>
                <a:cubicBezTo>
                  <a:pt x="307" y="366"/>
                  <a:pt x="307" y="366"/>
                  <a:pt x="307" y="366"/>
                </a:cubicBezTo>
                <a:cubicBezTo>
                  <a:pt x="310" y="364"/>
                  <a:pt x="314" y="362"/>
                  <a:pt x="317" y="359"/>
                </a:cubicBezTo>
                <a:cubicBezTo>
                  <a:pt x="350" y="385"/>
                  <a:pt x="350" y="385"/>
                  <a:pt x="350" y="385"/>
                </a:cubicBezTo>
                <a:cubicBezTo>
                  <a:pt x="354" y="387"/>
                  <a:pt x="359" y="387"/>
                  <a:pt x="361" y="384"/>
                </a:cubicBezTo>
                <a:cubicBezTo>
                  <a:pt x="381" y="364"/>
                  <a:pt x="381" y="364"/>
                  <a:pt x="381" y="364"/>
                </a:cubicBezTo>
                <a:cubicBezTo>
                  <a:pt x="384" y="362"/>
                  <a:pt x="384" y="356"/>
                  <a:pt x="381" y="353"/>
                </a:cubicBezTo>
                <a:cubicBezTo>
                  <a:pt x="357" y="322"/>
                  <a:pt x="357" y="322"/>
                  <a:pt x="357" y="322"/>
                </a:cubicBezTo>
                <a:cubicBezTo>
                  <a:pt x="359" y="318"/>
                  <a:pt x="362" y="314"/>
                  <a:pt x="364" y="310"/>
                </a:cubicBezTo>
                <a:cubicBezTo>
                  <a:pt x="403" y="321"/>
                  <a:pt x="403" y="321"/>
                  <a:pt x="403" y="321"/>
                </a:cubicBezTo>
                <a:cubicBezTo>
                  <a:pt x="408" y="323"/>
                  <a:pt x="412" y="321"/>
                  <a:pt x="414" y="317"/>
                </a:cubicBezTo>
                <a:cubicBezTo>
                  <a:pt x="425" y="291"/>
                  <a:pt x="425" y="291"/>
                  <a:pt x="425" y="291"/>
                </a:cubicBezTo>
                <a:cubicBezTo>
                  <a:pt x="427" y="288"/>
                  <a:pt x="425" y="283"/>
                  <a:pt x="421" y="281"/>
                </a:cubicBezTo>
                <a:cubicBezTo>
                  <a:pt x="386" y="260"/>
                  <a:pt x="386" y="260"/>
                  <a:pt x="386" y="260"/>
                </a:cubicBezTo>
                <a:cubicBezTo>
                  <a:pt x="387" y="255"/>
                  <a:pt x="387" y="251"/>
                  <a:pt x="388" y="247"/>
                </a:cubicBezTo>
                <a:cubicBezTo>
                  <a:pt x="429" y="241"/>
                  <a:pt x="429" y="241"/>
                  <a:pt x="429" y="241"/>
                </a:cubicBezTo>
                <a:cubicBezTo>
                  <a:pt x="433" y="241"/>
                  <a:pt x="437" y="237"/>
                  <a:pt x="436" y="233"/>
                </a:cubicBezTo>
                <a:lnTo>
                  <a:pt x="436" y="205"/>
                </a:lnTo>
                <a:close/>
                <a:moveTo>
                  <a:pt x="218" y="340"/>
                </a:moveTo>
                <a:cubicBezTo>
                  <a:pt x="152" y="340"/>
                  <a:pt x="98" y="286"/>
                  <a:pt x="98" y="219"/>
                </a:cubicBezTo>
                <a:cubicBezTo>
                  <a:pt x="98" y="153"/>
                  <a:pt x="152" y="99"/>
                  <a:pt x="219" y="99"/>
                </a:cubicBezTo>
                <a:cubicBezTo>
                  <a:pt x="285" y="99"/>
                  <a:pt x="339" y="153"/>
                  <a:pt x="339" y="219"/>
                </a:cubicBezTo>
                <a:cubicBezTo>
                  <a:pt x="339" y="286"/>
                  <a:pt x="285" y="340"/>
                  <a:pt x="218" y="340"/>
                </a:cubicBezTo>
                <a:close/>
              </a:path>
            </a:pathLst>
          </a:custGeom>
          <a:solidFill>
            <a:srgbClr val="359193"/>
          </a:solidFill>
          <a:ln>
            <a:noFill/>
          </a:ln>
          <a:extLst/>
        </p:spPr>
        <p:txBody>
          <a:bodyPr vert="horz" wrap="square" lIns="91440" tIns="45720" rIns="91440" bIns="45720" numCol="1" anchor="t" anchorCtr="0" compatLnSpc="1">
            <a:prstTxWarp prst="textNoShape">
              <a:avLst/>
            </a:prstTxWarp>
          </a:bodyPr>
          <a:lstStyle/>
          <a:p>
            <a:endParaRPr lang="en-US" sz="1351"/>
          </a:p>
        </p:txBody>
      </p:sp>
      <p:sp>
        <p:nvSpPr>
          <p:cNvPr id="23" name="Freeform 10">
            <a:extLst>
              <a:ext uri="{FF2B5EF4-FFF2-40B4-BE49-F238E27FC236}">
                <a16:creationId xmlns:a16="http://schemas.microsoft.com/office/drawing/2014/main" id="{52C4C965-88D3-4861-B00A-BFCAB2B1D83E}"/>
              </a:ext>
            </a:extLst>
          </p:cNvPr>
          <p:cNvSpPr>
            <a:spLocks noEditPoints="1"/>
          </p:cNvSpPr>
          <p:nvPr/>
        </p:nvSpPr>
        <p:spPr bwMode="auto">
          <a:xfrm flipH="1">
            <a:off x="4486882" y="4358273"/>
            <a:ext cx="1038104" cy="1038104"/>
          </a:xfrm>
          <a:custGeom>
            <a:avLst/>
            <a:gdLst>
              <a:gd name="T0" fmla="*/ 361 w 412"/>
              <a:gd name="T1" fmla="*/ 332 h 412"/>
              <a:gd name="T2" fmla="*/ 338 w 412"/>
              <a:gd name="T3" fmla="*/ 302 h 412"/>
              <a:gd name="T4" fmla="*/ 356 w 412"/>
              <a:gd name="T5" fmla="*/ 270 h 412"/>
              <a:gd name="T6" fmla="*/ 366 w 412"/>
              <a:gd name="T7" fmla="*/ 229 h 412"/>
              <a:gd name="T8" fmla="*/ 404 w 412"/>
              <a:gd name="T9" fmla="*/ 224 h 412"/>
              <a:gd name="T10" fmla="*/ 411 w 412"/>
              <a:gd name="T11" fmla="*/ 216 h 412"/>
              <a:gd name="T12" fmla="*/ 411 w 412"/>
              <a:gd name="T13" fmla="*/ 190 h 412"/>
              <a:gd name="T14" fmla="*/ 403 w 412"/>
              <a:gd name="T15" fmla="*/ 182 h 412"/>
              <a:gd name="T16" fmla="*/ 364 w 412"/>
              <a:gd name="T17" fmla="*/ 178 h 412"/>
              <a:gd name="T18" fmla="*/ 337 w 412"/>
              <a:gd name="T19" fmla="*/ 115 h 412"/>
              <a:gd name="T20" fmla="*/ 363 w 412"/>
              <a:gd name="T21" fmla="*/ 83 h 412"/>
              <a:gd name="T22" fmla="*/ 363 w 412"/>
              <a:gd name="T23" fmla="*/ 72 h 412"/>
              <a:gd name="T24" fmla="*/ 345 w 412"/>
              <a:gd name="T25" fmla="*/ 53 h 412"/>
              <a:gd name="T26" fmla="*/ 334 w 412"/>
              <a:gd name="T27" fmla="*/ 52 h 412"/>
              <a:gd name="T28" fmla="*/ 299 w 412"/>
              <a:gd name="T29" fmla="*/ 78 h 412"/>
              <a:gd name="T30" fmla="*/ 299 w 412"/>
              <a:gd name="T31" fmla="*/ 78 h 412"/>
              <a:gd name="T32" fmla="*/ 267 w 412"/>
              <a:gd name="T33" fmla="*/ 61 h 412"/>
              <a:gd name="T34" fmla="*/ 235 w 412"/>
              <a:gd name="T35" fmla="*/ 51 h 412"/>
              <a:gd name="T36" fmla="*/ 235 w 412"/>
              <a:gd name="T37" fmla="*/ 51 h 412"/>
              <a:gd name="T38" fmla="*/ 228 w 412"/>
              <a:gd name="T39" fmla="*/ 8 h 412"/>
              <a:gd name="T40" fmla="*/ 220 w 412"/>
              <a:gd name="T41" fmla="*/ 1 h 412"/>
              <a:gd name="T42" fmla="*/ 194 w 412"/>
              <a:gd name="T43" fmla="*/ 2 h 412"/>
              <a:gd name="T44" fmla="*/ 186 w 412"/>
              <a:gd name="T45" fmla="*/ 10 h 412"/>
              <a:gd name="T46" fmla="*/ 183 w 412"/>
              <a:gd name="T47" fmla="*/ 51 h 412"/>
              <a:gd name="T48" fmla="*/ 115 w 412"/>
              <a:gd name="T49" fmla="*/ 77 h 412"/>
              <a:gd name="T50" fmla="*/ 82 w 412"/>
              <a:gd name="T51" fmla="*/ 52 h 412"/>
              <a:gd name="T52" fmla="*/ 72 w 412"/>
              <a:gd name="T53" fmla="*/ 52 h 412"/>
              <a:gd name="T54" fmla="*/ 53 w 412"/>
              <a:gd name="T55" fmla="*/ 70 h 412"/>
              <a:gd name="T56" fmla="*/ 53 w 412"/>
              <a:gd name="T57" fmla="*/ 81 h 412"/>
              <a:gd name="T58" fmla="*/ 78 w 412"/>
              <a:gd name="T59" fmla="*/ 114 h 412"/>
              <a:gd name="T60" fmla="*/ 58 w 412"/>
              <a:gd name="T61" fmla="*/ 149 h 412"/>
              <a:gd name="T62" fmla="*/ 48 w 412"/>
              <a:gd name="T63" fmla="*/ 183 h 412"/>
              <a:gd name="T64" fmla="*/ 8 w 412"/>
              <a:gd name="T65" fmla="*/ 189 h 412"/>
              <a:gd name="T66" fmla="*/ 1 w 412"/>
              <a:gd name="T67" fmla="*/ 197 h 412"/>
              <a:gd name="T68" fmla="*/ 1 w 412"/>
              <a:gd name="T69" fmla="*/ 223 h 412"/>
              <a:gd name="T70" fmla="*/ 9 w 412"/>
              <a:gd name="T71" fmla="*/ 230 h 412"/>
              <a:gd name="T72" fmla="*/ 48 w 412"/>
              <a:gd name="T73" fmla="*/ 235 h 412"/>
              <a:gd name="T74" fmla="*/ 77 w 412"/>
              <a:gd name="T75" fmla="*/ 304 h 412"/>
              <a:gd name="T76" fmla="*/ 54 w 412"/>
              <a:gd name="T77" fmla="*/ 334 h 412"/>
              <a:gd name="T78" fmla="*/ 54 w 412"/>
              <a:gd name="T79" fmla="*/ 345 h 412"/>
              <a:gd name="T80" fmla="*/ 73 w 412"/>
              <a:gd name="T81" fmla="*/ 363 h 412"/>
              <a:gd name="T82" fmla="*/ 83 w 412"/>
              <a:gd name="T83" fmla="*/ 364 h 412"/>
              <a:gd name="T84" fmla="*/ 113 w 412"/>
              <a:gd name="T85" fmla="*/ 341 h 412"/>
              <a:gd name="T86" fmla="*/ 146 w 412"/>
              <a:gd name="T87" fmla="*/ 359 h 412"/>
              <a:gd name="T88" fmla="*/ 180 w 412"/>
              <a:gd name="T89" fmla="*/ 368 h 412"/>
              <a:gd name="T90" fmla="*/ 185 w 412"/>
              <a:gd name="T91" fmla="*/ 405 h 412"/>
              <a:gd name="T92" fmla="*/ 193 w 412"/>
              <a:gd name="T93" fmla="*/ 412 h 412"/>
              <a:gd name="T94" fmla="*/ 219 w 412"/>
              <a:gd name="T95" fmla="*/ 412 h 412"/>
              <a:gd name="T96" fmla="*/ 227 w 412"/>
              <a:gd name="T97" fmla="*/ 404 h 412"/>
              <a:gd name="T98" fmla="*/ 231 w 412"/>
              <a:gd name="T99" fmla="*/ 369 h 412"/>
              <a:gd name="T100" fmla="*/ 303 w 412"/>
              <a:gd name="T101" fmla="*/ 339 h 412"/>
              <a:gd name="T102" fmla="*/ 331 w 412"/>
              <a:gd name="T103" fmla="*/ 362 h 412"/>
              <a:gd name="T104" fmla="*/ 342 w 412"/>
              <a:gd name="T105" fmla="*/ 361 h 412"/>
              <a:gd name="T106" fmla="*/ 361 w 412"/>
              <a:gd name="T107" fmla="*/ 343 h 412"/>
              <a:gd name="T108" fmla="*/ 361 w 412"/>
              <a:gd name="T109" fmla="*/ 332 h 412"/>
              <a:gd name="T110" fmla="*/ 164 w 412"/>
              <a:gd name="T111" fmla="*/ 315 h 412"/>
              <a:gd name="T112" fmla="*/ 101 w 412"/>
              <a:gd name="T113" fmla="*/ 167 h 412"/>
              <a:gd name="T114" fmla="*/ 250 w 412"/>
              <a:gd name="T115" fmla="*/ 104 h 412"/>
              <a:gd name="T116" fmla="*/ 312 w 412"/>
              <a:gd name="T117" fmla="*/ 253 h 412"/>
              <a:gd name="T118" fmla="*/ 164 w 412"/>
              <a:gd name="T119" fmla="*/ 315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2" h="412">
                <a:moveTo>
                  <a:pt x="361" y="332"/>
                </a:moveTo>
                <a:cubicBezTo>
                  <a:pt x="338" y="302"/>
                  <a:pt x="338" y="302"/>
                  <a:pt x="338" y="302"/>
                </a:cubicBezTo>
                <a:cubicBezTo>
                  <a:pt x="345" y="292"/>
                  <a:pt x="351" y="282"/>
                  <a:pt x="356" y="270"/>
                </a:cubicBezTo>
                <a:cubicBezTo>
                  <a:pt x="361" y="257"/>
                  <a:pt x="365" y="243"/>
                  <a:pt x="366" y="229"/>
                </a:cubicBezTo>
                <a:cubicBezTo>
                  <a:pt x="404" y="224"/>
                  <a:pt x="404" y="224"/>
                  <a:pt x="404" y="224"/>
                </a:cubicBezTo>
                <a:cubicBezTo>
                  <a:pt x="408" y="223"/>
                  <a:pt x="412" y="220"/>
                  <a:pt x="411" y="216"/>
                </a:cubicBezTo>
                <a:cubicBezTo>
                  <a:pt x="411" y="190"/>
                  <a:pt x="411" y="190"/>
                  <a:pt x="411" y="190"/>
                </a:cubicBezTo>
                <a:cubicBezTo>
                  <a:pt x="411" y="186"/>
                  <a:pt x="408" y="182"/>
                  <a:pt x="403" y="182"/>
                </a:cubicBezTo>
                <a:cubicBezTo>
                  <a:pt x="364" y="178"/>
                  <a:pt x="364" y="178"/>
                  <a:pt x="364" y="178"/>
                </a:cubicBezTo>
                <a:cubicBezTo>
                  <a:pt x="360" y="155"/>
                  <a:pt x="350" y="133"/>
                  <a:pt x="337" y="115"/>
                </a:cubicBezTo>
                <a:cubicBezTo>
                  <a:pt x="363" y="83"/>
                  <a:pt x="363" y="83"/>
                  <a:pt x="363" y="83"/>
                </a:cubicBezTo>
                <a:cubicBezTo>
                  <a:pt x="366" y="80"/>
                  <a:pt x="366" y="75"/>
                  <a:pt x="363" y="72"/>
                </a:cubicBezTo>
                <a:cubicBezTo>
                  <a:pt x="345" y="53"/>
                  <a:pt x="345" y="53"/>
                  <a:pt x="345" y="53"/>
                </a:cubicBezTo>
                <a:cubicBezTo>
                  <a:pt x="343" y="50"/>
                  <a:pt x="338" y="50"/>
                  <a:pt x="334" y="52"/>
                </a:cubicBezTo>
                <a:cubicBezTo>
                  <a:pt x="299" y="78"/>
                  <a:pt x="299" y="78"/>
                  <a:pt x="299" y="78"/>
                </a:cubicBezTo>
                <a:cubicBezTo>
                  <a:pt x="299" y="78"/>
                  <a:pt x="299" y="78"/>
                  <a:pt x="299" y="78"/>
                </a:cubicBezTo>
                <a:cubicBezTo>
                  <a:pt x="289" y="71"/>
                  <a:pt x="279" y="65"/>
                  <a:pt x="267" y="61"/>
                </a:cubicBezTo>
                <a:cubicBezTo>
                  <a:pt x="257" y="56"/>
                  <a:pt x="246" y="53"/>
                  <a:pt x="235" y="51"/>
                </a:cubicBezTo>
                <a:cubicBezTo>
                  <a:pt x="235" y="51"/>
                  <a:pt x="235" y="51"/>
                  <a:pt x="235" y="51"/>
                </a:cubicBezTo>
                <a:cubicBezTo>
                  <a:pt x="228" y="8"/>
                  <a:pt x="228" y="8"/>
                  <a:pt x="228" y="8"/>
                </a:cubicBezTo>
                <a:cubicBezTo>
                  <a:pt x="227" y="4"/>
                  <a:pt x="224" y="0"/>
                  <a:pt x="220" y="1"/>
                </a:cubicBezTo>
                <a:cubicBezTo>
                  <a:pt x="194" y="2"/>
                  <a:pt x="194" y="2"/>
                  <a:pt x="194" y="2"/>
                </a:cubicBezTo>
                <a:cubicBezTo>
                  <a:pt x="190" y="2"/>
                  <a:pt x="186" y="5"/>
                  <a:pt x="186" y="10"/>
                </a:cubicBezTo>
                <a:cubicBezTo>
                  <a:pt x="183" y="51"/>
                  <a:pt x="183" y="51"/>
                  <a:pt x="183" y="51"/>
                </a:cubicBezTo>
                <a:cubicBezTo>
                  <a:pt x="159" y="54"/>
                  <a:pt x="135" y="63"/>
                  <a:pt x="115" y="77"/>
                </a:cubicBezTo>
                <a:cubicBezTo>
                  <a:pt x="82" y="52"/>
                  <a:pt x="82" y="52"/>
                  <a:pt x="82" y="52"/>
                </a:cubicBezTo>
                <a:cubicBezTo>
                  <a:pt x="79" y="49"/>
                  <a:pt x="74" y="49"/>
                  <a:pt x="72" y="52"/>
                </a:cubicBezTo>
                <a:cubicBezTo>
                  <a:pt x="53" y="70"/>
                  <a:pt x="53" y="70"/>
                  <a:pt x="53" y="70"/>
                </a:cubicBezTo>
                <a:cubicBezTo>
                  <a:pt x="50" y="73"/>
                  <a:pt x="50" y="78"/>
                  <a:pt x="53" y="81"/>
                </a:cubicBezTo>
                <a:cubicBezTo>
                  <a:pt x="78" y="114"/>
                  <a:pt x="78" y="114"/>
                  <a:pt x="78" y="114"/>
                </a:cubicBezTo>
                <a:cubicBezTo>
                  <a:pt x="70" y="124"/>
                  <a:pt x="63" y="136"/>
                  <a:pt x="58" y="149"/>
                </a:cubicBezTo>
                <a:cubicBezTo>
                  <a:pt x="53" y="160"/>
                  <a:pt x="50" y="171"/>
                  <a:pt x="48" y="183"/>
                </a:cubicBezTo>
                <a:cubicBezTo>
                  <a:pt x="8" y="189"/>
                  <a:pt x="8" y="189"/>
                  <a:pt x="8" y="189"/>
                </a:cubicBezTo>
                <a:cubicBezTo>
                  <a:pt x="3" y="189"/>
                  <a:pt x="0" y="193"/>
                  <a:pt x="1" y="197"/>
                </a:cubicBezTo>
                <a:cubicBezTo>
                  <a:pt x="1" y="223"/>
                  <a:pt x="1" y="223"/>
                  <a:pt x="1" y="223"/>
                </a:cubicBezTo>
                <a:cubicBezTo>
                  <a:pt x="1" y="227"/>
                  <a:pt x="4" y="230"/>
                  <a:pt x="9" y="230"/>
                </a:cubicBezTo>
                <a:cubicBezTo>
                  <a:pt x="48" y="235"/>
                  <a:pt x="48" y="235"/>
                  <a:pt x="48" y="235"/>
                </a:cubicBezTo>
                <a:cubicBezTo>
                  <a:pt x="52" y="260"/>
                  <a:pt x="62" y="284"/>
                  <a:pt x="77" y="304"/>
                </a:cubicBezTo>
                <a:cubicBezTo>
                  <a:pt x="54" y="334"/>
                  <a:pt x="54" y="334"/>
                  <a:pt x="54" y="334"/>
                </a:cubicBezTo>
                <a:cubicBezTo>
                  <a:pt x="51" y="337"/>
                  <a:pt x="51" y="342"/>
                  <a:pt x="54" y="345"/>
                </a:cubicBezTo>
                <a:cubicBezTo>
                  <a:pt x="73" y="363"/>
                  <a:pt x="73" y="363"/>
                  <a:pt x="73" y="363"/>
                </a:cubicBezTo>
                <a:cubicBezTo>
                  <a:pt x="75" y="366"/>
                  <a:pt x="80" y="366"/>
                  <a:pt x="83" y="364"/>
                </a:cubicBezTo>
                <a:cubicBezTo>
                  <a:pt x="113" y="341"/>
                  <a:pt x="113" y="341"/>
                  <a:pt x="113" y="341"/>
                </a:cubicBezTo>
                <a:cubicBezTo>
                  <a:pt x="123" y="348"/>
                  <a:pt x="134" y="354"/>
                  <a:pt x="146" y="359"/>
                </a:cubicBezTo>
                <a:cubicBezTo>
                  <a:pt x="157" y="363"/>
                  <a:pt x="169" y="366"/>
                  <a:pt x="180" y="368"/>
                </a:cubicBezTo>
                <a:cubicBezTo>
                  <a:pt x="185" y="405"/>
                  <a:pt x="185" y="405"/>
                  <a:pt x="185" y="405"/>
                </a:cubicBezTo>
                <a:cubicBezTo>
                  <a:pt x="186" y="409"/>
                  <a:pt x="189" y="412"/>
                  <a:pt x="193" y="412"/>
                </a:cubicBezTo>
                <a:cubicBezTo>
                  <a:pt x="219" y="412"/>
                  <a:pt x="219" y="412"/>
                  <a:pt x="219" y="412"/>
                </a:cubicBezTo>
                <a:cubicBezTo>
                  <a:pt x="223" y="412"/>
                  <a:pt x="227" y="408"/>
                  <a:pt x="227" y="404"/>
                </a:cubicBezTo>
                <a:cubicBezTo>
                  <a:pt x="231" y="369"/>
                  <a:pt x="231" y="369"/>
                  <a:pt x="231" y="369"/>
                </a:cubicBezTo>
                <a:cubicBezTo>
                  <a:pt x="257" y="365"/>
                  <a:pt x="281" y="354"/>
                  <a:pt x="303" y="339"/>
                </a:cubicBezTo>
                <a:cubicBezTo>
                  <a:pt x="331" y="362"/>
                  <a:pt x="331" y="362"/>
                  <a:pt x="331" y="362"/>
                </a:cubicBezTo>
                <a:cubicBezTo>
                  <a:pt x="335" y="364"/>
                  <a:pt x="340" y="364"/>
                  <a:pt x="342" y="361"/>
                </a:cubicBezTo>
                <a:cubicBezTo>
                  <a:pt x="361" y="343"/>
                  <a:pt x="361" y="343"/>
                  <a:pt x="361" y="343"/>
                </a:cubicBezTo>
                <a:cubicBezTo>
                  <a:pt x="364" y="340"/>
                  <a:pt x="364" y="336"/>
                  <a:pt x="361" y="332"/>
                </a:cubicBezTo>
                <a:close/>
                <a:moveTo>
                  <a:pt x="164" y="315"/>
                </a:moveTo>
                <a:cubicBezTo>
                  <a:pt x="106" y="291"/>
                  <a:pt x="78" y="225"/>
                  <a:pt x="101" y="167"/>
                </a:cubicBezTo>
                <a:cubicBezTo>
                  <a:pt x="125" y="109"/>
                  <a:pt x="191" y="81"/>
                  <a:pt x="250" y="104"/>
                </a:cubicBezTo>
                <a:cubicBezTo>
                  <a:pt x="308" y="128"/>
                  <a:pt x="336" y="194"/>
                  <a:pt x="312" y="253"/>
                </a:cubicBezTo>
                <a:cubicBezTo>
                  <a:pt x="288" y="311"/>
                  <a:pt x="222" y="339"/>
                  <a:pt x="164" y="315"/>
                </a:cubicBezTo>
                <a:close/>
              </a:path>
            </a:pathLst>
          </a:custGeom>
          <a:solidFill>
            <a:srgbClr val="359193"/>
          </a:solidFill>
          <a:ln>
            <a:noFill/>
          </a:ln>
          <a:extLst/>
        </p:spPr>
        <p:txBody>
          <a:bodyPr vert="horz" wrap="square" lIns="91440" tIns="45720" rIns="91440" bIns="45720" numCol="1" anchor="t" anchorCtr="0" compatLnSpc="1">
            <a:prstTxWarp prst="textNoShape">
              <a:avLst/>
            </a:prstTxWarp>
          </a:bodyPr>
          <a:lstStyle/>
          <a:p>
            <a:endParaRPr lang="en-US" sz="1351"/>
          </a:p>
        </p:txBody>
      </p:sp>
      <p:sp>
        <p:nvSpPr>
          <p:cNvPr id="24" name="Freeform 14">
            <a:extLst>
              <a:ext uri="{FF2B5EF4-FFF2-40B4-BE49-F238E27FC236}">
                <a16:creationId xmlns:a16="http://schemas.microsoft.com/office/drawing/2014/main" id="{AF010016-9ADB-41A7-B678-AAC130D0826C}"/>
              </a:ext>
            </a:extLst>
          </p:cNvPr>
          <p:cNvSpPr>
            <a:spLocks noEditPoints="1"/>
          </p:cNvSpPr>
          <p:nvPr/>
        </p:nvSpPr>
        <p:spPr bwMode="auto">
          <a:xfrm flipH="1">
            <a:off x="5391534" y="4670089"/>
            <a:ext cx="1299876" cy="1305008"/>
          </a:xfrm>
          <a:custGeom>
            <a:avLst/>
            <a:gdLst>
              <a:gd name="T0" fmla="*/ 506 w 516"/>
              <a:gd name="T1" fmla="*/ 232 h 518"/>
              <a:gd name="T2" fmla="*/ 455 w 516"/>
              <a:gd name="T3" fmla="*/ 209 h 518"/>
              <a:gd name="T4" fmla="*/ 501 w 516"/>
              <a:gd name="T5" fmla="*/ 172 h 518"/>
              <a:gd name="T6" fmla="*/ 476 w 516"/>
              <a:gd name="T7" fmla="*/ 136 h 518"/>
              <a:gd name="T8" fmla="*/ 419 w 516"/>
              <a:gd name="T9" fmla="*/ 137 h 518"/>
              <a:gd name="T10" fmla="*/ 449 w 516"/>
              <a:gd name="T11" fmla="*/ 86 h 518"/>
              <a:gd name="T12" fmla="*/ 412 w 516"/>
              <a:gd name="T13" fmla="*/ 62 h 518"/>
              <a:gd name="T14" fmla="*/ 360 w 516"/>
              <a:gd name="T15" fmla="*/ 86 h 518"/>
              <a:gd name="T16" fmla="*/ 370 w 516"/>
              <a:gd name="T17" fmla="*/ 26 h 518"/>
              <a:gd name="T18" fmla="*/ 327 w 516"/>
              <a:gd name="T19" fmla="*/ 17 h 518"/>
              <a:gd name="T20" fmla="*/ 298 w 516"/>
              <a:gd name="T21" fmla="*/ 63 h 518"/>
              <a:gd name="T22" fmla="*/ 288 w 516"/>
              <a:gd name="T23" fmla="*/ 9 h 518"/>
              <a:gd name="T24" fmla="*/ 245 w 516"/>
              <a:gd name="T25" fmla="*/ 0 h 518"/>
              <a:gd name="T26" fmla="*/ 229 w 516"/>
              <a:gd name="T27" fmla="*/ 63 h 518"/>
              <a:gd name="T28" fmla="*/ 218 w 516"/>
              <a:gd name="T29" fmla="*/ 63 h 518"/>
              <a:gd name="T30" fmla="*/ 177 w 516"/>
              <a:gd name="T31" fmla="*/ 13 h 518"/>
              <a:gd name="T32" fmla="*/ 142 w 516"/>
              <a:gd name="T33" fmla="*/ 39 h 518"/>
              <a:gd name="T34" fmla="*/ 148 w 516"/>
              <a:gd name="T35" fmla="*/ 95 h 518"/>
              <a:gd name="T36" fmla="*/ 104 w 516"/>
              <a:gd name="T37" fmla="*/ 62 h 518"/>
              <a:gd name="T38" fmla="*/ 68 w 516"/>
              <a:gd name="T39" fmla="*/ 86 h 518"/>
              <a:gd name="T40" fmla="*/ 101 w 516"/>
              <a:gd name="T41" fmla="*/ 141 h 518"/>
              <a:gd name="T42" fmla="*/ 93 w 516"/>
              <a:gd name="T43" fmla="*/ 152 h 518"/>
              <a:gd name="T44" fmla="*/ 28 w 516"/>
              <a:gd name="T45" fmla="*/ 142 h 518"/>
              <a:gd name="T46" fmla="*/ 20 w 516"/>
              <a:gd name="T47" fmla="*/ 185 h 518"/>
              <a:gd name="T48" fmla="*/ 67 w 516"/>
              <a:gd name="T49" fmla="*/ 213 h 518"/>
              <a:gd name="T50" fmla="*/ 64 w 516"/>
              <a:gd name="T51" fmla="*/ 226 h 518"/>
              <a:gd name="T52" fmla="*/ 1 w 516"/>
              <a:gd name="T53" fmla="*/ 242 h 518"/>
              <a:gd name="T54" fmla="*/ 10 w 516"/>
              <a:gd name="T55" fmla="*/ 285 h 518"/>
              <a:gd name="T56" fmla="*/ 64 w 516"/>
              <a:gd name="T57" fmla="*/ 292 h 518"/>
              <a:gd name="T58" fmla="*/ 65 w 516"/>
              <a:gd name="T59" fmla="*/ 303 h 518"/>
              <a:gd name="T60" fmla="*/ 14 w 516"/>
              <a:gd name="T61" fmla="*/ 344 h 518"/>
              <a:gd name="T62" fmla="*/ 39 w 516"/>
              <a:gd name="T63" fmla="*/ 379 h 518"/>
              <a:gd name="T64" fmla="*/ 98 w 516"/>
              <a:gd name="T65" fmla="*/ 375 h 518"/>
              <a:gd name="T66" fmla="*/ 66 w 516"/>
              <a:gd name="T67" fmla="*/ 430 h 518"/>
              <a:gd name="T68" fmla="*/ 102 w 516"/>
              <a:gd name="T69" fmla="*/ 454 h 518"/>
              <a:gd name="T70" fmla="*/ 155 w 516"/>
              <a:gd name="T71" fmla="*/ 429 h 518"/>
              <a:gd name="T72" fmla="*/ 146 w 516"/>
              <a:gd name="T73" fmla="*/ 491 h 518"/>
              <a:gd name="T74" fmla="*/ 189 w 516"/>
              <a:gd name="T75" fmla="*/ 499 h 518"/>
              <a:gd name="T76" fmla="*/ 229 w 516"/>
              <a:gd name="T77" fmla="*/ 457 h 518"/>
              <a:gd name="T78" fmla="*/ 245 w 516"/>
              <a:gd name="T79" fmla="*/ 517 h 518"/>
              <a:gd name="T80" fmla="*/ 288 w 516"/>
              <a:gd name="T81" fmla="*/ 508 h 518"/>
              <a:gd name="T82" fmla="*/ 302 w 516"/>
              <a:gd name="T83" fmla="*/ 456 h 518"/>
              <a:gd name="T84" fmla="*/ 340 w 516"/>
              <a:gd name="T85" fmla="*/ 503 h 518"/>
              <a:gd name="T86" fmla="*/ 376 w 516"/>
              <a:gd name="T87" fmla="*/ 478 h 518"/>
              <a:gd name="T88" fmla="*/ 375 w 516"/>
              <a:gd name="T89" fmla="*/ 424 h 518"/>
              <a:gd name="T90" fmla="*/ 427 w 516"/>
              <a:gd name="T91" fmla="*/ 453 h 518"/>
              <a:gd name="T92" fmla="*/ 451 w 516"/>
              <a:gd name="T93" fmla="*/ 416 h 518"/>
              <a:gd name="T94" fmla="*/ 431 w 516"/>
              <a:gd name="T95" fmla="*/ 366 h 518"/>
              <a:gd name="T96" fmla="*/ 489 w 516"/>
              <a:gd name="T97" fmla="*/ 374 h 518"/>
              <a:gd name="T98" fmla="*/ 498 w 516"/>
              <a:gd name="T99" fmla="*/ 331 h 518"/>
              <a:gd name="T100" fmla="*/ 459 w 516"/>
              <a:gd name="T101" fmla="*/ 291 h 518"/>
              <a:gd name="T102" fmla="*/ 516 w 516"/>
              <a:gd name="T103" fmla="*/ 275 h 518"/>
              <a:gd name="T104" fmla="*/ 258 w 516"/>
              <a:gd name="T105" fmla="*/ 431 h 518"/>
              <a:gd name="T106" fmla="*/ 258 w 516"/>
              <a:gd name="T107" fmla="*/ 87 h 518"/>
              <a:gd name="T108" fmla="*/ 258 w 516"/>
              <a:gd name="T109" fmla="*/ 431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6" h="518">
                <a:moveTo>
                  <a:pt x="515" y="242"/>
                </a:moveTo>
                <a:cubicBezTo>
                  <a:pt x="516" y="237"/>
                  <a:pt x="512" y="233"/>
                  <a:pt x="506" y="232"/>
                </a:cubicBezTo>
                <a:cubicBezTo>
                  <a:pt x="458" y="226"/>
                  <a:pt x="458" y="226"/>
                  <a:pt x="458" y="226"/>
                </a:cubicBezTo>
                <a:cubicBezTo>
                  <a:pt x="457" y="221"/>
                  <a:pt x="456" y="215"/>
                  <a:pt x="455" y="209"/>
                </a:cubicBezTo>
                <a:cubicBezTo>
                  <a:pt x="496" y="185"/>
                  <a:pt x="496" y="185"/>
                  <a:pt x="496" y="185"/>
                </a:cubicBezTo>
                <a:cubicBezTo>
                  <a:pt x="501" y="182"/>
                  <a:pt x="503" y="176"/>
                  <a:pt x="501" y="172"/>
                </a:cubicBezTo>
                <a:cubicBezTo>
                  <a:pt x="488" y="142"/>
                  <a:pt x="488" y="142"/>
                  <a:pt x="488" y="142"/>
                </a:cubicBezTo>
                <a:cubicBezTo>
                  <a:pt x="486" y="137"/>
                  <a:pt x="481" y="135"/>
                  <a:pt x="476" y="136"/>
                </a:cubicBezTo>
                <a:cubicBezTo>
                  <a:pt x="428" y="150"/>
                  <a:pt x="428" y="150"/>
                  <a:pt x="428" y="150"/>
                </a:cubicBezTo>
                <a:cubicBezTo>
                  <a:pt x="425" y="146"/>
                  <a:pt x="422" y="141"/>
                  <a:pt x="419" y="137"/>
                </a:cubicBezTo>
                <a:cubicBezTo>
                  <a:pt x="449" y="100"/>
                  <a:pt x="449" y="100"/>
                  <a:pt x="449" y="100"/>
                </a:cubicBezTo>
                <a:cubicBezTo>
                  <a:pt x="452" y="95"/>
                  <a:pt x="452" y="89"/>
                  <a:pt x="449" y="86"/>
                </a:cubicBezTo>
                <a:cubicBezTo>
                  <a:pt x="426" y="63"/>
                  <a:pt x="426" y="63"/>
                  <a:pt x="426" y="63"/>
                </a:cubicBezTo>
                <a:cubicBezTo>
                  <a:pt x="423" y="59"/>
                  <a:pt x="417" y="58"/>
                  <a:pt x="412" y="62"/>
                </a:cubicBezTo>
                <a:cubicBezTo>
                  <a:pt x="371" y="93"/>
                  <a:pt x="371" y="93"/>
                  <a:pt x="371" y="93"/>
                </a:cubicBezTo>
                <a:cubicBezTo>
                  <a:pt x="367" y="90"/>
                  <a:pt x="364" y="88"/>
                  <a:pt x="360" y="86"/>
                </a:cubicBezTo>
                <a:cubicBezTo>
                  <a:pt x="375" y="39"/>
                  <a:pt x="375" y="39"/>
                  <a:pt x="375" y="39"/>
                </a:cubicBezTo>
                <a:cubicBezTo>
                  <a:pt x="376" y="34"/>
                  <a:pt x="374" y="28"/>
                  <a:pt x="370" y="26"/>
                </a:cubicBezTo>
                <a:cubicBezTo>
                  <a:pt x="340" y="13"/>
                  <a:pt x="340" y="13"/>
                  <a:pt x="340" y="13"/>
                </a:cubicBezTo>
                <a:cubicBezTo>
                  <a:pt x="336" y="10"/>
                  <a:pt x="330" y="12"/>
                  <a:pt x="327" y="17"/>
                </a:cubicBezTo>
                <a:cubicBezTo>
                  <a:pt x="298" y="63"/>
                  <a:pt x="298" y="63"/>
                  <a:pt x="298" y="63"/>
                </a:cubicBezTo>
                <a:cubicBezTo>
                  <a:pt x="298" y="63"/>
                  <a:pt x="298" y="63"/>
                  <a:pt x="298" y="63"/>
                </a:cubicBezTo>
                <a:cubicBezTo>
                  <a:pt x="297" y="63"/>
                  <a:pt x="296" y="63"/>
                  <a:pt x="295" y="63"/>
                </a:cubicBezTo>
                <a:cubicBezTo>
                  <a:pt x="288" y="9"/>
                  <a:pt x="288" y="9"/>
                  <a:pt x="288" y="9"/>
                </a:cubicBezTo>
                <a:cubicBezTo>
                  <a:pt x="287" y="4"/>
                  <a:pt x="283" y="0"/>
                  <a:pt x="278" y="0"/>
                </a:cubicBezTo>
                <a:cubicBezTo>
                  <a:pt x="245" y="0"/>
                  <a:pt x="245" y="0"/>
                  <a:pt x="245" y="0"/>
                </a:cubicBezTo>
                <a:cubicBezTo>
                  <a:pt x="241" y="0"/>
                  <a:pt x="236" y="4"/>
                  <a:pt x="235" y="9"/>
                </a:cubicBezTo>
                <a:cubicBezTo>
                  <a:pt x="229" y="63"/>
                  <a:pt x="229" y="63"/>
                  <a:pt x="229" y="63"/>
                </a:cubicBezTo>
                <a:cubicBezTo>
                  <a:pt x="225" y="63"/>
                  <a:pt x="222" y="64"/>
                  <a:pt x="219" y="65"/>
                </a:cubicBezTo>
                <a:cubicBezTo>
                  <a:pt x="219" y="64"/>
                  <a:pt x="219" y="63"/>
                  <a:pt x="218" y="63"/>
                </a:cubicBezTo>
                <a:cubicBezTo>
                  <a:pt x="189" y="17"/>
                  <a:pt x="189" y="17"/>
                  <a:pt x="189" y="17"/>
                </a:cubicBezTo>
                <a:cubicBezTo>
                  <a:pt x="187" y="12"/>
                  <a:pt x="181" y="10"/>
                  <a:pt x="177" y="13"/>
                </a:cubicBezTo>
                <a:cubicBezTo>
                  <a:pt x="147" y="26"/>
                  <a:pt x="147" y="26"/>
                  <a:pt x="147" y="26"/>
                </a:cubicBezTo>
                <a:cubicBezTo>
                  <a:pt x="142" y="28"/>
                  <a:pt x="140" y="34"/>
                  <a:pt x="142" y="39"/>
                </a:cubicBezTo>
                <a:cubicBezTo>
                  <a:pt x="158" y="89"/>
                  <a:pt x="158" y="89"/>
                  <a:pt x="158" y="89"/>
                </a:cubicBezTo>
                <a:cubicBezTo>
                  <a:pt x="154" y="91"/>
                  <a:pt x="151" y="93"/>
                  <a:pt x="148" y="95"/>
                </a:cubicBezTo>
                <a:cubicBezTo>
                  <a:pt x="147" y="94"/>
                  <a:pt x="147" y="94"/>
                  <a:pt x="147" y="94"/>
                </a:cubicBezTo>
                <a:cubicBezTo>
                  <a:pt x="104" y="62"/>
                  <a:pt x="104" y="62"/>
                  <a:pt x="104" y="62"/>
                </a:cubicBezTo>
                <a:cubicBezTo>
                  <a:pt x="100" y="58"/>
                  <a:pt x="93" y="59"/>
                  <a:pt x="90" y="63"/>
                </a:cubicBezTo>
                <a:cubicBezTo>
                  <a:pt x="68" y="86"/>
                  <a:pt x="68" y="86"/>
                  <a:pt x="68" y="86"/>
                </a:cubicBezTo>
                <a:cubicBezTo>
                  <a:pt x="64" y="89"/>
                  <a:pt x="64" y="95"/>
                  <a:pt x="67" y="100"/>
                </a:cubicBezTo>
                <a:cubicBezTo>
                  <a:pt x="101" y="141"/>
                  <a:pt x="101" y="141"/>
                  <a:pt x="101" y="141"/>
                </a:cubicBezTo>
                <a:cubicBezTo>
                  <a:pt x="98" y="145"/>
                  <a:pt x="96" y="148"/>
                  <a:pt x="93" y="152"/>
                </a:cubicBezTo>
                <a:cubicBezTo>
                  <a:pt x="93" y="152"/>
                  <a:pt x="93" y="152"/>
                  <a:pt x="93" y="152"/>
                </a:cubicBezTo>
                <a:cubicBezTo>
                  <a:pt x="41" y="136"/>
                  <a:pt x="41" y="136"/>
                  <a:pt x="41" y="136"/>
                </a:cubicBezTo>
                <a:cubicBezTo>
                  <a:pt x="35" y="135"/>
                  <a:pt x="30" y="137"/>
                  <a:pt x="28" y="142"/>
                </a:cubicBezTo>
                <a:cubicBezTo>
                  <a:pt x="15" y="172"/>
                  <a:pt x="15" y="172"/>
                  <a:pt x="15" y="172"/>
                </a:cubicBezTo>
                <a:cubicBezTo>
                  <a:pt x="13" y="176"/>
                  <a:pt x="15" y="182"/>
                  <a:pt x="20" y="185"/>
                </a:cubicBezTo>
                <a:cubicBezTo>
                  <a:pt x="67" y="212"/>
                  <a:pt x="67" y="212"/>
                  <a:pt x="67" y="212"/>
                </a:cubicBezTo>
                <a:cubicBezTo>
                  <a:pt x="67" y="213"/>
                  <a:pt x="67" y="213"/>
                  <a:pt x="67" y="213"/>
                </a:cubicBezTo>
                <a:cubicBezTo>
                  <a:pt x="66" y="217"/>
                  <a:pt x="65" y="221"/>
                  <a:pt x="65" y="226"/>
                </a:cubicBezTo>
                <a:cubicBezTo>
                  <a:pt x="64" y="226"/>
                  <a:pt x="64" y="226"/>
                  <a:pt x="64" y="226"/>
                </a:cubicBezTo>
                <a:cubicBezTo>
                  <a:pt x="10" y="232"/>
                  <a:pt x="10" y="232"/>
                  <a:pt x="10" y="232"/>
                </a:cubicBezTo>
                <a:cubicBezTo>
                  <a:pt x="5" y="233"/>
                  <a:pt x="0" y="237"/>
                  <a:pt x="1" y="242"/>
                </a:cubicBezTo>
                <a:cubicBezTo>
                  <a:pt x="1" y="275"/>
                  <a:pt x="1" y="275"/>
                  <a:pt x="1" y="275"/>
                </a:cubicBezTo>
                <a:cubicBezTo>
                  <a:pt x="0" y="279"/>
                  <a:pt x="4" y="284"/>
                  <a:pt x="10" y="285"/>
                </a:cubicBezTo>
                <a:cubicBezTo>
                  <a:pt x="64" y="292"/>
                  <a:pt x="64" y="292"/>
                  <a:pt x="64" y="292"/>
                </a:cubicBezTo>
                <a:cubicBezTo>
                  <a:pt x="64" y="292"/>
                  <a:pt x="64" y="292"/>
                  <a:pt x="64" y="292"/>
                </a:cubicBezTo>
                <a:cubicBezTo>
                  <a:pt x="65" y="296"/>
                  <a:pt x="65" y="299"/>
                  <a:pt x="66" y="303"/>
                </a:cubicBezTo>
                <a:cubicBezTo>
                  <a:pt x="65" y="303"/>
                  <a:pt x="65" y="303"/>
                  <a:pt x="65" y="303"/>
                </a:cubicBezTo>
                <a:cubicBezTo>
                  <a:pt x="19" y="331"/>
                  <a:pt x="19" y="331"/>
                  <a:pt x="19" y="331"/>
                </a:cubicBezTo>
                <a:cubicBezTo>
                  <a:pt x="14" y="334"/>
                  <a:pt x="12" y="340"/>
                  <a:pt x="14" y="344"/>
                </a:cubicBezTo>
                <a:cubicBezTo>
                  <a:pt x="27" y="374"/>
                  <a:pt x="27" y="374"/>
                  <a:pt x="27" y="374"/>
                </a:cubicBezTo>
                <a:cubicBezTo>
                  <a:pt x="29" y="378"/>
                  <a:pt x="34" y="381"/>
                  <a:pt x="39" y="379"/>
                </a:cubicBezTo>
                <a:cubicBezTo>
                  <a:pt x="91" y="365"/>
                  <a:pt x="91" y="365"/>
                  <a:pt x="91" y="365"/>
                </a:cubicBezTo>
                <a:cubicBezTo>
                  <a:pt x="93" y="368"/>
                  <a:pt x="96" y="372"/>
                  <a:pt x="98" y="375"/>
                </a:cubicBezTo>
                <a:cubicBezTo>
                  <a:pt x="65" y="416"/>
                  <a:pt x="65" y="416"/>
                  <a:pt x="65" y="416"/>
                </a:cubicBezTo>
                <a:cubicBezTo>
                  <a:pt x="62" y="421"/>
                  <a:pt x="62" y="427"/>
                  <a:pt x="66" y="430"/>
                </a:cubicBezTo>
                <a:cubicBezTo>
                  <a:pt x="89" y="453"/>
                  <a:pt x="89" y="453"/>
                  <a:pt x="89" y="453"/>
                </a:cubicBezTo>
                <a:cubicBezTo>
                  <a:pt x="92" y="457"/>
                  <a:pt x="98" y="457"/>
                  <a:pt x="102" y="454"/>
                </a:cubicBezTo>
                <a:cubicBezTo>
                  <a:pt x="144" y="422"/>
                  <a:pt x="144" y="422"/>
                  <a:pt x="144" y="422"/>
                </a:cubicBezTo>
                <a:cubicBezTo>
                  <a:pt x="148" y="424"/>
                  <a:pt x="151" y="427"/>
                  <a:pt x="155" y="429"/>
                </a:cubicBezTo>
                <a:cubicBezTo>
                  <a:pt x="141" y="478"/>
                  <a:pt x="141" y="478"/>
                  <a:pt x="141" y="478"/>
                </a:cubicBezTo>
                <a:cubicBezTo>
                  <a:pt x="139" y="484"/>
                  <a:pt x="142" y="489"/>
                  <a:pt x="146" y="491"/>
                </a:cubicBezTo>
                <a:cubicBezTo>
                  <a:pt x="177" y="503"/>
                  <a:pt x="177" y="503"/>
                  <a:pt x="177" y="503"/>
                </a:cubicBezTo>
                <a:cubicBezTo>
                  <a:pt x="181" y="506"/>
                  <a:pt x="187" y="504"/>
                  <a:pt x="189" y="499"/>
                </a:cubicBezTo>
                <a:cubicBezTo>
                  <a:pt x="215" y="454"/>
                  <a:pt x="215" y="454"/>
                  <a:pt x="215" y="454"/>
                </a:cubicBezTo>
                <a:cubicBezTo>
                  <a:pt x="220" y="455"/>
                  <a:pt x="224" y="456"/>
                  <a:pt x="229" y="457"/>
                </a:cubicBezTo>
                <a:cubicBezTo>
                  <a:pt x="235" y="508"/>
                  <a:pt x="235" y="508"/>
                  <a:pt x="235" y="508"/>
                </a:cubicBezTo>
                <a:cubicBezTo>
                  <a:pt x="236" y="514"/>
                  <a:pt x="241" y="518"/>
                  <a:pt x="245" y="517"/>
                </a:cubicBezTo>
                <a:cubicBezTo>
                  <a:pt x="278" y="517"/>
                  <a:pt x="278" y="517"/>
                  <a:pt x="278" y="517"/>
                </a:cubicBezTo>
                <a:cubicBezTo>
                  <a:pt x="283" y="518"/>
                  <a:pt x="287" y="514"/>
                  <a:pt x="288" y="508"/>
                </a:cubicBezTo>
                <a:cubicBezTo>
                  <a:pt x="295" y="457"/>
                  <a:pt x="295" y="457"/>
                  <a:pt x="295" y="457"/>
                </a:cubicBezTo>
                <a:cubicBezTo>
                  <a:pt x="297" y="457"/>
                  <a:pt x="299" y="456"/>
                  <a:pt x="302" y="456"/>
                </a:cubicBezTo>
                <a:cubicBezTo>
                  <a:pt x="327" y="499"/>
                  <a:pt x="327" y="499"/>
                  <a:pt x="327" y="499"/>
                </a:cubicBezTo>
                <a:cubicBezTo>
                  <a:pt x="330" y="504"/>
                  <a:pt x="335" y="506"/>
                  <a:pt x="340" y="503"/>
                </a:cubicBezTo>
                <a:cubicBezTo>
                  <a:pt x="370" y="491"/>
                  <a:pt x="370" y="491"/>
                  <a:pt x="370" y="491"/>
                </a:cubicBezTo>
                <a:cubicBezTo>
                  <a:pt x="375" y="489"/>
                  <a:pt x="377" y="484"/>
                  <a:pt x="376" y="478"/>
                </a:cubicBezTo>
                <a:cubicBezTo>
                  <a:pt x="362" y="432"/>
                  <a:pt x="362" y="432"/>
                  <a:pt x="362" y="432"/>
                </a:cubicBezTo>
                <a:cubicBezTo>
                  <a:pt x="367" y="430"/>
                  <a:pt x="371" y="427"/>
                  <a:pt x="375" y="424"/>
                </a:cubicBezTo>
                <a:cubicBezTo>
                  <a:pt x="414" y="454"/>
                  <a:pt x="414" y="454"/>
                  <a:pt x="414" y="454"/>
                </a:cubicBezTo>
                <a:cubicBezTo>
                  <a:pt x="418" y="457"/>
                  <a:pt x="424" y="457"/>
                  <a:pt x="427" y="453"/>
                </a:cubicBezTo>
                <a:cubicBezTo>
                  <a:pt x="450" y="430"/>
                  <a:pt x="450" y="430"/>
                  <a:pt x="450" y="430"/>
                </a:cubicBezTo>
                <a:cubicBezTo>
                  <a:pt x="454" y="427"/>
                  <a:pt x="454" y="421"/>
                  <a:pt x="451" y="416"/>
                </a:cubicBezTo>
                <a:cubicBezTo>
                  <a:pt x="422" y="380"/>
                  <a:pt x="422" y="380"/>
                  <a:pt x="422" y="380"/>
                </a:cubicBezTo>
                <a:cubicBezTo>
                  <a:pt x="425" y="375"/>
                  <a:pt x="428" y="371"/>
                  <a:pt x="431" y="366"/>
                </a:cubicBezTo>
                <a:cubicBezTo>
                  <a:pt x="477" y="379"/>
                  <a:pt x="477" y="379"/>
                  <a:pt x="477" y="379"/>
                </a:cubicBezTo>
                <a:cubicBezTo>
                  <a:pt x="482" y="381"/>
                  <a:pt x="488" y="378"/>
                  <a:pt x="489" y="374"/>
                </a:cubicBezTo>
                <a:cubicBezTo>
                  <a:pt x="502" y="344"/>
                  <a:pt x="502" y="344"/>
                  <a:pt x="502" y="344"/>
                </a:cubicBezTo>
                <a:cubicBezTo>
                  <a:pt x="504" y="340"/>
                  <a:pt x="502" y="334"/>
                  <a:pt x="498" y="331"/>
                </a:cubicBezTo>
                <a:cubicBezTo>
                  <a:pt x="456" y="306"/>
                  <a:pt x="456" y="306"/>
                  <a:pt x="456" y="306"/>
                </a:cubicBezTo>
                <a:cubicBezTo>
                  <a:pt x="457" y="301"/>
                  <a:pt x="458" y="296"/>
                  <a:pt x="459" y="291"/>
                </a:cubicBezTo>
                <a:cubicBezTo>
                  <a:pt x="507" y="285"/>
                  <a:pt x="507" y="285"/>
                  <a:pt x="507" y="285"/>
                </a:cubicBezTo>
                <a:cubicBezTo>
                  <a:pt x="512" y="284"/>
                  <a:pt x="516" y="279"/>
                  <a:pt x="516" y="275"/>
                </a:cubicBezTo>
                <a:lnTo>
                  <a:pt x="515" y="242"/>
                </a:lnTo>
                <a:close/>
                <a:moveTo>
                  <a:pt x="258" y="431"/>
                </a:moveTo>
                <a:cubicBezTo>
                  <a:pt x="163" y="431"/>
                  <a:pt x="86" y="354"/>
                  <a:pt x="86" y="259"/>
                </a:cubicBezTo>
                <a:cubicBezTo>
                  <a:pt x="86" y="164"/>
                  <a:pt x="163" y="87"/>
                  <a:pt x="258" y="87"/>
                </a:cubicBezTo>
                <a:cubicBezTo>
                  <a:pt x="353" y="87"/>
                  <a:pt x="430" y="164"/>
                  <a:pt x="430" y="259"/>
                </a:cubicBezTo>
                <a:cubicBezTo>
                  <a:pt x="430" y="354"/>
                  <a:pt x="353" y="431"/>
                  <a:pt x="258" y="431"/>
                </a:cubicBezTo>
                <a:close/>
              </a:path>
            </a:pathLst>
          </a:custGeom>
          <a:solidFill>
            <a:srgbClr val="359193"/>
          </a:solidFill>
          <a:ln>
            <a:noFill/>
          </a:ln>
          <a:extLst/>
        </p:spPr>
        <p:txBody>
          <a:bodyPr vert="horz" wrap="square" lIns="91440" tIns="45720" rIns="91440" bIns="45720" numCol="1" anchor="t" anchorCtr="0" compatLnSpc="1">
            <a:prstTxWarp prst="textNoShape">
              <a:avLst/>
            </a:prstTxWarp>
          </a:bodyPr>
          <a:lstStyle/>
          <a:p>
            <a:endParaRPr lang="en-US" sz="1351"/>
          </a:p>
        </p:txBody>
      </p:sp>
      <p:sp>
        <p:nvSpPr>
          <p:cNvPr id="25" name="Freeform 15">
            <a:extLst>
              <a:ext uri="{FF2B5EF4-FFF2-40B4-BE49-F238E27FC236}">
                <a16:creationId xmlns:a16="http://schemas.microsoft.com/office/drawing/2014/main" id="{39FCA31A-4D3B-4BF4-B339-C98BD3AA9121}"/>
              </a:ext>
            </a:extLst>
          </p:cNvPr>
          <p:cNvSpPr>
            <a:spLocks noEditPoints="1"/>
          </p:cNvSpPr>
          <p:nvPr/>
        </p:nvSpPr>
        <p:spPr bwMode="auto">
          <a:xfrm flipH="1">
            <a:off x="5663571" y="4944693"/>
            <a:ext cx="755801" cy="755801"/>
          </a:xfrm>
          <a:custGeom>
            <a:avLst/>
            <a:gdLst>
              <a:gd name="T0" fmla="*/ 150 w 300"/>
              <a:gd name="T1" fmla="*/ 0 h 300"/>
              <a:gd name="T2" fmla="*/ 0 w 300"/>
              <a:gd name="T3" fmla="*/ 150 h 300"/>
              <a:gd name="T4" fmla="*/ 150 w 300"/>
              <a:gd name="T5" fmla="*/ 300 h 300"/>
              <a:gd name="T6" fmla="*/ 300 w 300"/>
              <a:gd name="T7" fmla="*/ 150 h 300"/>
              <a:gd name="T8" fmla="*/ 150 w 300"/>
              <a:gd name="T9" fmla="*/ 0 h 300"/>
              <a:gd name="T10" fmla="*/ 150 w 300"/>
              <a:gd name="T11" fmla="*/ 278 h 300"/>
              <a:gd name="T12" fmla="*/ 22 w 300"/>
              <a:gd name="T13" fmla="*/ 150 h 300"/>
              <a:gd name="T14" fmla="*/ 150 w 300"/>
              <a:gd name="T15" fmla="*/ 22 h 300"/>
              <a:gd name="T16" fmla="*/ 278 w 300"/>
              <a:gd name="T17" fmla="*/ 150 h 300"/>
              <a:gd name="T18" fmla="*/ 150 w 300"/>
              <a:gd name="T19" fmla="*/ 278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0" h="300">
                <a:moveTo>
                  <a:pt x="150" y="0"/>
                </a:moveTo>
                <a:cubicBezTo>
                  <a:pt x="67" y="0"/>
                  <a:pt x="0" y="67"/>
                  <a:pt x="0" y="150"/>
                </a:cubicBezTo>
                <a:cubicBezTo>
                  <a:pt x="0" y="233"/>
                  <a:pt x="67" y="300"/>
                  <a:pt x="150" y="300"/>
                </a:cubicBezTo>
                <a:cubicBezTo>
                  <a:pt x="233" y="300"/>
                  <a:pt x="300" y="233"/>
                  <a:pt x="300" y="150"/>
                </a:cubicBezTo>
                <a:cubicBezTo>
                  <a:pt x="300" y="67"/>
                  <a:pt x="233" y="0"/>
                  <a:pt x="150" y="0"/>
                </a:cubicBezTo>
                <a:close/>
                <a:moveTo>
                  <a:pt x="150" y="278"/>
                </a:moveTo>
                <a:cubicBezTo>
                  <a:pt x="79" y="278"/>
                  <a:pt x="22" y="221"/>
                  <a:pt x="22" y="150"/>
                </a:cubicBezTo>
                <a:cubicBezTo>
                  <a:pt x="22" y="79"/>
                  <a:pt x="79" y="22"/>
                  <a:pt x="150" y="22"/>
                </a:cubicBezTo>
                <a:cubicBezTo>
                  <a:pt x="221" y="22"/>
                  <a:pt x="278" y="79"/>
                  <a:pt x="278" y="150"/>
                </a:cubicBezTo>
                <a:cubicBezTo>
                  <a:pt x="278" y="221"/>
                  <a:pt x="221" y="278"/>
                  <a:pt x="150" y="278"/>
                </a:cubicBezTo>
                <a:close/>
              </a:path>
            </a:pathLst>
          </a:custGeom>
          <a:solidFill>
            <a:srgbClr val="359193"/>
          </a:solidFill>
          <a:ln>
            <a:noFill/>
          </a:ln>
          <a:extLst/>
        </p:spPr>
        <p:txBody>
          <a:bodyPr vert="horz" wrap="square" lIns="91440" tIns="45720" rIns="91440" bIns="45720" numCol="1" anchor="t" anchorCtr="0" compatLnSpc="1">
            <a:prstTxWarp prst="textNoShape">
              <a:avLst/>
            </a:prstTxWarp>
          </a:bodyPr>
          <a:lstStyle/>
          <a:p>
            <a:endParaRPr lang="en-US" sz="1351"/>
          </a:p>
        </p:txBody>
      </p:sp>
      <p:sp>
        <p:nvSpPr>
          <p:cNvPr id="26" name="Freeform 17">
            <a:extLst>
              <a:ext uri="{FF2B5EF4-FFF2-40B4-BE49-F238E27FC236}">
                <a16:creationId xmlns:a16="http://schemas.microsoft.com/office/drawing/2014/main" id="{7C8442B6-18E7-40E4-9A2C-953B1B7A6A99}"/>
              </a:ext>
            </a:extLst>
          </p:cNvPr>
          <p:cNvSpPr>
            <a:spLocks noEditPoints="1"/>
          </p:cNvSpPr>
          <p:nvPr/>
        </p:nvSpPr>
        <p:spPr bwMode="auto">
          <a:xfrm flipH="1">
            <a:off x="5673837" y="4957525"/>
            <a:ext cx="755801" cy="755801"/>
          </a:xfrm>
          <a:custGeom>
            <a:avLst/>
            <a:gdLst>
              <a:gd name="T0" fmla="*/ 150 w 300"/>
              <a:gd name="T1" fmla="*/ 0 h 300"/>
              <a:gd name="T2" fmla="*/ 0 w 300"/>
              <a:gd name="T3" fmla="*/ 150 h 300"/>
              <a:gd name="T4" fmla="*/ 150 w 300"/>
              <a:gd name="T5" fmla="*/ 300 h 300"/>
              <a:gd name="T6" fmla="*/ 300 w 300"/>
              <a:gd name="T7" fmla="*/ 150 h 300"/>
              <a:gd name="T8" fmla="*/ 150 w 300"/>
              <a:gd name="T9" fmla="*/ 0 h 300"/>
              <a:gd name="T10" fmla="*/ 150 w 300"/>
              <a:gd name="T11" fmla="*/ 278 h 300"/>
              <a:gd name="T12" fmla="*/ 22 w 300"/>
              <a:gd name="T13" fmla="*/ 150 h 300"/>
              <a:gd name="T14" fmla="*/ 150 w 300"/>
              <a:gd name="T15" fmla="*/ 22 h 300"/>
              <a:gd name="T16" fmla="*/ 278 w 300"/>
              <a:gd name="T17" fmla="*/ 150 h 300"/>
              <a:gd name="T18" fmla="*/ 150 w 300"/>
              <a:gd name="T19" fmla="*/ 278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0" h="300">
                <a:moveTo>
                  <a:pt x="150" y="0"/>
                </a:moveTo>
                <a:cubicBezTo>
                  <a:pt x="67" y="0"/>
                  <a:pt x="0" y="67"/>
                  <a:pt x="0" y="150"/>
                </a:cubicBezTo>
                <a:cubicBezTo>
                  <a:pt x="0" y="233"/>
                  <a:pt x="67" y="300"/>
                  <a:pt x="150" y="300"/>
                </a:cubicBezTo>
                <a:cubicBezTo>
                  <a:pt x="233" y="300"/>
                  <a:pt x="300" y="233"/>
                  <a:pt x="300" y="150"/>
                </a:cubicBezTo>
                <a:cubicBezTo>
                  <a:pt x="300" y="67"/>
                  <a:pt x="233" y="0"/>
                  <a:pt x="150" y="0"/>
                </a:cubicBezTo>
                <a:close/>
                <a:moveTo>
                  <a:pt x="150" y="278"/>
                </a:moveTo>
                <a:cubicBezTo>
                  <a:pt x="79" y="278"/>
                  <a:pt x="22" y="221"/>
                  <a:pt x="22" y="150"/>
                </a:cubicBezTo>
                <a:cubicBezTo>
                  <a:pt x="22" y="79"/>
                  <a:pt x="79" y="22"/>
                  <a:pt x="150" y="22"/>
                </a:cubicBezTo>
                <a:cubicBezTo>
                  <a:pt x="221" y="22"/>
                  <a:pt x="278" y="79"/>
                  <a:pt x="278" y="150"/>
                </a:cubicBezTo>
                <a:cubicBezTo>
                  <a:pt x="278" y="221"/>
                  <a:pt x="221" y="278"/>
                  <a:pt x="150" y="278"/>
                </a:cubicBezTo>
                <a:close/>
              </a:path>
            </a:pathLst>
          </a:custGeom>
          <a:solidFill>
            <a:srgbClr val="359193"/>
          </a:solidFill>
          <a:ln>
            <a:noFill/>
          </a:ln>
          <a:extLst/>
        </p:spPr>
        <p:txBody>
          <a:bodyPr vert="horz" wrap="square" lIns="91440" tIns="45720" rIns="91440" bIns="45720" numCol="1" anchor="t" anchorCtr="0" compatLnSpc="1">
            <a:prstTxWarp prst="textNoShape">
              <a:avLst/>
            </a:prstTxWarp>
          </a:bodyPr>
          <a:lstStyle/>
          <a:p>
            <a:endParaRPr lang="en-US" sz="1351"/>
          </a:p>
        </p:txBody>
      </p:sp>
      <p:sp>
        <p:nvSpPr>
          <p:cNvPr id="27" name="Freeform 18">
            <a:extLst>
              <a:ext uri="{FF2B5EF4-FFF2-40B4-BE49-F238E27FC236}">
                <a16:creationId xmlns:a16="http://schemas.microsoft.com/office/drawing/2014/main" id="{1028C3ED-41F1-4045-8EA3-2595098A266D}"/>
              </a:ext>
            </a:extLst>
          </p:cNvPr>
          <p:cNvSpPr>
            <a:spLocks noEditPoints="1"/>
          </p:cNvSpPr>
          <p:nvPr/>
        </p:nvSpPr>
        <p:spPr bwMode="auto">
          <a:xfrm flipH="1">
            <a:off x="6844252" y="1971532"/>
            <a:ext cx="948280" cy="946997"/>
          </a:xfrm>
          <a:custGeom>
            <a:avLst/>
            <a:gdLst>
              <a:gd name="T0" fmla="*/ 330 w 376"/>
              <a:gd name="T1" fmla="*/ 303 h 376"/>
              <a:gd name="T2" fmla="*/ 309 w 376"/>
              <a:gd name="T3" fmla="*/ 276 h 376"/>
              <a:gd name="T4" fmla="*/ 325 w 376"/>
              <a:gd name="T5" fmla="*/ 246 h 376"/>
              <a:gd name="T6" fmla="*/ 335 w 376"/>
              <a:gd name="T7" fmla="*/ 209 h 376"/>
              <a:gd name="T8" fmla="*/ 369 w 376"/>
              <a:gd name="T9" fmla="*/ 204 h 376"/>
              <a:gd name="T10" fmla="*/ 376 w 376"/>
              <a:gd name="T11" fmla="*/ 197 h 376"/>
              <a:gd name="T12" fmla="*/ 375 w 376"/>
              <a:gd name="T13" fmla="*/ 173 h 376"/>
              <a:gd name="T14" fmla="*/ 368 w 376"/>
              <a:gd name="T15" fmla="*/ 166 h 376"/>
              <a:gd name="T16" fmla="*/ 333 w 376"/>
              <a:gd name="T17" fmla="*/ 162 h 376"/>
              <a:gd name="T18" fmla="*/ 307 w 376"/>
              <a:gd name="T19" fmla="*/ 104 h 376"/>
              <a:gd name="T20" fmla="*/ 332 w 376"/>
              <a:gd name="T21" fmla="*/ 75 h 376"/>
              <a:gd name="T22" fmla="*/ 332 w 376"/>
              <a:gd name="T23" fmla="*/ 65 h 376"/>
              <a:gd name="T24" fmla="*/ 315 w 376"/>
              <a:gd name="T25" fmla="*/ 48 h 376"/>
              <a:gd name="T26" fmla="*/ 305 w 376"/>
              <a:gd name="T27" fmla="*/ 47 h 376"/>
              <a:gd name="T28" fmla="*/ 273 w 376"/>
              <a:gd name="T29" fmla="*/ 71 h 376"/>
              <a:gd name="T30" fmla="*/ 273 w 376"/>
              <a:gd name="T31" fmla="*/ 71 h 376"/>
              <a:gd name="T32" fmla="*/ 244 w 376"/>
              <a:gd name="T33" fmla="*/ 55 h 376"/>
              <a:gd name="T34" fmla="*/ 215 w 376"/>
              <a:gd name="T35" fmla="*/ 47 h 376"/>
              <a:gd name="T36" fmla="*/ 215 w 376"/>
              <a:gd name="T37" fmla="*/ 46 h 376"/>
              <a:gd name="T38" fmla="*/ 208 w 376"/>
              <a:gd name="T39" fmla="*/ 7 h 376"/>
              <a:gd name="T40" fmla="*/ 201 w 376"/>
              <a:gd name="T41" fmla="*/ 0 h 376"/>
              <a:gd name="T42" fmla="*/ 177 w 376"/>
              <a:gd name="T43" fmla="*/ 2 h 376"/>
              <a:gd name="T44" fmla="*/ 170 w 376"/>
              <a:gd name="T45" fmla="*/ 9 h 376"/>
              <a:gd name="T46" fmla="*/ 167 w 376"/>
              <a:gd name="T47" fmla="*/ 46 h 376"/>
              <a:gd name="T48" fmla="*/ 105 w 376"/>
              <a:gd name="T49" fmla="*/ 70 h 376"/>
              <a:gd name="T50" fmla="*/ 75 w 376"/>
              <a:gd name="T51" fmla="*/ 47 h 376"/>
              <a:gd name="T52" fmla="*/ 65 w 376"/>
              <a:gd name="T53" fmla="*/ 47 h 376"/>
              <a:gd name="T54" fmla="*/ 49 w 376"/>
              <a:gd name="T55" fmla="*/ 64 h 376"/>
              <a:gd name="T56" fmla="*/ 48 w 376"/>
              <a:gd name="T57" fmla="*/ 74 h 376"/>
              <a:gd name="T58" fmla="*/ 71 w 376"/>
              <a:gd name="T59" fmla="*/ 103 h 376"/>
              <a:gd name="T60" fmla="*/ 53 w 376"/>
              <a:gd name="T61" fmla="*/ 136 h 376"/>
              <a:gd name="T62" fmla="*/ 44 w 376"/>
              <a:gd name="T63" fmla="*/ 166 h 376"/>
              <a:gd name="T64" fmla="*/ 7 w 376"/>
              <a:gd name="T65" fmla="*/ 172 h 376"/>
              <a:gd name="T66" fmla="*/ 1 w 376"/>
              <a:gd name="T67" fmla="*/ 179 h 376"/>
              <a:gd name="T68" fmla="*/ 1 w 376"/>
              <a:gd name="T69" fmla="*/ 203 h 376"/>
              <a:gd name="T70" fmla="*/ 8 w 376"/>
              <a:gd name="T71" fmla="*/ 210 h 376"/>
              <a:gd name="T72" fmla="*/ 44 w 376"/>
              <a:gd name="T73" fmla="*/ 214 h 376"/>
              <a:gd name="T74" fmla="*/ 70 w 376"/>
              <a:gd name="T75" fmla="*/ 278 h 376"/>
              <a:gd name="T76" fmla="*/ 49 w 376"/>
              <a:gd name="T77" fmla="*/ 305 h 376"/>
              <a:gd name="T78" fmla="*/ 50 w 376"/>
              <a:gd name="T79" fmla="*/ 314 h 376"/>
              <a:gd name="T80" fmla="*/ 66 w 376"/>
              <a:gd name="T81" fmla="*/ 331 h 376"/>
              <a:gd name="T82" fmla="*/ 76 w 376"/>
              <a:gd name="T83" fmla="*/ 332 h 376"/>
              <a:gd name="T84" fmla="*/ 103 w 376"/>
              <a:gd name="T85" fmla="*/ 311 h 376"/>
              <a:gd name="T86" fmla="*/ 134 w 376"/>
              <a:gd name="T87" fmla="*/ 327 h 376"/>
              <a:gd name="T88" fmla="*/ 164 w 376"/>
              <a:gd name="T89" fmla="*/ 336 h 376"/>
              <a:gd name="T90" fmla="*/ 169 w 376"/>
              <a:gd name="T91" fmla="*/ 369 h 376"/>
              <a:gd name="T92" fmla="*/ 176 w 376"/>
              <a:gd name="T93" fmla="*/ 376 h 376"/>
              <a:gd name="T94" fmla="*/ 200 w 376"/>
              <a:gd name="T95" fmla="*/ 376 h 376"/>
              <a:gd name="T96" fmla="*/ 207 w 376"/>
              <a:gd name="T97" fmla="*/ 369 h 376"/>
              <a:gd name="T98" fmla="*/ 211 w 376"/>
              <a:gd name="T99" fmla="*/ 336 h 376"/>
              <a:gd name="T100" fmla="*/ 276 w 376"/>
              <a:gd name="T101" fmla="*/ 309 h 376"/>
              <a:gd name="T102" fmla="*/ 303 w 376"/>
              <a:gd name="T103" fmla="*/ 330 h 376"/>
              <a:gd name="T104" fmla="*/ 313 w 376"/>
              <a:gd name="T105" fmla="*/ 330 h 376"/>
              <a:gd name="T106" fmla="*/ 330 w 376"/>
              <a:gd name="T107" fmla="*/ 313 h 376"/>
              <a:gd name="T108" fmla="*/ 330 w 376"/>
              <a:gd name="T109" fmla="*/ 303 h 376"/>
              <a:gd name="T110" fmla="*/ 144 w 376"/>
              <a:gd name="T111" fmla="*/ 300 h 376"/>
              <a:gd name="T112" fmla="*/ 80 w 376"/>
              <a:gd name="T113" fmla="*/ 147 h 376"/>
              <a:gd name="T114" fmla="*/ 233 w 376"/>
              <a:gd name="T115" fmla="*/ 82 h 376"/>
              <a:gd name="T116" fmla="*/ 298 w 376"/>
              <a:gd name="T117" fmla="*/ 236 h 376"/>
              <a:gd name="T118" fmla="*/ 144 w 376"/>
              <a:gd name="T119" fmla="*/ 300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76" h="376">
                <a:moveTo>
                  <a:pt x="330" y="303"/>
                </a:moveTo>
                <a:cubicBezTo>
                  <a:pt x="309" y="276"/>
                  <a:pt x="309" y="276"/>
                  <a:pt x="309" y="276"/>
                </a:cubicBezTo>
                <a:cubicBezTo>
                  <a:pt x="315" y="267"/>
                  <a:pt x="321" y="257"/>
                  <a:pt x="325" y="246"/>
                </a:cubicBezTo>
                <a:cubicBezTo>
                  <a:pt x="330" y="234"/>
                  <a:pt x="333" y="222"/>
                  <a:pt x="335" y="209"/>
                </a:cubicBezTo>
                <a:cubicBezTo>
                  <a:pt x="369" y="204"/>
                  <a:pt x="369" y="204"/>
                  <a:pt x="369" y="204"/>
                </a:cubicBezTo>
                <a:cubicBezTo>
                  <a:pt x="373" y="203"/>
                  <a:pt x="376" y="200"/>
                  <a:pt x="376" y="197"/>
                </a:cubicBezTo>
                <a:cubicBezTo>
                  <a:pt x="375" y="173"/>
                  <a:pt x="375" y="173"/>
                  <a:pt x="375" y="173"/>
                </a:cubicBezTo>
                <a:cubicBezTo>
                  <a:pt x="375" y="169"/>
                  <a:pt x="372" y="166"/>
                  <a:pt x="368" y="166"/>
                </a:cubicBezTo>
                <a:cubicBezTo>
                  <a:pt x="333" y="162"/>
                  <a:pt x="333" y="162"/>
                  <a:pt x="333" y="162"/>
                </a:cubicBezTo>
                <a:cubicBezTo>
                  <a:pt x="329" y="141"/>
                  <a:pt x="320" y="121"/>
                  <a:pt x="307" y="104"/>
                </a:cubicBezTo>
                <a:cubicBezTo>
                  <a:pt x="332" y="75"/>
                  <a:pt x="332" y="75"/>
                  <a:pt x="332" y="75"/>
                </a:cubicBezTo>
                <a:cubicBezTo>
                  <a:pt x="334" y="72"/>
                  <a:pt x="334" y="68"/>
                  <a:pt x="332" y="65"/>
                </a:cubicBezTo>
                <a:cubicBezTo>
                  <a:pt x="315" y="48"/>
                  <a:pt x="315" y="48"/>
                  <a:pt x="315" y="48"/>
                </a:cubicBezTo>
                <a:cubicBezTo>
                  <a:pt x="313" y="45"/>
                  <a:pt x="309" y="45"/>
                  <a:pt x="305" y="47"/>
                </a:cubicBezTo>
                <a:cubicBezTo>
                  <a:pt x="273" y="71"/>
                  <a:pt x="273" y="71"/>
                  <a:pt x="273" y="71"/>
                </a:cubicBezTo>
                <a:cubicBezTo>
                  <a:pt x="273" y="71"/>
                  <a:pt x="273" y="71"/>
                  <a:pt x="273" y="71"/>
                </a:cubicBezTo>
                <a:cubicBezTo>
                  <a:pt x="264" y="65"/>
                  <a:pt x="255" y="59"/>
                  <a:pt x="244" y="55"/>
                </a:cubicBezTo>
                <a:cubicBezTo>
                  <a:pt x="235" y="51"/>
                  <a:pt x="225" y="48"/>
                  <a:pt x="215" y="47"/>
                </a:cubicBezTo>
                <a:cubicBezTo>
                  <a:pt x="215" y="46"/>
                  <a:pt x="215" y="46"/>
                  <a:pt x="215" y="46"/>
                </a:cubicBezTo>
                <a:cubicBezTo>
                  <a:pt x="208" y="7"/>
                  <a:pt x="208" y="7"/>
                  <a:pt x="208" y="7"/>
                </a:cubicBezTo>
                <a:cubicBezTo>
                  <a:pt x="208" y="3"/>
                  <a:pt x="204" y="0"/>
                  <a:pt x="201" y="0"/>
                </a:cubicBezTo>
                <a:cubicBezTo>
                  <a:pt x="177" y="2"/>
                  <a:pt x="177" y="2"/>
                  <a:pt x="177" y="2"/>
                </a:cubicBezTo>
                <a:cubicBezTo>
                  <a:pt x="173" y="1"/>
                  <a:pt x="170" y="5"/>
                  <a:pt x="170" y="9"/>
                </a:cubicBezTo>
                <a:cubicBezTo>
                  <a:pt x="167" y="46"/>
                  <a:pt x="167" y="46"/>
                  <a:pt x="167" y="46"/>
                </a:cubicBezTo>
                <a:cubicBezTo>
                  <a:pt x="145" y="49"/>
                  <a:pt x="124" y="57"/>
                  <a:pt x="105" y="70"/>
                </a:cubicBezTo>
                <a:cubicBezTo>
                  <a:pt x="75" y="47"/>
                  <a:pt x="75" y="47"/>
                  <a:pt x="75" y="47"/>
                </a:cubicBezTo>
                <a:cubicBezTo>
                  <a:pt x="72" y="44"/>
                  <a:pt x="68" y="44"/>
                  <a:pt x="65" y="47"/>
                </a:cubicBezTo>
                <a:cubicBezTo>
                  <a:pt x="49" y="64"/>
                  <a:pt x="49" y="64"/>
                  <a:pt x="49" y="64"/>
                </a:cubicBezTo>
                <a:cubicBezTo>
                  <a:pt x="46" y="66"/>
                  <a:pt x="46" y="71"/>
                  <a:pt x="48" y="74"/>
                </a:cubicBezTo>
                <a:cubicBezTo>
                  <a:pt x="71" y="103"/>
                  <a:pt x="71" y="103"/>
                  <a:pt x="71" y="103"/>
                </a:cubicBezTo>
                <a:cubicBezTo>
                  <a:pt x="64" y="113"/>
                  <a:pt x="58" y="124"/>
                  <a:pt x="53" y="136"/>
                </a:cubicBezTo>
                <a:cubicBezTo>
                  <a:pt x="49" y="146"/>
                  <a:pt x="46" y="156"/>
                  <a:pt x="44" y="166"/>
                </a:cubicBezTo>
                <a:cubicBezTo>
                  <a:pt x="7" y="172"/>
                  <a:pt x="7" y="172"/>
                  <a:pt x="7" y="172"/>
                </a:cubicBezTo>
                <a:cubicBezTo>
                  <a:pt x="3" y="172"/>
                  <a:pt x="0" y="176"/>
                  <a:pt x="1" y="179"/>
                </a:cubicBezTo>
                <a:cubicBezTo>
                  <a:pt x="1" y="203"/>
                  <a:pt x="1" y="203"/>
                  <a:pt x="1" y="203"/>
                </a:cubicBezTo>
                <a:cubicBezTo>
                  <a:pt x="1" y="206"/>
                  <a:pt x="4" y="210"/>
                  <a:pt x="8" y="210"/>
                </a:cubicBezTo>
                <a:cubicBezTo>
                  <a:pt x="44" y="214"/>
                  <a:pt x="44" y="214"/>
                  <a:pt x="44" y="214"/>
                </a:cubicBezTo>
                <a:cubicBezTo>
                  <a:pt x="47" y="237"/>
                  <a:pt x="56" y="259"/>
                  <a:pt x="70" y="278"/>
                </a:cubicBezTo>
                <a:cubicBezTo>
                  <a:pt x="49" y="305"/>
                  <a:pt x="49" y="305"/>
                  <a:pt x="49" y="305"/>
                </a:cubicBezTo>
                <a:cubicBezTo>
                  <a:pt x="47" y="308"/>
                  <a:pt x="47" y="312"/>
                  <a:pt x="50" y="314"/>
                </a:cubicBezTo>
                <a:cubicBezTo>
                  <a:pt x="66" y="331"/>
                  <a:pt x="66" y="331"/>
                  <a:pt x="66" y="331"/>
                </a:cubicBezTo>
                <a:cubicBezTo>
                  <a:pt x="69" y="334"/>
                  <a:pt x="73" y="334"/>
                  <a:pt x="76" y="332"/>
                </a:cubicBezTo>
                <a:cubicBezTo>
                  <a:pt x="103" y="311"/>
                  <a:pt x="103" y="311"/>
                  <a:pt x="103" y="311"/>
                </a:cubicBezTo>
                <a:cubicBezTo>
                  <a:pt x="113" y="317"/>
                  <a:pt x="123" y="323"/>
                  <a:pt x="134" y="327"/>
                </a:cubicBezTo>
                <a:cubicBezTo>
                  <a:pt x="144" y="331"/>
                  <a:pt x="154" y="334"/>
                  <a:pt x="164" y="336"/>
                </a:cubicBezTo>
                <a:cubicBezTo>
                  <a:pt x="169" y="369"/>
                  <a:pt x="169" y="369"/>
                  <a:pt x="169" y="369"/>
                </a:cubicBezTo>
                <a:cubicBezTo>
                  <a:pt x="170" y="373"/>
                  <a:pt x="173" y="376"/>
                  <a:pt x="176" y="376"/>
                </a:cubicBezTo>
                <a:cubicBezTo>
                  <a:pt x="200" y="376"/>
                  <a:pt x="200" y="376"/>
                  <a:pt x="200" y="376"/>
                </a:cubicBezTo>
                <a:cubicBezTo>
                  <a:pt x="204" y="376"/>
                  <a:pt x="207" y="373"/>
                  <a:pt x="207" y="369"/>
                </a:cubicBezTo>
                <a:cubicBezTo>
                  <a:pt x="211" y="336"/>
                  <a:pt x="211" y="336"/>
                  <a:pt x="211" y="336"/>
                </a:cubicBezTo>
                <a:cubicBezTo>
                  <a:pt x="235" y="333"/>
                  <a:pt x="257" y="323"/>
                  <a:pt x="276" y="309"/>
                </a:cubicBezTo>
                <a:cubicBezTo>
                  <a:pt x="303" y="330"/>
                  <a:pt x="303" y="330"/>
                  <a:pt x="303" y="330"/>
                </a:cubicBezTo>
                <a:cubicBezTo>
                  <a:pt x="306" y="332"/>
                  <a:pt x="310" y="332"/>
                  <a:pt x="313" y="330"/>
                </a:cubicBezTo>
                <a:cubicBezTo>
                  <a:pt x="330" y="313"/>
                  <a:pt x="330" y="313"/>
                  <a:pt x="330" y="313"/>
                </a:cubicBezTo>
                <a:cubicBezTo>
                  <a:pt x="332" y="310"/>
                  <a:pt x="332" y="306"/>
                  <a:pt x="330" y="303"/>
                </a:cubicBezTo>
                <a:close/>
                <a:moveTo>
                  <a:pt x="144" y="300"/>
                </a:moveTo>
                <a:cubicBezTo>
                  <a:pt x="84" y="276"/>
                  <a:pt x="55" y="207"/>
                  <a:pt x="80" y="147"/>
                </a:cubicBezTo>
                <a:cubicBezTo>
                  <a:pt x="104" y="86"/>
                  <a:pt x="173" y="57"/>
                  <a:pt x="233" y="82"/>
                </a:cubicBezTo>
                <a:cubicBezTo>
                  <a:pt x="294" y="106"/>
                  <a:pt x="323" y="175"/>
                  <a:pt x="298" y="236"/>
                </a:cubicBezTo>
                <a:cubicBezTo>
                  <a:pt x="274" y="296"/>
                  <a:pt x="205" y="325"/>
                  <a:pt x="144" y="300"/>
                </a:cubicBezTo>
                <a:close/>
              </a:path>
            </a:pathLst>
          </a:custGeom>
          <a:solidFill>
            <a:srgbClr val="359193"/>
          </a:solidFill>
          <a:ln>
            <a:noFill/>
          </a:ln>
          <a:extLst/>
        </p:spPr>
        <p:txBody>
          <a:bodyPr vert="horz" wrap="square" lIns="91440" tIns="45720" rIns="91440" bIns="45720" numCol="1" anchor="t" anchorCtr="0" compatLnSpc="1">
            <a:prstTxWarp prst="textNoShape">
              <a:avLst/>
            </a:prstTxWarp>
          </a:bodyPr>
          <a:lstStyle/>
          <a:p>
            <a:endParaRPr lang="en-US" sz="1351"/>
          </a:p>
        </p:txBody>
      </p:sp>
      <p:sp>
        <p:nvSpPr>
          <p:cNvPr id="28" name="Freeform 21">
            <a:extLst>
              <a:ext uri="{FF2B5EF4-FFF2-40B4-BE49-F238E27FC236}">
                <a16:creationId xmlns:a16="http://schemas.microsoft.com/office/drawing/2014/main" id="{CE778B7D-8CB4-4277-941E-B4E6DC7B9201}"/>
              </a:ext>
            </a:extLst>
          </p:cNvPr>
          <p:cNvSpPr>
            <a:spLocks noEditPoints="1"/>
          </p:cNvSpPr>
          <p:nvPr/>
        </p:nvSpPr>
        <p:spPr bwMode="auto">
          <a:xfrm flipH="1">
            <a:off x="7589646" y="2002329"/>
            <a:ext cx="447835" cy="452968"/>
          </a:xfrm>
          <a:custGeom>
            <a:avLst/>
            <a:gdLst>
              <a:gd name="T0" fmla="*/ 160 w 178"/>
              <a:gd name="T1" fmla="*/ 99 h 180"/>
              <a:gd name="T2" fmla="*/ 156 w 178"/>
              <a:gd name="T3" fmla="*/ 65 h 180"/>
              <a:gd name="T4" fmla="*/ 171 w 178"/>
              <a:gd name="T5" fmla="*/ 50 h 180"/>
              <a:gd name="T6" fmla="*/ 161 w 178"/>
              <a:gd name="T7" fmla="*/ 39 h 180"/>
              <a:gd name="T8" fmla="*/ 120 w 178"/>
              <a:gd name="T9" fmla="*/ 27 h 180"/>
              <a:gd name="T10" fmla="*/ 122 w 178"/>
              <a:gd name="T11" fmla="*/ 4 h 180"/>
              <a:gd name="T12" fmla="*/ 106 w 178"/>
              <a:gd name="T13" fmla="*/ 3 h 180"/>
              <a:gd name="T14" fmla="*/ 98 w 178"/>
              <a:gd name="T15" fmla="*/ 20 h 180"/>
              <a:gd name="T16" fmla="*/ 68 w 178"/>
              <a:gd name="T17" fmla="*/ 23 h 180"/>
              <a:gd name="T18" fmla="*/ 56 w 178"/>
              <a:gd name="T19" fmla="*/ 8 h 180"/>
              <a:gd name="T20" fmla="*/ 41 w 178"/>
              <a:gd name="T21" fmla="*/ 13 h 180"/>
              <a:gd name="T22" fmla="*/ 47 w 178"/>
              <a:gd name="T23" fmla="*/ 34 h 180"/>
              <a:gd name="T24" fmla="*/ 8 w 178"/>
              <a:gd name="T25" fmla="*/ 55 h 180"/>
              <a:gd name="T26" fmla="*/ 0 w 178"/>
              <a:gd name="T27" fmla="*/ 69 h 180"/>
              <a:gd name="T28" fmla="*/ 19 w 178"/>
              <a:gd name="T29" fmla="*/ 81 h 180"/>
              <a:gd name="T30" fmla="*/ 22 w 178"/>
              <a:gd name="T31" fmla="*/ 114 h 180"/>
              <a:gd name="T32" fmla="*/ 6 w 178"/>
              <a:gd name="T33" fmla="*/ 129 h 180"/>
              <a:gd name="T34" fmla="*/ 16 w 178"/>
              <a:gd name="T35" fmla="*/ 141 h 180"/>
              <a:gd name="T36" fmla="*/ 59 w 178"/>
              <a:gd name="T37" fmla="*/ 155 h 180"/>
              <a:gd name="T38" fmla="*/ 58 w 178"/>
              <a:gd name="T39" fmla="*/ 176 h 180"/>
              <a:gd name="T40" fmla="*/ 74 w 178"/>
              <a:gd name="T41" fmla="*/ 177 h 180"/>
              <a:gd name="T42" fmla="*/ 97 w 178"/>
              <a:gd name="T43" fmla="*/ 162 h 180"/>
              <a:gd name="T44" fmla="*/ 122 w 178"/>
              <a:gd name="T45" fmla="*/ 172 h 180"/>
              <a:gd name="T46" fmla="*/ 137 w 178"/>
              <a:gd name="T47" fmla="*/ 167 h 180"/>
              <a:gd name="T48" fmla="*/ 132 w 178"/>
              <a:gd name="T49" fmla="*/ 148 h 180"/>
              <a:gd name="T50" fmla="*/ 170 w 178"/>
              <a:gd name="T51" fmla="*/ 124 h 180"/>
              <a:gd name="T52" fmla="*/ 178 w 178"/>
              <a:gd name="T53" fmla="*/ 111 h 180"/>
              <a:gd name="T54" fmla="*/ 95 w 178"/>
              <a:gd name="T55" fmla="*/ 141 h 180"/>
              <a:gd name="T56" fmla="*/ 84 w 178"/>
              <a:gd name="T57" fmla="*/ 41 h 180"/>
              <a:gd name="T58" fmla="*/ 95 w 178"/>
              <a:gd name="T59" fmla="*/ 141 h 180"/>
              <a:gd name="T60" fmla="*/ 75 w 178"/>
              <a:gd name="T61" fmla="*/ 93 h 180"/>
              <a:gd name="T62" fmla="*/ 104 w 178"/>
              <a:gd name="T63" fmla="*/ 89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8" h="180">
                <a:moveTo>
                  <a:pt x="176" y="106"/>
                </a:moveTo>
                <a:cubicBezTo>
                  <a:pt x="160" y="99"/>
                  <a:pt x="160" y="99"/>
                  <a:pt x="160" y="99"/>
                </a:cubicBezTo>
                <a:cubicBezTo>
                  <a:pt x="161" y="94"/>
                  <a:pt x="161" y="89"/>
                  <a:pt x="161" y="83"/>
                </a:cubicBezTo>
                <a:cubicBezTo>
                  <a:pt x="160" y="77"/>
                  <a:pt x="158" y="71"/>
                  <a:pt x="156" y="65"/>
                </a:cubicBezTo>
                <a:cubicBezTo>
                  <a:pt x="170" y="55"/>
                  <a:pt x="170" y="55"/>
                  <a:pt x="170" y="55"/>
                </a:cubicBezTo>
                <a:cubicBezTo>
                  <a:pt x="171" y="54"/>
                  <a:pt x="172" y="52"/>
                  <a:pt x="171" y="50"/>
                </a:cubicBezTo>
                <a:cubicBezTo>
                  <a:pt x="165" y="40"/>
                  <a:pt x="165" y="40"/>
                  <a:pt x="165" y="40"/>
                </a:cubicBezTo>
                <a:cubicBezTo>
                  <a:pt x="164" y="39"/>
                  <a:pt x="162" y="38"/>
                  <a:pt x="161" y="39"/>
                </a:cubicBezTo>
                <a:cubicBezTo>
                  <a:pt x="145" y="45"/>
                  <a:pt x="145" y="45"/>
                  <a:pt x="145" y="45"/>
                </a:cubicBezTo>
                <a:cubicBezTo>
                  <a:pt x="138" y="37"/>
                  <a:pt x="130" y="31"/>
                  <a:pt x="120" y="27"/>
                </a:cubicBezTo>
                <a:cubicBezTo>
                  <a:pt x="124" y="9"/>
                  <a:pt x="124" y="9"/>
                  <a:pt x="124" y="9"/>
                </a:cubicBezTo>
                <a:cubicBezTo>
                  <a:pt x="124" y="7"/>
                  <a:pt x="123" y="5"/>
                  <a:pt x="122" y="4"/>
                </a:cubicBezTo>
                <a:cubicBezTo>
                  <a:pt x="111" y="1"/>
                  <a:pt x="111" y="1"/>
                  <a:pt x="111" y="1"/>
                </a:cubicBezTo>
                <a:cubicBezTo>
                  <a:pt x="109" y="0"/>
                  <a:pt x="107" y="1"/>
                  <a:pt x="106" y="3"/>
                </a:cubicBezTo>
                <a:cubicBezTo>
                  <a:pt x="98" y="20"/>
                  <a:pt x="98" y="20"/>
                  <a:pt x="98" y="20"/>
                </a:cubicBezTo>
                <a:cubicBezTo>
                  <a:pt x="98" y="20"/>
                  <a:pt x="98" y="20"/>
                  <a:pt x="98" y="20"/>
                </a:cubicBezTo>
                <a:cubicBezTo>
                  <a:pt x="93" y="19"/>
                  <a:pt x="87" y="19"/>
                  <a:pt x="82" y="20"/>
                </a:cubicBezTo>
                <a:cubicBezTo>
                  <a:pt x="77" y="21"/>
                  <a:pt x="72" y="22"/>
                  <a:pt x="68" y="23"/>
                </a:cubicBezTo>
                <a:cubicBezTo>
                  <a:pt x="67" y="23"/>
                  <a:pt x="67" y="23"/>
                  <a:pt x="67" y="23"/>
                </a:cubicBezTo>
                <a:cubicBezTo>
                  <a:pt x="56" y="8"/>
                  <a:pt x="56" y="8"/>
                  <a:pt x="56" y="8"/>
                </a:cubicBezTo>
                <a:cubicBezTo>
                  <a:pt x="54" y="6"/>
                  <a:pt x="52" y="6"/>
                  <a:pt x="51" y="7"/>
                </a:cubicBezTo>
                <a:cubicBezTo>
                  <a:pt x="41" y="13"/>
                  <a:pt x="41" y="13"/>
                  <a:pt x="41" y="13"/>
                </a:cubicBezTo>
                <a:cubicBezTo>
                  <a:pt x="39" y="13"/>
                  <a:pt x="39" y="15"/>
                  <a:pt x="40" y="17"/>
                </a:cubicBezTo>
                <a:cubicBezTo>
                  <a:pt x="47" y="34"/>
                  <a:pt x="47" y="34"/>
                  <a:pt x="47" y="34"/>
                </a:cubicBezTo>
                <a:cubicBezTo>
                  <a:pt x="38" y="40"/>
                  <a:pt x="31" y="49"/>
                  <a:pt x="26" y="58"/>
                </a:cubicBezTo>
                <a:cubicBezTo>
                  <a:pt x="8" y="55"/>
                  <a:pt x="8" y="55"/>
                  <a:pt x="8" y="55"/>
                </a:cubicBezTo>
                <a:cubicBezTo>
                  <a:pt x="6" y="55"/>
                  <a:pt x="4" y="56"/>
                  <a:pt x="4" y="58"/>
                </a:cubicBezTo>
                <a:cubicBezTo>
                  <a:pt x="0" y="69"/>
                  <a:pt x="0" y="69"/>
                  <a:pt x="0" y="69"/>
                </a:cubicBezTo>
                <a:cubicBezTo>
                  <a:pt x="0" y="70"/>
                  <a:pt x="1" y="72"/>
                  <a:pt x="2" y="73"/>
                </a:cubicBezTo>
                <a:cubicBezTo>
                  <a:pt x="19" y="81"/>
                  <a:pt x="19" y="81"/>
                  <a:pt x="19" y="81"/>
                </a:cubicBezTo>
                <a:cubicBezTo>
                  <a:pt x="18" y="86"/>
                  <a:pt x="18" y="92"/>
                  <a:pt x="19" y="99"/>
                </a:cubicBezTo>
                <a:cubicBezTo>
                  <a:pt x="19" y="104"/>
                  <a:pt x="20" y="109"/>
                  <a:pt x="22" y="114"/>
                </a:cubicBezTo>
                <a:cubicBezTo>
                  <a:pt x="7" y="124"/>
                  <a:pt x="7" y="124"/>
                  <a:pt x="7" y="124"/>
                </a:cubicBezTo>
                <a:cubicBezTo>
                  <a:pt x="6" y="126"/>
                  <a:pt x="5" y="128"/>
                  <a:pt x="6" y="129"/>
                </a:cubicBezTo>
                <a:cubicBezTo>
                  <a:pt x="12" y="139"/>
                  <a:pt x="12" y="139"/>
                  <a:pt x="12" y="139"/>
                </a:cubicBezTo>
                <a:cubicBezTo>
                  <a:pt x="13" y="141"/>
                  <a:pt x="15" y="141"/>
                  <a:pt x="16" y="141"/>
                </a:cubicBezTo>
                <a:cubicBezTo>
                  <a:pt x="33" y="134"/>
                  <a:pt x="33" y="134"/>
                  <a:pt x="33" y="134"/>
                </a:cubicBezTo>
                <a:cubicBezTo>
                  <a:pt x="40" y="143"/>
                  <a:pt x="48" y="150"/>
                  <a:pt x="59" y="155"/>
                </a:cubicBezTo>
                <a:cubicBezTo>
                  <a:pt x="56" y="172"/>
                  <a:pt x="56" y="172"/>
                  <a:pt x="56" y="172"/>
                </a:cubicBezTo>
                <a:cubicBezTo>
                  <a:pt x="56" y="173"/>
                  <a:pt x="57" y="175"/>
                  <a:pt x="58" y="176"/>
                </a:cubicBezTo>
                <a:cubicBezTo>
                  <a:pt x="69" y="179"/>
                  <a:pt x="69" y="179"/>
                  <a:pt x="69" y="179"/>
                </a:cubicBezTo>
                <a:cubicBezTo>
                  <a:pt x="71" y="180"/>
                  <a:pt x="73" y="179"/>
                  <a:pt x="74" y="177"/>
                </a:cubicBezTo>
                <a:cubicBezTo>
                  <a:pt x="80" y="162"/>
                  <a:pt x="80" y="162"/>
                  <a:pt x="80" y="162"/>
                </a:cubicBezTo>
                <a:cubicBezTo>
                  <a:pt x="86" y="162"/>
                  <a:pt x="92" y="163"/>
                  <a:pt x="97" y="162"/>
                </a:cubicBezTo>
                <a:cubicBezTo>
                  <a:pt x="102" y="161"/>
                  <a:pt x="108" y="160"/>
                  <a:pt x="112" y="159"/>
                </a:cubicBezTo>
                <a:cubicBezTo>
                  <a:pt x="122" y="172"/>
                  <a:pt x="122" y="172"/>
                  <a:pt x="122" y="172"/>
                </a:cubicBezTo>
                <a:cubicBezTo>
                  <a:pt x="123" y="173"/>
                  <a:pt x="125" y="174"/>
                  <a:pt x="127" y="173"/>
                </a:cubicBezTo>
                <a:cubicBezTo>
                  <a:pt x="137" y="167"/>
                  <a:pt x="137" y="167"/>
                  <a:pt x="137" y="167"/>
                </a:cubicBezTo>
                <a:cubicBezTo>
                  <a:pt x="138" y="167"/>
                  <a:pt x="139" y="165"/>
                  <a:pt x="138" y="163"/>
                </a:cubicBezTo>
                <a:cubicBezTo>
                  <a:pt x="132" y="148"/>
                  <a:pt x="132" y="148"/>
                  <a:pt x="132" y="148"/>
                </a:cubicBezTo>
                <a:cubicBezTo>
                  <a:pt x="142" y="141"/>
                  <a:pt x="149" y="132"/>
                  <a:pt x="154" y="121"/>
                </a:cubicBezTo>
                <a:cubicBezTo>
                  <a:pt x="170" y="124"/>
                  <a:pt x="170" y="124"/>
                  <a:pt x="170" y="124"/>
                </a:cubicBezTo>
                <a:cubicBezTo>
                  <a:pt x="172" y="124"/>
                  <a:pt x="174" y="123"/>
                  <a:pt x="174" y="122"/>
                </a:cubicBezTo>
                <a:cubicBezTo>
                  <a:pt x="178" y="111"/>
                  <a:pt x="178" y="111"/>
                  <a:pt x="178" y="111"/>
                </a:cubicBezTo>
                <a:cubicBezTo>
                  <a:pt x="178" y="109"/>
                  <a:pt x="177" y="107"/>
                  <a:pt x="176" y="106"/>
                </a:cubicBezTo>
                <a:close/>
                <a:moveTo>
                  <a:pt x="95" y="141"/>
                </a:moveTo>
                <a:cubicBezTo>
                  <a:pt x="67" y="144"/>
                  <a:pt x="42" y="124"/>
                  <a:pt x="39" y="96"/>
                </a:cubicBezTo>
                <a:cubicBezTo>
                  <a:pt x="36" y="69"/>
                  <a:pt x="56" y="44"/>
                  <a:pt x="84" y="41"/>
                </a:cubicBezTo>
                <a:cubicBezTo>
                  <a:pt x="112" y="38"/>
                  <a:pt x="137" y="58"/>
                  <a:pt x="140" y="86"/>
                </a:cubicBezTo>
                <a:cubicBezTo>
                  <a:pt x="143" y="113"/>
                  <a:pt x="123" y="138"/>
                  <a:pt x="95" y="141"/>
                </a:cubicBezTo>
                <a:close/>
                <a:moveTo>
                  <a:pt x="91" y="106"/>
                </a:moveTo>
                <a:cubicBezTo>
                  <a:pt x="83" y="107"/>
                  <a:pt x="76" y="101"/>
                  <a:pt x="75" y="93"/>
                </a:cubicBezTo>
                <a:cubicBezTo>
                  <a:pt x="74" y="84"/>
                  <a:pt x="80" y="77"/>
                  <a:pt x="88" y="76"/>
                </a:cubicBezTo>
                <a:cubicBezTo>
                  <a:pt x="96" y="75"/>
                  <a:pt x="103" y="81"/>
                  <a:pt x="104" y="89"/>
                </a:cubicBezTo>
                <a:cubicBezTo>
                  <a:pt x="105" y="97"/>
                  <a:pt x="99" y="105"/>
                  <a:pt x="91" y="106"/>
                </a:cubicBezTo>
                <a:close/>
              </a:path>
            </a:pathLst>
          </a:custGeom>
          <a:solidFill>
            <a:srgbClr val="359193"/>
          </a:solidFill>
          <a:ln>
            <a:noFill/>
          </a:ln>
          <a:extLst/>
        </p:spPr>
        <p:txBody>
          <a:bodyPr vert="horz" wrap="square" lIns="91440" tIns="45720" rIns="91440" bIns="45720" numCol="1" anchor="t" anchorCtr="0" compatLnSpc="1">
            <a:prstTxWarp prst="textNoShape">
              <a:avLst/>
            </a:prstTxWarp>
          </a:bodyPr>
          <a:lstStyle/>
          <a:p>
            <a:endParaRPr lang="en-US" sz="1351"/>
          </a:p>
        </p:txBody>
      </p:sp>
      <p:sp>
        <p:nvSpPr>
          <p:cNvPr id="29" name="Freeform 22">
            <a:extLst>
              <a:ext uri="{FF2B5EF4-FFF2-40B4-BE49-F238E27FC236}">
                <a16:creationId xmlns:a16="http://schemas.microsoft.com/office/drawing/2014/main" id="{C9A85F43-7237-4888-AED7-A3D0D92029AD}"/>
              </a:ext>
            </a:extLst>
          </p:cNvPr>
          <p:cNvSpPr>
            <a:spLocks noEditPoints="1"/>
          </p:cNvSpPr>
          <p:nvPr/>
        </p:nvSpPr>
        <p:spPr bwMode="auto">
          <a:xfrm flipH="1">
            <a:off x="4751220" y="5433590"/>
            <a:ext cx="687792" cy="690358"/>
          </a:xfrm>
          <a:custGeom>
            <a:avLst/>
            <a:gdLst>
              <a:gd name="T0" fmla="*/ 245 w 273"/>
              <a:gd name="T1" fmla="*/ 152 h 274"/>
              <a:gd name="T2" fmla="*/ 239 w 273"/>
              <a:gd name="T3" fmla="*/ 99 h 274"/>
              <a:gd name="T4" fmla="*/ 261 w 273"/>
              <a:gd name="T5" fmla="*/ 77 h 274"/>
              <a:gd name="T6" fmla="*/ 246 w 273"/>
              <a:gd name="T7" fmla="*/ 59 h 274"/>
              <a:gd name="T8" fmla="*/ 184 w 273"/>
              <a:gd name="T9" fmla="*/ 41 h 274"/>
              <a:gd name="T10" fmla="*/ 186 w 273"/>
              <a:gd name="T11" fmla="*/ 7 h 274"/>
              <a:gd name="T12" fmla="*/ 163 w 273"/>
              <a:gd name="T13" fmla="*/ 4 h 274"/>
              <a:gd name="T14" fmla="*/ 150 w 273"/>
              <a:gd name="T15" fmla="*/ 31 h 274"/>
              <a:gd name="T16" fmla="*/ 104 w 273"/>
              <a:gd name="T17" fmla="*/ 35 h 274"/>
              <a:gd name="T18" fmla="*/ 86 w 273"/>
              <a:gd name="T19" fmla="*/ 12 h 274"/>
              <a:gd name="T20" fmla="*/ 63 w 273"/>
              <a:gd name="T21" fmla="*/ 19 h 274"/>
              <a:gd name="T22" fmla="*/ 72 w 273"/>
              <a:gd name="T23" fmla="*/ 51 h 274"/>
              <a:gd name="T24" fmla="*/ 13 w 273"/>
              <a:gd name="T25" fmla="*/ 84 h 274"/>
              <a:gd name="T26" fmla="*/ 1 w 273"/>
              <a:gd name="T27" fmla="*/ 105 h 274"/>
              <a:gd name="T28" fmla="*/ 30 w 273"/>
              <a:gd name="T29" fmla="*/ 123 h 274"/>
              <a:gd name="T30" fmla="*/ 34 w 273"/>
              <a:gd name="T31" fmla="*/ 173 h 274"/>
              <a:gd name="T32" fmla="*/ 11 w 273"/>
              <a:gd name="T33" fmla="*/ 197 h 274"/>
              <a:gd name="T34" fmla="*/ 26 w 273"/>
              <a:gd name="T35" fmla="*/ 214 h 274"/>
              <a:gd name="T36" fmla="*/ 90 w 273"/>
              <a:gd name="T37" fmla="*/ 237 h 274"/>
              <a:gd name="T38" fmla="*/ 90 w 273"/>
              <a:gd name="T39" fmla="*/ 268 h 274"/>
              <a:gd name="T40" fmla="*/ 113 w 273"/>
              <a:gd name="T41" fmla="*/ 270 h 274"/>
              <a:gd name="T42" fmla="*/ 149 w 273"/>
              <a:gd name="T43" fmla="*/ 247 h 274"/>
              <a:gd name="T44" fmla="*/ 187 w 273"/>
              <a:gd name="T45" fmla="*/ 262 h 274"/>
              <a:gd name="T46" fmla="*/ 209 w 273"/>
              <a:gd name="T47" fmla="*/ 255 h 274"/>
              <a:gd name="T48" fmla="*/ 203 w 273"/>
              <a:gd name="T49" fmla="*/ 226 h 274"/>
              <a:gd name="T50" fmla="*/ 260 w 273"/>
              <a:gd name="T51" fmla="*/ 189 h 274"/>
              <a:gd name="T52" fmla="*/ 272 w 273"/>
              <a:gd name="T53" fmla="*/ 169 h 274"/>
              <a:gd name="T54" fmla="*/ 146 w 273"/>
              <a:gd name="T55" fmla="*/ 215 h 274"/>
              <a:gd name="T56" fmla="*/ 129 w 273"/>
              <a:gd name="T57" fmla="*/ 62 h 274"/>
              <a:gd name="T58" fmla="*/ 146 w 273"/>
              <a:gd name="T59" fmla="*/ 215 h 274"/>
              <a:gd name="T60" fmla="*/ 115 w 273"/>
              <a:gd name="T61" fmla="*/ 141 h 274"/>
              <a:gd name="T62" fmla="*/ 160 w 273"/>
              <a:gd name="T63" fmla="*/ 136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3" h="274">
                <a:moveTo>
                  <a:pt x="269" y="162"/>
                </a:moveTo>
                <a:cubicBezTo>
                  <a:pt x="245" y="152"/>
                  <a:pt x="245" y="152"/>
                  <a:pt x="245" y="152"/>
                </a:cubicBezTo>
                <a:cubicBezTo>
                  <a:pt x="246" y="144"/>
                  <a:pt x="246" y="135"/>
                  <a:pt x="245" y="127"/>
                </a:cubicBezTo>
                <a:cubicBezTo>
                  <a:pt x="244" y="117"/>
                  <a:pt x="242" y="108"/>
                  <a:pt x="239" y="99"/>
                </a:cubicBezTo>
                <a:cubicBezTo>
                  <a:pt x="259" y="84"/>
                  <a:pt x="259" y="84"/>
                  <a:pt x="259" y="84"/>
                </a:cubicBezTo>
                <a:cubicBezTo>
                  <a:pt x="262" y="82"/>
                  <a:pt x="262" y="79"/>
                  <a:pt x="261" y="77"/>
                </a:cubicBezTo>
                <a:cubicBezTo>
                  <a:pt x="252" y="61"/>
                  <a:pt x="252" y="61"/>
                  <a:pt x="252" y="61"/>
                </a:cubicBezTo>
                <a:cubicBezTo>
                  <a:pt x="251" y="59"/>
                  <a:pt x="248" y="58"/>
                  <a:pt x="246" y="59"/>
                </a:cubicBezTo>
                <a:cubicBezTo>
                  <a:pt x="221" y="69"/>
                  <a:pt x="221" y="69"/>
                  <a:pt x="221" y="69"/>
                </a:cubicBezTo>
                <a:cubicBezTo>
                  <a:pt x="211" y="57"/>
                  <a:pt x="198" y="47"/>
                  <a:pt x="184" y="41"/>
                </a:cubicBezTo>
                <a:cubicBezTo>
                  <a:pt x="190" y="13"/>
                  <a:pt x="190" y="13"/>
                  <a:pt x="190" y="13"/>
                </a:cubicBezTo>
                <a:cubicBezTo>
                  <a:pt x="190" y="10"/>
                  <a:pt x="189" y="7"/>
                  <a:pt x="186" y="7"/>
                </a:cubicBezTo>
                <a:cubicBezTo>
                  <a:pt x="170" y="1"/>
                  <a:pt x="170" y="1"/>
                  <a:pt x="170" y="1"/>
                </a:cubicBezTo>
                <a:cubicBezTo>
                  <a:pt x="167" y="0"/>
                  <a:pt x="164" y="1"/>
                  <a:pt x="163" y="4"/>
                </a:cubicBezTo>
                <a:cubicBezTo>
                  <a:pt x="150" y="30"/>
                  <a:pt x="150" y="30"/>
                  <a:pt x="150" y="30"/>
                </a:cubicBezTo>
                <a:cubicBezTo>
                  <a:pt x="150" y="31"/>
                  <a:pt x="150" y="31"/>
                  <a:pt x="150" y="31"/>
                </a:cubicBezTo>
                <a:cubicBezTo>
                  <a:pt x="142" y="30"/>
                  <a:pt x="134" y="30"/>
                  <a:pt x="126" y="30"/>
                </a:cubicBezTo>
                <a:cubicBezTo>
                  <a:pt x="118" y="31"/>
                  <a:pt x="111" y="33"/>
                  <a:pt x="104" y="35"/>
                </a:cubicBezTo>
                <a:cubicBezTo>
                  <a:pt x="104" y="35"/>
                  <a:pt x="104" y="35"/>
                  <a:pt x="104" y="35"/>
                </a:cubicBezTo>
                <a:cubicBezTo>
                  <a:pt x="86" y="12"/>
                  <a:pt x="86" y="12"/>
                  <a:pt x="86" y="12"/>
                </a:cubicBezTo>
                <a:cubicBezTo>
                  <a:pt x="84" y="9"/>
                  <a:pt x="81" y="9"/>
                  <a:pt x="78" y="10"/>
                </a:cubicBezTo>
                <a:cubicBezTo>
                  <a:pt x="63" y="19"/>
                  <a:pt x="63" y="19"/>
                  <a:pt x="63" y="19"/>
                </a:cubicBezTo>
                <a:cubicBezTo>
                  <a:pt x="61" y="20"/>
                  <a:pt x="60" y="23"/>
                  <a:pt x="61" y="26"/>
                </a:cubicBezTo>
                <a:cubicBezTo>
                  <a:pt x="72" y="51"/>
                  <a:pt x="72" y="51"/>
                  <a:pt x="72" y="51"/>
                </a:cubicBezTo>
                <a:cubicBezTo>
                  <a:pt x="59" y="61"/>
                  <a:pt x="48" y="74"/>
                  <a:pt x="41" y="89"/>
                </a:cubicBezTo>
                <a:cubicBezTo>
                  <a:pt x="13" y="84"/>
                  <a:pt x="13" y="84"/>
                  <a:pt x="13" y="84"/>
                </a:cubicBezTo>
                <a:cubicBezTo>
                  <a:pt x="10" y="84"/>
                  <a:pt x="7" y="85"/>
                  <a:pt x="7" y="88"/>
                </a:cubicBezTo>
                <a:cubicBezTo>
                  <a:pt x="1" y="105"/>
                  <a:pt x="1" y="105"/>
                  <a:pt x="1" y="105"/>
                </a:cubicBezTo>
                <a:cubicBezTo>
                  <a:pt x="0" y="107"/>
                  <a:pt x="2" y="110"/>
                  <a:pt x="4" y="111"/>
                </a:cubicBezTo>
                <a:cubicBezTo>
                  <a:pt x="30" y="123"/>
                  <a:pt x="30" y="123"/>
                  <a:pt x="30" y="123"/>
                </a:cubicBezTo>
                <a:cubicBezTo>
                  <a:pt x="29" y="132"/>
                  <a:pt x="28" y="141"/>
                  <a:pt x="29" y="150"/>
                </a:cubicBezTo>
                <a:cubicBezTo>
                  <a:pt x="30" y="158"/>
                  <a:pt x="32" y="166"/>
                  <a:pt x="34" y="173"/>
                </a:cubicBezTo>
                <a:cubicBezTo>
                  <a:pt x="12" y="190"/>
                  <a:pt x="12" y="190"/>
                  <a:pt x="12" y="190"/>
                </a:cubicBezTo>
                <a:cubicBezTo>
                  <a:pt x="10" y="191"/>
                  <a:pt x="9" y="194"/>
                  <a:pt x="11" y="197"/>
                </a:cubicBezTo>
                <a:cubicBezTo>
                  <a:pt x="19" y="212"/>
                  <a:pt x="19" y="212"/>
                  <a:pt x="19" y="212"/>
                </a:cubicBezTo>
                <a:cubicBezTo>
                  <a:pt x="20" y="214"/>
                  <a:pt x="23" y="215"/>
                  <a:pt x="26" y="214"/>
                </a:cubicBezTo>
                <a:cubicBezTo>
                  <a:pt x="51" y="204"/>
                  <a:pt x="51" y="204"/>
                  <a:pt x="51" y="204"/>
                </a:cubicBezTo>
                <a:cubicBezTo>
                  <a:pt x="61" y="218"/>
                  <a:pt x="75" y="229"/>
                  <a:pt x="90" y="237"/>
                </a:cubicBezTo>
                <a:cubicBezTo>
                  <a:pt x="86" y="261"/>
                  <a:pt x="86" y="261"/>
                  <a:pt x="86" y="261"/>
                </a:cubicBezTo>
                <a:cubicBezTo>
                  <a:pt x="85" y="264"/>
                  <a:pt x="87" y="267"/>
                  <a:pt x="90" y="268"/>
                </a:cubicBezTo>
                <a:cubicBezTo>
                  <a:pt x="107" y="273"/>
                  <a:pt x="107" y="273"/>
                  <a:pt x="107" y="273"/>
                </a:cubicBezTo>
                <a:cubicBezTo>
                  <a:pt x="109" y="274"/>
                  <a:pt x="112" y="272"/>
                  <a:pt x="113" y="270"/>
                </a:cubicBezTo>
                <a:cubicBezTo>
                  <a:pt x="123" y="246"/>
                  <a:pt x="123" y="246"/>
                  <a:pt x="123" y="246"/>
                </a:cubicBezTo>
                <a:cubicBezTo>
                  <a:pt x="132" y="247"/>
                  <a:pt x="140" y="248"/>
                  <a:pt x="149" y="247"/>
                </a:cubicBezTo>
                <a:cubicBezTo>
                  <a:pt x="157" y="246"/>
                  <a:pt x="165" y="244"/>
                  <a:pt x="172" y="242"/>
                </a:cubicBezTo>
                <a:cubicBezTo>
                  <a:pt x="187" y="262"/>
                  <a:pt x="187" y="262"/>
                  <a:pt x="187" y="262"/>
                </a:cubicBezTo>
                <a:cubicBezTo>
                  <a:pt x="189" y="264"/>
                  <a:pt x="192" y="265"/>
                  <a:pt x="194" y="263"/>
                </a:cubicBezTo>
                <a:cubicBezTo>
                  <a:pt x="209" y="255"/>
                  <a:pt x="209" y="255"/>
                  <a:pt x="209" y="255"/>
                </a:cubicBezTo>
                <a:cubicBezTo>
                  <a:pt x="212" y="254"/>
                  <a:pt x="213" y="251"/>
                  <a:pt x="212" y="248"/>
                </a:cubicBezTo>
                <a:cubicBezTo>
                  <a:pt x="203" y="226"/>
                  <a:pt x="203" y="226"/>
                  <a:pt x="203" y="226"/>
                </a:cubicBezTo>
                <a:cubicBezTo>
                  <a:pt x="217" y="215"/>
                  <a:pt x="228" y="201"/>
                  <a:pt x="236" y="185"/>
                </a:cubicBezTo>
                <a:cubicBezTo>
                  <a:pt x="260" y="189"/>
                  <a:pt x="260" y="189"/>
                  <a:pt x="260" y="189"/>
                </a:cubicBezTo>
                <a:cubicBezTo>
                  <a:pt x="263" y="190"/>
                  <a:pt x="266" y="188"/>
                  <a:pt x="266" y="185"/>
                </a:cubicBezTo>
                <a:cubicBezTo>
                  <a:pt x="272" y="169"/>
                  <a:pt x="272" y="169"/>
                  <a:pt x="272" y="169"/>
                </a:cubicBezTo>
                <a:cubicBezTo>
                  <a:pt x="273" y="166"/>
                  <a:pt x="271" y="163"/>
                  <a:pt x="269" y="162"/>
                </a:cubicBezTo>
                <a:close/>
                <a:moveTo>
                  <a:pt x="146" y="215"/>
                </a:moveTo>
                <a:cubicBezTo>
                  <a:pt x="103" y="220"/>
                  <a:pt x="65" y="189"/>
                  <a:pt x="61" y="147"/>
                </a:cubicBezTo>
                <a:cubicBezTo>
                  <a:pt x="56" y="105"/>
                  <a:pt x="87" y="67"/>
                  <a:pt x="129" y="62"/>
                </a:cubicBezTo>
                <a:cubicBezTo>
                  <a:pt x="171" y="58"/>
                  <a:pt x="209" y="88"/>
                  <a:pt x="214" y="130"/>
                </a:cubicBezTo>
                <a:cubicBezTo>
                  <a:pt x="218" y="173"/>
                  <a:pt x="188" y="210"/>
                  <a:pt x="146" y="215"/>
                </a:cubicBezTo>
                <a:close/>
                <a:moveTo>
                  <a:pt x="140" y="161"/>
                </a:moveTo>
                <a:cubicBezTo>
                  <a:pt x="127" y="162"/>
                  <a:pt x="116" y="153"/>
                  <a:pt x="115" y="141"/>
                </a:cubicBezTo>
                <a:cubicBezTo>
                  <a:pt x="114" y="129"/>
                  <a:pt x="123" y="117"/>
                  <a:pt x="135" y="116"/>
                </a:cubicBezTo>
                <a:cubicBezTo>
                  <a:pt x="147" y="115"/>
                  <a:pt x="159" y="124"/>
                  <a:pt x="160" y="136"/>
                </a:cubicBezTo>
                <a:cubicBezTo>
                  <a:pt x="161" y="149"/>
                  <a:pt x="152" y="160"/>
                  <a:pt x="140" y="161"/>
                </a:cubicBezTo>
                <a:close/>
              </a:path>
            </a:pathLst>
          </a:custGeom>
          <a:solidFill>
            <a:srgbClr val="359193"/>
          </a:solidFill>
          <a:ln>
            <a:noFill/>
          </a:ln>
          <a:extLst/>
        </p:spPr>
        <p:txBody>
          <a:bodyPr vert="horz" wrap="square" lIns="91440" tIns="45720" rIns="91440" bIns="45720" numCol="1" anchor="t" anchorCtr="0" compatLnSpc="1">
            <a:prstTxWarp prst="textNoShape">
              <a:avLst/>
            </a:prstTxWarp>
          </a:bodyPr>
          <a:lstStyle/>
          <a:p>
            <a:endParaRPr lang="en-US" sz="1351"/>
          </a:p>
        </p:txBody>
      </p:sp>
      <p:sp>
        <p:nvSpPr>
          <p:cNvPr id="30" name="Freeform 25">
            <a:extLst>
              <a:ext uri="{FF2B5EF4-FFF2-40B4-BE49-F238E27FC236}">
                <a16:creationId xmlns:a16="http://schemas.microsoft.com/office/drawing/2014/main" id="{11CC4E23-EBF8-48CF-9762-874B0BDA89E5}"/>
              </a:ext>
            </a:extLst>
          </p:cNvPr>
          <p:cNvSpPr>
            <a:spLocks noEditPoints="1"/>
          </p:cNvSpPr>
          <p:nvPr/>
        </p:nvSpPr>
        <p:spPr bwMode="auto">
          <a:xfrm flipH="1">
            <a:off x="7380485" y="2795343"/>
            <a:ext cx="680093" cy="685226"/>
          </a:xfrm>
          <a:custGeom>
            <a:avLst/>
            <a:gdLst>
              <a:gd name="T0" fmla="*/ 244 w 270"/>
              <a:gd name="T1" fmla="*/ 160 h 272"/>
              <a:gd name="T2" fmla="*/ 242 w 270"/>
              <a:gd name="T3" fmla="*/ 106 h 272"/>
              <a:gd name="T4" fmla="*/ 266 w 270"/>
              <a:gd name="T5" fmla="*/ 85 h 272"/>
              <a:gd name="T6" fmla="*/ 252 w 270"/>
              <a:gd name="T7" fmla="*/ 66 h 272"/>
              <a:gd name="T8" fmla="*/ 192 w 270"/>
              <a:gd name="T9" fmla="*/ 42 h 272"/>
              <a:gd name="T10" fmla="*/ 197 w 270"/>
              <a:gd name="T11" fmla="*/ 8 h 272"/>
              <a:gd name="T12" fmla="*/ 173 w 270"/>
              <a:gd name="T13" fmla="*/ 4 h 272"/>
              <a:gd name="T14" fmla="*/ 158 w 270"/>
              <a:gd name="T15" fmla="*/ 29 h 272"/>
              <a:gd name="T16" fmla="*/ 111 w 270"/>
              <a:gd name="T17" fmla="*/ 30 h 272"/>
              <a:gd name="T18" fmla="*/ 94 w 270"/>
              <a:gd name="T19" fmla="*/ 5 h 272"/>
              <a:gd name="T20" fmla="*/ 71 w 270"/>
              <a:gd name="T21" fmla="*/ 10 h 272"/>
              <a:gd name="T22" fmla="*/ 78 w 270"/>
              <a:gd name="T23" fmla="*/ 44 h 272"/>
              <a:gd name="T24" fmla="*/ 15 w 270"/>
              <a:gd name="T25" fmla="*/ 72 h 272"/>
              <a:gd name="T26" fmla="*/ 1 w 270"/>
              <a:gd name="T27" fmla="*/ 92 h 272"/>
              <a:gd name="T28" fmla="*/ 28 w 270"/>
              <a:gd name="T29" fmla="*/ 112 h 272"/>
              <a:gd name="T30" fmla="*/ 29 w 270"/>
              <a:gd name="T31" fmla="*/ 164 h 272"/>
              <a:gd name="T32" fmla="*/ 3 w 270"/>
              <a:gd name="T33" fmla="*/ 185 h 272"/>
              <a:gd name="T34" fmla="*/ 17 w 270"/>
              <a:gd name="T35" fmla="*/ 204 h 272"/>
              <a:gd name="T36" fmla="*/ 80 w 270"/>
              <a:gd name="T37" fmla="*/ 232 h 272"/>
              <a:gd name="T38" fmla="*/ 77 w 270"/>
              <a:gd name="T39" fmla="*/ 264 h 272"/>
              <a:gd name="T40" fmla="*/ 100 w 270"/>
              <a:gd name="T41" fmla="*/ 268 h 272"/>
              <a:gd name="T42" fmla="*/ 138 w 270"/>
              <a:gd name="T43" fmla="*/ 248 h 272"/>
              <a:gd name="T44" fmla="*/ 175 w 270"/>
              <a:gd name="T45" fmla="*/ 266 h 272"/>
              <a:gd name="T46" fmla="*/ 199 w 270"/>
              <a:gd name="T47" fmla="*/ 261 h 272"/>
              <a:gd name="T48" fmla="*/ 194 w 270"/>
              <a:gd name="T49" fmla="*/ 231 h 272"/>
              <a:gd name="T50" fmla="*/ 256 w 270"/>
              <a:gd name="T51" fmla="*/ 199 h 272"/>
              <a:gd name="T52" fmla="*/ 269 w 270"/>
              <a:gd name="T53" fmla="*/ 179 h 272"/>
              <a:gd name="T54" fmla="*/ 138 w 270"/>
              <a:gd name="T55" fmla="*/ 215 h 272"/>
              <a:gd name="T56" fmla="*/ 134 w 270"/>
              <a:gd name="T57" fmla="*/ 59 h 272"/>
              <a:gd name="T58" fmla="*/ 138 w 270"/>
              <a:gd name="T59" fmla="*/ 215 h 272"/>
              <a:gd name="T60" fmla="*/ 97 w 270"/>
              <a:gd name="T61" fmla="*/ 138 h 272"/>
              <a:gd name="T62" fmla="*/ 174 w 270"/>
              <a:gd name="T63" fmla="*/ 136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0" h="272">
                <a:moveTo>
                  <a:pt x="267" y="172"/>
                </a:moveTo>
                <a:cubicBezTo>
                  <a:pt x="244" y="160"/>
                  <a:pt x="244" y="160"/>
                  <a:pt x="244" y="160"/>
                </a:cubicBezTo>
                <a:cubicBezTo>
                  <a:pt x="246" y="152"/>
                  <a:pt x="246" y="143"/>
                  <a:pt x="246" y="135"/>
                </a:cubicBezTo>
                <a:cubicBezTo>
                  <a:pt x="246" y="125"/>
                  <a:pt x="244" y="115"/>
                  <a:pt x="242" y="106"/>
                </a:cubicBezTo>
                <a:cubicBezTo>
                  <a:pt x="264" y="92"/>
                  <a:pt x="264" y="92"/>
                  <a:pt x="264" y="92"/>
                </a:cubicBezTo>
                <a:cubicBezTo>
                  <a:pt x="266" y="91"/>
                  <a:pt x="267" y="88"/>
                  <a:pt x="266" y="85"/>
                </a:cubicBezTo>
                <a:cubicBezTo>
                  <a:pt x="259" y="69"/>
                  <a:pt x="259" y="69"/>
                  <a:pt x="259" y="69"/>
                </a:cubicBezTo>
                <a:cubicBezTo>
                  <a:pt x="258" y="67"/>
                  <a:pt x="255" y="65"/>
                  <a:pt x="252" y="66"/>
                </a:cubicBezTo>
                <a:cubicBezTo>
                  <a:pt x="226" y="74"/>
                  <a:pt x="226" y="74"/>
                  <a:pt x="226" y="74"/>
                </a:cubicBezTo>
                <a:cubicBezTo>
                  <a:pt x="217" y="61"/>
                  <a:pt x="205" y="50"/>
                  <a:pt x="192" y="42"/>
                </a:cubicBezTo>
                <a:cubicBezTo>
                  <a:pt x="200" y="15"/>
                  <a:pt x="200" y="15"/>
                  <a:pt x="200" y="15"/>
                </a:cubicBezTo>
                <a:cubicBezTo>
                  <a:pt x="200" y="12"/>
                  <a:pt x="199" y="9"/>
                  <a:pt x="197" y="8"/>
                </a:cubicBezTo>
                <a:cubicBezTo>
                  <a:pt x="180" y="1"/>
                  <a:pt x="180" y="1"/>
                  <a:pt x="180" y="1"/>
                </a:cubicBezTo>
                <a:cubicBezTo>
                  <a:pt x="178" y="0"/>
                  <a:pt x="175" y="1"/>
                  <a:pt x="173" y="4"/>
                </a:cubicBezTo>
                <a:cubicBezTo>
                  <a:pt x="158" y="29"/>
                  <a:pt x="158" y="29"/>
                  <a:pt x="158" y="29"/>
                </a:cubicBezTo>
                <a:cubicBezTo>
                  <a:pt x="158" y="29"/>
                  <a:pt x="158" y="29"/>
                  <a:pt x="158" y="29"/>
                </a:cubicBezTo>
                <a:cubicBezTo>
                  <a:pt x="150" y="28"/>
                  <a:pt x="142" y="27"/>
                  <a:pt x="133" y="27"/>
                </a:cubicBezTo>
                <a:cubicBezTo>
                  <a:pt x="126" y="27"/>
                  <a:pt x="118" y="28"/>
                  <a:pt x="111" y="30"/>
                </a:cubicBezTo>
                <a:cubicBezTo>
                  <a:pt x="111" y="29"/>
                  <a:pt x="111" y="29"/>
                  <a:pt x="111" y="29"/>
                </a:cubicBezTo>
                <a:cubicBezTo>
                  <a:pt x="94" y="5"/>
                  <a:pt x="94" y="5"/>
                  <a:pt x="94" y="5"/>
                </a:cubicBezTo>
                <a:cubicBezTo>
                  <a:pt x="93" y="2"/>
                  <a:pt x="89" y="1"/>
                  <a:pt x="87" y="3"/>
                </a:cubicBezTo>
                <a:cubicBezTo>
                  <a:pt x="71" y="10"/>
                  <a:pt x="71" y="10"/>
                  <a:pt x="71" y="10"/>
                </a:cubicBezTo>
                <a:cubicBezTo>
                  <a:pt x="69" y="11"/>
                  <a:pt x="67" y="14"/>
                  <a:pt x="68" y="17"/>
                </a:cubicBezTo>
                <a:cubicBezTo>
                  <a:pt x="78" y="44"/>
                  <a:pt x="78" y="44"/>
                  <a:pt x="78" y="44"/>
                </a:cubicBezTo>
                <a:cubicBezTo>
                  <a:pt x="63" y="53"/>
                  <a:pt x="51" y="65"/>
                  <a:pt x="42" y="79"/>
                </a:cubicBezTo>
                <a:cubicBezTo>
                  <a:pt x="15" y="72"/>
                  <a:pt x="15" y="72"/>
                  <a:pt x="15" y="72"/>
                </a:cubicBezTo>
                <a:cubicBezTo>
                  <a:pt x="12" y="71"/>
                  <a:pt x="9" y="73"/>
                  <a:pt x="8" y="75"/>
                </a:cubicBezTo>
                <a:cubicBezTo>
                  <a:pt x="1" y="92"/>
                  <a:pt x="1" y="92"/>
                  <a:pt x="1" y="92"/>
                </a:cubicBezTo>
                <a:cubicBezTo>
                  <a:pt x="0" y="94"/>
                  <a:pt x="1" y="97"/>
                  <a:pt x="4" y="99"/>
                </a:cubicBezTo>
                <a:cubicBezTo>
                  <a:pt x="28" y="112"/>
                  <a:pt x="28" y="112"/>
                  <a:pt x="28" y="112"/>
                </a:cubicBezTo>
                <a:cubicBezTo>
                  <a:pt x="26" y="121"/>
                  <a:pt x="25" y="130"/>
                  <a:pt x="26" y="140"/>
                </a:cubicBezTo>
                <a:cubicBezTo>
                  <a:pt x="26" y="148"/>
                  <a:pt x="27" y="156"/>
                  <a:pt x="29" y="164"/>
                </a:cubicBezTo>
                <a:cubicBezTo>
                  <a:pt x="5" y="178"/>
                  <a:pt x="5" y="178"/>
                  <a:pt x="5" y="178"/>
                </a:cubicBezTo>
                <a:cubicBezTo>
                  <a:pt x="2" y="180"/>
                  <a:pt x="1" y="183"/>
                  <a:pt x="3" y="185"/>
                </a:cubicBezTo>
                <a:cubicBezTo>
                  <a:pt x="10" y="202"/>
                  <a:pt x="10" y="202"/>
                  <a:pt x="10" y="202"/>
                </a:cubicBezTo>
                <a:cubicBezTo>
                  <a:pt x="11" y="204"/>
                  <a:pt x="14" y="205"/>
                  <a:pt x="17" y="204"/>
                </a:cubicBezTo>
                <a:cubicBezTo>
                  <a:pt x="43" y="196"/>
                  <a:pt x="43" y="196"/>
                  <a:pt x="43" y="196"/>
                </a:cubicBezTo>
                <a:cubicBezTo>
                  <a:pt x="52" y="211"/>
                  <a:pt x="65" y="224"/>
                  <a:pt x="80" y="232"/>
                </a:cubicBezTo>
                <a:cubicBezTo>
                  <a:pt x="74" y="257"/>
                  <a:pt x="74" y="257"/>
                  <a:pt x="74" y="257"/>
                </a:cubicBezTo>
                <a:cubicBezTo>
                  <a:pt x="73" y="260"/>
                  <a:pt x="74" y="263"/>
                  <a:pt x="77" y="264"/>
                </a:cubicBezTo>
                <a:cubicBezTo>
                  <a:pt x="93" y="270"/>
                  <a:pt x="93" y="270"/>
                  <a:pt x="93" y="270"/>
                </a:cubicBezTo>
                <a:cubicBezTo>
                  <a:pt x="96" y="272"/>
                  <a:pt x="99" y="270"/>
                  <a:pt x="100" y="268"/>
                </a:cubicBezTo>
                <a:cubicBezTo>
                  <a:pt x="113" y="245"/>
                  <a:pt x="113" y="245"/>
                  <a:pt x="113" y="245"/>
                </a:cubicBezTo>
                <a:cubicBezTo>
                  <a:pt x="121" y="247"/>
                  <a:pt x="130" y="248"/>
                  <a:pt x="138" y="248"/>
                </a:cubicBezTo>
                <a:cubicBezTo>
                  <a:pt x="147" y="247"/>
                  <a:pt x="155" y="246"/>
                  <a:pt x="162" y="244"/>
                </a:cubicBezTo>
                <a:cubicBezTo>
                  <a:pt x="175" y="266"/>
                  <a:pt x="175" y="266"/>
                  <a:pt x="175" y="266"/>
                </a:cubicBezTo>
                <a:cubicBezTo>
                  <a:pt x="177" y="269"/>
                  <a:pt x="180" y="270"/>
                  <a:pt x="182" y="268"/>
                </a:cubicBezTo>
                <a:cubicBezTo>
                  <a:pt x="199" y="261"/>
                  <a:pt x="199" y="261"/>
                  <a:pt x="199" y="261"/>
                </a:cubicBezTo>
                <a:cubicBezTo>
                  <a:pt x="201" y="260"/>
                  <a:pt x="203" y="257"/>
                  <a:pt x="202" y="254"/>
                </a:cubicBezTo>
                <a:cubicBezTo>
                  <a:pt x="194" y="231"/>
                  <a:pt x="194" y="231"/>
                  <a:pt x="194" y="231"/>
                </a:cubicBezTo>
                <a:cubicBezTo>
                  <a:pt x="210" y="221"/>
                  <a:pt x="222" y="208"/>
                  <a:pt x="231" y="193"/>
                </a:cubicBezTo>
                <a:cubicBezTo>
                  <a:pt x="256" y="199"/>
                  <a:pt x="256" y="199"/>
                  <a:pt x="256" y="199"/>
                </a:cubicBezTo>
                <a:cubicBezTo>
                  <a:pt x="259" y="200"/>
                  <a:pt x="262" y="198"/>
                  <a:pt x="262" y="196"/>
                </a:cubicBezTo>
                <a:cubicBezTo>
                  <a:pt x="269" y="179"/>
                  <a:pt x="269" y="179"/>
                  <a:pt x="269" y="179"/>
                </a:cubicBezTo>
                <a:cubicBezTo>
                  <a:pt x="270" y="177"/>
                  <a:pt x="269" y="174"/>
                  <a:pt x="267" y="172"/>
                </a:cubicBezTo>
                <a:close/>
                <a:moveTo>
                  <a:pt x="138" y="215"/>
                </a:moveTo>
                <a:cubicBezTo>
                  <a:pt x="95" y="216"/>
                  <a:pt x="59" y="182"/>
                  <a:pt x="58" y="139"/>
                </a:cubicBezTo>
                <a:cubicBezTo>
                  <a:pt x="57" y="96"/>
                  <a:pt x="91" y="60"/>
                  <a:pt x="134" y="59"/>
                </a:cubicBezTo>
                <a:cubicBezTo>
                  <a:pt x="177" y="58"/>
                  <a:pt x="213" y="92"/>
                  <a:pt x="214" y="136"/>
                </a:cubicBezTo>
                <a:cubicBezTo>
                  <a:pt x="215" y="179"/>
                  <a:pt x="181" y="214"/>
                  <a:pt x="138" y="215"/>
                </a:cubicBezTo>
                <a:close/>
                <a:moveTo>
                  <a:pt x="137" y="176"/>
                </a:moveTo>
                <a:cubicBezTo>
                  <a:pt x="116" y="176"/>
                  <a:pt x="98" y="160"/>
                  <a:pt x="97" y="138"/>
                </a:cubicBezTo>
                <a:cubicBezTo>
                  <a:pt x="97" y="117"/>
                  <a:pt x="114" y="99"/>
                  <a:pt x="135" y="99"/>
                </a:cubicBezTo>
                <a:cubicBezTo>
                  <a:pt x="156" y="98"/>
                  <a:pt x="174" y="115"/>
                  <a:pt x="174" y="136"/>
                </a:cubicBezTo>
                <a:cubicBezTo>
                  <a:pt x="175" y="158"/>
                  <a:pt x="158" y="175"/>
                  <a:pt x="137" y="176"/>
                </a:cubicBezTo>
                <a:close/>
              </a:path>
            </a:pathLst>
          </a:custGeom>
          <a:solidFill>
            <a:srgbClr val="359193"/>
          </a:solidFill>
          <a:ln>
            <a:noFill/>
          </a:ln>
          <a:extLst/>
        </p:spPr>
        <p:txBody>
          <a:bodyPr vert="horz" wrap="square" lIns="91440" tIns="45720" rIns="91440" bIns="45720" numCol="1" anchor="t" anchorCtr="0" compatLnSpc="1">
            <a:prstTxWarp prst="textNoShape">
              <a:avLst/>
            </a:prstTxWarp>
          </a:bodyPr>
          <a:lstStyle/>
          <a:p>
            <a:endParaRPr lang="en-US" sz="1351"/>
          </a:p>
        </p:txBody>
      </p:sp>
      <p:sp>
        <p:nvSpPr>
          <p:cNvPr id="31" name="Freeform 26">
            <a:extLst>
              <a:ext uri="{FF2B5EF4-FFF2-40B4-BE49-F238E27FC236}">
                <a16:creationId xmlns:a16="http://schemas.microsoft.com/office/drawing/2014/main" id="{DD90C952-F63C-43D0-AC39-F03D5AD00249}"/>
              </a:ext>
            </a:extLst>
          </p:cNvPr>
          <p:cNvSpPr>
            <a:spLocks noEditPoints="1"/>
          </p:cNvSpPr>
          <p:nvPr/>
        </p:nvSpPr>
        <p:spPr bwMode="auto">
          <a:xfrm flipH="1">
            <a:off x="4411174" y="3747473"/>
            <a:ext cx="680093" cy="685226"/>
          </a:xfrm>
          <a:custGeom>
            <a:avLst/>
            <a:gdLst>
              <a:gd name="T0" fmla="*/ 244 w 270"/>
              <a:gd name="T1" fmla="*/ 160 h 272"/>
              <a:gd name="T2" fmla="*/ 242 w 270"/>
              <a:gd name="T3" fmla="*/ 106 h 272"/>
              <a:gd name="T4" fmla="*/ 266 w 270"/>
              <a:gd name="T5" fmla="*/ 86 h 272"/>
              <a:gd name="T6" fmla="*/ 252 w 270"/>
              <a:gd name="T7" fmla="*/ 67 h 272"/>
              <a:gd name="T8" fmla="*/ 192 w 270"/>
              <a:gd name="T9" fmla="*/ 42 h 272"/>
              <a:gd name="T10" fmla="*/ 197 w 270"/>
              <a:gd name="T11" fmla="*/ 9 h 272"/>
              <a:gd name="T12" fmla="*/ 173 w 270"/>
              <a:gd name="T13" fmla="*/ 4 h 272"/>
              <a:gd name="T14" fmla="*/ 158 w 270"/>
              <a:gd name="T15" fmla="*/ 30 h 272"/>
              <a:gd name="T16" fmla="*/ 111 w 270"/>
              <a:gd name="T17" fmla="*/ 30 h 272"/>
              <a:gd name="T18" fmla="*/ 94 w 270"/>
              <a:gd name="T19" fmla="*/ 5 h 272"/>
              <a:gd name="T20" fmla="*/ 71 w 270"/>
              <a:gd name="T21" fmla="*/ 11 h 272"/>
              <a:gd name="T22" fmla="*/ 78 w 270"/>
              <a:gd name="T23" fmla="*/ 44 h 272"/>
              <a:gd name="T24" fmla="*/ 15 w 270"/>
              <a:gd name="T25" fmla="*/ 72 h 272"/>
              <a:gd name="T26" fmla="*/ 1 w 270"/>
              <a:gd name="T27" fmla="*/ 92 h 272"/>
              <a:gd name="T28" fmla="*/ 29 w 270"/>
              <a:gd name="T29" fmla="*/ 112 h 272"/>
              <a:gd name="T30" fmla="*/ 29 w 270"/>
              <a:gd name="T31" fmla="*/ 164 h 272"/>
              <a:gd name="T32" fmla="*/ 3 w 270"/>
              <a:gd name="T33" fmla="*/ 186 h 272"/>
              <a:gd name="T34" fmla="*/ 17 w 270"/>
              <a:gd name="T35" fmla="*/ 205 h 272"/>
              <a:gd name="T36" fmla="*/ 80 w 270"/>
              <a:gd name="T37" fmla="*/ 233 h 272"/>
              <a:gd name="T38" fmla="*/ 77 w 270"/>
              <a:gd name="T39" fmla="*/ 264 h 272"/>
              <a:gd name="T40" fmla="*/ 100 w 270"/>
              <a:gd name="T41" fmla="*/ 268 h 272"/>
              <a:gd name="T42" fmla="*/ 139 w 270"/>
              <a:gd name="T43" fmla="*/ 248 h 272"/>
              <a:gd name="T44" fmla="*/ 176 w 270"/>
              <a:gd name="T45" fmla="*/ 266 h 272"/>
              <a:gd name="T46" fmla="*/ 199 w 270"/>
              <a:gd name="T47" fmla="*/ 261 h 272"/>
              <a:gd name="T48" fmla="*/ 195 w 270"/>
              <a:gd name="T49" fmla="*/ 231 h 272"/>
              <a:gd name="T50" fmla="*/ 256 w 270"/>
              <a:gd name="T51" fmla="*/ 199 h 272"/>
              <a:gd name="T52" fmla="*/ 269 w 270"/>
              <a:gd name="T53" fmla="*/ 179 h 272"/>
              <a:gd name="T54" fmla="*/ 138 w 270"/>
              <a:gd name="T55" fmla="*/ 216 h 272"/>
              <a:gd name="T56" fmla="*/ 134 w 270"/>
              <a:gd name="T57" fmla="*/ 60 h 272"/>
              <a:gd name="T58" fmla="*/ 138 w 270"/>
              <a:gd name="T59" fmla="*/ 216 h 272"/>
              <a:gd name="T60" fmla="*/ 97 w 270"/>
              <a:gd name="T61" fmla="*/ 139 h 272"/>
              <a:gd name="T62" fmla="*/ 175 w 270"/>
              <a:gd name="T63" fmla="*/ 137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0" h="272">
                <a:moveTo>
                  <a:pt x="267" y="172"/>
                </a:moveTo>
                <a:cubicBezTo>
                  <a:pt x="244" y="160"/>
                  <a:pt x="244" y="160"/>
                  <a:pt x="244" y="160"/>
                </a:cubicBezTo>
                <a:cubicBezTo>
                  <a:pt x="246" y="152"/>
                  <a:pt x="246" y="144"/>
                  <a:pt x="246" y="135"/>
                </a:cubicBezTo>
                <a:cubicBezTo>
                  <a:pt x="246" y="125"/>
                  <a:pt x="244" y="116"/>
                  <a:pt x="242" y="106"/>
                </a:cubicBezTo>
                <a:cubicBezTo>
                  <a:pt x="264" y="93"/>
                  <a:pt x="264" y="93"/>
                  <a:pt x="264" y="93"/>
                </a:cubicBezTo>
                <a:cubicBezTo>
                  <a:pt x="267" y="91"/>
                  <a:pt x="268" y="88"/>
                  <a:pt x="266" y="86"/>
                </a:cubicBezTo>
                <a:cubicBezTo>
                  <a:pt x="259" y="69"/>
                  <a:pt x="259" y="69"/>
                  <a:pt x="259" y="69"/>
                </a:cubicBezTo>
                <a:cubicBezTo>
                  <a:pt x="258" y="67"/>
                  <a:pt x="255" y="66"/>
                  <a:pt x="252" y="67"/>
                </a:cubicBezTo>
                <a:cubicBezTo>
                  <a:pt x="227" y="75"/>
                  <a:pt x="227" y="75"/>
                  <a:pt x="227" y="75"/>
                </a:cubicBezTo>
                <a:cubicBezTo>
                  <a:pt x="217" y="62"/>
                  <a:pt x="206" y="51"/>
                  <a:pt x="192" y="42"/>
                </a:cubicBezTo>
                <a:cubicBezTo>
                  <a:pt x="200" y="15"/>
                  <a:pt x="200" y="15"/>
                  <a:pt x="200" y="15"/>
                </a:cubicBezTo>
                <a:cubicBezTo>
                  <a:pt x="201" y="12"/>
                  <a:pt x="199" y="9"/>
                  <a:pt x="197" y="9"/>
                </a:cubicBezTo>
                <a:cubicBezTo>
                  <a:pt x="180" y="1"/>
                  <a:pt x="180" y="1"/>
                  <a:pt x="180" y="1"/>
                </a:cubicBezTo>
                <a:cubicBezTo>
                  <a:pt x="178" y="0"/>
                  <a:pt x="175" y="1"/>
                  <a:pt x="173" y="4"/>
                </a:cubicBezTo>
                <a:cubicBezTo>
                  <a:pt x="158" y="29"/>
                  <a:pt x="158" y="29"/>
                  <a:pt x="158" y="29"/>
                </a:cubicBezTo>
                <a:cubicBezTo>
                  <a:pt x="158" y="30"/>
                  <a:pt x="158" y="30"/>
                  <a:pt x="158" y="30"/>
                </a:cubicBezTo>
                <a:cubicBezTo>
                  <a:pt x="150" y="28"/>
                  <a:pt x="142" y="27"/>
                  <a:pt x="133" y="27"/>
                </a:cubicBezTo>
                <a:cubicBezTo>
                  <a:pt x="126" y="28"/>
                  <a:pt x="118" y="29"/>
                  <a:pt x="111" y="30"/>
                </a:cubicBezTo>
                <a:cubicBezTo>
                  <a:pt x="111" y="30"/>
                  <a:pt x="111" y="30"/>
                  <a:pt x="111" y="30"/>
                </a:cubicBezTo>
                <a:cubicBezTo>
                  <a:pt x="94" y="5"/>
                  <a:pt x="94" y="5"/>
                  <a:pt x="94" y="5"/>
                </a:cubicBezTo>
                <a:cubicBezTo>
                  <a:pt x="93" y="2"/>
                  <a:pt x="90" y="1"/>
                  <a:pt x="87" y="3"/>
                </a:cubicBezTo>
                <a:cubicBezTo>
                  <a:pt x="71" y="11"/>
                  <a:pt x="71" y="11"/>
                  <a:pt x="71" y="11"/>
                </a:cubicBezTo>
                <a:cubicBezTo>
                  <a:pt x="69" y="12"/>
                  <a:pt x="68" y="15"/>
                  <a:pt x="69" y="18"/>
                </a:cubicBezTo>
                <a:cubicBezTo>
                  <a:pt x="78" y="44"/>
                  <a:pt x="78" y="44"/>
                  <a:pt x="78" y="44"/>
                </a:cubicBezTo>
                <a:cubicBezTo>
                  <a:pt x="63" y="53"/>
                  <a:pt x="51" y="65"/>
                  <a:pt x="42" y="79"/>
                </a:cubicBezTo>
                <a:cubicBezTo>
                  <a:pt x="15" y="72"/>
                  <a:pt x="15" y="72"/>
                  <a:pt x="15" y="72"/>
                </a:cubicBezTo>
                <a:cubicBezTo>
                  <a:pt x="12" y="71"/>
                  <a:pt x="9" y="73"/>
                  <a:pt x="8" y="75"/>
                </a:cubicBezTo>
                <a:cubicBezTo>
                  <a:pt x="1" y="92"/>
                  <a:pt x="1" y="92"/>
                  <a:pt x="1" y="92"/>
                </a:cubicBezTo>
                <a:cubicBezTo>
                  <a:pt x="0" y="94"/>
                  <a:pt x="1" y="97"/>
                  <a:pt x="4" y="99"/>
                </a:cubicBezTo>
                <a:cubicBezTo>
                  <a:pt x="29" y="112"/>
                  <a:pt x="29" y="112"/>
                  <a:pt x="29" y="112"/>
                </a:cubicBezTo>
                <a:cubicBezTo>
                  <a:pt x="27" y="121"/>
                  <a:pt x="26" y="131"/>
                  <a:pt x="26" y="140"/>
                </a:cubicBezTo>
                <a:cubicBezTo>
                  <a:pt x="26" y="148"/>
                  <a:pt x="27" y="156"/>
                  <a:pt x="29" y="164"/>
                </a:cubicBezTo>
                <a:cubicBezTo>
                  <a:pt x="5" y="179"/>
                  <a:pt x="5" y="179"/>
                  <a:pt x="5" y="179"/>
                </a:cubicBezTo>
                <a:cubicBezTo>
                  <a:pt x="3" y="180"/>
                  <a:pt x="2" y="183"/>
                  <a:pt x="3" y="186"/>
                </a:cubicBezTo>
                <a:cubicBezTo>
                  <a:pt x="10" y="202"/>
                  <a:pt x="10" y="202"/>
                  <a:pt x="10" y="202"/>
                </a:cubicBezTo>
                <a:cubicBezTo>
                  <a:pt x="11" y="204"/>
                  <a:pt x="14" y="206"/>
                  <a:pt x="17" y="205"/>
                </a:cubicBezTo>
                <a:cubicBezTo>
                  <a:pt x="43" y="197"/>
                  <a:pt x="43" y="197"/>
                  <a:pt x="43" y="197"/>
                </a:cubicBezTo>
                <a:cubicBezTo>
                  <a:pt x="52" y="211"/>
                  <a:pt x="65" y="224"/>
                  <a:pt x="80" y="233"/>
                </a:cubicBezTo>
                <a:cubicBezTo>
                  <a:pt x="74" y="257"/>
                  <a:pt x="74" y="257"/>
                  <a:pt x="74" y="257"/>
                </a:cubicBezTo>
                <a:cubicBezTo>
                  <a:pt x="73" y="260"/>
                  <a:pt x="74" y="263"/>
                  <a:pt x="77" y="264"/>
                </a:cubicBezTo>
                <a:cubicBezTo>
                  <a:pt x="93" y="271"/>
                  <a:pt x="93" y="271"/>
                  <a:pt x="93" y="271"/>
                </a:cubicBezTo>
                <a:cubicBezTo>
                  <a:pt x="96" y="272"/>
                  <a:pt x="99" y="271"/>
                  <a:pt x="100" y="268"/>
                </a:cubicBezTo>
                <a:cubicBezTo>
                  <a:pt x="113" y="245"/>
                  <a:pt x="113" y="245"/>
                  <a:pt x="113" y="245"/>
                </a:cubicBezTo>
                <a:cubicBezTo>
                  <a:pt x="121" y="247"/>
                  <a:pt x="130" y="248"/>
                  <a:pt x="139" y="248"/>
                </a:cubicBezTo>
                <a:cubicBezTo>
                  <a:pt x="147" y="248"/>
                  <a:pt x="155" y="247"/>
                  <a:pt x="162" y="245"/>
                </a:cubicBezTo>
                <a:cubicBezTo>
                  <a:pt x="176" y="266"/>
                  <a:pt x="176" y="266"/>
                  <a:pt x="176" y="266"/>
                </a:cubicBezTo>
                <a:cubicBezTo>
                  <a:pt x="177" y="269"/>
                  <a:pt x="180" y="270"/>
                  <a:pt x="183" y="269"/>
                </a:cubicBezTo>
                <a:cubicBezTo>
                  <a:pt x="199" y="261"/>
                  <a:pt x="199" y="261"/>
                  <a:pt x="199" y="261"/>
                </a:cubicBezTo>
                <a:cubicBezTo>
                  <a:pt x="201" y="260"/>
                  <a:pt x="203" y="257"/>
                  <a:pt x="202" y="254"/>
                </a:cubicBezTo>
                <a:cubicBezTo>
                  <a:pt x="195" y="231"/>
                  <a:pt x="195" y="231"/>
                  <a:pt x="195" y="231"/>
                </a:cubicBezTo>
                <a:cubicBezTo>
                  <a:pt x="210" y="221"/>
                  <a:pt x="223" y="208"/>
                  <a:pt x="232" y="193"/>
                </a:cubicBezTo>
                <a:cubicBezTo>
                  <a:pt x="256" y="199"/>
                  <a:pt x="256" y="199"/>
                  <a:pt x="256" y="199"/>
                </a:cubicBezTo>
                <a:cubicBezTo>
                  <a:pt x="259" y="200"/>
                  <a:pt x="262" y="199"/>
                  <a:pt x="263" y="196"/>
                </a:cubicBezTo>
                <a:cubicBezTo>
                  <a:pt x="269" y="179"/>
                  <a:pt x="269" y="179"/>
                  <a:pt x="269" y="179"/>
                </a:cubicBezTo>
                <a:cubicBezTo>
                  <a:pt x="270" y="177"/>
                  <a:pt x="269" y="174"/>
                  <a:pt x="267" y="172"/>
                </a:cubicBezTo>
                <a:close/>
                <a:moveTo>
                  <a:pt x="138" y="216"/>
                </a:moveTo>
                <a:cubicBezTo>
                  <a:pt x="95" y="217"/>
                  <a:pt x="59" y="183"/>
                  <a:pt x="58" y="139"/>
                </a:cubicBezTo>
                <a:cubicBezTo>
                  <a:pt x="57" y="96"/>
                  <a:pt x="91" y="61"/>
                  <a:pt x="134" y="60"/>
                </a:cubicBezTo>
                <a:cubicBezTo>
                  <a:pt x="177" y="59"/>
                  <a:pt x="213" y="93"/>
                  <a:pt x="214" y="136"/>
                </a:cubicBezTo>
                <a:cubicBezTo>
                  <a:pt x="215" y="179"/>
                  <a:pt x="181" y="215"/>
                  <a:pt x="138" y="216"/>
                </a:cubicBezTo>
                <a:close/>
                <a:moveTo>
                  <a:pt x="137" y="176"/>
                </a:moveTo>
                <a:cubicBezTo>
                  <a:pt x="116" y="177"/>
                  <a:pt x="98" y="160"/>
                  <a:pt x="97" y="139"/>
                </a:cubicBezTo>
                <a:cubicBezTo>
                  <a:pt x="97" y="117"/>
                  <a:pt x="114" y="100"/>
                  <a:pt x="135" y="99"/>
                </a:cubicBezTo>
                <a:cubicBezTo>
                  <a:pt x="156" y="99"/>
                  <a:pt x="174" y="115"/>
                  <a:pt x="175" y="137"/>
                </a:cubicBezTo>
                <a:cubicBezTo>
                  <a:pt x="175" y="158"/>
                  <a:pt x="158" y="176"/>
                  <a:pt x="137" y="176"/>
                </a:cubicBezTo>
                <a:close/>
              </a:path>
            </a:pathLst>
          </a:custGeom>
          <a:solidFill>
            <a:srgbClr val="359193"/>
          </a:solidFill>
          <a:ln>
            <a:noFill/>
          </a:ln>
          <a:extLst/>
        </p:spPr>
        <p:txBody>
          <a:bodyPr vert="horz" wrap="square" lIns="91440" tIns="45720" rIns="91440" bIns="45720" numCol="1" anchor="t" anchorCtr="0" compatLnSpc="1">
            <a:prstTxWarp prst="textNoShape">
              <a:avLst/>
            </a:prstTxWarp>
          </a:bodyPr>
          <a:lstStyle/>
          <a:p>
            <a:endParaRPr lang="en-US" sz="1351"/>
          </a:p>
        </p:txBody>
      </p:sp>
      <p:sp>
        <p:nvSpPr>
          <p:cNvPr id="32" name="Freeform 28">
            <a:extLst>
              <a:ext uri="{FF2B5EF4-FFF2-40B4-BE49-F238E27FC236}">
                <a16:creationId xmlns:a16="http://schemas.microsoft.com/office/drawing/2014/main" id="{6AE5B3B8-97F5-43EB-A7DB-73F74E335476}"/>
              </a:ext>
            </a:extLst>
          </p:cNvPr>
          <p:cNvSpPr>
            <a:spLocks noEditPoints="1"/>
          </p:cNvSpPr>
          <p:nvPr/>
        </p:nvSpPr>
        <p:spPr bwMode="auto">
          <a:xfrm flipH="1">
            <a:off x="7302210" y="3516498"/>
            <a:ext cx="735270" cy="737837"/>
          </a:xfrm>
          <a:custGeom>
            <a:avLst/>
            <a:gdLst>
              <a:gd name="T0" fmla="*/ 260 w 292"/>
              <a:gd name="T1" fmla="*/ 161 h 293"/>
              <a:gd name="T2" fmla="*/ 291 w 292"/>
              <a:gd name="T3" fmla="*/ 138 h 293"/>
              <a:gd name="T4" fmla="*/ 255 w 292"/>
              <a:gd name="T5" fmla="*/ 115 h 293"/>
              <a:gd name="T6" fmla="*/ 276 w 292"/>
              <a:gd name="T7" fmla="*/ 83 h 293"/>
              <a:gd name="T8" fmla="*/ 233 w 292"/>
              <a:gd name="T9" fmla="*/ 75 h 293"/>
              <a:gd name="T10" fmla="*/ 243 w 292"/>
              <a:gd name="T11" fmla="*/ 39 h 293"/>
              <a:gd name="T12" fmla="*/ 198 w 292"/>
              <a:gd name="T13" fmla="*/ 47 h 293"/>
              <a:gd name="T14" fmla="*/ 201 w 292"/>
              <a:gd name="T15" fmla="*/ 17 h 293"/>
              <a:gd name="T16" fmla="*/ 173 w 292"/>
              <a:gd name="T17" fmla="*/ 8 h 293"/>
              <a:gd name="T18" fmla="*/ 155 w 292"/>
              <a:gd name="T19" fmla="*/ 35 h 293"/>
              <a:gd name="T20" fmla="*/ 122 w 292"/>
              <a:gd name="T21" fmla="*/ 4 h 293"/>
              <a:gd name="T22" fmla="*/ 112 w 292"/>
              <a:gd name="T23" fmla="*/ 41 h 293"/>
              <a:gd name="T24" fmla="*/ 86 w 292"/>
              <a:gd name="T25" fmla="*/ 15 h 293"/>
              <a:gd name="T26" fmla="*/ 79 w 292"/>
              <a:gd name="T27" fmla="*/ 59 h 293"/>
              <a:gd name="T28" fmla="*/ 48 w 292"/>
              <a:gd name="T29" fmla="*/ 47 h 293"/>
              <a:gd name="T30" fmla="*/ 29 w 292"/>
              <a:gd name="T31" fmla="*/ 70 h 293"/>
              <a:gd name="T32" fmla="*/ 47 w 292"/>
              <a:gd name="T33" fmla="*/ 99 h 293"/>
              <a:gd name="T34" fmla="*/ 10 w 292"/>
              <a:gd name="T35" fmla="*/ 98 h 293"/>
              <a:gd name="T36" fmla="*/ 36 w 292"/>
              <a:gd name="T37" fmla="*/ 135 h 293"/>
              <a:gd name="T38" fmla="*/ 35 w 292"/>
              <a:gd name="T39" fmla="*/ 141 h 293"/>
              <a:gd name="T40" fmla="*/ 3 w 292"/>
              <a:gd name="T41" fmla="*/ 173 h 293"/>
              <a:gd name="T42" fmla="*/ 42 w 292"/>
              <a:gd name="T43" fmla="*/ 185 h 293"/>
              <a:gd name="T44" fmla="*/ 24 w 292"/>
              <a:gd name="T45" fmla="*/ 226 h 293"/>
              <a:gd name="T46" fmla="*/ 64 w 292"/>
              <a:gd name="T47" fmla="*/ 223 h 293"/>
              <a:gd name="T48" fmla="*/ 64 w 292"/>
              <a:gd name="T49" fmla="*/ 267 h 293"/>
              <a:gd name="T50" fmla="*/ 100 w 292"/>
              <a:gd name="T51" fmla="*/ 250 h 293"/>
              <a:gd name="T52" fmla="*/ 117 w 292"/>
              <a:gd name="T53" fmla="*/ 290 h 293"/>
              <a:gd name="T54" fmla="*/ 139 w 292"/>
              <a:gd name="T55" fmla="*/ 260 h 293"/>
              <a:gd name="T56" fmla="*/ 171 w 292"/>
              <a:gd name="T57" fmla="*/ 290 h 293"/>
              <a:gd name="T58" fmla="*/ 184 w 292"/>
              <a:gd name="T59" fmla="*/ 255 h 293"/>
              <a:gd name="T60" fmla="*/ 224 w 292"/>
              <a:gd name="T61" fmla="*/ 270 h 293"/>
              <a:gd name="T62" fmla="*/ 223 w 292"/>
              <a:gd name="T63" fmla="*/ 232 h 293"/>
              <a:gd name="T64" fmla="*/ 265 w 292"/>
              <a:gd name="T65" fmla="*/ 231 h 293"/>
              <a:gd name="T66" fmla="*/ 250 w 292"/>
              <a:gd name="T67" fmla="*/ 196 h 293"/>
              <a:gd name="T68" fmla="*/ 288 w 292"/>
              <a:gd name="T69" fmla="*/ 178 h 293"/>
              <a:gd name="T70" fmla="*/ 171 w 292"/>
              <a:gd name="T71" fmla="*/ 193 h 293"/>
              <a:gd name="T72" fmla="*/ 70 w 292"/>
              <a:gd name="T73" fmla="*/ 182 h 293"/>
              <a:gd name="T74" fmla="*/ 116 w 292"/>
              <a:gd name="T75" fmla="*/ 227 h 293"/>
              <a:gd name="T76" fmla="*/ 153 w 292"/>
              <a:gd name="T77" fmla="*/ 97 h 293"/>
              <a:gd name="T78" fmla="*/ 163 w 292"/>
              <a:gd name="T79" fmla="*/ 65 h 293"/>
              <a:gd name="T80" fmla="*/ 170 w 292"/>
              <a:gd name="T81" fmla="*/ 102 h 293"/>
              <a:gd name="T82" fmla="*/ 198 w 292"/>
              <a:gd name="T83" fmla="*/ 141 h 293"/>
              <a:gd name="T84" fmla="*/ 208 w 292"/>
              <a:gd name="T85" fmla="*/ 207 h 293"/>
              <a:gd name="T86" fmla="*/ 198 w 292"/>
              <a:gd name="T87" fmla="*/ 141 h 293"/>
              <a:gd name="T88" fmla="*/ 127 w 292"/>
              <a:gd name="T89" fmla="*/ 142 h 293"/>
              <a:gd name="T90" fmla="*/ 98 w 292"/>
              <a:gd name="T91" fmla="*/ 157 h 293"/>
              <a:gd name="T92" fmla="*/ 85 w 292"/>
              <a:gd name="T93" fmla="*/ 91 h 293"/>
              <a:gd name="T94" fmla="*/ 98 w 292"/>
              <a:gd name="T95" fmla="*/ 157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2" h="293">
                <a:moveTo>
                  <a:pt x="288" y="178"/>
                </a:moveTo>
                <a:cubicBezTo>
                  <a:pt x="289" y="175"/>
                  <a:pt x="288" y="172"/>
                  <a:pt x="285" y="171"/>
                </a:cubicBezTo>
                <a:cubicBezTo>
                  <a:pt x="260" y="161"/>
                  <a:pt x="260" y="161"/>
                  <a:pt x="260" y="161"/>
                </a:cubicBezTo>
                <a:cubicBezTo>
                  <a:pt x="260" y="157"/>
                  <a:pt x="260" y="154"/>
                  <a:pt x="260" y="151"/>
                </a:cubicBezTo>
                <a:cubicBezTo>
                  <a:pt x="287" y="144"/>
                  <a:pt x="287" y="144"/>
                  <a:pt x="287" y="144"/>
                </a:cubicBezTo>
                <a:cubicBezTo>
                  <a:pt x="290" y="143"/>
                  <a:pt x="292" y="141"/>
                  <a:pt x="291" y="138"/>
                </a:cubicBezTo>
                <a:cubicBezTo>
                  <a:pt x="289" y="120"/>
                  <a:pt x="289" y="120"/>
                  <a:pt x="289" y="120"/>
                </a:cubicBezTo>
                <a:cubicBezTo>
                  <a:pt x="289" y="117"/>
                  <a:pt x="286" y="115"/>
                  <a:pt x="283" y="115"/>
                </a:cubicBezTo>
                <a:cubicBezTo>
                  <a:pt x="255" y="115"/>
                  <a:pt x="255" y="115"/>
                  <a:pt x="255" y="115"/>
                </a:cubicBezTo>
                <a:cubicBezTo>
                  <a:pt x="254" y="112"/>
                  <a:pt x="253" y="109"/>
                  <a:pt x="252" y="106"/>
                </a:cubicBezTo>
                <a:cubicBezTo>
                  <a:pt x="274" y="91"/>
                  <a:pt x="274" y="91"/>
                  <a:pt x="274" y="91"/>
                </a:cubicBezTo>
                <a:cubicBezTo>
                  <a:pt x="277" y="89"/>
                  <a:pt x="278" y="85"/>
                  <a:pt x="276" y="83"/>
                </a:cubicBezTo>
                <a:cubicBezTo>
                  <a:pt x="268" y="67"/>
                  <a:pt x="268" y="67"/>
                  <a:pt x="268" y="67"/>
                </a:cubicBezTo>
                <a:cubicBezTo>
                  <a:pt x="267" y="64"/>
                  <a:pt x="263" y="63"/>
                  <a:pt x="260" y="64"/>
                </a:cubicBezTo>
                <a:cubicBezTo>
                  <a:pt x="233" y="75"/>
                  <a:pt x="233" y="75"/>
                  <a:pt x="233" y="75"/>
                </a:cubicBezTo>
                <a:cubicBezTo>
                  <a:pt x="232" y="73"/>
                  <a:pt x="230" y="71"/>
                  <a:pt x="228" y="69"/>
                </a:cubicBezTo>
                <a:cubicBezTo>
                  <a:pt x="244" y="46"/>
                  <a:pt x="244" y="46"/>
                  <a:pt x="244" y="46"/>
                </a:cubicBezTo>
                <a:cubicBezTo>
                  <a:pt x="245" y="44"/>
                  <a:pt x="245" y="40"/>
                  <a:pt x="243" y="39"/>
                </a:cubicBezTo>
                <a:cubicBezTo>
                  <a:pt x="229" y="26"/>
                  <a:pt x="229" y="26"/>
                  <a:pt x="229" y="26"/>
                </a:cubicBezTo>
                <a:cubicBezTo>
                  <a:pt x="227" y="25"/>
                  <a:pt x="223" y="25"/>
                  <a:pt x="221" y="27"/>
                </a:cubicBezTo>
                <a:cubicBezTo>
                  <a:pt x="198" y="47"/>
                  <a:pt x="198" y="47"/>
                  <a:pt x="198" y="47"/>
                </a:cubicBezTo>
                <a:cubicBezTo>
                  <a:pt x="198" y="47"/>
                  <a:pt x="198" y="47"/>
                  <a:pt x="198" y="47"/>
                </a:cubicBezTo>
                <a:cubicBezTo>
                  <a:pt x="198" y="47"/>
                  <a:pt x="197" y="47"/>
                  <a:pt x="197" y="47"/>
                </a:cubicBezTo>
                <a:cubicBezTo>
                  <a:pt x="201" y="17"/>
                  <a:pt x="201" y="17"/>
                  <a:pt x="201" y="17"/>
                </a:cubicBezTo>
                <a:cubicBezTo>
                  <a:pt x="202" y="13"/>
                  <a:pt x="200" y="11"/>
                  <a:pt x="197" y="10"/>
                </a:cubicBezTo>
                <a:cubicBezTo>
                  <a:pt x="180" y="5"/>
                  <a:pt x="180" y="5"/>
                  <a:pt x="180" y="5"/>
                </a:cubicBezTo>
                <a:cubicBezTo>
                  <a:pt x="177" y="4"/>
                  <a:pt x="174" y="5"/>
                  <a:pt x="173" y="8"/>
                </a:cubicBezTo>
                <a:cubicBezTo>
                  <a:pt x="161" y="36"/>
                  <a:pt x="161" y="36"/>
                  <a:pt x="161" y="36"/>
                </a:cubicBezTo>
                <a:cubicBezTo>
                  <a:pt x="159" y="36"/>
                  <a:pt x="157" y="36"/>
                  <a:pt x="155" y="36"/>
                </a:cubicBezTo>
                <a:cubicBezTo>
                  <a:pt x="155" y="35"/>
                  <a:pt x="155" y="35"/>
                  <a:pt x="155" y="35"/>
                </a:cubicBezTo>
                <a:cubicBezTo>
                  <a:pt x="147" y="5"/>
                  <a:pt x="147" y="5"/>
                  <a:pt x="147" y="5"/>
                </a:cubicBezTo>
                <a:cubicBezTo>
                  <a:pt x="146" y="2"/>
                  <a:pt x="143" y="0"/>
                  <a:pt x="140" y="1"/>
                </a:cubicBezTo>
                <a:cubicBezTo>
                  <a:pt x="122" y="4"/>
                  <a:pt x="122" y="4"/>
                  <a:pt x="122" y="4"/>
                </a:cubicBezTo>
                <a:cubicBezTo>
                  <a:pt x="119" y="4"/>
                  <a:pt x="117" y="7"/>
                  <a:pt x="117" y="10"/>
                </a:cubicBezTo>
                <a:cubicBezTo>
                  <a:pt x="118" y="40"/>
                  <a:pt x="118" y="40"/>
                  <a:pt x="118" y="40"/>
                </a:cubicBezTo>
                <a:cubicBezTo>
                  <a:pt x="116" y="40"/>
                  <a:pt x="114" y="41"/>
                  <a:pt x="112" y="41"/>
                </a:cubicBezTo>
                <a:cubicBezTo>
                  <a:pt x="112" y="41"/>
                  <a:pt x="112" y="41"/>
                  <a:pt x="112" y="41"/>
                </a:cubicBezTo>
                <a:cubicBezTo>
                  <a:pt x="93" y="16"/>
                  <a:pt x="93" y="16"/>
                  <a:pt x="93" y="16"/>
                </a:cubicBezTo>
                <a:cubicBezTo>
                  <a:pt x="92" y="14"/>
                  <a:pt x="88" y="13"/>
                  <a:pt x="86" y="15"/>
                </a:cubicBezTo>
                <a:cubicBezTo>
                  <a:pt x="70" y="24"/>
                  <a:pt x="70" y="24"/>
                  <a:pt x="70" y="24"/>
                </a:cubicBezTo>
                <a:cubicBezTo>
                  <a:pt x="68" y="25"/>
                  <a:pt x="67" y="28"/>
                  <a:pt x="68" y="31"/>
                </a:cubicBezTo>
                <a:cubicBezTo>
                  <a:pt x="79" y="59"/>
                  <a:pt x="79" y="59"/>
                  <a:pt x="79" y="59"/>
                </a:cubicBezTo>
                <a:cubicBezTo>
                  <a:pt x="77" y="60"/>
                  <a:pt x="76" y="62"/>
                  <a:pt x="74" y="63"/>
                </a:cubicBezTo>
                <a:cubicBezTo>
                  <a:pt x="74" y="63"/>
                  <a:pt x="74" y="63"/>
                  <a:pt x="74" y="63"/>
                </a:cubicBezTo>
                <a:cubicBezTo>
                  <a:pt x="48" y="47"/>
                  <a:pt x="48" y="47"/>
                  <a:pt x="48" y="47"/>
                </a:cubicBezTo>
                <a:cubicBezTo>
                  <a:pt x="45" y="45"/>
                  <a:pt x="42" y="46"/>
                  <a:pt x="40" y="48"/>
                </a:cubicBezTo>
                <a:cubicBezTo>
                  <a:pt x="28" y="62"/>
                  <a:pt x="28" y="62"/>
                  <a:pt x="28" y="62"/>
                </a:cubicBezTo>
                <a:cubicBezTo>
                  <a:pt x="27" y="64"/>
                  <a:pt x="27" y="68"/>
                  <a:pt x="29" y="70"/>
                </a:cubicBezTo>
                <a:cubicBezTo>
                  <a:pt x="50" y="92"/>
                  <a:pt x="50" y="92"/>
                  <a:pt x="50" y="92"/>
                </a:cubicBezTo>
                <a:cubicBezTo>
                  <a:pt x="50" y="92"/>
                  <a:pt x="50" y="92"/>
                  <a:pt x="50" y="92"/>
                </a:cubicBezTo>
                <a:cubicBezTo>
                  <a:pt x="49" y="94"/>
                  <a:pt x="48" y="97"/>
                  <a:pt x="47" y="99"/>
                </a:cubicBezTo>
                <a:cubicBezTo>
                  <a:pt x="46" y="99"/>
                  <a:pt x="46" y="99"/>
                  <a:pt x="46" y="99"/>
                </a:cubicBezTo>
                <a:cubicBezTo>
                  <a:pt x="16" y="94"/>
                  <a:pt x="16" y="94"/>
                  <a:pt x="16" y="94"/>
                </a:cubicBezTo>
                <a:cubicBezTo>
                  <a:pt x="13" y="93"/>
                  <a:pt x="10" y="95"/>
                  <a:pt x="10" y="98"/>
                </a:cubicBezTo>
                <a:cubicBezTo>
                  <a:pt x="4" y="115"/>
                  <a:pt x="4" y="115"/>
                  <a:pt x="4" y="115"/>
                </a:cubicBezTo>
                <a:cubicBezTo>
                  <a:pt x="3" y="118"/>
                  <a:pt x="5" y="121"/>
                  <a:pt x="8" y="122"/>
                </a:cubicBezTo>
                <a:cubicBezTo>
                  <a:pt x="36" y="135"/>
                  <a:pt x="36" y="135"/>
                  <a:pt x="36" y="135"/>
                </a:cubicBezTo>
                <a:cubicBezTo>
                  <a:pt x="36" y="135"/>
                  <a:pt x="36" y="135"/>
                  <a:pt x="36" y="135"/>
                </a:cubicBezTo>
                <a:cubicBezTo>
                  <a:pt x="36" y="137"/>
                  <a:pt x="36" y="139"/>
                  <a:pt x="35" y="141"/>
                </a:cubicBezTo>
                <a:cubicBezTo>
                  <a:pt x="35" y="141"/>
                  <a:pt x="35" y="141"/>
                  <a:pt x="35" y="141"/>
                </a:cubicBezTo>
                <a:cubicBezTo>
                  <a:pt x="5" y="149"/>
                  <a:pt x="5" y="149"/>
                  <a:pt x="5" y="149"/>
                </a:cubicBezTo>
                <a:cubicBezTo>
                  <a:pt x="2" y="149"/>
                  <a:pt x="0" y="152"/>
                  <a:pt x="1" y="155"/>
                </a:cubicBezTo>
                <a:cubicBezTo>
                  <a:pt x="3" y="173"/>
                  <a:pt x="3" y="173"/>
                  <a:pt x="3" y="173"/>
                </a:cubicBezTo>
                <a:cubicBezTo>
                  <a:pt x="3" y="176"/>
                  <a:pt x="6" y="178"/>
                  <a:pt x="9" y="178"/>
                </a:cubicBezTo>
                <a:cubicBezTo>
                  <a:pt x="39" y="178"/>
                  <a:pt x="39" y="178"/>
                  <a:pt x="39" y="178"/>
                </a:cubicBezTo>
                <a:cubicBezTo>
                  <a:pt x="40" y="180"/>
                  <a:pt x="41" y="183"/>
                  <a:pt x="42" y="185"/>
                </a:cubicBezTo>
                <a:cubicBezTo>
                  <a:pt x="17" y="202"/>
                  <a:pt x="17" y="202"/>
                  <a:pt x="17" y="202"/>
                </a:cubicBezTo>
                <a:cubicBezTo>
                  <a:pt x="15" y="204"/>
                  <a:pt x="14" y="207"/>
                  <a:pt x="16" y="210"/>
                </a:cubicBezTo>
                <a:cubicBezTo>
                  <a:pt x="24" y="226"/>
                  <a:pt x="24" y="226"/>
                  <a:pt x="24" y="226"/>
                </a:cubicBezTo>
                <a:cubicBezTo>
                  <a:pt x="25" y="228"/>
                  <a:pt x="29" y="229"/>
                  <a:pt x="32" y="228"/>
                </a:cubicBezTo>
                <a:cubicBezTo>
                  <a:pt x="59" y="218"/>
                  <a:pt x="59" y="218"/>
                  <a:pt x="59" y="218"/>
                </a:cubicBezTo>
                <a:cubicBezTo>
                  <a:pt x="61" y="219"/>
                  <a:pt x="62" y="221"/>
                  <a:pt x="64" y="223"/>
                </a:cubicBezTo>
                <a:cubicBezTo>
                  <a:pt x="48" y="248"/>
                  <a:pt x="48" y="248"/>
                  <a:pt x="48" y="248"/>
                </a:cubicBezTo>
                <a:cubicBezTo>
                  <a:pt x="47" y="250"/>
                  <a:pt x="47" y="254"/>
                  <a:pt x="50" y="255"/>
                </a:cubicBezTo>
                <a:cubicBezTo>
                  <a:pt x="64" y="267"/>
                  <a:pt x="64" y="267"/>
                  <a:pt x="64" y="267"/>
                </a:cubicBezTo>
                <a:cubicBezTo>
                  <a:pt x="66" y="269"/>
                  <a:pt x="69" y="268"/>
                  <a:pt x="72" y="266"/>
                </a:cubicBezTo>
                <a:cubicBezTo>
                  <a:pt x="92" y="246"/>
                  <a:pt x="92" y="246"/>
                  <a:pt x="92" y="246"/>
                </a:cubicBezTo>
                <a:cubicBezTo>
                  <a:pt x="95" y="247"/>
                  <a:pt x="97" y="249"/>
                  <a:pt x="100" y="250"/>
                </a:cubicBezTo>
                <a:cubicBezTo>
                  <a:pt x="95" y="279"/>
                  <a:pt x="95" y="279"/>
                  <a:pt x="95" y="279"/>
                </a:cubicBezTo>
                <a:cubicBezTo>
                  <a:pt x="95" y="282"/>
                  <a:pt x="96" y="284"/>
                  <a:pt x="99" y="285"/>
                </a:cubicBezTo>
                <a:cubicBezTo>
                  <a:pt x="117" y="290"/>
                  <a:pt x="117" y="290"/>
                  <a:pt x="117" y="290"/>
                </a:cubicBezTo>
                <a:cubicBezTo>
                  <a:pt x="119" y="291"/>
                  <a:pt x="122" y="290"/>
                  <a:pt x="124" y="287"/>
                </a:cubicBezTo>
                <a:cubicBezTo>
                  <a:pt x="135" y="260"/>
                  <a:pt x="135" y="260"/>
                  <a:pt x="135" y="260"/>
                </a:cubicBezTo>
                <a:cubicBezTo>
                  <a:pt x="136" y="260"/>
                  <a:pt x="138" y="260"/>
                  <a:pt x="139" y="260"/>
                </a:cubicBezTo>
                <a:cubicBezTo>
                  <a:pt x="146" y="288"/>
                  <a:pt x="146" y="288"/>
                  <a:pt x="146" y="288"/>
                </a:cubicBezTo>
                <a:cubicBezTo>
                  <a:pt x="147" y="291"/>
                  <a:pt x="150" y="293"/>
                  <a:pt x="152" y="292"/>
                </a:cubicBezTo>
                <a:cubicBezTo>
                  <a:pt x="171" y="290"/>
                  <a:pt x="171" y="290"/>
                  <a:pt x="171" y="290"/>
                </a:cubicBezTo>
                <a:cubicBezTo>
                  <a:pt x="173" y="290"/>
                  <a:pt x="176" y="287"/>
                  <a:pt x="176" y="284"/>
                </a:cubicBezTo>
                <a:cubicBezTo>
                  <a:pt x="176" y="257"/>
                  <a:pt x="176" y="257"/>
                  <a:pt x="176" y="257"/>
                </a:cubicBezTo>
                <a:cubicBezTo>
                  <a:pt x="178" y="256"/>
                  <a:pt x="181" y="256"/>
                  <a:pt x="184" y="255"/>
                </a:cubicBezTo>
                <a:cubicBezTo>
                  <a:pt x="200" y="277"/>
                  <a:pt x="200" y="277"/>
                  <a:pt x="200" y="277"/>
                </a:cubicBezTo>
                <a:cubicBezTo>
                  <a:pt x="202" y="279"/>
                  <a:pt x="205" y="280"/>
                  <a:pt x="207" y="279"/>
                </a:cubicBezTo>
                <a:cubicBezTo>
                  <a:pt x="224" y="270"/>
                  <a:pt x="224" y="270"/>
                  <a:pt x="224" y="270"/>
                </a:cubicBezTo>
                <a:cubicBezTo>
                  <a:pt x="226" y="268"/>
                  <a:pt x="227" y="265"/>
                  <a:pt x="226" y="262"/>
                </a:cubicBezTo>
                <a:cubicBezTo>
                  <a:pt x="216" y="238"/>
                  <a:pt x="216" y="238"/>
                  <a:pt x="216" y="238"/>
                </a:cubicBezTo>
                <a:cubicBezTo>
                  <a:pt x="218" y="236"/>
                  <a:pt x="221" y="234"/>
                  <a:pt x="223" y="232"/>
                </a:cubicBezTo>
                <a:cubicBezTo>
                  <a:pt x="246" y="246"/>
                  <a:pt x="246" y="246"/>
                  <a:pt x="246" y="246"/>
                </a:cubicBezTo>
                <a:cubicBezTo>
                  <a:pt x="248" y="248"/>
                  <a:pt x="252" y="248"/>
                  <a:pt x="253" y="245"/>
                </a:cubicBezTo>
                <a:cubicBezTo>
                  <a:pt x="265" y="231"/>
                  <a:pt x="265" y="231"/>
                  <a:pt x="265" y="231"/>
                </a:cubicBezTo>
                <a:cubicBezTo>
                  <a:pt x="267" y="229"/>
                  <a:pt x="267" y="226"/>
                  <a:pt x="265" y="223"/>
                </a:cubicBezTo>
                <a:cubicBezTo>
                  <a:pt x="246" y="204"/>
                  <a:pt x="246" y="204"/>
                  <a:pt x="246" y="204"/>
                </a:cubicBezTo>
                <a:cubicBezTo>
                  <a:pt x="247" y="201"/>
                  <a:pt x="249" y="198"/>
                  <a:pt x="250" y="196"/>
                </a:cubicBezTo>
                <a:cubicBezTo>
                  <a:pt x="277" y="200"/>
                  <a:pt x="277" y="200"/>
                  <a:pt x="277" y="200"/>
                </a:cubicBezTo>
                <a:cubicBezTo>
                  <a:pt x="280" y="200"/>
                  <a:pt x="283" y="198"/>
                  <a:pt x="283" y="196"/>
                </a:cubicBezTo>
                <a:lnTo>
                  <a:pt x="288" y="178"/>
                </a:lnTo>
                <a:close/>
                <a:moveTo>
                  <a:pt x="133" y="231"/>
                </a:moveTo>
                <a:cubicBezTo>
                  <a:pt x="142" y="199"/>
                  <a:pt x="142" y="199"/>
                  <a:pt x="142" y="199"/>
                </a:cubicBezTo>
                <a:cubicBezTo>
                  <a:pt x="152" y="200"/>
                  <a:pt x="162" y="198"/>
                  <a:pt x="171" y="193"/>
                </a:cubicBezTo>
                <a:cubicBezTo>
                  <a:pt x="195" y="218"/>
                  <a:pt x="195" y="218"/>
                  <a:pt x="195" y="218"/>
                </a:cubicBezTo>
                <a:cubicBezTo>
                  <a:pt x="177" y="230"/>
                  <a:pt x="155" y="236"/>
                  <a:pt x="133" y="231"/>
                </a:cubicBezTo>
                <a:close/>
                <a:moveTo>
                  <a:pt x="70" y="182"/>
                </a:moveTo>
                <a:cubicBezTo>
                  <a:pt x="104" y="174"/>
                  <a:pt x="104" y="174"/>
                  <a:pt x="104" y="174"/>
                </a:cubicBezTo>
                <a:cubicBezTo>
                  <a:pt x="109" y="182"/>
                  <a:pt x="116" y="189"/>
                  <a:pt x="126" y="194"/>
                </a:cubicBezTo>
                <a:cubicBezTo>
                  <a:pt x="116" y="227"/>
                  <a:pt x="116" y="227"/>
                  <a:pt x="116" y="227"/>
                </a:cubicBezTo>
                <a:cubicBezTo>
                  <a:pt x="95" y="218"/>
                  <a:pt x="79" y="202"/>
                  <a:pt x="70" y="182"/>
                </a:cubicBezTo>
                <a:close/>
                <a:moveTo>
                  <a:pt x="163" y="65"/>
                </a:moveTo>
                <a:cubicBezTo>
                  <a:pt x="153" y="97"/>
                  <a:pt x="153" y="97"/>
                  <a:pt x="153" y="97"/>
                </a:cubicBezTo>
                <a:cubicBezTo>
                  <a:pt x="142" y="96"/>
                  <a:pt x="131" y="99"/>
                  <a:pt x="122" y="104"/>
                </a:cubicBezTo>
                <a:cubicBezTo>
                  <a:pt x="98" y="80"/>
                  <a:pt x="98" y="80"/>
                  <a:pt x="98" y="80"/>
                </a:cubicBezTo>
                <a:cubicBezTo>
                  <a:pt x="116" y="66"/>
                  <a:pt x="139" y="61"/>
                  <a:pt x="163" y="65"/>
                </a:cubicBezTo>
                <a:close/>
                <a:moveTo>
                  <a:pt x="226" y="116"/>
                </a:moveTo>
                <a:cubicBezTo>
                  <a:pt x="193" y="125"/>
                  <a:pt x="193" y="125"/>
                  <a:pt x="193" y="125"/>
                </a:cubicBezTo>
                <a:cubicBezTo>
                  <a:pt x="188" y="115"/>
                  <a:pt x="180" y="107"/>
                  <a:pt x="170" y="102"/>
                </a:cubicBezTo>
                <a:cubicBezTo>
                  <a:pt x="179" y="70"/>
                  <a:pt x="179" y="70"/>
                  <a:pt x="179" y="70"/>
                </a:cubicBezTo>
                <a:cubicBezTo>
                  <a:pt x="201" y="78"/>
                  <a:pt x="218" y="96"/>
                  <a:pt x="226" y="116"/>
                </a:cubicBezTo>
                <a:close/>
                <a:moveTo>
                  <a:pt x="198" y="141"/>
                </a:moveTo>
                <a:cubicBezTo>
                  <a:pt x="231" y="133"/>
                  <a:pt x="231" y="133"/>
                  <a:pt x="231" y="133"/>
                </a:cubicBezTo>
                <a:cubicBezTo>
                  <a:pt x="233" y="145"/>
                  <a:pt x="233" y="159"/>
                  <a:pt x="229" y="172"/>
                </a:cubicBezTo>
                <a:cubicBezTo>
                  <a:pt x="225" y="185"/>
                  <a:pt x="218" y="198"/>
                  <a:pt x="208" y="207"/>
                </a:cubicBezTo>
                <a:cubicBezTo>
                  <a:pt x="185" y="183"/>
                  <a:pt x="185" y="183"/>
                  <a:pt x="185" y="183"/>
                </a:cubicBezTo>
                <a:cubicBezTo>
                  <a:pt x="190" y="177"/>
                  <a:pt x="195" y="170"/>
                  <a:pt x="197" y="162"/>
                </a:cubicBezTo>
                <a:cubicBezTo>
                  <a:pt x="199" y="155"/>
                  <a:pt x="199" y="148"/>
                  <a:pt x="198" y="141"/>
                </a:cubicBezTo>
                <a:close/>
                <a:moveTo>
                  <a:pt x="169" y="154"/>
                </a:moveTo>
                <a:cubicBezTo>
                  <a:pt x="166" y="166"/>
                  <a:pt x="153" y="173"/>
                  <a:pt x="142" y="169"/>
                </a:cubicBezTo>
                <a:cubicBezTo>
                  <a:pt x="130" y="166"/>
                  <a:pt x="123" y="154"/>
                  <a:pt x="127" y="142"/>
                </a:cubicBezTo>
                <a:cubicBezTo>
                  <a:pt x="130" y="130"/>
                  <a:pt x="142" y="123"/>
                  <a:pt x="154" y="127"/>
                </a:cubicBezTo>
                <a:cubicBezTo>
                  <a:pt x="166" y="130"/>
                  <a:pt x="172" y="142"/>
                  <a:pt x="169" y="154"/>
                </a:cubicBezTo>
                <a:close/>
                <a:moveTo>
                  <a:pt x="98" y="157"/>
                </a:moveTo>
                <a:cubicBezTo>
                  <a:pt x="65" y="166"/>
                  <a:pt x="65" y="166"/>
                  <a:pt x="65" y="166"/>
                </a:cubicBezTo>
                <a:cubicBezTo>
                  <a:pt x="62" y="152"/>
                  <a:pt x="62" y="138"/>
                  <a:pt x="66" y="125"/>
                </a:cubicBezTo>
                <a:cubicBezTo>
                  <a:pt x="70" y="112"/>
                  <a:pt x="77" y="101"/>
                  <a:pt x="85" y="91"/>
                </a:cubicBezTo>
                <a:cubicBezTo>
                  <a:pt x="108" y="116"/>
                  <a:pt x="108" y="116"/>
                  <a:pt x="108" y="116"/>
                </a:cubicBezTo>
                <a:cubicBezTo>
                  <a:pt x="104" y="121"/>
                  <a:pt x="101" y="127"/>
                  <a:pt x="99" y="134"/>
                </a:cubicBezTo>
                <a:cubicBezTo>
                  <a:pt x="96" y="142"/>
                  <a:pt x="96" y="150"/>
                  <a:pt x="98" y="157"/>
                </a:cubicBezTo>
                <a:close/>
              </a:path>
            </a:pathLst>
          </a:custGeom>
          <a:solidFill>
            <a:srgbClr val="359193"/>
          </a:solidFill>
          <a:ln>
            <a:noFill/>
          </a:ln>
          <a:extLst/>
        </p:spPr>
        <p:txBody>
          <a:bodyPr vert="horz" wrap="square" lIns="91440" tIns="45720" rIns="91440" bIns="45720" numCol="1" anchor="t" anchorCtr="0" compatLnSpc="1">
            <a:prstTxWarp prst="textNoShape">
              <a:avLst/>
            </a:prstTxWarp>
          </a:bodyPr>
          <a:lstStyle/>
          <a:p>
            <a:endParaRPr lang="en-US" sz="1351"/>
          </a:p>
        </p:txBody>
      </p:sp>
      <p:sp>
        <p:nvSpPr>
          <p:cNvPr id="33" name="Freeform 31">
            <a:extLst>
              <a:ext uri="{FF2B5EF4-FFF2-40B4-BE49-F238E27FC236}">
                <a16:creationId xmlns:a16="http://schemas.microsoft.com/office/drawing/2014/main" id="{E7829F48-149D-4DD1-A94E-11843CAFDE1D}"/>
              </a:ext>
            </a:extLst>
          </p:cNvPr>
          <p:cNvSpPr>
            <a:spLocks noEditPoints="1"/>
          </p:cNvSpPr>
          <p:nvPr/>
        </p:nvSpPr>
        <p:spPr bwMode="auto">
          <a:xfrm flipH="1">
            <a:off x="4108340" y="5202216"/>
            <a:ext cx="663411" cy="663411"/>
          </a:xfrm>
          <a:custGeom>
            <a:avLst/>
            <a:gdLst>
              <a:gd name="T0" fmla="*/ 234 w 263"/>
              <a:gd name="T1" fmla="*/ 144 h 263"/>
              <a:gd name="T2" fmla="*/ 262 w 263"/>
              <a:gd name="T3" fmla="*/ 124 h 263"/>
              <a:gd name="T4" fmla="*/ 230 w 263"/>
              <a:gd name="T5" fmla="*/ 103 h 263"/>
              <a:gd name="T6" fmla="*/ 249 w 263"/>
              <a:gd name="T7" fmla="*/ 74 h 263"/>
              <a:gd name="T8" fmla="*/ 210 w 263"/>
              <a:gd name="T9" fmla="*/ 67 h 263"/>
              <a:gd name="T10" fmla="*/ 219 w 263"/>
              <a:gd name="T11" fmla="*/ 34 h 263"/>
              <a:gd name="T12" fmla="*/ 179 w 263"/>
              <a:gd name="T13" fmla="*/ 42 h 263"/>
              <a:gd name="T14" fmla="*/ 182 w 263"/>
              <a:gd name="T15" fmla="*/ 14 h 263"/>
              <a:gd name="T16" fmla="*/ 156 w 263"/>
              <a:gd name="T17" fmla="*/ 7 h 263"/>
              <a:gd name="T18" fmla="*/ 140 w 263"/>
              <a:gd name="T19" fmla="*/ 31 h 263"/>
              <a:gd name="T20" fmla="*/ 110 w 263"/>
              <a:gd name="T21" fmla="*/ 3 h 263"/>
              <a:gd name="T22" fmla="*/ 101 w 263"/>
              <a:gd name="T23" fmla="*/ 37 h 263"/>
              <a:gd name="T24" fmla="*/ 78 w 263"/>
              <a:gd name="T25" fmla="*/ 12 h 263"/>
              <a:gd name="T26" fmla="*/ 71 w 263"/>
              <a:gd name="T27" fmla="*/ 52 h 263"/>
              <a:gd name="T28" fmla="*/ 43 w 263"/>
              <a:gd name="T29" fmla="*/ 42 h 263"/>
              <a:gd name="T30" fmla="*/ 26 w 263"/>
              <a:gd name="T31" fmla="*/ 62 h 263"/>
              <a:gd name="T32" fmla="*/ 42 w 263"/>
              <a:gd name="T33" fmla="*/ 88 h 263"/>
              <a:gd name="T34" fmla="*/ 9 w 263"/>
              <a:gd name="T35" fmla="*/ 87 h 263"/>
              <a:gd name="T36" fmla="*/ 32 w 263"/>
              <a:gd name="T37" fmla="*/ 121 h 263"/>
              <a:gd name="T38" fmla="*/ 31 w 263"/>
              <a:gd name="T39" fmla="*/ 127 h 263"/>
              <a:gd name="T40" fmla="*/ 3 w 263"/>
              <a:gd name="T41" fmla="*/ 156 h 263"/>
              <a:gd name="T42" fmla="*/ 37 w 263"/>
              <a:gd name="T43" fmla="*/ 166 h 263"/>
              <a:gd name="T44" fmla="*/ 22 w 263"/>
              <a:gd name="T45" fmla="*/ 203 h 263"/>
              <a:gd name="T46" fmla="*/ 57 w 263"/>
              <a:gd name="T47" fmla="*/ 200 h 263"/>
              <a:gd name="T48" fmla="*/ 58 w 263"/>
              <a:gd name="T49" fmla="*/ 240 h 263"/>
              <a:gd name="T50" fmla="*/ 90 w 263"/>
              <a:gd name="T51" fmla="*/ 225 h 263"/>
              <a:gd name="T52" fmla="*/ 105 w 263"/>
              <a:gd name="T53" fmla="*/ 261 h 263"/>
              <a:gd name="T54" fmla="*/ 125 w 263"/>
              <a:gd name="T55" fmla="*/ 234 h 263"/>
              <a:gd name="T56" fmla="*/ 154 w 263"/>
              <a:gd name="T57" fmla="*/ 261 h 263"/>
              <a:gd name="T58" fmla="*/ 166 w 263"/>
              <a:gd name="T59" fmla="*/ 229 h 263"/>
              <a:gd name="T60" fmla="*/ 202 w 263"/>
              <a:gd name="T61" fmla="*/ 242 h 263"/>
              <a:gd name="T62" fmla="*/ 201 w 263"/>
              <a:gd name="T63" fmla="*/ 208 h 263"/>
              <a:gd name="T64" fmla="*/ 239 w 263"/>
              <a:gd name="T65" fmla="*/ 208 h 263"/>
              <a:gd name="T66" fmla="*/ 225 w 263"/>
              <a:gd name="T67" fmla="*/ 176 h 263"/>
              <a:gd name="T68" fmla="*/ 260 w 263"/>
              <a:gd name="T69" fmla="*/ 160 h 263"/>
              <a:gd name="T70" fmla="*/ 154 w 263"/>
              <a:gd name="T71" fmla="*/ 174 h 263"/>
              <a:gd name="T72" fmla="*/ 63 w 263"/>
              <a:gd name="T73" fmla="*/ 163 h 263"/>
              <a:gd name="T74" fmla="*/ 105 w 263"/>
              <a:gd name="T75" fmla="*/ 204 h 263"/>
              <a:gd name="T76" fmla="*/ 138 w 263"/>
              <a:gd name="T77" fmla="*/ 87 h 263"/>
              <a:gd name="T78" fmla="*/ 147 w 263"/>
              <a:gd name="T79" fmla="*/ 58 h 263"/>
              <a:gd name="T80" fmla="*/ 153 w 263"/>
              <a:gd name="T81" fmla="*/ 91 h 263"/>
              <a:gd name="T82" fmla="*/ 179 w 263"/>
              <a:gd name="T83" fmla="*/ 126 h 263"/>
              <a:gd name="T84" fmla="*/ 188 w 263"/>
              <a:gd name="T85" fmla="*/ 186 h 263"/>
              <a:gd name="T86" fmla="*/ 179 w 263"/>
              <a:gd name="T87" fmla="*/ 126 h 263"/>
              <a:gd name="T88" fmla="*/ 114 w 263"/>
              <a:gd name="T89" fmla="*/ 127 h 263"/>
              <a:gd name="T90" fmla="*/ 88 w 263"/>
              <a:gd name="T91" fmla="*/ 141 h 263"/>
              <a:gd name="T92" fmla="*/ 77 w 263"/>
              <a:gd name="T93" fmla="*/ 82 h 263"/>
              <a:gd name="T94" fmla="*/ 88 w 263"/>
              <a:gd name="T95" fmla="*/ 14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63" h="263">
                <a:moveTo>
                  <a:pt x="260" y="160"/>
                </a:moveTo>
                <a:cubicBezTo>
                  <a:pt x="261" y="157"/>
                  <a:pt x="259" y="155"/>
                  <a:pt x="257" y="154"/>
                </a:cubicBezTo>
                <a:cubicBezTo>
                  <a:pt x="234" y="144"/>
                  <a:pt x="234" y="144"/>
                  <a:pt x="234" y="144"/>
                </a:cubicBezTo>
                <a:cubicBezTo>
                  <a:pt x="234" y="141"/>
                  <a:pt x="235" y="138"/>
                  <a:pt x="235" y="135"/>
                </a:cubicBezTo>
                <a:cubicBezTo>
                  <a:pt x="258" y="129"/>
                  <a:pt x="258" y="129"/>
                  <a:pt x="258" y="129"/>
                </a:cubicBezTo>
                <a:cubicBezTo>
                  <a:pt x="261" y="129"/>
                  <a:pt x="263" y="126"/>
                  <a:pt x="262" y="124"/>
                </a:cubicBezTo>
                <a:cubicBezTo>
                  <a:pt x="260" y="107"/>
                  <a:pt x="260" y="107"/>
                  <a:pt x="260" y="107"/>
                </a:cubicBezTo>
                <a:cubicBezTo>
                  <a:pt x="260" y="105"/>
                  <a:pt x="258" y="103"/>
                  <a:pt x="255" y="103"/>
                </a:cubicBezTo>
                <a:cubicBezTo>
                  <a:pt x="230" y="103"/>
                  <a:pt x="230" y="103"/>
                  <a:pt x="230" y="103"/>
                </a:cubicBezTo>
                <a:cubicBezTo>
                  <a:pt x="229" y="100"/>
                  <a:pt x="228" y="98"/>
                  <a:pt x="227" y="95"/>
                </a:cubicBezTo>
                <a:cubicBezTo>
                  <a:pt x="247" y="81"/>
                  <a:pt x="247" y="81"/>
                  <a:pt x="247" y="81"/>
                </a:cubicBezTo>
                <a:cubicBezTo>
                  <a:pt x="250" y="79"/>
                  <a:pt x="250" y="76"/>
                  <a:pt x="249" y="74"/>
                </a:cubicBezTo>
                <a:cubicBezTo>
                  <a:pt x="241" y="60"/>
                  <a:pt x="241" y="60"/>
                  <a:pt x="241" y="60"/>
                </a:cubicBezTo>
                <a:cubicBezTo>
                  <a:pt x="240" y="57"/>
                  <a:pt x="237" y="56"/>
                  <a:pt x="235" y="57"/>
                </a:cubicBezTo>
                <a:cubicBezTo>
                  <a:pt x="210" y="67"/>
                  <a:pt x="210" y="67"/>
                  <a:pt x="210" y="67"/>
                </a:cubicBezTo>
                <a:cubicBezTo>
                  <a:pt x="209" y="65"/>
                  <a:pt x="207" y="63"/>
                  <a:pt x="206" y="62"/>
                </a:cubicBezTo>
                <a:cubicBezTo>
                  <a:pt x="220" y="41"/>
                  <a:pt x="220" y="41"/>
                  <a:pt x="220" y="41"/>
                </a:cubicBezTo>
                <a:cubicBezTo>
                  <a:pt x="221" y="39"/>
                  <a:pt x="221" y="35"/>
                  <a:pt x="219" y="34"/>
                </a:cubicBezTo>
                <a:cubicBezTo>
                  <a:pt x="206" y="23"/>
                  <a:pt x="206" y="23"/>
                  <a:pt x="206" y="23"/>
                </a:cubicBezTo>
                <a:cubicBezTo>
                  <a:pt x="204" y="21"/>
                  <a:pt x="201" y="21"/>
                  <a:pt x="199" y="23"/>
                </a:cubicBezTo>
                <a:cubicBezTo>
                  <a:pt x="179" y="42"/>
                  <a:pt x="179" y="42"/>
                  <a:pt x="179" y="42"/>
                </a:cubicBezTo>
                <a:cubicBezTo>
                  <a:pt x="179" y="42"/>
                  <a:pt x="179" y="42"/>
                  <a:pt x="179" y="42"/>
                </a:cubicBezTo>
                <a:cubicBezTo>
                  <a:pt x="178" y="42"/>
                  <a:pt x="178" y="42"/>
                  <a:pt x="177" y="41"/>
                </a:cubicBezTo>
                <a:cubicBezTo>
                  <a:pt x="182" y="14"/>
                  <a:pt x="182" y="14"/>
                  <a:pt x="182" y="14"/>
                </a:cubicBezTo>
                <a:cubicBezTo>
                  <a:pt x="182" y="11"/>
                  <a:pt x="180" y="9"/>
                  <a:pt x="178" y="8"/>
                </a:cubicBezTo>
                <a:cubicBezTo>
                  <a:pt x="162" y="4"/>
                  <a:pt x="162" y="4"/>
                  <a:pt x="162" y="4"/>
                </a:cubicBezTo>
                <a:cubicBezTo>
                  <a:pt x="160" y="3"/>
                  <a:pt x="157" y="4"/>
                  <a:pt x="156" y="7"/>
                </a:cubicBezTo>
                <a:cubicBezTo>
                  <a:pt x="145" y="32"/>
                  <a:pt x="145" y="32"/>
                  <a:pt x="145" y="32"/>
                </a:cubicBezTo>
                <a:cubicBezTo>
                  <a:pt x="143" y="32"/>
                  <a:pt x="142" y="32"/>
                  <a:pt x="140" y="32"/>
                </a:cubicBezTo>
                <a:cubicBezTo>
                  <a:pt x="140" y="31"/>
                  <a:pt x="140" y="31"/>
                  <a:pt x="140" y="31"/>
                </a:cubicBezTo>
                <a:cubicBezTo>
                  <a:pt x="132" y="4"/>
                  <a:pt x="132" y="4"/>
                  <a:pt x="132" y="4"/>
                </a:cubicBezTo>
                <a:cubicBezTo>
                  <a:pt x="132" y="1"/>
                  <a:pt x="129" y="0"/>
                  <a:pt x="127" y="0"/>
                </a:cubicBezTo>
                <a:cubicBezTo>
                  <a:pt x="110" y="3"/>
                  <a:pt x="110" y="3"/>
                  <a:pt x="110" y="3"/>
                </a:cubicBezTo>
                <a:cubicBezTo>
                  <a:pt x="108" y="3"/>
                  <a:pt x="106" y="5"/>
                  <a:pt x="106" y="8"/>
                </a:cubicBezTo>
                <a:cubicBezTo>
                  <a:pt x="107" y="35"/>
                  <a:pt x="107" y="35"/>
                  <a:pt x="107" y="35"/>
                </a:cubicBezTo>
                <a:cubicBezTo>
                  <a:pt x="105" y="35"/>
                  <a:pt x="103" y="36"/>
                  <a:pt x="101" y="37"/>
                </a:cubicBezTo>
                <a:cubicBezTo>
                  <a:pt x="101" y="36"/>
                  <a:pt x="101" y="36"/>
                  <a:pt x="101" y="36"/>
                </a:cubicBezTo>
                <a:cubicBezTo>
                  <a:pt x="84" y="14"/>
                  <a:pt x="84" y="14"/>
                  <a:pt x="84" y="14"/>
                </a:cubicBezTo>
                <a:cubicBezTo>
                  <a:pt x="83" y="12"/>
                  <a:pt x="80" y="11"/>
                  <a:pt x="78" y="12"/>
                </a:cubicBezTo>
                <a:cubicBezTo>
                  <a:pt x="63" y="21"/>
                  <a:pt x="63" y="21"/>
                  <a:pt x="63" y="21"/>
                </a:cubicBezTo>
                <a:cubicBezTo>
                  <a:pt x="61" y="22"/>
                  <a:pt x="60" y="25"/>
                  <a:pt x="61" y="27"/>
                </a:cubicBezTo>
                <a:cubicBezTo>
                  <a:pt x="71" y="52"/>
                  <a:pt x="71" y="52"/>
                  <a:pt x="71" y="52"/>
                </a:cubicBezTo>
                <a:cubicBezTo>
                  <a:pt x="70" y="54"/>
                  <a:pt x="68" y="55"/>
                  <a:pt x="66" y="56"/>
                </a:cubicBezTo>
                <a:cubicBezTo>
                  <a:pt x="66" y="56"/>
                  <a:pt x="66" y="56"/>
                  <a:pt x="66" y="56"/>
                </a:cubicBezTo>
                <a:cubicBezTo>
                  <a:pt x="43" y="42"/>
                  <a:pt x="43" y="42"/>
                  <a:pt x="43" y="42"/>
                </a:cubicBezTo>
                <a:cubicBezTo>
                  <a:pt x="41" y="40"/>
                  <a:pt x="37" y="40"/>
                  <a:pt x="36" y="42"/>
                </a:cubicBezTo>
                <a:cubicBezTo>
                  <a:pt x="26" y="55"/>
                  <a:pt x="26" y="55"/>
                  <a:pt x="26" y="55"/>
                </a:cubicBezTo>
                <a:cubicBezTo>
                  <a:pt x="24" y="57"/>
                  <a:pt x="24" y="60"/>
                  <a:pt x="26" y="62"/>
                </a:cubicBezTo>
                <a:cubicBezTo>
                  <a:pt x="45" y="82"/>
                  <a:pt x="45" y="82"/>
                  <a:pt x="45" y="82"/>
                </a:cubicBezTo>
                <a:cubicBezTo>
                  <a:pt x="45" y="82"/>
                  <a:pt x="45" y="82"/>
                  <a:pt x="45" y="82"/>
                </a:cubicBezTo>
                <a:cubicBezTo>
                  <a:pt x="44" y="84"/>
                  <a:pt x="43" y="86"/>
                  <a:pt x="42" y="88"/>
                </a:cubicBezTo>
                <a:cubicBezTo>
                  <a:pt x="42" y="88"/>
                  <a:pt x="42" y="88"/>
                  <a:pt x="42" y="88"/>
                </a:cubicBezTo>
                <a:cubicBezTo>
                  <a:pt x="14" y="84"/>
                  <a:pt x="14" y="84"/>
                  <a:pt x="14" y="84"/>
                </a:cubicBezTo>
                <a:cubicBezTo>
                  <a:pt x="12" y="83"/>
                  <a:pt x="9" y="85"/>
                  <a:pt x="9" y="87"/>
                </a:cubicBezTo>
                <a:cubicBezTo>
                  <a:pt x="4" y="103"/>
                  <a:pt x="4" y="103"/>
                  <a:pt x="4" y="103"/>
                </a:cubicBezTo>
                <a:cubicBezTo>
                  <a:pt x="3" y="106"/>
                  <a:pt x="4" y="108"/>
                  <a:pt x="7" y="109"/>
                </a:cubicBezTo>
                <a:cubicBezTo>
                  <a:pt x="32" y="121"/>
                  <a:pt x="32" y="121"/>
                  <a:pt x="32" y="121"/>
                </a:cubicBezTo>
                <a:cubicBezTo>
                  <a:pt x="32" y="121"/>
                  <a:pt x="32" y="121"/>
                  <a:pt x="32" y="121"/>
                </a:cubicBezTo>
                <a:cubicBezTo>
                  <a:pt x="32" y="123"/>
                  <a:pt x="32" y="125"/>
                  <a:pt x="32" y="126"/>
                </a:cubicBezTo>
                <a:cubicBezTo>
                  <a:pt x="31" y="127"/>
                  <a:pt x="31" y="127"/>
                  <a:pt x="31" y="127"/>
                </a:cubicBezTo>
                <a:cubicBezTo>
                  <a:pt x="5" y="133"/>
                  <a:pt x="5" y="133"/>
                  <a:pt x="5" y="133"/>
                </a:cubicBezTo>
                <a:cubicBezTo>
                  <a:pt x="2" y="134"/>
                  <a:pt x="0" y="137"/>
                  <a:pt x="1" y="139"/>
                </a:cubicBezTo>
                <a:cubicBezTo>
                  <a:pt x="3" y="156"/>
                  <a:pt x="3" y="156"/>
                  <a:pt x="3" y="156"/>
                </a:cubicBezTo>
                <a:cubicBezTo>
                  <a:pt x="3" y="158"/>
                  <a:pt x="5" y="160"/>
                  <a:pt x="8" y="160"/>
                </a:cubicBezTo>
                <a:cubicBezTo>
                  <a:pt x="35" y="160"/>
                  <a:pt x="35" y="160"/>
                  <a:pt x="35" y="160"/>
                </a:cubicBezTo>
                <a:cubicBezTo>
                  <a:pt x="36" y="162"/>
                  <a:pt x="37" y="164"/>
                  <a:pt x="37" y="166"/>
                </a:cubicBezTo>
                <a:cubicBezTo>
                  <a:pt x="16" y="182"/>
                  <a:pt x="16" y="182"/>
                  <a:pt x="16" y="182"/>
                </a:cubicBezTo>
                <a:cubicBezTo>
                  <a:pt x="13" y="183"/>
                  <a:pt x="13" y="186"/>
                  <a:pt x="14" y="188"/>
                </a:cubicBezTo>
                <a:cubicBezTo>
                  <a:pt x="22" y="203"/>
                  <a:pt x="22" y="203"/>
                  <a:pt x="22" y="203"/>
                </a:cubicBezTo>
                <a:cubicBezTo>
                  <a:pt x="23" y="205"/>
                  <a:pt x="26" y="206"/>
                  <a:pt x="28" y="205"/>
                </a:cubicBezTo>
                <a:cubicBezTo>
                  <a:pt x="53" y="196"/>
                  <a:pt x="53" y="196"/>
                  <a:pt x="53" y="196"/>
                </a:cubicBezTo>
                <a:cubicBezTo>
                  <a:pt x="55" y="197"/>
                  <a:pt x="56" y="199"/>
                  <a:pt x="57" y="200"/>
                </a:cubicBezTo>
                <a:cubicBezTo>
                  <a:pt x="44" y="222"/>
                  <a:pt x="44" y="222"/>
                  <a:pt x="44" y="222"/>
                </a:cubicBezTo>
                <a:cubicBezTo>
                  <a:pt x="42" y="225"/>
                  <a:pt x="43" y="228"/>
                  <a:pt x="45" y="229"/>
                </a:cubicBezTo>
                <a:cubicBezTo>
                  <a:pt x="58" y="240"/>
                  <a:pt x="58" y="240"/>
                  <a:pt x="58" y="240"/>
                </a:cubicBezTo>
                <a:cubicBezTo>
                  <a:pt x="59" y="241"/>
                  <a:pt x="62" y="241"/>
                  <a:pt x="64" y="239"/>
                </a:cubicBezTo>
                <a:cubicBezTo>
                  <a:pt x="83" y="221"/>
                  <a:pt x="83" y="221"/>
                  <a:pt x="83" y="221"/>
                </a:cubicBezTo>
                <a:cubicBezTo>
                  <a:pt x="85" y="222"/>
                  <a:pt x="87" y="223"/>
                  <a:pt x="90" y="225"/>
                </a:cubicBezTo>
                <a:cubicBezTo>
                  <a:pt x="86" y="250"/>
                  <a:pt x="86" y="250"/>
                  <a:pt x="86" y="250"/>
                </a:cubicBezTo>
                <a:cubicBezTo>
                  <a:pt x="85" y="253"/>
                  <a:pt x="87" y="256"/>
                  <a:pt x="89" y="256"/>
                </a:cubicBezTo>
                <a:cubicBezTo>
                  <a:pt x="105" y="261"/>
                  <a:pt x="105" y="261"/>
                  <a:pt x="105" y="261"/>
                </a:cubicBezTo>
                <a:cubicBezTo>
                  <a:pt x="107" y="262"/>
                  <a:pt x="110" y="260"/>
                  <a:pt x="111" y="258"/>
                </a:cubicBezTo>
                <a:cubicBezTo>
                  <a:pt x="122" y="234"/>
                  <a:pt x="122" y="234"/>
                  <a:pt x="122" y="234"/>
                </a:cubicBezTo>
                <a:cubicBezTo>
                  <a:pt x="123" y="234"/>
                  <a:pt x="124" y="234"/>
                  <a:pt x="125" y="234"/>
                </a:cubicBezTo>
                <a:cubicBezTo>
                  <a:pt x="132" y="259"/>
                  <a:pt x="132" y="259"/>
                  <a:pt x="132" y="259"/>
                </a:cubicBezTo>
                <a:cubicBezTo>
                  <a:pt x="132" y="261"/>
                  <a:pt x="135" y="263"/>
                  <a:pt x="137" y="263"/>
                </a:cubicBezTo>
                <a:cubicBezTo>
                  <a:pt x="154" y="261"/>
                  <a:pt x="154" y="261"/>
                  <a:pt x="154" y="261"/>
                </a:cubicBezTo>
                <a:cubicBezTo>
                  <a:pt x="156" y="261"/>
                  <a:pt x="158" y="258"/>
                  <a:pt x="158" y="256"/>
                </a:cubicBezTo>
                <a:cubicBezTo>
                  <a:pt x="158" y="231"/>
                  <a:pt x="158" y="231"/>
                  <a:pt x="158" y="231"/>
                </a:cubicBezTo>
                <a:cubicBezTo>
                  <a:pt x="161" y="231"/>
                  <a:pt x="163" y="230"/>
                  <a:pt x="166" y="229"/>
                </a:cubicBezTo>
                <a:cubicBezTo>
                  <a:pt x="180" y="249"/>
                  <a:pt x="180" y="249"/>
                  <a:pt x="180" y="249"/>
                </a:cubicBezTo>
                <a:cubicBezTo>
                  <a:pt x="182" y="251"/>
                  <a:pt x="185" y="252"/>
                  <a:pt x="187" y="251"/>
                </a:cubicBezTo>
                <a:cubicBezTo>
                  <a:pt x="202" y="242"/>
                  <a:pt x="202" y="242"/>
                  <a:pt x="202" y="242"/>
                </a:cubicBezTo>
                <a:cubicBezTo>
                  <a:pt x="204" y="241"/>
                  <a:pt x="205" y="238"/>
                  <a:pt x="204" y="236"/>
                </a:cubicBezTo>
                <a:cubicBezTo>
                  <a:pt x="195" y="214"/>
                  <a:pt x="195" y="214"/>
                  <a:pt x="195" y="214"/>
                </a:cubicBezTo>
                <a:cubicBezTo>
                  <a:pt x="197" y="212"/>
                  <a:pt x="199" y="210"/>
                  <a:pt x="201" y="208"/>
                </a:cubicBezTo>
                <a:cubicBezTo>
                  <a:pt x="222" y="221"/>
                  <a:pt x="222" y="221"/>
                  <a:pt x="222" y="221"/>
                </a:cubicBezTo>
                <a:cubicBezTo>
                  <a:pt x="224" y="223"/>
                  <a:pt x="227" y="223"/>
                  <a:pt x="228" y="221"/>
                </a:cubicBezTo>
                <a:cubicBezTo>
                  <a:pt x="239" y="208"/>
                  <a:pt x="239" y="208"/>
                  <a:pt x="239" y="208"/>
                </a:cubicBezTo>
                <a:cubicBezTo>
                  <a:pt x="241" y="206"/>
                  <a:pt x="240" y="203"/>
                  <a:pt x="239" y="201"/>
                </a:cubicBezTo>
                <a:cubicBezTo>
                  <a:pt x="222" y="183"/>
                  <a:pt x="222" y="183"/>
                  <a:pt x="222" y="183"/>
                </a:cubicBezTo>
                <a:cubicBezTo>
                  <a:pt x="223" y="181"/>
                  <a:pt x="224" y="178"/>
                  <a:pt x="225" y="176"/>
                </a:cubicBezTo>
                <a:cubicBezTo>
                  <a:pt x="249" y="179"/>
                  <a:pt x="249" y="179"/>
                  <a:pt x="249" y="179"/>
                </a:cubicBezTo>
                <a:cubicBezTo>
                  <a:pt x="252" y="180"/>
                  <a:pt x="255" y="178"/>
                  <a:pt x="255" y="176"/>
                </a:cubicBezTo>
                <a:lnTo>
                  <a:pt x="260" y="160"/>
                </a:lnTo>
                <a:close/>
                <a:moveTo>
                  <a:pt x="120" y="208"/>
                </a:moveTo>
                <a:cubicBezTo>
                  <a:pt x="128" y="179"/>
                  <a:pt x="128" y="179"/>
                  <a:pt x="128" y="179"/>
                </a:cubicBezTo>
                <a:cubicBezTo>
                  <a:pt x="137" y="180"/>
                  <a:pt x="146" y="178"/>
                  <a:pt x="154" y="174"/>
                </a:cubicBezTo>
                <a:cubicBezTo>
                  <a:pt x="176" y="196"/>
                  <a:pt x="176" y="196"/>
                  <a:pt x="176" y="196"/>
                </a:cubicBezTo>
                <a:cubicBezTo>
                  <a:pt x="160" y="207"/>
                  <a:pt x="140" y="212"/>
                  <a:pt x="120" y="208"/>
                </a:cubicBezTo>
                <a:close/>
                <a:moveTo>
                  <a:pt x="63" y="163"/>
                </a:moveTo>
                <a:cubicBezTo>
                  <a:pt x="93" y="156"/>
                  <a:pt x="93" y="156"/>
                  <a:pt x="93" y="156"/>
                </a:cubicBezTo>
                <a:cubicBezTo>
                  <a:pt x="98" y="164"/>
                  <a:pt x="105" y="170"/>
                  <a:pt x="113" y="174"/>
                </a:cubicBezTo>
                <a:cubicBezTo>
                  <a:pt x="105" y="204"/>
                  <a:pt x="105" y="204"/>
                  <a:pt x="105" y="204"/>
                </a:cubicBezTo>
                <a:cubicBezTo>
                  <a:pt x="86" y="196"/>
                  <a:pt x="71" y="181"/>
                  <a:pt x="63" y="163"/>
                </a:cubicBezTo>
                <a:close/>
                <a:moveTo>
                  <a:pt x="147" y="58"/>
                </a:moveTo>
                <a:cubicBezTo>
                  <a:pt x="138" y="87"/>
                  <a:pt x="138" y="87"/>
                  <a:pt x="138" y="87"/>
                </a:cubicBezTo>
                <a:cubicBezTo>
                  <a:pt x="128" y="86"/>
                  <a:pt x="118" y="88"/>
                  <a:pt x="110" y="93"/>
                </a:cubicBezTo>
                <a:cubicBezTo>
                  <a:pt x="88" y="71"/>
                  <a:pt x="88" y="71"/>
                  <a:pt x="88" y="71"/>
                </a:cubicBezTo>
                <a:cubicBezTo>
                  <a:pt x="105" y="59"/>
                  <a:pt x="126" y="54"/>
                  <a:pt x="147" y="58"/>
                </a:cubicBezTo>
                <a:close/>
                <a:moveTo>
                  <a:pt x="204" y="104"/>
                </a:moveTo>
                <a:cubicBezTo>
                  <a:pt x="174" y="112"/>
                  <a:pt x="174" y="112"/>
                  <a:pt x="174" y="112"/>
                </a:cubicBezTo>
                <a:cubicBezTo>
                  <a:pt x="170" y="103"/>
                  <a:pt x="162" y="96"/>
                  <a:pt x="153" y="91"/>
                </a:cubicBezTo>
                <a:cubicBezTo>
                  <a:pt x="162" y="62"/>
                  <a:pt x="162" y="62"/>
                  <a:pt x="162" y="62"/>
                </a:cubicBezTo>
                <a:cubicBezTo>
                  <a:pt x="182" y="70"/>
                  <a:pt x="196" y="86"/>
                  <a:pt x="204" y="104"/>
                </a:cubicBezTo>
                <a:close/>
                <a:moveTo>
                  <a:pt x="179" y="126"/>
                </a:moveTo>
                <a:cubicBezTo>
                  <a:pt x="208" y="119"/>
                  <a:pt x="208" y="119"/>
                  <a:pt x="208" y="119"/>
                </a:cubicBezTo>
                <a:cubicBezTo>
                  <a:pt x="210" y="130"/>
                  <a:pt x="210" y="142"/>
                  <a:pt x="207" y="154"/>
                </a:cubicBezTo>
                <a:cubicBezTo>
                  <a:pt x="203" y="167"/>
                  <a:pt x="196" y="177"/>
                  <a:pt x="188" y="186"/>
                </a:cubicBezTo>
                <a:cubicBezTo>
                  <a:pt x="167" y="164"/>
                  <a:pt x="167" y="164"/>
                  <a:pt x="167" y="164"/>
                </a:cubicBezTo>
                <a:cubicBezTo>
                  <a:pt x="172" y="159"/>
                  <a:pt x="175" y="153"/>
                  <a:pt x="177" y="146"/>
                </a:cubicBezTo>
                <a:cubicBezTo>
                  <a:pt x="179" y="139"/>
                  <a:pt x="180" y="133"/>
                  <a:pt x="179" y="126"/>
                </a:cubicBezTo>
                <a:close/>
                <a:moveTo>
                  <a:pt x="152" y="138"/>
                </a:moveTo>
                <a:cubicBezTo>
                  <a:pt x="149" y="149"/>
                  <a:pt x="138" y="155"/>
                  <a:pt x="128" y="152"/>
                </a:cubicBezTo>
                <a:cubicBezTo>
                  <a:pt x="117" y="149"/>
                  <a:pt x="111" y="138"/>
                  <a:pt x="114" y="127"/>
                </a:cubicBezTo>
                <a:cubicBezTo>
                  <a:pt x="117" y="117"/>
                  <a:pt x="128" y="111"/>
                  <a:pt x="139" y="114"/>
                </a:cubicBezTo>
                <a:cubicBezTo>
                  <a:pt x="149" y="117"/>
                  <a:pt x="155" y="128"/>
                  <a:pt x="152" y="138"/>
                </a:cubicBezTo>
                <a:close/>
                <a:moveTo>
                  <a:pt x="88" y="141"/>
                </a:moveTo>
                <a:cubicBezTo>
                  <a:pt x="58" y="149"/>
                  <a:pt x="58" y="149"/>
                  <a:pt x="58" y="149"/>
                </a:cubicBezTo>
                <a:cubicBezTo>
                  <a:pt x="56" y="137"/>
                  <a:pt x="56" y="124"/>
                  <a:pt x="60" y="112"/>
                </a:cubicBezTo>
                <a:cubicBezTo>
                  <a:pt x="63" y="100"/>
                  <a:pt x="69" y="90"/>
                  <a:pt x="77" y="82"/>
                </a:cubicBezTo>
                <a:cubicBezTo>
                  <a:pt x="98" y="104"/>
                  <a:pt x="98" y="104"/>
                  <a:pt x="98" y="104"/>
                </a:cubicBezTo>
                <a:cubicBezTo>
                  <a:pt x="94" y="108"/>
                  <a:pt x="91" y="114"/>
                  <a:pt x="89" y="120"/>
                </a:cubicBezTo>
                <a:cubicBezTo>
                  <a:pt x="87" y="127"/>
                  <a:pt x="87" y="134"/>
                  <a:pt x="88" y="141"/>
                </a:cubicBezTo>
                <a:close/>
              </a:path>
            </a:pathLst>
          </a:custGeom>
          <a:solidFill>
            <a:srgbClr val="359193"/>
          </a:solidFill>
          <a:ln>
            <a:noFill/>
          </a:ln>
          <a:extLst/>
        </p:spPr>
        <p:txBody>
          <a:bodyPr vert="horz" wrap="square" lIns="91440" tIns="45720" rIns="91440" bIns="45720" numCol="1" anchor="t" anchorCtr="0" compatLnSpc="1">
            <a:prstTxWarp prst="textNoShape">
              <a:avLst/>
            </a:prstTxWarp>
          </a:bodyPr>
          <a:lstStyle/>
          <a:p>
            <a:endParaRPr lang="en-US" sz="1351"/>
          </a:p>
        </p:txBody>
      </p:sp>
      <p:sp>
        <p:nvSpPr>
          <p:cNvPr id="34" name="Freeform 33">
            <a:extLst>
              <a:ext uri="{FF2B5EF4-FFF2-40B4-BE49-F238E27FC236}">
                <a16:creationId xmlns:a16="http://schemas.microsoft.com/office/drawing/2014/main" id="{EF844CEC-B1DF-4BBB-875E-A363ACCC98B3}"/>
              </a:ext>
            </a:extLst>
          </p:cNvPr>
          <p:cNvSpPr>
            <a:spLocks noEditPoints="1"/>
          </p:cNvSpPr>
          <p:nvPr/>
        </p:nvSpPr>
        <p:spPr bwMode="auto">
          <a:xfrm flipH="1">
            <a:off x="5109231" y="3236761"/>
            <a:ext cx="1416646" cy="1417929"/>
          </a:xfrm>
          <a:custGeom>
            <a:avLst/>
            <a:gdLst>
              <a:gd name="T0" fmla="*/ 500 w 562"/>
              <a:gd name="T1" fmla="*/ 309 h 563"/>
              <a:gd name="T2" fmla="*/ 561 w 562"/>
              <a:gd name="T3" fmla="*/ 265 h 563"/>
              <a:gd name="T4" fmla="*/ 491 w 562"/>
              <a:gd name="T5" fmla="*/ 220 h 563"/>
              <a:gd name="T6" fmla="*/ 532 w 562"/>
              <a:gd name="T7" fmla="*/ 159 h 563"/>
              <a:gd name="T8" fmla="*/ 449 w 562"/>
              <a:gd name="T9" fmla="*/ 143 h 563"/>
              <a:gd name="T10" fmla="*/ 467 w 562"/>
              <a:gd name="T11" fmla="*/ 73 h 563"/>
              <a:gd name="T12" fmla="*/ 382 w 562"/>
              <a:gd name="T13" fmla="*/ 90 h 563"/>
              <a:gd name="T14" fmla="*/ 388 w 562"/>
              <a:gd name="T15" fmla="*/ 31 h 563"/>
              <a:gd name="T16" fmla="*/ 333 w 562"/>
              <a:gd name="T17" fmla="*/ 15 h 563"/>
              <a:gd name="T18" fmla="*/ 299 w 562"/>
              <a:gd name="T19" fmla="*/ 66 h 563"/>
              <a:gd name="T20" fmla="*/ 235 w 562"/>
              <a:gd name="T21" fmla="*/ 6 h 563"/>
              <a:gd name="T22" fmla="*/ 216 w 562"/>
              <a:gd name="T23" fmla="*/ 79 h 563"/>
              <a:gd name="T24" fmla="*/ 165 w 562"/>
              <a:gd name="T25" fmla="*/ 27 h 563"/>
              <a:gd name="T26" fmla="*/ 152 w 562"/>
              <a:gd name="T27" fmla="*/ 112 h 563"/>
              <a:gd name="T28" fmla="*/ 91 w 562"/>
              <a:gd name="T29" fmla="*/ 89 h 563"/>
              <a:gd name="T30" fmla="*/ 55 w 562"/>
              <a:gd name="T31" fmla="*/ 134 h 563"/>
              <a:gd name="T32" fmla="*/ 89 w 562"/>
              <a:gd name="T33" fmla="*/ 190 h 563"/>
              <a:gd name="T34" fmla="*/ 18 w 562"/>
              <a:gd name="T35" fmla="*/ 187 h 563"/>
              <a:gd name="T36" fmla="*/ 68 w 562"/>
              <a:gd name="T37" fmla="*/ 258 h 563"/>
              <a:gd name="T38" fmla="*/ 67 w 562"/>
              <a:gd name="T39" fmla="*/ 271 h 563"/>
              <a:gd name="T40" fmla="*/ 6 w 562"/>
              <a:gd name="T41" fmla="*/ 333 h 563"/>
              <a:gd name="T42" fmla="*/ 80 w 562"/>
              <a:gd name="T43" fmla="*/ 356 h 563"/>
              <a:gd name="T44" fmla="*/ 47 w 562"/>
              <a:gd name="T45" fmla="*/ 434 h 563"/>
              <a:gd name="T46" fmla="*/ 122 w 562"/>
              <a:gd name="T47" fmla="*/ 429 h 563"/>
              <a:gd name="T48" fmla="*/ 123 w 562"/>
              <a:gd name="T49" fmla="*/ 513 h 563"/>
              <a:gd name="T50" fmla="*/ 191 w 562"/>
              <a:gd name="T51" fmla="*/ 480 h 563"/>
              <a:gd name="T52" fmla="*/ 225 w 562"/>
              <a:gd name="T53" fmla="*/ 558 h 563"/>
              <a:gd name="T54" fmla="*/ 268 w 562"/>
              <a:gd name="T55" fmla="*/ 501 h 563"/>
              <a:gd name="T56" fmla="*/ 328 w 562"/>
              <a:gd name="T57" fmla="*/ 558 h 563"/>
              <a:gd name="T58" fmla="*/ 353 w 562"/>
              <a:gd name="T59" fmla="*/ 490 h 563"/>
              <a:gd name="T60" fmla="*/ 430 w 562"/>
              <a:gd name="T61" fmla="*/ 519 h 563"/>
              <a:gd name="T62" fmla="*/ 429 w 562"/>
              <a:gd name="T63" fmla="*/ 446 h 563"/>
              <a:gd name="T64" fmla="*/ 510 w 562"/>
              <a:gd name="T65" fmla="*/ 444 h 563"/>
              <a:gd name="T66" fmla="*/ 481 w 562"/>
              <a:gd name="T67" fmla="*/ 376 h 563"/>
              <a:gd name="T68" fmla="*/ 555 w 562"/>
              <a:gd name="T69" fmla="*/ 342 h 563"/>
              <a:gd name="T70" fmla="*/ 329 w 562"/>
              <a:gd name="T71" fmla="*/ 372 h 563"/>
              <a:gd name="T72" fmla="*/ 135 w 562"/>
              <a:gd name="T73" fmla="*/ 350 h 563"/>
              <a:gd name="T74" fmla="*/ 224 w 562"/>
              <a:gd name="T75" fmla="*/ 436 h 563"/>
              <a:gd name="T76" fmla="*/ 295 w 562"/>
              <a:gd name="T77" fmla="*/ 187 h 563"/>
              <a:gd name="T78" fmla="*/ 313 w 562"/>
              <a:gd name="T79" fmla="*/ 124 h 563"/>
              <a:gd name="T80" fmla="*/ 327 w 562"/>
              <a:gd name="T81" fmla="*/ 196 h 563"/>
              <a:gd name="T82" fmla="*/ 382 w 562"/>
              <a:gd name="T83" fmla="*/ 271 h 563"/>
              <a:gd name="T84" fmla="*/ 401 w 562"/>
              <a:gd name="T85" fmla="*/ 399 h 563"/>
              <a:gd name="T86" fmla="*/ 382 w 562"/>
              <a:gd name="T87" fmla="*/ 271 h 563"/>
              <a:gd name="T88" fmla="*/ 243 w 562"/>
              <a:gd name="T89" fmla="*/ 273 h 563"/>
              <a:gd name="T90" fmla="*/ 188 w 562"/>
              <a:gd name="T91" fmla="*/ 302 h 563"/>
              <a:gd name="T92" fmla="*/ 163 w 562"/>
              <a:gd name="T93" fmla="*/ 175 h 563"/>
              <a:gd name="T94" fmla="*/ 188 w 562"/>
              <a:gd name="T95" fmla="*/ 302 h 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62" h="563">
                <a:moveTo>
                  <a:pt x="555" y="342"/>
                </a:moveTo>
                <a:cubicBezTo>
                  <a:pt x="557" y="337"/>
                  <a:pt x="554" y="331"/>
                  <a:pt x="548" y="329"/>
                </a:cubicBezTo>
                <a:cubicBezTo>
                  <a:pt x="500" y="309"/>
                  <a:pt x="500" y="309"/>
                  <a:pt x="500" y="309"/>
                </a:cubicBezTo>
                <a:cubicBezTo>
                  <a:pt x="501" y="302"/>
                  <a:pt x="501" y="296"/>
                  <a:pt x="501" y="290"/>
                </a:cubicBezTo>
                <a:cubicBezTo>
                  <a:pt x="552" y="277"/>
                  <a:pt x="552" y="277"/>
                  <a:pt x="552" y="277"/>
                </a:cubicBezTo>
                <a:cubicBezTo>
                  <a:pt x="558" y="275"/>
                  <a:pt x="562" y="270"/>
                  <a:pt x="561" y="265"/>
                </a:cubicBezTo>
                <a:cubicBezTo>
                  <a:pt x="556" y="230"/>
                  <a:pt x="556" y="230"/>
                  <a:pt x="556" y="230"/>
                </a:cubicBezTo>
                <a:cubicBezTo>
                  <a:pt x="556" y="224"/>
                  <a:pt x="551" y="220"/>
                  <a:pt x="545" y="220"/>
                </a:cubicBezTo>
                <a:cubicBezTo>
                  <a:pt x="491" y="220"/>
                  <a:pt x="491" y="220"/>
                  <a:pt x="491" y="220"/>
                </a:cubicBezTo>
                <a:cubicBezTo>
                  <a:pt x="490" y="215"/>
                  <a:pt x="488" y="209"/>
                  <a:pt x="486" y="204"/>
                </a:cubicBezTo>
                <a:cubicBezTo>
                  <a:pt x="528" y="174"/>
                  <a:pt x="528" y="174"/>
                  <a:pt x="528" y="174"/>
                </a:cubicBezTo>
                <a:cubicBezTo>
                  <a:pt x="533" y="170"/>
                  <a:pt x="535" y="164"/>
                  <a:pt x="532" y="159"/>
                </a:cubicBezTo>
                <a:cubicBezTo>
                  <a:pt x="515" y="128"/>
                  <a:pt x="515" y="128"/>
                  <a:pt x="515" y="128"/>
                </a:cubicBezTo>
                <a:cubicBezTo>
                  <a:pt x="513" y="123"/>
                  <a:pt x="507" y="121"/>
                  <a:pt x="502" y="123"/>
                </a:cubicBezTo>
                <a:cubicBezTo>
                  <a:pt x="449" y="143"/>
                  <a:pt x="449" y="143"/>
                  <a:pt x="449" y="143"/>
                </a:cubicBezTo>
                <a:cubicBezTo>
                  <a:pt x="446" y="140"/>
                  <a:pt x="443" y="136"/>
                  <a:pt x="439" y="133"/>
                </a:cubicBezTo>
                <a:cubicBezTo>
                  <a:pt x="469" y="88"/>
                  <a:pt x="469" y="88"/>
                  <a:pt x="469" y="88"/>
                </a:cubicBezTo>
                <a:cubicBezTo>
                  <a:pt x="472" y="83"/>
                  <a:pt x="472" y="76"/>
                  <a:pt x="467" y="73"/>
                </a:cubicBezTo>
                <a:cubicBezTo>
                  <a:pt x="440" y="50"/>
                  <a:pt x="440" y="50"/>
                  <a:pt x="440" y="50"/>
                </a:cubicBezTo>
                <a:cubicBezTo>
                  <a:pt x="437" y="46"/>
                  <a:pt x="430" y="47"/>
                  <a:pt x="426" y="51"/>
                </a:cubicBezTo>
                <a:cubicBezTo>
                  <a:pt x="382" y="90"/>
                  <a:pt x="382" y="90"/>
                  <a:pt x="382" y="90"/>
                </a:cubicBezTo>
                <a:cubicBezTo>
                  <a:pt x="382" y="91"/>
                  <a:pt x="382" y="91"/>
                  <a:pt x="382" y="91"/>
                </a:cubicBezTo>
                <a:cubicBezTo>
                  <a:pt x="380" y="90"/>
                  <a:pt x="379" y="90"/>
                  <a:pt x="378" y="89"/>
                </a:cubicBezTo>
                <a:cubicBezTo>
                  <a:pt x="388" y="31"/>
                  <a:pt x="388" y="31"/>
                  <a:pt x="388" y="31"/>
                </a:cubicBezTo>
                <a:cubicBezTo>
                  <a:pt x="389" y="25"/>
                  <a:pt x="385" y="20"/>
                  <a:pt x="380" y="18"/>
                </a:cubicBezTo>
                <a:cubicBezTo>
                  <a:pt x="346" y="9"/>
                  <a:pt x="346" y="9"/>
                  <a:pt x="346" y="9"/>
                </a:cubicBezTo>
                <a:cubicBezTo>
                  <a:pt x="341" y="7"/>
                  <a:pt x="335" y="10"/>
                  <a:pt x="333" y="15"/>
                </a:cubicBezTo>
                <a:cubicBezTo>
                  <a:pt x="309" y="69"/>
                  <a:pt x="309" y="69"/>
                  <a:pt x="309" y="69"/>
                </a:cubicBezTo>
                <a:cubicBezTo>
                  <a:pt x="306" y="69"/>
                  <a:pt x="302" y="68"/>
                  <a:pt x="299" y="68"/>
                </a:cubicBezTo>
                <a:cubicBezTo>
                  <a:pt x="299" y="67"/>
                  <a:pt x="299" y="67"/>
                  <a:pt x="299" y="66"/>
                </a:cubicBezTo>
                <a:cubicBezTo>
                  <a:pt x="282" y="9"/>
                  <a:pt x="282" y="9"/>
                  <a:pt x="282" y="9"/>
                </a:cubicBezTo>
                <a:cubicBezTo>
                  <a:pt x="281" y="4"/>
                  <a:pt x="275" y="0"/>
                  <a:pt x="270" y="1"/>
                </a:cubicBezTo>
                <a:cubicBezTo>
                  <a:pt x="235" y="6"/>
                  <a:pt x="235" y="6"/>
                  <a:pt x="235" y="6"/>
                </a:cubicBezTo>
                <a:cubicBezTo>
                  <a:pt x="230" y="7"/>
                  <a:pt x="226" y="12"/>
                  <a:pt x="226" y="18"/>
                </a:cubicBezTo>
                <a:cubicBezTo>
                  <a:pt x="227" y="75"/>
                  <a:pt x="227" y="75"/>
                  <a:pt x="227" y="75"/>
                </a:cubicBezTo>
                <a:cubicBezTo>
                  <a:pt x="224" y="76"/>
                  <a:pt x="220" y="77"/>
                  <a:pt x="216" y="79"/>
                </a:cubicBezTo>
                <a:cubicBezTo>
                  <a:pt x="215" y="78"/>
                  <a:pt x="215" y="78"/>
                  <a:pt x="215" y="78"/>
                </a:cubicBezTo>
                <a:cubicBezTo>
                  <a:pt x="180" y="30"/>
                  <a:pt x="180" y="30"/>
                  <a:pt x="180" y="30"/>
                </a:cubicBezTo>
                <a:cubicBezTo>
                  <a:pt x="176" y="26"/>
                  <a:pt x="170" y="24"/>
                  <a:pt x="165" y="27"/>
                </a:cubicBezTo>
                <a:cubicBezTo>
                  <a:pt x="135" y="45"/>
                  <a:pt x="135" y="45"/>
                  <a:pt x="135" y="45"/>
                </a:cubicBezTo>
                <a:cubicBezTo>
                  <a:pt x="130" y="47"/>
                  <a:pt x="128" y="53"/>
                  <a:pt x="130" y="59"/>
                </a:cubicBezTo>
                <a:cubicBezTo>
                  <a:pt x="152" y="112"/>
                  <a:pt x="152" y="112"/>
                  <a:pt x="152" y="112"/>
                </a:cubicBezTo>
                <a:cubicBezTo>
                  <a:pt x="149" y="115"/>
                  <a:pt x="145" y="118"/>
                  <a:pt x="142" y="121"/>
                </a:cubicBezTo>
                <a:cubicBezTo>
                  <a:pt x="141" y="121"/>
                  <a:pt x="141" y="121"/>
                  <a:pt x="141" y="121"/>
                </a:cubicBezTo>
                <a:cubicBezTo>
                  <a:pt x="91" y="89"/>
                  <a:pt x="91" y="89"/>
                  <a:pt x="91" y="89"/>
                </a:cubicBezTo>
                <a:cubicBezTo>
                  <a:pt x="86" y="86"/>
                  <a:pt x="80" y="87"/>
                  <a:pt x="77" y="91"/>
                </a:cubicBezTo>
                <a:cubicBezTo>
                  <a:pt x="54" y="119"/>
                  <a:pt x="54" y="119"/>
                  <a:pt x="54" y="119"/>
                </a:cubicBezTo>
                <a:cubicBezTo>
                  <a:pt x="51" y="123"/>
                  <a:pt x="51" y="129"/>
                  <a:pt x="55" y="134"/>
                </a:cubicBezTo>
                <a:cubicBezTo>
                  <a:pt x="96" y="176"/>
                  <a:pt x="96" y="176"/>
                  <a:pt x="96" y="176"/>
                </a:cubicBezTo>
                <a:cubicBezTo>
                  <a:pt x="96" y="177"/>
                  <a:pt x="96" y="177"/>
                  <a:pt x="96" y="177"/>
                </a:cubicBezTo>
                <a:cubicBezTo>
                  <a:pt x="94" y="181"/>
                  <a:pt x="92" y="185"/>
                  <a:pt x="89" y="190"/>
                </a:cubicBezTo>
                <a:cubicBezTo>
                  <a:pt x="89" y="189"/>
                  <a:pt x="89" y="189"/>
                  <a:pt x="89" y="189"/>
                </a:cubicBezTo>
                <a:cubicBezTo>
                  <a:pt x="31" y="180"/>
                  <a:pt x="31" y="180"/>
                  <a:pt x="31" y="180"/>
                </a:cubicBezTo>
                <a:cubicBezTo>
                  <a:pt x="25" y="179"/>
                  <a:pt x="19" y="182"/>
                  <a:pt x="18" y="187"/>
                </a:cubicBezTo>
                <a:cubicBezTo>
                  <a:pt x="8" y="222"/>
                  <a:pt x="8" y="222"/>
                  <a:pt x="8" y="222"/>
                </a:cubicBezTo>
                <a:cubicBezTo>
                  <a:pt x="6" y="226"/>
                  <a:pt x="9" y="232"/>
                  <a:pt x="14" y="235"/>
                </a:cubicBezTo>
                <a:cubicBezTo>
                  <a:pt x="68" y="258"/>
                  <a:pt x="68" y="258"/>
                  <a:pt x="68" y="258"/>
                </a:cubicBezTo>
                <a:cubicBezTo>
                  <a:pt x="69" y="259"/>
                  <a:pt x="69" y="259"/>
                  <a:pt x="69" y="259"/>
                </a:cubicBezTo>
                <a:cubicBezTo>
                  <a:pt x="69" y="263"/>
                  <a:pt x="68" y="267"/>
                  <a:pt x="68" y="271"/>
                </a:cubicBezTo>
                <a:cubicBezTo>
                  <a:pt x="67" y="271"/>
                  <a:pt x="67" y="271"/>
                  <a:pt x="67" y="271"/>
                </a:cubicBezTo>
                <a:cubicBezTo>
                  <a:pt x="10" y="286"/>
                  <a:pt x="10" y="286"/>
                  <a:pt x="10" y="286"/>
                </a:cubicBezTo>
                <a:cubicBezTo>
                  <a:pt x="4" y="287"/>
                  <a:pt x="0" y="293"/>
                  <a:pt x="1" y="298"/>
                </a:cubicBezTo>
                <a:cubicBezTo>
                  <a:pt x="6" y="333"/>
                  <a:pt x="6" y="333"/>
                  <a:pt x="6" y="333"/>
                </a:cubicBezTo>
                <a:cubicBezTo>
                  <a:pt x="6" y="338"/>
                  <a:pt x="11" y="342"/>
                  <a:pt x="17" y="342"/>
                </a:cubicBezTo>
                <a:cubicBezTo>
                  <a:pt x="75" y="342"/>
                  <a:pt x="75" y="342"/>
                  <a:pt x="75" y="342"/>
                </a:cubicBezTo>
                <a:cubicBezTo>
                  <a:pt x="77" y="347"/>
                  <a:pt x="78" y="351"/>
                  <a:pt x="80" y="356"/>
                </a:cubicBezTo>
                <a:cubicBezTo>
                  <a:pt x="33" y="389"/>
                  <a:pt x="33" y="389"/>
                  <a:pt x="33" y="389"/>
                </a:cubicBezTo>
                <a:cubicBezTo>
                  <a:pt x="28" y="392"/>
                  <a:pt x="27" y="399"/>
                  <a:pt x="30" y="403"/>
                </a:cubicBezTo>
                <a:cubicBezTo>
                  <a:pt x="47" y="434"/>
                  <a:pt x="47" y="434"/>
                  <a:pt x="47" y="434"/>
                </a:cubicBezTo>
                <a:cubicBezTo>
                  <a:pt x="49" y="439"/>
                  <a:pt x="55" y="441"/>
                  <a:pt x="60" y="439"/>
                </a:cubicBezTo>
                <a:cubicBezTo>
                  <a:pt x="114" y="418"/>
                  <a:pt x="114" y="418"/>
                  <a:pt x="114" y="418"/>
                </a:cubicBezTo>
                <a:cubicBezTo>
                  <a:pt x="117" y="422"/>
                  <a:pt x="119" y="425"/>
                  <a:pt x="122" y="429"/>
                </a:cubicBezTo>
                <a:cubicBezTo>
                  <a:pt x="93" y="476"/>
                  <a:pt x="93" y="476"/>
                  <a:pt x="93" y="476"/>
                </a:cubicBezTo>
                <a:cubicBezTo>
                  <a:pt x="90" y="481"/>
                  <a:pt x="91" y="488"/>
                  <a:pt x="95" y="491"/>
                </a:cubicBezTo>
                <a:cubicBezTo>
                  <a:pt x="123" y="513"/>
                  <a:pt x="123" y="513"/>
                  <a:pt x="123" y="513"/>
                </a:cubicBezTo>
                <a:cubicBezTo>
                  <a:pt x="127" y="517"/>
                  <a:pt x="133" y="516"/>
                  <a:pt x="137" y="512"/>
                </a:cubicBezTo>
                <a:cubicBezTo>
                  <a:pt x="178" y="473"/>
                  <a:pt x="178" y="473"/>
                  <a:pt x="178" y="473"/>
                </a:cubicBezTo>
                <a:cubicBezTo>
                  <a:pt x="182" y="476"/>
                  <a:pt x="187" y="478"/>
                  <a:pt x="191" y="480"/>
                </a:cubicBezTo>
                <a:cubicBezTo>
                  <a:pt x="183" y="536"/>
                  <a:pt x="183" y="536"/>
                  <a:pt x="183" y="536"/>
                </a:cubicBezTo>
                <a:cubicBezTo>
                  <a:pt x="182" y="542"/>
                  <a:pt x="185" y="547"/>
                  <a:pt x="190" y="548"/>
                </a:cubicBezTo>
                <a:cubicBezTo>
                  <a:pt x="225" y="558"/>
                  <a:pt x="225" y="558"/>
                  <a:pt x="225" y="558"/>
                </a:cubicBezTo>
                <a:cubicBezTo>
                  <a:pt x="229" y="560"/>
                  <a:pt x="235" y="557"/>
                  <a:pt x="238" y="552"/>
                </a:cubicBezTo>
                <a:cubicBezTo>
                  <a:pt x="260" y="500"/>
                  <a:pt x="260" y="500"/>
                  <a:pt x="260" y="500"/>
                </a:cubicBezTo>
                <a:cubicBezTo>
                  <a:pt x="262" y="500"/>
                  <a:pt x="265" y="501"/>
                  <a:pt x="268" y="501"/>
                </a:cubicBezTo>
                <a:cubicBezTo>
                  <a:pt x="281" y="554"/>
                  <a:pt x="281" y="554"/>
                  <a:pt x="281" y="554"/>
                </a:cubicBezTo>
                <a:cubicBezTo>
                  <a:pt x="282" y="559"/>
                  <a:pt x="288" y="563"/>
                  <a:pt x="293" y="562"/>
                </a:cubicBezTo>
                <a:cubicBezTo>
                  <a:pt x="328" y="558"/>
                  <a:pt x="328" y="558"/>
                  <a:pt x="328" y="558"/>
                </a:cubicBezTo>
                <a:cubicBezTo>
                  <a:pt x="334" y="558"/>
                  <a:pt x="338" y="553"/>
                  <a:pt x="338" y="547"/>
                </a:cubicBezTo>
                <a:cubicBezTo>
                  <a:pt x="338" y="495"/>
                  <a:pt x="338" y="495"/>
                  <a:pt x="338" y="495"/>
                </a:cubicBezTo>
                <a:cubicBezTo>
                  <a:pt x="343" y="493"/>
                  <a:pt x="348" y="492"/>
                  <a:pt x="353" y="490"/>
                </a:cubicBezTo>
                <a:cubicBezTo>
                  <a:pt x="385" y="533"/>
                  <a:pt x="385" y="533"/>
                  <a:pt x="385" y="533"/>
                </a:cubicBezTo>
                <a:cubicBezTo>
                  <a:pt x="389" y="538"/>
                  <a:pt x="395" y="539"/>
                  <a:pt x="399" y="536"/>
                </a:cubicBezTo>
                <a:cubicBezTo>
                  <a:pt x="430" y="519"/>
                  <a:pt x="430" y="519"/>
                  <a:pt x="430" y="519"/>
                </a:cubicBezTo>
                <a:cubicBezTo>
                  <a:pt x="435" y="516"/>
                  <a:pt x="437" y="510"/>
                  <a:pt x="435" y="505"/>
                </a:cubicBezTo>
                <a:cubicBezTo>
                  <a:pt x="416" y="457"/>
                  <a:pt x="416" y="457"/>
                  <a:pt x="416" y="457"/>
                </a:cubicBezTo>
                <a:cubicBezTo>
                  <a:pt x="420" y="454"/>
                  <a:pt x="425" y="450"/>
                  <a:pt x="429" y="446"/>
                </a:cubicBezTo>
                <a:cubicBezTo>
                  <a:pt x="473" y="474"/>
                  <a:pt x="473" y="474"/>
                  <a:pt x="473" y="474"/>
                </a:cubicBezTo>
                <a:cubicBezTo>
                  <a:pt x="478" y="477"/>
                  <a:pt x="485" y="476"/>
                  <a:pt x="488" y="472"/>
                </a:cubicBezTo>
                <a:cubicBezTo>
                  <a:pt x="510" y="444"/>
                  <a:pt x="510" y="444"/>
                  <a:pt x="510" y="444"/>
                </a:cubicBezTo>
                <a:cubicBezTo>
                  <a:pt x="514" y="441"/>
                  <a:pt x="514" y="434"/>
                  <a:pt x="510" y="430"/>
                </a:cubicBezTo>
                <a:cubicBezTo>
                  <a:pt x="473" y="391"/>
                  <a:pt x="473" y="391"/>
                  <a:pt x="473" y="391"/>
                </a:cubicBezTo>
                <a:cubicBezTo>
                  <a:pt x="476" y="386"/>
                  <a:pt x="479" y="381"/>
                  <a:pt x="481" y="376"/>
                </a:cubicBezTo>
                <a:cubicBezTo>
                  <a:pt x="533" y="384"/>
                  <a:pt x="533" y="384"/>
                  <a:pt x="533" y="384"/>
                </a:cubicBezTo>
                <a:cubicBezTo>
                  <a:pt x="539" y="385"/>
                  <a:pt x="544" y="381"/>
                  <a:pt x="545" y="376"/>
                </a:cubicBezTo>
                <a:lnTo>
                  <a:pt x="555" y="342"/>
                </a:lnTo>
                <a:close/>
                <a:moveTo>
                  <a:pt x="255" y="445"/>
                </a:moveTo>
                <a:cubicBezTo>
                  <a:pt x="274" y="382"/>
                  <a:pt x="274" y="382"/>
                  <a:pt x="274" y="382"/>
                </a:cubicBezTo>
                <a:cubicBezTo>
                  <a:pt x="293" y="384"/>
                  <a:pt x="313" y="381"/>
                  <a:pt x="329" y="372"/>
                </a:cubicBezTo>
                <a:cubicBezTo>
                  <a:pt x="376" y="420"/>
                  <a:pt x="376" y="420"/>
                  <a:pt x="376" y="420"/>
                </a:cubicBezTo>
                <a:cubicBezTo>
                  <a:pt x="341" y="443"/>
                  <a:pt x="298" y="453"/>
                  <a:pt x="255" y="445"/>
                </a:cubicBezTo>
                <a:close/>
                <a:moveTo>
                  <a:pt x="135" y="350"/>
                </a:moveTo>
                <a:cubicBezTo>
                  <a:pt x="199" y="334"/>
                  <a:pt x="199" y="334"/>
                  <a:pt x="199" y="334"/>
                </a:cubicBezTo>
                <a:cubicBezTo>
                  <a:pt x="209" y="351"/>
                  <a:pt x="224" y="364"/>
                  <a:pt x="242" y="373"/>
                </a:cubicBezTo>
                <a:cubicBezTo>
                  <a:pt x="224" y="436"/>
                  <a:pt x="224" y="436"/>
                  <a:pt x="224" y="436"/>
                </a:cubicBezTo>
                <a:cubicBezTo>
                  <a:pt x="183" y="420"/>
                  <a:pt x="152" y="388"/>
                  <a:pt x="135" y="350"/>
                </a:cubicBezTo>
                <a:close/>
                <a:moveTo>
                  <a:pt x="313" y="124"/>
                </a:moveTo>
                <a:cubicBezTo>
                  <a:pt x="295" y="187"/>
                  <a:pt x="295" y="187"/>
                  <a:pt x="295" y="187"/>
                </a:cubicBezTo>
                <a:cubicBezTo>
                  <a:pt x="273" y="184"/>
                  <a:pt x="252" y="189"/>
                  <a:pt x="234" y="200"/>
                </a:cubicBezTo>
                <a:cubicBezTo>
                  <a:pt x="188" y="153"/>
                  <a:pt x="188" y="153"/>
                  <a:pt x="188" y="153"/>
                </a:cubicBezTo>
                <a:cubicBezTo>
                  <a:pt x="223" y="127"/>
                  <a:pt x="268" y="116"/>
                  <a:pt x="313" y="124"/>
                </a:cubicBezTo>
                <a:close/>
                <a:moveTo>
                  <a:pt x="436" y="223"/>
                </a:moveTo>
                <a:cubicBezTo>
                  <a:pt x="372" y="239"/>
                  <a:pt x="372" y="239"/>
                  <a:pt x="372" y="239"/>
                </a:cubicBezTo>
                <a:cubicBezTo>
                  <a:pt x="362" y="221"/>
                  <a:pt x="347" y="205"/>
                  <a:pt x="327" y="196"/>
                </a:cubicBezTo>
                <a:cubicBezTo>
                  <a:pt x="345" y="133"/>
                  <a:pt x="345" y="133"/>
                  <a:pt x="345" y="133"/>
                </a:cubicBezTo>
                <a:cubicBezTo>
                  <a:pt x="388" y="150"/>
                  <a:pt x="419" y="183"/>
                  <a:pt x="436" y="223"/>
                </a:cubicBezTo>
                <a:close/>
                <a:moveTo>
                  <a:pt x="382" y="271"/>
                </a:moveTo>
                <a:cubicBezTo>
                  <a:pt x="445" y="255"/>
                  <a:pt x="445" y="255"/>
                  <a:pt x="445" y="255"/>
                </a:cubicBezTo>
                <a:cubicBezTo>
                  <a:pt x="449" y="279"/>
                  <a:pt x="448" y="305"/>
                  <a:pt x="441" y="330"/>
                </a:cubicBezTo>
                <a:cubicBezTo>
                  <a:pt x="433" y="357"/>
                  <a:pt x="419" y="380"/>
                  <a:pt x="401" y="399"/>
                </a:cubicBezTo>
                <a:cubicBezTo>
                  <a:pt x="356" y="352"/>
                  <a:pt x="356" y="352"/>
                  <a:pt x="356" y="352"/>
                </a:cubicBezTo>
                <a:cubicBezTo>
                  <a:pt x="366" y="341"/>
                  <a:pt x="374" y="327"/>
                  <a:pt x="379" y="312"/>
                </a:cubicBezTo>
                <a:cubicBezTo>
                  <a:pt x="383" y="298"/>
                  <a:pt x="384" y="284"/>
                  <a:pt x="382" y="271"/>
                </a:cubicBezTo>
                <a:close/>
                <a:moveTo>
                  <a:pt x="325" y="296"/>
                </a:moveTo>
                <a:cubicBezTo>
                  <a:pt x="319" y="319"/>
                  <a:pt x="295" y="332"/>
                  <a:pt x="273" y="325"/>
                </a:cubicBezTo>
                <a:cubicBezTo>
                  <a:pt x="250" y="319"/>
                  <a:pt x="237" y="295"/>
                  <a:pt x="243" y="273"/>
                </a:cubicBezTo>
                <a:cubicBezTo>
                  <a:pt x="250" y="250"/>
                  <a:pt x="274" y="237"/>
                  <a:pt x="296" y="244"/>
                </a:cubicBezTo>
                <a:cubicBezTo>
                  <a:pt x="319" y="250"/>
                  <a:pt x="332" y="274"/>
                  <a:pt x="325" y="296"/>
                </a:cubicBezTo>
                <a:close/>
                <a:moveTo>
                  <a:pt x="188" y="302"/>
                </a:moveTo>
                <a:cubicBezTo>
                  <a:pt x="125" y="318"/>
                  <a:pt x="125" y="318"/>
                  <a:pt x="125" y="318"/>
                </a:cubicBezTo>
                <a:cubicBezTo>
                  <a:pt x="119" y="293"/>
                  <a:pt x="120" y="266"/>
                  <a:pt x="128" y="239"/>
                </a:cubicBezTo>
                <a:cubicBezTo>
                  <a:pt x="135" y="215"/>
                  <a:pt x="147" y="193"/>
                  <a:pt x="163" y="175"/>
                </a:cubicBezTo>
                <a:cubicBezTo>
                  <a:pt x="209" y="222"/>
                  <a:pt x="209" y="222"/>
                  <a:pt x="209" y="222"/>
                </a:cubicBezTo>
                <a:cubicBezTo>
                  <a:pt x="200" y="232"/>
                  <a:pt x="194" y="244"/>
                  <a:pt x="190" y="257"/>
                </a:cubicBezTo>
                <a:cubicBezTo>
                  <a:pt x="186" y="273"/>
                  <a:pt x="185" y="288"/>
                  <a:pt x="188" y="302"/>
                </a:cubicBezTo>
                <a:close/>
              </a:path>
            </a:pathLst>
          </a:custGeom>
          <a:solidFill>
            <a:srgbClr val="359193"/>
          </a:solidFill>
          <a:ln>
            <a:noFill/>
          </a:ln>
          <a:extLst/>
        </p:spPr>
        <p:txBody>
          <a:bodyPr vert="horz" wrap="square" lIns="91440" tIns="45720" rIns="91440" bIns="45720" numCol="1" anchor="t" anchorCtr="0" compatLnSpc="1">
            <a:prstTxWarp prst="textNoShape">
              <a:avLst/>
            </a:prstTxWarp>
          </a:bodyPr>
          <a:lstStyle/>
          <a:p>
            <a:endParaRPr lang="en-US" sz="1351"/>
          </a:p>
        </p:txBody>
      </p:sp>
    </p:spTree>
    <p:extLst>
      <p:ext uri="{BB962C8B-B14F-4D97-AF65-F5344CB8AC3E}">
        <p14:creationId xmlns:p14="http://schemas.microsoft.com/office/powerpoint/2010/main" val="261850851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250"/>
                                        <p:tgtEl>
                                          <p:spTgt spid="7"/>
                                        </p:tgtEl>
                                      </p:cBhvr>
                                    </p:animEffect>
                                    <p:anim calcmode="lin" valueType="num">
                                      <p:cBhvr>
                                        <p:cTn id="12" dur="250" fill="hold"/>
                                        <p:tgtEl>
                                          <p:spTgt spid="7"/>
                                        </p:tgtEl>
                                        <p:attrNameLst>
                                          <p:attrName>ppt_x</p:attrName>
                                        </p:attrNameLst>
                                      </p:cBhvr>
                                      <p:tavLst>
                                        <p:tav tm="0">
                                          <p:val>
                                            <p:strVal val="#ppt_x"/>
                                          </p:val>
                                        </p:tav>
                                        <p:tav tm="100000">
                                          <p:val>
                                            <p:strVal val="#ppt_x"/>
                                          </p:val>
                                        </p:tav>
                                      </p:tavLst>
                                    </p:anim>
                                    <p:anim calcmode="lin" valueType="num">
                                      <p:cBhvr>
                                        <p:cTn id="13" dur="25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250"/>
                                        <p:tgtEl>
                                          <p:spTgt spid="9"/>
                                        </p:tgtEl>
                                      </p:cBhvr>
                                    </p:animEffect>
                                    <p:anim calcmode="lin" valueType="num">
                                      <p:cBhvr>
                                        <p:cTn id="18" dur="250" fill="hold"/>
                                        <p:tgtEl>
                                          <p:spTgt spid="9"/>
                                        </p:tgtEl>
                                        <p:attrNameLst>
                                          <p:attrName>ppt_x</p:attrName>
                                        </p:attrNameLst>
                                      </p:cBhvr>
                                      <p:tavLst>
                                        <p:tav tm="0">
                                          <p:val>
                                            <p:strVal val="#ppt_x"/>
                                          </p:val>
                                        </p:tav>
                                        <p:tav tm="100000">
                                          <p:val>
                                            <p:strVal val="#ppt_x"/>
                                          </p:val>
                                        </p:tav>
                                      </p:tavLst>
                                    </p:anim>
                                    <p:anim calcmode="lin" valueType="num">
                                      <p:cBhvr>
                                        <p:cTn id="19" dur="250" fill="hold"/>
                                        <p:tgtEl>
                                          <p:spTgt spid="9"/>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250"/>
                                        <p:tgtEl>
                                          <p:spTgt spid="10"/>
                                        </p:tgtEl>
                                      </p:cBhvr>
                                    </p:animEffect>
                                    <p:anim calcmode="lin" valueType="num">
                                      <p:cBhvr>
                                        <p:cTn id="24" dur="250" fill="hold"/>
                                        <p:tgtEl>
                                          <p:spTgt spid="10"/>
                                        </p:tgtEl>
                                        <p:attrNameLst>
                                          <p:attrName>ppt_x</p:attrName>
                                        </p:attrNameLst>
                                      </p:cBhvr>
                                      <p:tavLst>
                                        <p:tav tm="0">
                                          <p:val>
                                            <p:strVal val="#ppt_x"/>
                                          </p:val>
                                        </p:tav>
                                        <p:tav tm="100000">
                                          <p:val>
                                            <p:strVal val="#ppt_x"/>
                                          </p:val>
                                        </p:tav>
                                      </p:tavLst>
                                    </p:anim>
                                    <p:anim calcmode="lin" valueType="num">
                                      <p:cBhvr>
                                        <p:cTn id="25" dur="250" fill="hold"/>
                                        <p:tgtEl>
                                          <p:spTgt spid="10"/>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250"/>
                                        <p:tgtEl>
                                          <p:spTgt spid="14"/>
                                        </p:tgtEl>
                                      </p:cBhvr>
                                    </p:animEffect>
                                    <p:anim calcmode="lin" valueType="num">
                                      <p:cBhvr>
                                        <p:cTn id="30" dur="250" fill="hold"/>
                                        <p:tgtEl>
                                          <p:spTgt spid="14"/>
                                        </p:tgtEl>
                                        <p:attrNameLst>
                                          <p:attrName>ppt_x</p:attrName>
                                        </p:attrNameLst>
                                      </p:cBhvr>
                                      <p:tavLst>
                                        <p:tav tm="0">
                                          <p:val>
                                            <p:strVal val="#ppt_x"/>
                                          </p:val>
                                        </p:tav>
                                        <p:tav tm="100000">
                                          <p:val>
                                            <p:strVal val="#ppt_x"/>
                                          </p:val>
                                        </p:tav>
                                      </p:tavLst>
                                    </p:anim>
                                    <p:anim calcmode="lin" valueType="num">
                                      <p:cBhvr>
                                        <p:cTn id="31" dur="250" fill="hold"/>
                                        <p:tgtEl>
                                          <p:spTgt spid="14"/>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250"/>
                                        <p:tgtEl>
                                          <p:spTgt spid="15"/>
                                        </p:tgtEl>
                                      </p:cBhvr>
                                    </p:animEffect>
                                    <p:anim calcmode="lin" valueType="num">
                                      <p:cBhvr>
                                        <p:cTn id="36" dur="250" fill="hold"/>
                                        <p:tgtEl>
                                          <p:spTgt spid="15"/>
                                        </p:tgtEl>
                                        <p:attrNameLst>
                                          <p:attrName>ppt_x</p:attrName>
                                        </p:attrNameLst>
                                      </p:cBhvr>
                                      <p:tavLst>
                                        <p:tav tm="0">
                                          <p:val>
                                            <p:strVal val="#ppt_x"/>
                                          </p:val>
                                        </p:tav>
                                        <p:tav tm="100000">
                                          <p:val>
                                            <p:strVal val="#ppt_x"/>
                                          </p:val>
                                        </p:tav>
                                      </p:tavLst>
                                    </p:anim>
                                    <p:anim calcmode="lin" valueType="num">
                                      <p:cBhvr>
                                        <p:cTn id="37" dur="250" fill="hold"/>
                                        <p:tgtEl>
                                          <p:spTgt spid="15"/>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250"/>
                                        <p:tgtEl>
                                          <p:spTgt spid="16"/>
                                        </p:tgtEl>
                                      </p:cBhvr>
                                    </p:animEffect>
                                    <p:anim calcmode="lin" valueType="num">
                                      <p:cBhvr>
                                        <p:cTn id="42" dur="250" fill="hold"/>
                                        <p:tgtEl>
                                          <p:spTgt spid="16"/>
                                        </p:tgtEl>
                                        <p:attrNameLst>
                                          <p:attrName>ppt_x</p:attrName>
                                        </p:attrNameLst>
                                      </p:cBhvr>
                                      <p:tavLst>
                                        <p:tav tm="0">
                                          <p:val>
                                            <p:strVal val="#ppt_x"/>
                                          </p:val>
                                        </p:tav>
                                        <p:tav tm="100000">
                                          <p:val>
                                            <p:strVal val="#ppt_x"/>
                                          </p:val>
                                        </p:tav>
                                      </p:tavLst>
                                    </p:anim>
                                    <p:anim calcmode="lin" valueType="num">
                                      <p:cBhvr>
                                        <p:cTn id="43" dur="250" fill="hold"/>
                                        <p:tgtEl>
                                          <p:spTgt spid="16"/>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250"/>
                                        <p:tgtEl>
                                          <p:spTgt spid="17"/>
                                        </p:tgtEl>
                                      </p:cBhvr>
                                    </p:animEffect>
                                    <p:anim calcmode="lin" valueType="num">
                                      <p:cBhvr>
                                        <p:cTn id="48" dur="250" fill="hold"/>
                                        <p:tgtEl>
                                          <p:spTgt spid="17"/>
                                        </p:tgtEl>
                                        <p:attrNameLst>
                                          <p:attrName>ppt_x</p:attrName>
                                        </p:attrNameLst>
                                      </p:cBhvr>
                                      <p:tavLst>
                                        <p:tav tm="0">
                                          <p:val>
                                            <p:strVal val="#ppt_x"/>
                                          </p:val>
                                        </p:tav>
                                        <p:tav tm="100000">
                                          <p:val>
                                            <p:strVal val="#ppt_x"/>
                                          </p:val>
                                        </p:tav>
                                      </p:tavLst>
                                    </p:anim>
                                    <p:anim calcmode="lin" valueType="num">
                                      <p:cBhvr>
                                        <p:cTn id="49" dur="250" fill="hold"/>
                                        <p:tgtEl>
                                          <p:spTgt spid="17"/>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250"/>
                                        <p:tgtEl>
                                          <p:spTgt spid="18"/>
                                        </p:tgtEl>
                                      </p:cBhvr>
                                    </p:animEffect>
                                    <p:anim calcmode="lin" valueType="num">
                                      <p:cBhvr>
                                        <p:cTn id="54" dur="250" fill="hold"/>
                                        <p:tgtEl>
                                          <p:spTgt spid="18"/>
                                        </p:tgtEl>
                                        <p:attrNameLst>
                                          <p:attrName>ppt_x</p:attrName>
                                        </p:attrNameLst>
                                      </p:cBhvr>
                                      <p:tavLst>
                                        <p:tav tm="0">
                                          <p:val>
                                            <p:strVal val="#ppt_x"/>
                                          </p:val>
                                        </p:tav>
                                        <p:tav tm="100000">
                                          <p:val>
                                            <p:strVal val="#ppt_x"/>
                                          </p:val>
                                        </p:tav>
                                      </p:tavLst>
                                    </p:anim>
                                    <p:anim calcmode="lin" valueType="num">
                                      <p:cBhvr>
                                        <p:cTn id="55" dur="250" fill="hold"/>
                                        <p:tgtEl>
                                          <p:spTgt spid="18"/>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750"/>
                                        <p:tgtEl>
                                          <p:spTgt spid="19"/>
                                        </p:tgtEl>
                                      </p:cBhvr>
                                    </p:animEffect>
                                    <p:anim calcmode="lin" valueType="num">
                                      <p:cBhvr>
                                        <p:cTn id="60" dur="750" fill="hold"/>
                                        <p:tgtEl>
                                          <p:spTgt spid="19"/>
                                        </p:tgtEl>
                                        <p:attrNameLst>
                                          <p:attrName>ppt_x</p:attrName>
                                        </p:attrNameLst>
                                      </p:cBhvr>
                                      <p:tavLst>
                                        <p:tav tm="0">
                                          <p:val>
                                            <p:strVal val="#ppt_x"/>
                                          </p:val>
                                        </p:tav>
                                        <p:tav tm="100000">
                                          <p:val>
                                            <p:strVal val="#ppt_x"/>
                                          </p:val>
                                        </p:tav>
                                      </p:tavLst>
                                    </p:anim>
                                    <p:anim calcmode="lin" valueType="num">
                                      <p:cBhvr>
                                        <p:cTn id="61" dur="750" fill="hold"/>
                                        <p:tgtEl>
                                          <p:spTgt spid="19"/>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fade">
                                      <p:cBhvr>
                                        <p:cTn id="64" dur="750"/>
                                        <p:tgtEl>
                                          <p:spTgt spid="20"/>
                                        </p:tgtEl>
                                      </p:cBhvr>
                                    </p:animEffect>
                                    <p:anim calcmode="lin" valueType="num">
                                      <p:cBhvr>
                                        <p:cTn id="65" dur="750" fill="hold"/>
                                        <p:tgtEl>
                                          <p:spTgt spid="20"/>
                                        </p:tgtEl>
                                        <p:attrNameLst>
                                          <p:attrName>ppt_x</p:attrName>
                                        </p:attrNameLst>
                                      </p:cBhvr>
                                      <p:tavLst>
                                        <p:tav tm="0">
                                          <p:val>
                                            <p:strVal val="#ppt_x"/>
                                          </p:val>
                                        </p:tav>
                                        <p:tav tm="100000">
                                          <p:val>
                                            <p:strVal val="#ppt_x"/>
                                          </p:val>
                                        </p:tav>
                                      </p:tavLst>
                                    </p:anim>
                                    <p:anim calcmode="lin" valueType="num">
                                      <p:cBhvr>
                                        <p:cTn id="66" dur="750" fill="hold"/>
                                        <p:tgtEl>
                                          <p:spTgt spid="20"/>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fade">
                                      <p:cBhvr>
                                        <p:cTn id="69" dur="750"/>
                                        <p:tgtEl>
                                          <p:spTgt spid="21"/>
                                        </p:tgtEl>
                                      </p:cBhvr>
                                    </p:animEffect>
                                    <p:anim calcmode="lin" valueType="num">
                                      <p:cBhvr>
                                        <p:cTn id="70" dur="750" fill="hold"/>
                                        <p:tgtEl>
                                          <p:spTgt spid="21"/>
                                        </p:tgtEl>
                                        <p:attrNameLst>
                                          <p:attrName>ppt_x</p:attrName>
                                        </p:attrNameLst>
                                      </p:cBhvr>
                                      <p:tavLst>
                                        <p:tav tm="0">
                                          <p:val>
                                            <p:strVal val="#ppt_x"/>
                                          </p:val>
                                        </p:tav>
                                        <p:tav tm="100000">
                                          <p:val>
                                            <p:strVal val="#ppt_x"/>
                                          </p:val>
                                        </p:tav>
                                      </p:tavLst>
                                    </p:anim>
                                    <p:anim calcmode="lin" valueType="num">
                                      <p:cBhvr>
                                        <p:cTn id="71" dur="750" fill="hold"/>
                                        <p:tgtEl>
                                          <p:spTgt spid="21"/>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22"/>
                                        </p:tgtEl>
                                        <p:attrNameLst>
                                          <p:attrName>style.visibility</p:attrName>
                                        </p:attrNameLst>
                                      </p:cBhvr>
                                      <p:to>
                                        <p:strVal val="visible"/>
                                      </p:to>
                                    </p:set>
                                    <p:animEffect transition="in" filter="fade">
                                      <p:cBhvr>
                                        <p:cTn id="74" dur="750"/>
                                        <p:tgtEl>
                                          <p:spTgt spid="22"/>
                                        </p:tgtEl>
                                      </p:cBhvr>
                                    </p:animEffect>
                                    <p:anim calcmode="lin" valueType="num">
                                      <p:cBhvr>
                                        <p:cTn id="75" dur="750" fill="hold"/>
                                        <p:tgtEl>
                                          <p:spTgt spid="22"/>
                                        </p:tgtEl>
                                        <p:attrNameLst>
                                          <p:attrName>ppt_x</p:attrName>
                                        </p:attrNameLst>
                                      </p:cBhvr>
                                      <p:tavLst>
                                        <p:tav tm="0">
                                          <p:val>
                                            <p:strVal val="#ppt_x"/>
                                          </p:val>
                                        </p:tav>
                                        <p:tav tm="100000">
                                          <p:val>
                                            <p:strVal val="#ppt_x"/>
                                          </p:val>
                                        </p:tav>
                                      </p:tavLst>
                                    </p:anim>
                                    <p:anim calcmode="lin" valueType="num">
                                      <p:cBhvr>
                                        <p:cTn id="76" dur="750" fill="hold"/>
                                        <p:tgtEl>
                                          <p:spTgt spid="22"/>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fade">
                                      <p:cBhvr>
                                        <p:cTn id="79" dur="750"/>
                                        <p:tgtEl>
                                          <p:spTgt spid="23"/>
                                        </p:tgtEl>
                                      </p:cBhvr>
                                    </p:animEffect>
                                    <p:anim calcmode="lin" valueType="num">
                                      <p:cBhvr>
                                        <p:cTn id="80" dur="750" fill="hold"/>
                                        <p:tgtEl>
                                          <p:spTgt spid="23"/>
                                        </p:tgtEl>
                                        <p:attrNameLst>
                                          <p:attrName>ppt_x</p:attrName>
                                        </p:attrNameLst>
                                      </p:cBhvr>
                                      <p:tavLst>
                                        <p:tav tm="0">
                                          <p:val>
                                            <p:strVal val="#ppt_x"/>
                                          </p:val>
                                        </p:tav>
                                        <p:tav tm="100000">
                                          <p:val>
                                            <p:strVal val="#ppt_x"/>
                                          </p:val>
                                        </p:tav>
                                      </p:tavLst>
                                    </p:anim>
                                    <p:anim calcmode="lin" valueType="num">
                                      <p:cBhvr>
                                        <p:cTn id="81" dur="750" fill="hold"/>
                                        <p:tgtEl>
                                          <p:spTgt spid="23"/>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fade">
                                      <p:cBhvr>
                                        <p:cTn id="84" dur="750"/>
                                        <p:tgtEl>
                                          <p:spTgt spid="24"/>
                                        </p:tgtEl>
                                      </p:cBhvr>
                                    </p:animEffect>
                                    <p:anim calcmode="lin" valueType="num">
                                      <p:cBhvr>
                                        <p:cTn id="85" dur="750" fill="hold"/>
                                        <p:tgtEl>
                                          <p:spTgt spid="24"/>
                                        </p:tgtEl>
                                        <p:attrNameLst>
                                          <p:attrName>ppt_x</p:attrName>
                                        </p:attrNameLst>
                                      </p:cBhvr>
                                      <p:tavLst>
                                        <p:tav tm="0">
                                          <p:val>
                                            <p:strVal val="#ppt_x"/>
                                          </p:val>
                                        </p:tav>
                                        <p:tav tm="100000">
                                          <p:val>
                                            <p:strVal val="#ppt_x"/>
                                          </p:val>
                                        </p:tav>
                                      </p:tavLst>
                                    </p:anim>
                                    <p:anim calcmode="lin" valueType="num">
                                      <p:cBhvr>
                                        <p:cTn id="86" dur="750" fill="hold"/>
                                        <p:tgtEl>
                                          <p:spTgt spid="24"/>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25"/>
                                        </p:tgtEl>
                                        <p:attrNameLst>
                                          <p:attrName>style.visibility</p:attrName>
                                        </p:attrNameLst>
                                      </p:cBhvr>
                                      <p:to>
                                        <p:strVal val="visible"/>
                                      </p:to>
                                    </p:set>
                                    <p:animEffect transition="in" filter="fade">
                                      <p:cBhvr>
                                        <p:cTn id="89" dur="750"/>
                                        <p:tgtEl>
                                          <p:spTgt spid="25"/>
                                        </p:tgtEl>
                                      </p:cBhvr>
                                    </p:animEffect>
                                    <p:anim calcmode="lin" valueType="num">
                                      <p:cBhvr>
                                        <p:cTn id="90" dur="750" fill="hold"/>
                                        <p:tgtEl>
                                          <p:spTgt spid="25"/>
                                        </p:tgtEl>
                                        <p:attrNameLst>
                                          <p:attrName>ppt_x</p:attrName>
                                        </p:attrNameLst>
                                      </p:cBhvr>
                                      <p:tavLst>
                                        <p:tav tm="0">
                                          <p:val>
                                            <p:strVal val="#ppt_x"/>
                                          </p:val>
                                        </p:tav>
                                        <p:tav tm="100000">
                                          <p:val>
                                            <p:strVal val="#ppt_x"/>
                                          </p:val>
                                        </p:tav>
                                      </p:tavLst>
                                    </p:anim>
                                    <p:anim calcmode="lin" valueType="num">
                                      <p:cBhvr>
                                        <p:cTn id="91" dur="750" fill="hold"/>
                                        <p:tgtEl>
                                          <p:spTgt spid="25"/>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26"/>
                                        </p:tgtEl>
                                        <p:attrNameLst>
                                          <p:attrName>style.visibility</p:attrName>
                                        </p:attrNameLst>
                                      </p:cBhvr>
                                      <p:to>
                                        <p:strVal val="visible"/>
                                      </p:to>
                                    </p:set>
                                    <p:animEffect transition="in" filter="fade">
                                      <p:cBhvr>
                                        <p:cTn id="94" dur="750"/>
                                        <p:tgtEl>
                                          <p:spTgt spid="26"/>
                                        </p:tgtEl>
                                      </p:cBhvr>
                                    </p:animEffect>
                                    <p:anim calcmode="lin" valueType="num">
                                      <p:cBhvr>
                                        <p:cTn id="95" dur="750" fill="hold"/>
                                        <p:tgtEl>
                                          <p:spTgt spid="26"/>
                                        </p:tgtEl>
                                        <p:attrNameLst>
                                          <p:attrName>ppt_x</p:attrName>
                                        </p:attrNameLst>
                                      </p:cBhvr>
                                      <p:tavLst>
                                        <p:tav tm="0">
                                          <p:val>
                                            <p:strVal val="#ppt_x"/>
                                          </p:val>
                                        </p:tav>
                                        <p:tav tm="100000">
                                          <p:val>
                                            <p:strVal val="#ppt_x"/>
                                          </p:val>
                                        </p:tav>
                                      </p:tavLst>
                                    </p:anim>
                                    <p:anim calcmode="lin" valueType="num">
                                      <p:cBhvr>
                                        <p:cTn id="96" dur="750" fill="hold"/>
                                        <p:tgtEl>
                                          <p:spTgt spid="26"/>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27"/>
                                        </p:tgtEl>
                                        <p:attrNameLst>
                                          <p:attrName>style.visibility</p:attrName>
                                        </p:attrNameLst>
                                      </p:cBhvr>
                                      <p:to>
                                        <p:strVal val="visible"/>
                                      </p:to>
                                    </p:set>
                                    <p:animEffect transition="in" filter="fade">
                                      <p:cBhvr>
                                        <p:cTn id="99" dur="750"/>
                                        <p:tgtEl>
                                          <p:spTgt spid="27"/>
                                        </p:tgtEl>
                                      </p:cBhvr>
                                    </p:animEffect>
                                    <p:anim calcmode="lin" valueType="num">
                                      <p:cBhvr>
                                        <p:cTn id="100" dur="750" fill="hold"/>
                                        <p:tgtEl>
                                          <p:spTgt spid="27"/>
                                        </p:tgtEl>
                                        <p:attrNameLst>
                                          <p:attrName>ppt_x</p:attrName>
                                        </p:attrNameLst>
                                      </p:cBhvr>
                                      <p:tavLst>
                                        <p:tav tm="0">
                                          <p:val>
                                            <p:strVal val="#ppt_x"/>
                                          </p:val>
                                        </p:tav>
                                        <p:tav tm="100000">
                                          <p:val>
                                            <p:strVal val="#ppt_x"/>
                                          </p:val>
                                        </p:tav>
                                      </p:tavLst>
                                    </p:anim>
                                    <p:anim calcmode="lin" valueType="num">
                                      <p:cBhvr>
                                        <p:cTn id="101" dur="750" fill="hold"/>
                                        <p:tgtEl>
                                          <p:spTgt spid="27"/>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28"/>
                                        </p:tgtEl>
                                        <p:attrNameLst>
                                          <p:attrName>style.visibility</p:attrName>
                                        </p:attrNameLst>
                                      </p:cBhvr>
                                      <p:to>
                                        <p:strVal val="visible"/>
                                      </p:to>
                                    </p:set>
                                    <p:animEffect transition="in" filter="fade">
                                      <p:cBhvr>
                                        <p:cTn id="104" dur="750"/>
                                        <p:tgtEl>
                                          <p:spTgt spid="28"/>
                                        </p:tgtEl>
                                      </p:cBhvr>
                                    </p:animEffect>
                                    <p:anim calcmode="lin" valueType="num">
                                      <p:cBhvr>
                                        <p:cTn id="105" dur="750" fill="hold"/>
                                        <p:tgtEl>
                                          <p:spTgt spid="28"/>
                                        </p:tgtEl>
                                        <p:attrNameLst>
                                          <p:attrName>ppt_x</p:attrName>
                                        </p:attrNameLst>
                                      </p:cBhvr>
                                      <p:tavLst>
                                        <p:tav tm="0">
                                          <p:val>
                                            <p:strVal val="#ppt_x"/>
                                          </p:val>
                                        </p:tav>
                                        <p:tav tm="100000">
                                          <p:val>
                                            <p:strVal val="#ppt_x"/>
                                          </p:val>
                                        </p:tav>
                                      </p:tavLst>
                                    </p:anim>
                                    <p:anim calcmode="lin" valueType="num">
                                      <p:cBhvr>
                                        <p:cTn id="106" dur="750" fill="hold"/>
                                        <p:tgtEl>
                                          <p:spTgt spid="28"/>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29"/>
                                        </p:tgtEl>
                                        <p:attrNameLst>
                                          <p:attrName>style.visibility</p:attrName>
                                        </p:attrNameLst>
                                      </p:cBhvr>
                                      <p:to>
                                        <p:strVal val="visible"/>
                                      </p:to>
                                    </p:set>
                                    <p:animEffect transition="in" filter="fade">
                                      <p:cBhvr>
                                        <p:cTn id="109" dur="750"/>
                                        <p:tgtEl>
                                          <p:spTgt spid="29"/>
                                        </p:tgtEl>
                                      </p:cBhvr>
                                    </p:animEffect>
                                    <p:anim calcmode="lin" valueType="num">
                                      <p:cBhvr>
                                        <p:cTn id="110" dur="750" fill="hold"/>
                                        <p:tgtEl>
                                          <p:spTgt spid="29"/>
                                        </p:tgtEl>
                                        <p:attrNameLst>
                                          <p:attrName>ppt_x</p:attrName>
                                        </p:attrNameLst>
                                      </p:cBhvr>
                                      <p:tavLst>
                                        <p:tav tm="0">
                                          <p:val>
                                            <p:strVal val="#ppt_x"/>
                                          </p:val>
                                        </p:tav>
                                        <p:tav tm="100000">
                                          <p:val>
                                            <p:strVal val="#ppt_x"/>
                                          </p:val>
                                        </p:tav>
                                      </p:tavLst>
                                    </p:anim>
                                    <p:anim calcmode="lin" valueType="num">
                                      <p:cBhvr>
                                        <p:cTn id="111" dur="750" fill="hold"/>
                                        <p:tgtEl>
                                          <p:spTgt spid="29"/>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30"/>
                                        </p:tgtEl>
                                        <p:attrNameLst>
                                          <p:attrName>style.visibility</p:attrName>
                                        </p:attrNameLst>
                                      </p:cBhvr>
                                      <p:to>
                                        <p:strVal val="visible"/>
                                      </p:to>
                                    </p:set>
                                    <p:animEffect transition="in" filter="fade">
                                      <p:cBhvr>
                                        <p:cTn id="114" dur="750"/>
                                        <p:tgtEl>
                                          <p:spTgt spid="30"/>
                                        </p:tgtEl>
                                      </p:cBhvr>
                                    </p:animEffect>
                                    <p:anim calcmode="lin" valueType="num">
                                      <p:cBhvr>
                                        <p:cTn id="115" dur="750" fill="hold"/>
                                        <p:tgtEl>
                                          <p:spTgt spid="30"/>
                                        </p:tgtEl>
                                        <p:attrNameLst>
                                          <p:attrName>ppt_x</p:attrName>
                                        </p:attrNameLst>
                                      </p:cBhvr>
                                      <p:tavLst>
                                        <p:tav tm="0">
                                          <p:val>
                                            <p:strVal val="#ppt_x"/>
                                          </p:val>
                                        </p:tav>
                                        <p:tav tm="100000">
                                          <p:val>
                                            <p:strVal val="#ppt_x"/>
                                          </p:val>
                                        </p:tav>
                                      </p:tavLst>
                                    </p:anim>
                                    <p:anim calcmode="lin" valueType="num">
                                      <p:cBhvr>
                                        <p:cTn id="116" dur="750" fill="hold"/>
                                        <p:tgtEl>
                                          <p:spTgt spid="30"/>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0"/>
                                  </p:stCondLst>
                                  <p:childTnLst>
                                    <p:set>
                                      <p:cBhvr>
                                        <p:cTn id="118" dur="1" fill="hold">
                                          <p:stCondLst>
                                            <p:cond delay="0"/>
                                          </p:stCondLst>
                                        </p:cTn>
                                        <p:tgtEl>
                                          <p:spTgt spid="31"/>
                                        </p:tgtEl>
                                        <p:attrNameLst>
                                          <p:attrName>style.visibility</p:attrName>
                                        </p:attrNameLst>
                                      </p:cBhvr>
                                      <p:to>
                                        <p:strVal val="visible"/>
                                      </p:to>
                                    </p:set>
                                    <p:animEffect transition="in" filter="fade">
                                      <p:cBhvr>
                                        <p:cTn id="119" dur="750"/>
                                        <p:tgtEl>
                                          <p:spTgt spid="31"/>
                                        </p:tgtEl>
                                      </p:cBhvr>
                                    </p:animEffect>
                                    <p:anim calcmode="lin" valueType="num">
                                      <p:cBhvr>
                                        <p:cTn id="120" dur="750" fill="hold"/>
                                        <p:tgtEl>
                                          <p:spTgt spid="31"/>
                                        </p:tgtEl>
                                        <p:attrNameLst>
                                          <p:attrName>ppt_x</p:attrName>
                                        </p:attrNameLst>
                                      </p:cBhvr>
                                      <p:tavLst>
                                        <p:tav tm="0">
                                          <p:val>
                                            <p:strVal val="#ppt_x"/>
                                          </p:val>
                                        </p:tav>
                                        <p:tav tm="100000">
                                          <p:val>
                                            <p:strVal val="#ppt_x"/>
                                          </p:val>
                                        </p:tav>
                                      </p:tavLst>
                                    </p:anim>
                                    <p:anim calcmode="lin" valueType="num">
                                      <p:cBhvr>
                                        <p:cTn id="121" dur="750" fill="hold"/>
                                        <p:tgtEl>
                                          <p:spTgt spid="31"/>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32"/>
                                        </p:tgtEl>
                                        <p:attrNameLst>
                                          <p:attrName>style.visibility</p:attrName>
                                        </p:attrNameLst>
                                      </p:cBhvr>
                                      <p:to>
                                        <p:strVal val="visible"/>
                                      </p:to>
                                    </p:set>
                                    <p:animEffect transition="in" filter="fade">
                                      <p:cBhvr>
                                        <p:cTn id="124" dur="750"/>
                                        <p:tgtEl>
                                          <p:spTgt spid="32"/>
                                        </p:tgtEl>
                                      </p:cBhvr>
                                    </p:animEffect>
                                    <p:anim calcmode="lin" valueType="num">
                                      <p:cBhvr>
                                        <p:cTn id="125" dur="750" fill="hold"/>
                                        <p:tgtEl>
                                          <p:spTgt spid="32"/>
                                        </p:tgtEl>
                                        <p:attrNameLst>
                                          <p:attrName>ppt_x</p:attrName>
                                        </p:attrNameLst>
                                      </p:cBhvr>
                                      <p:tavLst>
                                        <p:tav tm="0">
                                          <p:val>
                                            <p:strVal val="#ppt_x"/>
                                          </p:val>
                                        </p:tav>
                                        <p:tav tm="100000">
                                          <p:val>
                                            <p:strVal val="#ppt_x"/>
                                          </p:val>
                                        </p:tav>
                                      </p:tavLst>
                                    </p:anim>
                                    <p:anim calcmode="lin" valueType="num">
                                      <p:cBhvr>
                                        <p:cTn id="126" dur="750" fill="hold"/>
                                        <p:tgtEl>
                                          <p:spTgt spid="32"/>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33"/>
                                        </p:tgtEl>
                                        <p:attrNameLst>
                                          <p:attrName>style.visibility</p:attrName>
                                        </p:attrNameLst>
                                      </p:cBhvr>
                                      <p:to>
                                        <p:strVal val="visible"/>
                                      </p:to>
                                    </p:set>
                                    <p:animEffect transition="in" filter="fade">
                                      <p:cBhvr>
                                        <p:cTn id="129" dur="750"/>
                                        <p:tgtEl>
                                          <p:spTgt spid="33"/>
                                        </p:tgtEl>
                                      </p:cBhvr>
                                    </p:animEffect>
                                    <p:anim calcmode="lin" valueType="num">
                                      <p:cBhvr>
                                        <p:cTn id="130" dur="750" fill="hold"/>
                                        <p:tgtEl>
                                          <p:spTgt spid="33"/>
                                        </p:tgtEl>
                                        <p:attrNameLst>
                                          <p:attrName>ppt_x</p:attrName>
                                        </p:attrNameLst>
                                      </p:cBhvr>
                                      <p:tavLst>
                                        <p:tav tm="0">
                                          <p:val>
                                            <p:strVal val="#ppt_x"/>
                                          </p:val>
                                        </p:tav>
                                        <p:tav tm="100000">
                                          <p:val>
                                            <p:strVal val="#ppt_x"/>
                                          </p:val>
                                        </p:tav>
                                      </p:tavLst>
                                    </p:anim>
                                    <p:anim calcmode="lin" valueType="num">
                                      <p:cBhvr>
                                        <p:cTn id="131" dur="750" fill="hold"/>
                                        <p:tgtEl>
                                          <p:spTgt spid="33"/>
                                        </p:tgtEl>
                                        <p:attrNameLst>
                                          <p:attrName>ppt_y</p:attrName>
                                        </p:attrNameLst>
                                      </p:cBhvr>
                                      <p:tavLst>
                                        <p:tav tm="0">
                                          <p:val>
                                            <p:strVal val="#ppt_y+.1"/>
                                          </p:val>
                                        </p:tav>
                                        <p:tav tm="100000">
                                          <p:val>
                                            <p:strVal val="#ppt_y"/>
                                          </p:val>
                                        </p:tav>
                                      </p:tavLst>
                                    </p:anim>
                                  </p:childTnLst>
                                </p:cTn>
                              </p:par>
                              <p:par>
                                <p:cTn id="132" presetID="42" presetClass="entr" presetSubtype="0" fill="hold" grpId="0" nodeType="withEffect">
                                  <p:stCondLst>
                                    <p:cond delay="0"/>
                                  </p:stCondLst>
                                  <p:childTnLst>
                                    <p:set>
                                      <p:cBhvr>
                                        <p:cTn id="133" dur="1" fill="hold">
                                          <p:stCondLst>
                                            <p:cond delay="0"/>
                                          </p:stCondLst>
                                        </p:cTn>
                                        <p:tgtEl>
                                          <p:spTgt spid="34"/>
                                        </p:tgtEl>
                                        <p:attrNameLst>
                                          <p:attrName>style.visibility</p:attrName>
                                        </p:attrNameLst>
                                      </p:cBhvr>
                                      <p:to>
                                        <p:strVal val="visible"/>
                                      </p:to>
                                    </p:set>
                                    <p:animEffect transition="in" filter="fade">
                                      <p:cBhvr>
                                        <p:cTn id="134" dur="750"/>
                                        <p:tgtEl>
                                          <p:spTgt spid="34"/>
                                        </p:tgtEl>
                                      </p:cBhvr>
                                    </p:animEffect>
                                    <p:anim calcmode="lin" valueType="num">
                                      <p:cBhvr>
                                        <p:cTn id="135" dur="750" fill="hold"/>
                                        <p:tgtEl>
                                          <p:spTgt spid="34"/>
                                        </p:tgtEl>
                                        <p:attrNameLst>
                                          <p:attrName>ppt_x</p:attrName>
                                        </p:attrNameLst>
                                      </p:cBhvr>
                                      <p:tavLst>
                                        <p:tav tm="0">
                                          <p:val>
                                            <p:strVal val="#ppt_x"/>
                                          </p:val>
                                        </p:tav>
                                        <p:tav tm="100000">
                                          <p:val>
                                            <p:strVal val="#ppt_x"/>
                                          </p:val>
                                        </p:tav>
                                      </p:tavLst>
                                    </p:anim>
                                    <p:anim calcmode="lin" valueType="num">
                                      <p:cBhvr>
                                        <p:cTn id="136" dur="75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P spid="10" grpId="0" animBg="1"/>
      <p:bldP spid="14" grpId="0"/>
      <p:bldP spid="15" grpId="0" animBg="1"/>
      <p:bldP spid="16" grpId="0"/>
      <p:bldP spid="17" grpId="0" animBg="1"/>
      <p:bldP spid="18" grpId="0"/>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379787" y="303198"/>
            <a:ext cx="11450264" cy="744805"/>
            <a:chOff x="-2970147" y="502045"/>
            <a:chExt cx="11450264" cy="744805"/>
          </a:xfrm>
        </p:grpSpPr>
        <p:sp>
          <p:nvSpPr>
            <p:cNvPr id="11" name="矩形 10">
              <a:extLst>
                <a:ext uri="{FF2B5EF4-FFF2-40B4-BE49-F238E27FC236}">
                  <a16:creationId xmlns:a16="http://schemas.microsoft.com/office/drawing/2014/main" id="{84C0791A-6676-4043-BBF1-DD2993D19C98}"/>
                </a:ext>
              </a:extLst>
            </p:cNvPr>
            <p:cNvSpPr/>
            <p:nvPr/>
          </p:nvSpPr>
          <p:spPr>
            <a:xfrm flipV="1">
              <a:off x="4199165" y="874625"/>
              <a:ext cx="4280952" cy="45719"/>
            </a:xfrm>
            <a:prstGeom prst="rect">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21748" y="50204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359193"/>
                  </a:solidFill>
                  <a:latin typeface="华文中宋" panose="02010600040101010101" pitchFamily="2" charset="-122"/>
                  <a:ea typeface="华文中宋" panose="02010600040101010101" pitchFamily="2" charset="-122"/>
                  <a:sym typeface="Arial" panose="020B0604020202020204" pitchFamily="34" charset="0"/>
                </a:rPr>
                <a:t>年度工作概述</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07235" y="10621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6" name="矩形 5">
              <a:extLst>
                <a:ext uri="{FF2B5EF4-FFF2-40B4-BE49-F238E27FC236}">
                  <a16:creationId xmlns:a16="http://schemas.microsoft.com/office/drawing/2014/main" id="{E1A26A74-67AE-44AB-B40F-EF1FEBC98A5C}"/>
                </a:ext>
              </a:extLst>
            </p:cNvPr>
            <p:cNvSpPr/>
            <p:nvPr/>
          </p:nvSpPr>
          <p:spPr>
            <a:xfrm flipV="1">
              <a:off x="-2970147" y="874625"/>
              <a:ext cx="4280952" cy="45719"/>
            </a:xfrm>
            <a:prstGeom prst="rect">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grpSp>
        <p:nvGrpSpPr>
          <p:cNvPr id="7" name="组合 14">
            <a:extLst>
              <a:ext uri="{FF2B5EF4-FFF2-40B4-BE49-F238E27FC236}">
                <a16:creationId xmlns:a16="http://schemas.microsoft.com/office/drawing/2014/main" id="{983A5F6C-EF72-4597-8274-FCAB432D9D86}"/>
              </a:ext>
            </a:extLst>
          </p:cNvPr>
          <p:cNvGrpSpPr>
            <a:grpSpLocks/>
          </p:cNvGrpSpPr>
          <p:nvPr/>
        </p:nvGrpSpPr>
        <p:grpSpPr bwMode="auto">
          <a:xfrm>
            <a:off x="1090756" y="2059870"/>
            <a:ext cx="5240470" cy="1211440"/>
            <a:chOff x="0" y="0"/>
            <a:chExt cx="3811400" cy="879692"/>
          </a:xfrm>
        </p:grpSpPr>
        <p:sp>
          <p:nvSpPr>
            <p:cNvPr id="9" name="矩形 15">
              <a:extLst>
                <a:ext uri="{FF2B5EF4-FFF2-40B4-BE49-F238E27FC236}">
                  <a16:creationId xmlns:a16="http://schemas.microsoft.com/office/drawing/2014/main" id="{D30E795F-DE25-427D-8635-45B9838F3378}"/>
                </a:ext>
              </a:extLst>
            </p:cNvPr>
            <p:cNvSpPr>
              <a:spLocks noChangeArrowheads="1"/>
            </p:cNvSpPr>
            <p:nvPr/>
          </p:nvSpPr>
          <p:spPr bwMode="auto">
            <a:xfrm>
              <a:off x="95245" y="72172"/>
              <a:ext cx="358757" cy="229911"/>
            </a:xfrm>
            <a:prstGeom prst="rect">
              <a:avLst/>
            </a:prstGeom>
            <a:solidFill>
              <a:srgbClr val="359193"/>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a:endParaRPr lang="zh-CN" altLang="zh-CN" dirty="0">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sp>
          <p:nvSpPr>
            <p:cNvPr id="10" name="TextBox 16">
              <a:extLst>
                <a:ext uri="{FF2B5EF4-FFF2-40B4-BE49-F238E27FC236}">
                  <a16:creationId xmlns:a16="http://schemas.microsoft.com/office/drawing/2014/main" id="{FC895148-1E8B-4FF7-A80D-76355A7BA230}"/>
                </a:ext>
              </a:extLst>
            </p:cNvPr>
            <p:cNvSpPr>
              <a:spLocks noChangeArrowheads="1"/>
            </p:cNvSpPr>
            <p:nvPr/>
          </p:nvSpPr>
          <p:spPr bwMode="auto">
            <a:xfrm>
              <a:off x="0" y="343308"/>
              <a:ext cx="3811400" cy="536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这里输入简单的文字概述这里输入简单文字概述简单的文字概述这里输入简单的文字概述这里输入简单</a:t>
              </a:r>
            </a:p>
          </p:txBody>
        </p:sp>
        <p:sp>
          <p:nvSpPr>
            <p:cNvPr id="14" name="矩形 17">
              <a:extLst>
                <a:ext uri="{FF2B5EF4-FFF2-40B4-BE49-F238E27FC236}">
                  <a16:creationId xmlns:a16="http://schemas.microsoft.com/office/drawing/2014/main" id="{C8E989C5-0D37-4F8B-B2F4-027B30FA5401}"/>
                </a:ext>
              </a:extLst>
            </p:cNvPr>
            <p:cNvSpPr>
              <a:spLocks noChangeArrowheads="1"/>
            </p:cNvSpPr>
            <p:nvPr/>
          </p:nvSpPr>
          <p:spPr bwMode="auto">
            <a:xfrm>
              <a:off x="558773" y="0"/>
              <a:ext cx="2020788" cy="268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输入相关标题</a:t>
              </a:r>
            </a:p>
          </p:txBody>
        </p:sp>
      </p:grpSp>
      <p:grpSp>
        <p:nvGrpSpPr>
          <p:cNvPr id="15" name="组合 18">
            <a:extLst>
              <a:ext uri="{FF2B5EF4-FFF2-40B4-BE49-F238E27FC236}">
                <a16:creationId xmlns:a16="http://schemas.microsoft.com/office/drawing/2014/main" id="{C2AE61A5-D057-46EB-BE32-C76DB8952241}"/>
              </a:ext>
            </a:extLst>
          </p:cNvPr>
          <p:cNvGrpSpPr>
            <a:grpSpLocks/>
          </p:cNvGrpSpPr>
          <p:nvPr/>
        </p:nvGrpSpPr>
        <p:grpSpPr bwMode="auto">
          <a:xfrm>
            <a:off x="1090754" y="3420115"/>
            <a:ext cx="5240474" cy="1239875"/>
            <a:chOff x="0" y="0"/>
            <a:chExt cx="3811399" cy="901786"/>
          </a:xfrm>
        </p:grpSpPr>
        <p:sp>
          <p:nvSpPr>
            <p:cNvPr id="16" name="矩形 19">
              <a:extLst>
                <a:ext uri="{FF2B5EF4-FFF2-40B4-BE49-F238E27FC236}">
                  <a16:creationId xmlns:a16="http://schemas.microsoft.com/office/drawing/2014/main" id="{FFB473E9-9DE4-4D6A-A432-A56CCB31D3E3}"/>
                </a:ext>
              </a:extLst>
            </p:cNvPr>
            <p:cNvSpPr>
              <a:spLocks noChangeArrowheads="1"/>
            </p:cNvSpPr>
            <p:nvPr/>
          </p:nvSpPr>
          <p:spPr bwMode="auto">
            <a:xfrm>
              <a:off x="95245" y="92989"/>
              <a:ext cx="358757" cy="230264"/>
            </a:xfrm>
            <a:prstGeom prst="rect">
              <a:avLst/>
            </a:prstGeom>
            <a:solidFill>
              <a:srgbClr val="359193"/>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a:endParaRPr lang="zh-CN" altLang="zh-CN" dirty="0">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sp>
          <p:nvSpPr>
            <p:cNvPr id="17" name="TextBox 20">
              <a:extLst>
                <a:ext uri="{FF2B5EF4-FFF2-40B4-BE49-F238E27FC236}">
                  <a16:creationId xmlns:a16="http://schemas.microsoft.com/office/drawing/2014/main" id="{EAF756BF-62B0-46DD-82B9-53AFF5B2B38F}"/>
                </a:ext>
              </a:extLst>
            </p:cNvPr>
            <p:cNvSpPr>
              <a:spLocks noChangeArrowheads="1"/>
            </p:cNvSpPr>
            <p:nvPr/>
          </p:nvSpPr>
          <p:spPr bwMode="auto">
            <a:xfrm>
              <a:off x="0" y="364541"/>
              <a:ext cx="3811399" cy="537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这里输入简单的文字概述这里输入简单文字概述简单的文字概述这里输入简单的文字概述这里输入简单</a:t>
              </a:r>
            </a:p>
          </p:txBody>
        </p:sp>
        <p:sp>
          <p:nvSpPr>
            <p:cNvPr id="18" name="矩形 21">
              <a:extLst>
                <a:ext uri="{FF2B5EF4-FFF2-40B4-BE49-F238E27FC236}">
                  <a16:creationId xmlns:a16="http://schemas.microsoft.com/office/drawing/2014/main" id="{72257009-7C19-49B0-BC69-FA641C527412}"/>
                </a:ext>
              </a:extLst>
            </p:cNvPr>
            <p:cNvSpPr>
              <a:spLocks noChangeArrowheads="1"/>
            </p:cNvSpPr>
            <p:nvPr/>
          </p:nvSpPr>
          <p:spPr bwMode="auto">
            <a:xfrm>
              <a:off x="558772" y="0"/>
              <a:ext cx="2020787" cy="268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输入相关标题</a:t>
              </a:r>
              <a:endParaRPr lang="zh-CN" altLang="en-US" b="1">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grpSp>
      <p:grpSp>
        <p:nvGrpSpPr>
          <p:cNvPr id="19" name="组合 22">
            <a:extLst>
              <a:ext uri="{FF2B5EF4-FFF2-40B4-BE49-F238E27FC236}">
                <a16:creationId xmlns:a16="http://schemas.microsoft.com/office/drawing/2014/main" id="{BEF8D4AF-92AD-4760-BE74-1FE986F00648}"/>
              </a:ext>
            </a:extLst>
          </p:cNvPr>
          <p:cNvGrpSpPr>
            <a:grpSpLocks/>
          </p:cNvGrpSpPr>
          <p:nvPr/>
        </p:nvGrpSpPr>
        <p:grpSpPr bwMode="auto">
          <a:xfrm>
            <a:off x="1090754" y="4829483"/>
            <a:ext cx="5240474" cy="1193665"/>
            <a:chOff x="0" y="0"/>
            <a:chExt cx="3811398" cy="867794"/>
          </a:xfrm>
        </p:grpSpPr>
        <p:sp>
          <p:nvSpPr>
            <p:cNvPr id="20" name="矩形 23">
              <a:extLst>
                <a:ext uri="{FF2B5EF4-FFF2-40B4-BE49-F238E27FC236}">
                  <a16:creationId xmlns:a16="http://schemas.microsoft.com/office/drawing/2014/main" id="{75613352-9346-4A16-9945-6C5D89DE6633}"/>
                </a:ext>
              </a:extLst>
            </p:cNvPr>
            <p:cNvSpPr>
              <a:spLocks noChangeArrowheads="1"/>
            </p:cNvSpPr>
            <p:nvPr/>
          </p:nvSpPr>
          <p:spPr bwMode="auto">
            <a:xfrm>
              <a:off x="95245" y="59234"/>
              <a:ext cx="358757" cy="230264"/>
            </a:xfrm>
            <a:prstGeom prst="rect">
              <a:avLst/>
            </a:prstGeom>
            <a:solidFill>
              <a:srgbClr val="359193"/>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a:endParaRPr lang="zh-CN" altLang="zh-CN" dirty="0">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sp>
          <p:nvSpPr>
            <p:cNvPr id="21" name="TextBox 24">
              <a:extLst>
                <a:ext uri="{FF2B5EF4-FFF2-40B4-BE49-F238E27FC236}">
                  <a16:creationId xmlns:a16="http://schemas.microsoft.com/office/drawing/2014/main" id="{62418636-AA67-48B1-89CB-A2BE53D9C9FC}"/>
                </a:ext>
              </a:extLst>
            </p:cNvPr>
            <p:cNvSpPr>
              <a:spLocks noChangeArrowheads="1"/>
            </p:cNvSpPr>
            <p:nvPr/>
          </p:nvSpPr>
          <p:spPr bwMode="auto">
            <a:xfrm>
              <a:off x="0" y="330786"/>
              <a:ext cx="3811398" cy="53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这里输入简单的文字概述这里输入简单文字概述简单的文字概述这里输入简单的文字概述这里输入简单</a:t>
              </a:r>
            </a:p>
          </p:txBody>
        </p:sp>
        <p:sp>
          <p:nvSpPr>
            <p:cNvPr id="22" name="矩形 25">
              <a:extLst>
                <a:ext uri="{FF2B5EF4-FFF2-40B4-BE49-F238E27FC236}">
                  <a16:creationId xmlns:a16="http://schemas.microsoft.com/office/drawing/2014/main" id="{8D9476FD-25F8-4810-9EB6-F8E8E4168CE9}"/>
                </a:ext>
              </a:extLst>
            </p:cNvPr>
            <p:cNvSpPr>
              <a:spLocks noChangeArrowheads="1"/>
            </p:cNvSpPr>
            <p:nvPr/>
          </p:nvSpPr>
          <p:spPr bwMode="auto">
            <a:xfrm>
              <a:off x="558772" y="0"/>
              <a:ext cx="2020787" cy="268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输入相关标题</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3" name="组合 22">
            <a:extLst>
              <a:ext uri="{FF2B5EF4-FFF2-40B4-BE49-F238E27FC236}">
                <a16:creationId xmlns:a16="http://schemas.microsoft.com/office/drawing/2014/main" id="{AA7E2E9B-4F89-4967-A07F-84C7BF119579}"/>
              </a:ext>
            </a:extLst>
          </p:cNvPr>
          <p:cNvGrpSpPr/>
          <p:nvPr/>
        </p:nvGrpSpPr>
        <p:grpSpPr>
          <a:xfrm>
            <a:off x="6866502" y="2317566"/>
            <a:ext cx="4686868" cy="3467798"/>
            <a:chOff x="1108178" y="2379935"/>
            <a:chExt cx="3750263" cy="2774808"/>
          </a:xfrm>
          <a:solidFill>
            <a:srgbClr val="857537"/>
          </a:solidFill>
        </p:grpSpPr>
        <p:sp>
          <p:nvSpPr>
            <p:cNvPr id="24" name="Rectangle 89">
              <a:extLst>
                <a:ext uri="{FF2B5EF4-FFF2-40B4-BE49-F238E27FC236}">
                  <a16:creationId xmlns:a16="http://schemas.microsoft.com/office/drawing/2014/main" id="{3F094D62-9386-4501-BE46-124109DE336E}"/>
                </a:ext>
              </a:extLst>
            </p:cNvPr>
            <p:cNvSpPr/>
            <p:nvPr/>
          </p:nvSpPr>
          <p:spPr>
            <a:xfrm>
              <a:off x="1108178" y="4737241"/>
              <a:ext cx="3750263" cy="107150"/>
            </a:xfrm>
            <a:prstGeom prst="rect">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5" name="Group 137">
              <a:extLst>
                <a:ext uri="{FF2B5EF4-FFF2-40B4-BE49-F238E27FC236}">
                  <a16:creationId xmlns:a16="http://schemas.microsoft.com/office/drawing/2014/main" id="{C1261304-7079-4F64-80D6-BFC794C1B830}"/>
                </a:ext>
              </a:extLst>
            </p:cNvPr>
            <p:cNvGrpSpPr/>
            <p:nvPr/>
          </p:nvGrpSpPr>
          <p:grpSpPr>
            <a:xfrm>
              <a:off x="1445078" y="2379935"/>
              <a:ext cx="301358" cy="2317121"/>
              <a:chOff x="1074408" y="1485901"/>
              <a:chExt cx="214311" cy="1647821"/>
            </a:xfrm>
            <a:grpFill/>
          </p:grpSpPr>
          <p:cxnSp>
            <p:nvCxnSpPr>
              <p:cNvPr id="47" name="Straight Connector 90">
                <a:extLst>
                  <a:ext uri="{FF2B5EF4-FFF2-40B4-BE49-F238E27FC236}">
                    <a16:creationId xmlns:a16="http://schemas.microsoft.com/office/drawing/2014/main" id="{C9281870-624B-40A5-B4D6-E6DF29773F99}"/>
                  </a:ext>
                </a:extLst>
              </p:cNvPr>
              <p:cNvCxnSpPr/>
              <p:nvPr/>
            </p:nvCxnSpPr>
            <p:spPr>
              <a:xfrm rot="16200000" flipV="1">
                <a:off x="359569"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48" name="Rounded Rectangle 94">
                <a:extLst>
                  <a:ext uri="{FF2B5EF4-FFF2-40B4-BE49-F238E27FC236}">
                    <a16:creationId xmlns:a16="http://schemas.microsoft.com/office/drawing/2014/main" id="{8A07E983-1097-4CD0-81E5-9141255876C7}"/>
                  </a:ext>
                </a:extLst>
              </p:cNvPr>
              <p:cNvSpPr/>
              <p:nvPr/>
            </p:nvSpPr>
            <p:spPr>
              <a:xfrm>
                <a:off x="1074408" y="2190750"/>
                <a:ext cx="214311" cy="942972"/>
              </a:xfrm>
              <a:prstGeom prst="roundRect">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6" name="Group 138">
              <a:extLst>
                <a:ext uri="{FF2B5EF4-FFF2-40B4-BE49-F238E27FC236}">
                  <a16:creationId xmlns:a16="http://schemas.microsoft.com/office/drawing/2014/main" id="{E71D2B0D-AB9B-4244-98C1-090CB46E17D9}"/>
                </a:ext>
              </a:extLst>
            </p:cNvPr>
            <p:cNvGrpSpPr/>
            <p:nvPr/>
          </p:nvGrpSpPr>
          <p:grpSpPr>
            <a:xfrm>
              <a:off x="1978689" y="2379935"/>
              <a:ext cx="301358" cy="2317121"/>
              <a:chOff x="1447800" y="1485901"/>
              <a:chExt cx="214311" cy="1647821"/>
            </a:xfrm>
            <a:grpFill/>
          </p:grpSpPr>
          <p:cxnSp>
            <p:nvCxnSpPr>
              <p:cNvPr id="45" name="Straight Connector 97">
                <a:extLst>
                  <a:ext uri="{FF2B5EF4-FFF2-40B4-BE49-F238E27FC236}">
                    <a16:creationId xmlns:a16="http://schemas.microsoft.com/office/drawing/2014/main" id="{5EDCED8A-DA95-4811-8C61-095296A65AAF}"/>
                  </a:ext>
                </a:extLst>
              </p:cNvPr>
              <p:cNvCxnSpPr/>
              <p:nvPr/>
            </p:nvCxnSpPr>
            <p:spPr>
              <a:xfrm rot="16200000" flipV="1">
                <a:off x="7329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46" name="Rounded Rectangle 100">
                <a:extLst>
                  <a:ext uri="{FF2B5EF4-FFF2-40B4-BE49-F238E27FC236}">
                    <a16:creationId xmlns:a16="http://schemas.microsoft.com/office/drawing/2014/main" id="{F63EFFBC-9372-4130-86C9-F28E0A77463E}"/>
                  </a:ext>
                </a:extLst>
              </p:cNvPr>
              <p:cNvSpPr/>
              <p:nvPr/>
            </p:nvSpPr>
            <p:spPr>
              <a:xfrm>
                <a:off x="1447800" y="1962150"/>
                <a:ext cx="214311" cy="1171572"/>
              </a:xfrm>
              <a:prstGeom prst="roundRect">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7" name="Group 139">
              <a:extLst>
                <a:ext uri="{FF2B5EF4-FFF2-40B4-BE49-F238E27FC236}">
                  <a16:creationId xmlns:a16="http://schemas.microsoft.com/office/drawing/2014/main" id="{CD441B3B-DA8D-45EE-8627-6997950E4E47}"/>
                </a:ext>
              </a:extLst>
            </p:cNvPr>
            <p:cNvGrpSpPr/>
            <p:nvPr/>
          </p:nvGrpSpPr>
          <p:grpSpPr>
            <a:xfrm>
              <a:off x="2512301" y="2379935"/>
              <a:ext cx="301358" cy="2317121"/>
              <a:chOff x="1828800" y="1485901"/>
              <a:chExt cx="214311" cy="1647821"/>
            </a:xfrm>
            <a:grpFill/>
          </p:grpSpPr>
          <p:cxnSp>
            <p:nvCxnSpPr>
              <p:cNvPr id="43" name="Straight Connector 103">
                <a:extLst>
                  <a:ext uri="{FF2B5EF4-FFF2-40B4-BE49-F238E27FC236}">
                    <a16:creationId xmlns:a16="http://schemas.microsoft.com/office/drawing/2014/main" id="{97038565-80A9-44C1-8390-D47E3BBC4DDF}"/>
                  </a:ext>
                </a:extLst>
              </p:cNvPr>
              <p:cNvCxnSpPr/>
              <p:nvPr/>
            </p:nvCxnSpPr>
            <p:spPr>
              <a:xfrm rot="16200000" flipV="1">
                <a:off x="11139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44" name="Rounded Rectangle 106">
                <a:extLst>
                  <a:ext uri="{FF2B5EF4-FFF2-40B4-BE49-F238E27FC236}">
                    <a16:creationId xmlns:a16="http://schemas.microsoft.com/office/drawing/2014/main" id="{E5BAE3B5-ABE2-4894-8680-ACE13523CFCA}"/>
                  </a:ext>
                </a:extLst>
              </p:cNvPr>
              <p:cNvSpPr/>
              <p:nvPr/>
            </p:nvSpPr>
            <p:spPr>
              <a:xfrm>
                <a:off x="1828800" y="1809750"/>
                <a:ext cx="214311" cy="1323972"/>
              </a:xfrm>
              <a:prstGeom prst="roundRect">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8" name="Group 140">
              <a:extLst>
                <a:ext uri="{FF2B5EF4-FFF2-40B4-BE49-F238E27FC236}">
                  <a16:creationId xmlns:a16="http://schemas.microsoft.com/office/drawing/2014/main" id="{E2F0FC59-337A-40CF-A985-9871E2EBB92E}"/>
                </a:ext>
              </a:extLst>
            </p:cNvPr>
            <p:cNvGrpSpPr/>
            <p:nvPr/>
          </p:nvGrpSpPr>
          <p:grpSpPr>
            <a:xfrm>
              <a:off x="3045913" y="2379935"/>
              <a:ext cx="301358" cy="2317121"/>
              <a:chOff x="2209800" y="1485901"/>
              <a:chExt cx="214311" cy="1647821"/>
            </a:xfrm>
            <a:grpFill/>
          </p:grpSpPr>
          <p:cxnSp>
            <p:nvCxnSpPr>
              <p:cNvPr id="41" name="Straight Connector 107">
                <a:extLst>
                  <a:ext uri="{FF2B5EF4-FFF2-40B4-BE49-F238E27FC236}">
                    <a16:creationId xmlns:a16="http://schemas.microsoft.com/office/drawing/2014/main" id="{1D6B50EC-5734-406E-BB00-957D6A10A250}"/>
                  </a:ext>
                </a:extLst>
              </p:cNvPr>
              <p:cNvCxnSpPr/>
              <p:nvPr/>
            </p:nvCxnSpPr>
            <p:spPr>
              <a:xfrm rot="16200000" flipV="1">
                <a:off x="14949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42" name="Rounded Rectangle 120">
                <a:extLst>
                  <a:ext uri="{FF2B5EF4-FFF2-40B4-BE49-F238E27FC236}">
                    <a16:creationId xmlns:a16="http://schemas.microsoft.com/office/drawing/2014/main" id="{7907A339-B4D2-4CFD-A166-4BBC3E25CEC1}"/>
                  </a:ext>
                </a:extLst>
              </p:cNvPr>
              <p:cNvSpPr/>
              <p:nvPr/>
            </p:nvSpPr>
            <p:spPr>
              <a:xfrm>
                <a:off x="2209800" y="2419350"/>
                <a:ext cx="214311" cy="714372"/>
              </a:xfrm>
              <a:prstGeom prst="roundRect">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9" name="Group 141">
              <a:extLst>
                <a:ext uri="{FF2B5EF4-FFF2-40B4-BE49-F238E27FC236}">
                  <a16:creationId xmlns:a16="http://schemas.microsoft.com/office/drawing/2014/main" id="{5DF929F3-BEBF-4DED-B0B0-FEB9FD08CC8D}"/>
                </a:ext>
              </a:extLst>
            </p:cNvPr>
            <p:cNvGrpSpPr/>
            <p:nvPr/>
          </p:nvGrpSpPr>
          <p:grpSpPr>
            <a:xfrm>
              <a:off x="3579524" y="2379935"/>
              <a:ext cx="301358" cy="2317121"/>
              <a:chOff x="2667000" y="1485901"/>
              <a:chExt cx="214311" cy="1647821"/>
            </a:xfrm>
            <a:grpFill/>
          </p:grpSpPr>
          <p:cxnSp>
            <p:nvCxnSpPr>
              <p:cNvPr id="39" name="Straight Connector 127">
                <a:extLst>
                  <a:ext uri="{FF2B5EF4-FFF2-40B4-BE49-F238E27FC236}">
                    <a16:creationId xmlns:a16="http://schemas.microsoft.com/office/drawing/2014/main" id="{7FDD03F6-6061-4181-A793-206C1A12F7B1}"/>
                  </a:ext>
                </a:extLst>
              </p:cNvPr>
              <p:cNvCxnSpPr/>
              <p:nvPr/>
            </p:nvCxnSpPr>
            <p:spPr>
              <a:xfrm rot="16200000" flipV="1">
                <a:off x="19521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40" name="Rounded Rectangle 128">
                <a:extLst>
                  <a:ext uri="{FF2B5EF4-FFF2-40B4-BE49-F238E27FC236}">
                    <a16:creationId xmlns:a16="http://schemas.microsoft.com/office/drawing/2014/main" id="{54D5D3ED-3F2F-494E-8F8A-FDF4ECB4F085}"/>
                  </a:ext>
                </a:extLst>
              </p:cNvPr>
              <p:cNvSpPr/>
              <p:nvPr/>
            </p:nvSpPr>
            <p:spPr>
              <a:xfrm>
                <a:off x="2667000" y="1962150"/>
                <a:ext cx="214311" cy="1171572"/>
              </a:xfrm>
              <a:prstGeom prst="roundRect">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0" name="Group 142">
              <a:extLst>
                <a:ext uri="{FF2B5EF4-FFF2-40B4-BE49-F238E27FC236}">
                  <a16:creationId xmlns:a16="http://schemas.microsoft.com/office/drawing/2014/main" id="{4652EFE3-C15B-4A88-87E7-DEC8972CE42E}"/>
                </a:ext>
              </a:extLst>
            </p:cNvPr>
            <p:cNvGrpSpPr/>
            <p:nvPr/>
          </p:nvGrpSpPr>
          <p:grpSpPr>
            <a:xfrm>
              <a:off x="4113139" y="2379935"/>
              <a:ext cx="301358" cy="2317121"/>
              <a:chOff x="2971800" y="1485901"/>
              <a:chExt cx="214311" cy="1647821"/>
            </a:xfrm>
            <a:grpFill/>
          </p:grpSpPr>
          <p:cxnSp>
            <p:nvCxnSpPr>
              <p:cNvPr id="37" name="Straight Connector 135">
                <a:extLst>
                  <a:ext uri="{FF2B5EF4-FFF2-40B4-BE49-F238E27FC236}">
                    <a16:creationId xmlns:a16="http://schemas.microsoft.com/office/drawing/2014/main" id="{62F34360-9B43-4B38-A60A-A95E3D3B3E56}"/>
                  </a:ext>
                </a:extLst>
              </p:cNvPr>
              <p:cNvCxnSpPr/>
              <p:nvPr/>
            </p:nvCxnSpPr>
            <p:spPr>
              <a:xfrm rot="16200000" flipV="1">
                <a:off x="22569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38" name="Rounded Rectangle 136">
                <a:extLst>
                  <a:ext uri="{FF2B5EF4-FFF2-40B4-BE49-F238E27FC236}">
                    <a16:creationId xmlns:a16="http://schemas.microsoft.com/office/drawing/2014/main" id="{22679EF3-6169-438F-B923-30C48C6834BC}"/>
                  </a:ext>
                </a:extLst>
              </p:cNvPr>
              <p:cNvSpPr/>
              <p:nvPr/>
            </p:nvSpPr>
            <p:spPr>
              <a:xfrm>
                <a:off x="2971800" y="1809750"/>
                <a:ext cx="214311" cy="1323972"/>
              </a:xfrm>
              <a:prstGeom prst="roundRect">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1" name="Rectangle 143">
              <a:extLst>
                <a:ext uri="{FF2B5EF4-FFF2-40B4-BE49-F238E27FC236}">
                  <a16:creationId xmlns:a16="http://schemas.microsoft.com/office/drawing/2014/main" id="{C7009DAC-6F81-4E24-8D1D-3431994A9D17}"/>
                </a:ext>
              </a:extLst>
            </p:cNvPr>
            <p:cNvSpPr/>
            <p:nvPr/>
          </p:nvSpPr>
          <p:spPr>
            <a:xfrm>
              <a:off x="1475681" y="4886464"/>
              <a:ext cx="227626" cy="268279"/>
            </a:xfrm>
            <a:prstGeom prst="rect">
              <a:avLst/>
            </a:prstGeom>
            <a:noFill/>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55</a:t>
              </a:r>
            </a:p>
          </p:txBody>
        </p:sp>
        <p:sp>
          <p:nvSpPr>
            <p:cNvPr id="32" name="Rectangle 144">
              <a:extLst>
                <a:ext uri="{FF2B5EF4-FFF2-40B4-BE49-F238E27FC236}">
                  <a16:creationId xmlns:a16="http://schemas.microsoft.com/office/drawing/2014/main" id="{502FF3F2-D478-4270-85EB-0C66F1A221B6}"/>
                </a:ext>
              </a:extLst>
            </p:cNvPr>
            <p:cNvSpPr/>
            <p:nvPr/>
          </p:nvSpPr>
          <p:spPr>
            <a:xfrm>
              <a:off x="2013952" y="4886464"/>
              <a:ext cx="227626" cy="268279"/>
            </a:xfrm>
            <a:prstGeom prst="rect">
              <a:avLst/>
            </a:prstGeom>
            <a:noFill/>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70</a:t>
              </a:r>
            </a:p>
          </p:txBody>
        </p:sp>
        <p:sp>
          <p:nvSpPr>
            <p:cNvPr id="33" name="Rectangle 145">
              <a:extLst>
                <a:ext uri="{FF2B5EF4-FFF2-40B4-BE49-F238E27FC236}">
                  <a16:creationId xmlns:a16="http://schemas.microsoft.com/office/drawing/2014/main" id="{EECB8B2A-F30A-4A12-8CF8-1134FA477052}"/>
                </a:ext>
              </a:extLst>
            </p:cNvPr>
            <p:cNvSpPr/>
            <p:nvPr/>
          </p:nvSpPr>
          <p:spPr>
            <a:xfrm>
              <a:off x="2552223" y="4886464"/>
              <a:ext cx="227626" cy="268279"/>
            </a:xfrm>
            <a:prstGeom prst="rect">
              <a:avLst/>
            </a:prstGeom>
            <a:noFill/>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85</a:t>
              </a:r>
            </a:p>
          </p:txBody>
        </p:sp>
        <p:sp>
          <p:nvSpPr>
            <p:cNvPr id="34" name="Rectangle 146">
              <a:extLst>
                <a:ext uri="{FF2B5EF4-FFF2-40B4-BE49-F238E27FC236}">
                  <a16:creationId xmlns:a16="http://schemas.microsoft.com/office/drawing/2014/main" id="{9A041318-3B97-4E36-9192-B880C9D6050D}"/>
                </a:ext>
              </a:extLst>
            </p:cNvPr>
            <p:cNvSpPr/>
            <p:nvPr/>
          </p:nvSpPr>
          <p:spPr>
            <a:xfrm>
              <a:off x="3090494" y="4886464"/>
              <a:ext cx="227626" cy="268279"/>
            </a:xfrm>
            <a:prstGeom prst="rect">
              <a:avLst/>
            </a:prstGeom>
            <a:noFill/>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40</a:t>
              </a:r>
            </a:p>
          </p:txBody>
        </p:sp>
        <p:sp>
          <p:nvSpPr>
            <p:cNvPr id="35" name="Rectangle 147">
              <a:extLst>
                <a:ext uri="{FF2B5EF4-FFF2-40B4-BE49-F238E27FC236}">
                  <a16:creationId xmlns:a16="http://schemas.microsoft.com/office/drawing/2014/main" id="{B630B418-BBA4-4598-82E5-9295D3933D92}"/>
                </a:ext>
              </a:extLst>
            </p:cNvPr>
            <p:cNvSpPr/>
            <p:nvPr/>
          </p:nvSpPr>
          <p:spPr>
            <a:xfrm>
              <a:off x="3628765" y="4886464"/>
              <a:ext cx="227626" cy="268279"/>
            </a:xfrm>
            <a:prstGeom prst="rect">
              <a:avLst/>
            </a:prstGeom>
            <a:noFill/>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60</a:t>
              </a:r>
            </a:p>
          </p:txBody>
        </p:sp>
        <p:sp>
          <p:nvSpPr>
            <p:cNvPr id="36" name="Rectangle 148">
              <a:extLst>
                <a:ext uri="{FF2B5EF4-FFF2-40B4-BE49-F238E27FC236}">
                  <a16:creationId xmlns:a16="http://schemas.microsoft.com/office/drawing/2014/main" id="{99B11438-4628-4AFD-9C59-1F2102E0DF36}"/>
                </a:ext>
              </a:extLst>
            </p:cNvPr>
            <p:cNvSpPr/>
            <p:nvPr/>
          </p:nvSpPr>
          <p:spPr>
            <a:xfrm>
              <a:off x="4167036" y="4886464"/>
              <a:ext cx="227626" cy="268279"/>
            </a:xfrm>
            <a:prstGeom prst="rect">
              <a:avLst/>
            </a:prstGeom>
            <a:noFill/>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80</a:t>
              </a:r>
            </a:p>
          </p:txBody>
        </p:sp>
      </p:grpSp>
    </p:spTree>
    <p:extLst>
      <p:ext uri="{BB962C8B-B14F-4D97-AF65-F5344CB8AC3E}">
        <p14:creationId xmlns:p14="http://schemas.microsoft.com/office/powerpoint/2010/main" val="111823887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p:cBhvr>
                                        <p:cTn id="11" dur="750"/>
                                        <p:tgtEl>
                                          <p:spTgt spid="7"/>
                                        </p:tgtEl>
                                      </p:cBhvr>
                                    </p:animEffect>
                                    <p:anim calcmode="lin" valueType="num">
                                      <p:cBhvr>
                                        <p:cTn id="12" dur="750" fill="hold"/>
                                        <p:tgtEl>
                                          <p:spTgt spid="7"/>
                                        </p:tgtEl>
                                        <p:attrNameLst>
                                          <p:attrName>ppt_x</p:attrName>
                                        </p:attrNameLst>
                                      </p:cBhvr>
                                      <p:tavLst>
                                        <p:tav tm="0">
                                          <p:val>
                                            <p:strVal val="#ppt_x"/>
                                          </p:val>
                                        </p:tav>
                                        <p:tav tm="100000">
                                          <p:val>
                                            <p:strVal val="#ppt_x"/>
                                          </p:val>
                                        </p:tav>
                                      </p:tavLst>
                                    </p:anim>
                                    <p:anim calcmode="lin" valueType="num">
                                      <p:cBhvr>
                                        <p:cTn id="13" dur="75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1250"/>
                            </p:stCondLst>
                            <p:childTnLst>
                              <p:par>
                                <p:cTn id="15" presetID="42" presetClass="entr" presetSubtype="0"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p:cBhvr>
                                        <p:cTn id="17" dur="750"/>
                                        <p:tgtEl>
                                          <p:spTgt spid="15"/>
                                        </p:tgtEl>
                                      </p:cBhvr>
                                    </p:animEffect>
                                    <p:anim calcmode="lin" valueType="num">
                                      <p:cBhvr>
                                        <p:cTn id="18" dur="750" fill="hold"/>
                                        <p:tgtEl>
                                          <p:spTgt spid="15"/>
                                        </p:tgtEl>
                                        <p:attrNameLst>
                                          <p:attrName>ppt_x</p:attrName>
                                        </p:attrNameLst>
                                      </p:cBhvr>
                                      <p:tavLst>
                                        <p:tav tm="0">
                                          <p:val>
                                            <p:strVal val="#ppt_x"/>
                                          </p:val>
                                        </p:tav>
                                        <p:tav tm="100000">
                                          <p:val>
                                            <p:strVal val="#ppt_x"/>
                                          </p:val>
                                        </p:tav>
                                      </p:tavLst>
                                    </p:anim>
                                    <p:anim calcmode="lin" valueType="num">
                                      <p:cBhvr>
                                        <p:cTn id="19" dur="750" fill="hold"/>
                                        <p:tgtEl>
                                          <p:spTgt spid="15"/>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2" presetClass="entr" presetSubtype="0"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p:cBhvr>
                                        <p:cTn id="23" dur="750"/>
                                        <p:tgtEl>
                                          <p:spTgt spid="19"/>
                                        </p:tgtEl>
                                      </p:cBhvr>
                                    </p:animEffect>
                                    <p:anim calcmode="lin" valueType="num">
                                      <p:cBhvr>
                                        <p:cTn id="24" dur="750" fill="hold"/>
                                        <p:tgtEl>
                                          <p:spTgt spid="19"/>
                                        </p:tgtEl>
                                        <p:attrNameLst>
                                          <p:attrName>ppt_x</p:attrName>
                                        </p:attrNameLst>
                                      </p:cBhvr>
                                      <p:tavLst>
                                        <p:tav tm="0">
                                          <p:val>
                                            <p:strVal val="#ppt_x"/>
                                          </p:val>
                                        </p:tav>
                                        <p:tav tm="100000">
                                          <p:val>
                                            <p:strVal val="#ppt_x"/>
                                          </p:val>
                                        </p:tav>
                                      </p:tavLst>
                                    </p:anim>
                                    <p:anim calcmode="lin" valueType="num">
                                      <p:cBhvr>
                                        <p:cTn id="25" dur="750" fill="hold"/>
                                        <p:tgtEl>
                                          <p:spTgt spid="19"/>
                                        </p:tgtEl>
                                        <p:attrNameLst>
                                          <p:attrName>ppt_y</p:attrName>
                                        </p:attrNameLst>
                                      </p:cBhvr>
                                      <p:tavLst>
                                        <p:tav tm="0">
                                          <p:val>
                                            <p:strVal val="#ppt_y+.1"/>
                                          </p:val>
                                        </p:tav>
                                        <p:tav tm="100000">
                                          <p:val>
                                            <p:strVal val="#ppt_y"/>
                                          </p:val>
                                        </p:tav>
                                      </p:tavLst>
                                    </p:anim>
                                  </p:childTnLst>
                                </p:cTn>
                              </p:par>
                            </p:childTnLst>
                          </p:cTn>
                        </p:par>
                        <p:par>
                          <p:cTn id="26" fill="hold">
                            <p:stCondLst>
                              <p:cond delay="2750"/>
                            </p:stCondLst>
                            <p:childTnLst>
                              <p:par>
                                <p:cTn id="27" presetID="42" presetClass="entr" presetSubtype="0" fill="hold"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1000"/>
                                        <p:tgtEl>
                                          <p:spTgt spid="23"/>
                                        </p:tgtEl>
                                      </p:cBhvr>
                                    </p:animEffect>
                                    <p:anim calcmode="lin" valueType="num">
                                      <p:cBhvr>
                                        <p:cTn id="30" dur="1000" fill="hold"/>
                                        <p:tgtEl>
                                          <p:spTgt spid="23"/>
                                        </p:tgtEl>
                                        <p:attrNameLst>
                                          <p:attrName>ppt_x</p:attrName>
                                        </p:attrNameLst>
                                      </p:cBhvr>
                                      <p:tavLst>
                                        <p:tav tm="0">
                                          <p:val>
                                            <p:strVal val="#ppt_x"/>
                                          </p:val>
                                        </p:tav>
                                        <p:tav tm="100000">
                                          <p:val>
                                            <p:strVal val="#ppt_x"/>
                                          </p:val>
                                        </p:tav>
                                      </p:tavLst>
                                    </p:anim>
                                    <p:anim calcmode="lin" valueType="num">
                                      <p:cBhvr>
                                        <p:cTn id="31"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379787" y="303198"/>
            <a:ext cx="11450264" cy="744805"/>
            <a:chOff x="-2970147" y="502045"/>
            <a:chExt cx="11450264" cy="744805"/>
          </a:xfrm>
        </p:grpSpPr>
        <p:sp>
          <p:nvSpPr>
            <p:cNvPr id="11" name="矩形 10">
              <a:extLst>
                <a:ext uri="{FF2B5EF4-FFF2-40B4-BE49-F238E27FC236}">
                  <a16:creationId xmlns:a16="http://schemas.microsoft.com/office/drawing/2014/main" id="{84C0791A-6676-4043-BBF1-DD2993D19C98}"/>
                </a:ext>
              </a:extLst>
            </p:cNvPr>
            <p:cNvSpPr/>
            <p:nvPr/>
          </p:nvSpPr>
          <p:spPr>
            <a:xfrm flipV="1">
              <a:off x="4199165" y="874625"/>
              <a:ext cx="4280952" cy="45719"/>
            </a:xfrm>
            <a:prstGeom prst="rect">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21748" y="50204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359193"/>
                  </a:solidFill>
                  <a:latin typeface="华文中宋" panose="02010600040101010101" pitchFamily="2" charset="-122"/>
                  <a:ea typeface="华文中宋" panose="02010600040101010101" pitchFamily="2" charset="-122"/>
                  <a:sym typeface="Arial" panose="020B0604020202020204" pitchFamily="34" charset="0"/>
                </a:rPr>
                <a:t>年度工作概述</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07235" y="10621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6" name="矩形 5">
              <a:extLst>
                <a:ext uri="{FF2B5EF4-FFF2-40B4-BE49-F238E27FC236}">
                  <a16:creationId xmlns:a16="http://schemas.microsoft.com/office/drawing/2014/main" id="{E1A26A74-67AE-44AB-B40F-EF1FEBC98A5C}"/>
                </a:ext>
              </a:extLst>
            </p:cNvPr>
            <p:cNvSpPr/>
            <p:nvPr/>
          </p:nvSpPr>
          <p:spPr>
            <a:xfrm flipV="1">
              <a:off x="-2970147" y="874625"/>
              <a:ext cx="4280952" cy="45719"/>
            </a:xfrm>
            <a:prstGeom prst="rect">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grpSp>
        <p:nvGrpSpPr>
          <p:cNvPr id="7" name="组合 6">
            <a:extLst>
              <a:ext uri="{FF2B5EF4-FFF2-40B4-BE49-F238E27FC236}">
                <a16:creationId xmlns:a16="http://schemas.microsoft.com/office/drawing/2014/main" id="{3B38C73D-A10C-43EE-AF81-E3EDEE9D211C}"/>
              </a:ext>
            </a:extLst>
          </p:cNvPr>
          <p:cNvGrpSpPr/>
          <p:nvPr/>
        </p:nvGrpSpPr>
        <p:grpSpPr>
          <a:xfrm>
            <a:off x="460405" y="2514600"/>
            <a:ext cx="11366242" cy="3486030"/>
            <a:chOff x="171743" y="1281562"/>
            <a:chExt cx="7434324" cy="2280109"/>
          </a:xfrm>
        </p:grpSpPr>
        <p:sp>
          <p:nvSpPr>
            <p:cNvPr id="9" name="Notched Right Arrow 3">
              <a:extLst>
                <a:ext uri="{FF2B5EF4-FFF2-40B4-BE49-F238E27FC236}">
                  <a16:creationId xmlns:a16="http://schemas.microsoft.com/office/drawing/2014/main" id="{25B0B32D-1955-4E37-A6D9-19B4B143C314}"/>
                </a:ext>
              </a:extLst>
            </p:cNvPr>
            <p:cNvSpPr/>
            <p:nvPr/>
          </p:nvSpPr>
          <p:spPr>
            <a:xfrm>
              <a:off x="412801" y="2164264"/>
              <a:ext cx="7193266" cy="127760"/>
            </a:xfrm>
            <a:prstGeom prst="notchedRightArrow">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latin typeface="Roboto condensed"/>
                <a:cs typeface="Roboto condensed"/>
              </a:endParaRPr>
            </a:p>
          </p:txBody>
        </p:sp>
        <p:sp>
          <p:nvSpPr>
            <p:cNvPr id="10" name="Teardrop 5">
              <a:extLst>
                <a:ext uri="{FF2B5EF4-FFF2-40B4-BE49-F238E27FC236}">
                  <a16:creationId xmlns:a16="http://schemas.microsoft.com/office/drawing/2014/main" id="{2920629B-0F8A-43E7-93ED-C7523E4F8485}"/>
                </a:ext>
              </a:extLst>
            </p:cNvPr>
            <p:cNvSpPr/>
            <p:nvPr/>
          </p:nvSpPr>
          <p:spPr>
            <a:xfrm rot="2700000" flipV="1">
              <a:off x="387401" y="1281562"/>
              <a:ext cx="674282" cy="674282"/>
            </a:xfrm>
            <a:prstGeom prst="teardrop">
              <a:avLst>
                <a:gd name="adj" fmla="val 103995"/>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latin typeface="Roboto condensed"/>
                <a:cs typeface="Roboto condensed"/>
              </a:endParaRPr>
            </a:p>
          </p:txBody>
        </p:sp>
        <p:sp>
          <p:nvSpPr>
            <p:cNvPr id="14" name="TextBox 6">
              <a:extLst>
                <a:ext uri="{FF2B5EF4-FFF2-40B4-BE49-F238E27FC236}">
                  <a16:creationId xmlns:a16="http://schemas.microsoft.com/office/drawing/2014/main" id="{5B0409EE-2CBF-4D67-B4D9-06BD2DAE7F59}"/>
                </a:ext>
              </a:extLst>
            </p:cNvPr>
            <p:cNvSpPr txBox="1"/>
            <p:nvPr/>
          </p:nvSpPr>
          <p:spPr>
            <a:xfrm>
              <a:off x="445875" y="1382918"/>
              <a:ext cx="557505" cy="494504"/>
            </a:xfrm>
            <a:prstGeom prst="rect">
              <a:avLst/>
            </a:prstGeom>
            <a:noFill/>
          </p:spPr>
          <p:txBody>
            <a:bodyPr wrap="square" lIns="72000" tIns="0" rIns="72000" bIns="0" rtlCol="0" anchor="ctr">
              <a:noAutofit/>
            </a:bodyPr>
            <a:lstStyle/>
            <a:p>
              <a:pPr lvl="0" algn="ctr">
                <a:lnSpc>
                  <a:spcPts val="1000"/>
                </a:lnSpc>
              </a:pPr>
              <a:r>
                <a:rPr lang="en-US" altLang="ko-KR" sz="1050" dirty="0">
                  <a:solidFill>
                    <a:schemeClr val="bg1">
                      <a:alpha val="70000"/>
                    </a:schemeClr>
                  </a:solidFill>
                  <a:latin typeface="Roboto condensed"/>
                  <a:cs typeface="Roboto condensed"/>
                </a:rPr>
                <a:t> </a:t>
              </a:r>
            </a:p>
            <a:p>
              <a:pPr lvl="0" algn="ctr">
                <a:lnSpc>
                  <a:spcPts val="2000"/>
                </a:lnSpc>
              </a:pPr>
              <a:r>
                <a:rPr lang="en-US" altLang="ko-KR" sz="2400" dirty="0">
                  <a:solidFill>
                    <a:schemeClr val="bg1"/>
                  </a:solidFill>
                  <a:latin typeface="Roboto condensed"/>
                  <a:cs typeface="Roboto condensed"/>
                </a:rPr>
                <a:t>01</a:t>
              </a:r>
              <a:endParaRPr lang="ko-KR" altLang="en-US" sz="2400" dirty="0">
                <a:solidFill>
                  <a:schemeClr val="bg1"/>
                </a:solidFill>
                <a:latin typeface="Roboto condensed"/>
                <a:cs typeface="Roboto condensed"/>
              </a:endParaRPr>
            </a:p>
          </p:txBody>
        </p:sp>
        <p:sp>
          <p:nvSpPr>
            <p:cNvPr id="15" name="Oval 7">
              <a:extLst>
                <a:ext uri="{FF2B5EF4-FFF2-40B4-BE49-F238E27FC236}">
                  <a16:creationId xmlns:a16="http://schemas.microsoft.com/office/drawing/2014/main" id="{4285E2B3-0F91-4353-AD25-D2872734B691}"/>
                </a:ext>
              </a:extLst>
            </p:cNvPr>
            <p:cNvSpPr/>
            <p:nvPr/>
          </p:nvSpPr>
          <p:spPr>
            <a:xfrm>
              <a:off x="673742" y="2176963"/>
              <a:ext cx="101600" cy="101600"/>
            </a:xfrm>
            <a:prstGeom prst="ellipse">
              <a:avLst/>
            </a:prstGeom>
            <a:solidFill>
              <a:srgbClr val="359193"/>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latin typeface="Roboto condensed"/>
                <a:cs typeface="Roboto condensed"/>
              </a:endParaRPr>
            </a:p>
          </p:txBody>
        </p:sp>
        <p:sp>
          <p:nvSpPr>
            <p:cNvPr id="16" name="Teardrop 9">
              <a:extLst>
                <a:ext uri="{FF2B5EF4-FFF2-40B4-BE49-F238E27FC236}">
                  <a16:creationId xmlns:a16="http://schemas.microsoft.com/office/drawing/2014/main" id="{8BA4C166-5208-462E-9663-F682389C95E9}"/>
                </a:ext>
              </a:extLst>
            </p:cNvPr>
            <p:cNvSpPr/>
            <p:nvPr/>
          </p:nvSpPr>
          <p:spPr>
            <a:xfrm rot="2700000" flipV="1">
              <a:off x="1851076" y="1281562"/>
              <a:ext cx="674282" cy="674282"/>
            </a:xfrm>
            <a:prstGeom prst="teardrop">
              <a:avLst>
                <a:gd name="adj" fmla="val 103995"/>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latin typeface="Roboto condensed"/>
                <a:cs typeface="Roboto condensed"/>
              </a:endParaRPr>
            </a:p>
          </p:txBody>
        </p:sp>
        <p:sp>
          <p:nvSpPr>
            <p:cNvPr id="17" name="TextBox 10">
              <a:extLst>
                <a:ext uri="{FF2B5EF4-FFF2-40B4-BE49-F238E27FC236}">
                  <a16:creationId xmlns:a16="http://schemas.microsoft.com/office/drawing/2014/main" id="{E733E2AA-23D0-4961-A3F4-D2AF3ECAB736}"/>
                </a:ext>
              </a:extLst>
            </p:cNvPr>
            <p:cNvSpPr txBox="1"/>
            <p:nvPr/>
          </p:nvSpPr>
          <p:spPr>
            <a:xfrm>
              <a:off x="1909550" y="1382918"/>
              <a:ext cx="557505" cy="494504"/>
            </a:xfrm>
            <a:prstGeom prst="rect">
              <a:avLst/>
            </a:prstGeom>
            <a:noFill/>
          </p:spPr>
          <p:txBody>
            <a:bodyPr wrap="square" lIns="72000" tIns="0" rIns="72000" bIns="0" rtlCol="0" anchor="ctr">
              <a:noAutofit/>
            </a:bodyPr>
            <a:lstStyle/>
            <a:p>
              <a:pPr lvl="0" algn="ctr">
                <a:lnSpc>
                  <a:spcPts val="1000"/>
                </a:lnSpc>
              </a:pPr>
              <a:r>
                <a:rPr lang="en-US" altLang="ko-KR" sz="1050" dirty="0">
                  <a:solidFill>
                    <a:schemeClr val="bg1">
                      <a:alpha val="70000"/>
                    </a:schemeClr>
                  </a:solidFill>
                  <a:latin typeface="Roboto condensed"/>
                  <a:cs typeface="Roboto condensed"/>
                </a:rPr>
                <a:t> </a:t>
              </a:r>
            </a:p>
            <a:p>
              <a:pPr lvl="0" algn="ctr">
                <a:lnSpc>
                  <a:spcPts val="2000"/>
                </a:lnSpc>
              </a:pPr>
              <a:r>
                <a:rPr lang="en-US" altLang="ko-KR" sz="2400" dirty="0">
                  <a:solidFill>
                    <a:schemeClr val="bg1"/>
                  </a:solidFill>
                  <a:latin typeface="Roboto condensed"/>
                  <a:cs typeface="Roboto condensed"/>
                </a:rPr>
                <a:t>02</a:t>
              </a:r>
              <a:endParaRPr lang="ko-KR" altLang="en-US" sz="2400" dirty="0">
                <a:solidFill>
                  <a:schemeClr val="bg1"/>
                </a:solidFill>
                <a:latin typeface="Roboto condensed"/>
                <a:cs typeface="Roboto condensed"/>
              </a:endParaRPr>
            </a:p>
          </p:txBody>
        </p:sp>
        <p:sp>
          <p:nvSpPr>
            <p:cNvPr id="18" name="Oval 11">
              <a:extLst>
                <a:ext uri="{FF2B5EF4-FFF2-40B4-BE49-F238E27FC236}">
                  <a16:creationId xmlns:a16="http://schemas.microsoft.com/office/drawing/2014/main" id="{5585A13D-54F0-4196-A2CF-139D5141A83A}"/>
                </a:ext>
              </a:extLst>
            </p:cNvPr>
            <p:cNvSpPr/>
            <p:nvPr/>
          </p:nvSpPr>
          <p:spPr>
            <a:xfrm>
              <a:off x="2140592" y="2176963"/>
              <a:ext cx="101600" cy="101600"/>
            </a:xfrm>
            <a:prstGeom prst="ellipse">
              <a:avLst/>
            </a:prstGeom>
            <a:solidFill>
              <a:srgbClr val="359193"/>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latin typeface="Roboto condensed"/>
                <a:cs typeface="Roboto condensed"/>
              </a:endParaRPr>
            </a:p>
          </p:txBody>
        </p:sp>
        <p:sp>
          <p:nvSpPr>
            <p:cNvPr id="19" name="Teardrop 13">
              <a:extLst>
                <a:ext uri="{FF2B5EF4-FFF2-40B4-BE49-F238E27FC236}">
                  <a16:creationId xmlns:a16="http://schemas.microsoft.com/office/drawing/2014/main" id="{94E9BF4C-DDFB-48CB-AAF6-6334D115F38E}"/>
                </a:ext>
              </a:extLst>
            </p:cNvPr>
            <p:cNvSpPr/>
            <p:nvPr/>
          </p:nvSpPr>
          <p:spPr>
            <a:xfrm rot="2700000" flipV="1">
              <a:off x="3314751" y="1281562"/>
              <a:ext cx="674282" cy="674282"/>
            </a:xfrm>
            <a:prstGeom prst="teardrop">
              <a:avLst>
                <a:gd name="adj" fmla="val 103995"/>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latin typeface="Roboto condensed"/>
                <a:cs typeface="Roboto condensed"/>
              </a:endParaRPr>
            </a:p>
          </p:txBody>
        </p:sp>
        <p:sp>
          <p:nvSpPr>
            <p:cNvPr id="20" name="TextBox 14">
              <a:extLst>
                <a:ext uri="{FF2B5EF4-FFF2-40B4-BE49-F238E27FC236}">
                  <a16:creationId xmlns:a16="http://schemas.microsoft.com/office/drawing/2014/main" id="{65579854-5369-4FA4-A5C9-29390762F1F3}"/>
                </a:ext>
              </a:extLst>
            </p:cNvPr>
            <p:cNvSpPr txBox="1"/>
            <p:nvPr/>
          </p:nvSpPr>
          <p:spPr>
            <a:xfrm>
              <a:off x="3373225" y="1382918"/>
              <a:ext cx="557505" cy="494504"/>
            </a:xfrm>
            <a:prstGeom prst="rect">
              <a:avLst/>
            </a:prstGeom>
            <a:noFill/>
          </p:spPr>
          <p:txBody>
            <a:bodyPr wrap="square" lIns="72000" tIns="0" rIns="72000" bIns="0" rtlCol="0" anchor="ctr">
              <a:noAutofit/>
            </a:bodyPr>
            <a:lstStyle/>
            <a:p>
              <a:pPr lvl="0" algn="ctr">
                <a:lnSpc>
                  <a:spcPts val="1000"/>
                </a:lnSpc>
              </a:pPr>
              <a:endParaRPr lang="en-US" altLang="ko-KR" sz="1050" dirty="0">
                <a:solidFill>
                  <a:schemeClr val="bg1">
                    <a:alpha val="70000"/>
                  </a:schemeClr>
                </a:solidFill>
                <a:latin typeface="Roboto condensed"/>
                <a:cs typeface="Roboto condensed"/>
              </a:endParaRPr>
            </a:p>
            <a:p>
              <a:pPr lvl="0" algn="ctr">
                <a:lnSpc>
                  <a:spcPts val="2000"/>
                </a:lnSpc>
              </a:pPr>
              <a:r>
                <a:rPr lang="en-US" altLang="ko-KR" sz="2400" dirty="0">
                  <a:solidFill>
                    <a:schemeClr val="bg1"/>
                  </a:solidFill>
                  <a:latin typeface="Roboto condensed"/>
                  <a:cs typeface="Roboto condensed"/>
                </a:rPr>
                <a:t>03</a:t>
              </a:r>
              <a:endParaRPr lang="ko-KR" altLang="en-US" sz="2400" dirty="0">
                <a:solidFill>
                  <a:schemeClr val="bg1"/>
                </a:solidFill>
                <a:latin typeface="Roboto condensed"/>
                <a:cs typeface="Roboto condensed"/>
              </a:endParaRPr>
            </a:p>
          </p:txBody>
        </p:sp>
        <p:sp>
          <p:nvSpPr>
            <p:cNvPr id="21" name="Oval 15">
              <a:extLst>
                <a:ext uri="{FF2B5EF4-FFF2-40B4-BE49-F238E27FC236}">
                  <a16:creationId xmlns:a16="http://schemas.microsoft.com/office/drawing/2014/main" id="{A0AE1994-526B-4874-9602-71C42A1B81B5}"/>
                </a:ext>
              </a:extLst>
            </p:cNvPr>
            <p:cNvSpPr/>
            <p:nvPr/>
          </p:nvSpPr>
          <p:spPr>
            <a:xfrm>
              <a:off x="3601092" y="2176963"/>
              <a:ext cx="101600" cy="101600"/>
            </a:xfrm>
            <a:prstGeom prst="ellipse">
              <a:avLst/>
            </a:prstGeom>
            <a:solidFill>
              <a:srgbClr val="359193"/>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latin typeface="Roboto condensed"/>
                <a:cs typeface="Roboto condensed"/>
              </a:endParaRPr>
            </a:p>
          </p:txBody>
        </p:sp>
        <p:sp>
          <p:nvSpPr>
            <p:cNvPr id="22" name="Teardrop 17">
              <a:extLst>
                <a:ext uri="{FF2B5EF4-FFF2-40B4-BE49-F238E27FC236}">
                  <a16:creationId xmlns:a16="http://schemas.microsoft.com/office/drawing/2014/main" id="{B7DAD207-BA93-40E7-9A90-27E9D7081E68}"/>
                </a:ext>
              </a:extLst>
            </p:cNvPr>
            <p:cNvSpPr/>
            <p:nvPr/>
          </p:nvSpPr>
          <p:spPr>
            <a:xfrm rot="2700000" flipV="1">
              <a:off x="4778426" y="1281562"/>
              <a:ext cx="674282" cy="674282"/>
            </a:xfrm>
            <a:prstGeom prst="teardrop">
              <a:avLst>
                <a:gd name="adj" fmla="val 103995"/>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latin typeface="Roboto condensed"/>
                <a:cs typeface="Roboto condensed"/>
              </a:endParaRPr>
            </a:p>
          </p:txBody>
        </p:sp>
        <p:sp>
          <p:nvSpPr>
            <p:cNvPr id="23" name="TextBox 18">
              <a:extLst>
                <a:ext uri="{FF2B5EF4-FFF2-40B4-BE49-F238E27FC236}">
                  <a16:creationId xmlns:a16="http://schemas.microsoft.com/office/drawing/2014/main" id="{BC5D7E82-AB7C-4CD4-81E6-406310FCED81}"/>
                </a:ext>
              </a:extLst>
            </p:cNvPr>
            <p:cNvSpPr txBox="1"/>
            <p:nvPr/>
          </p:nvSpPr>
          <p:spPr>
            <a:xfrm>
              <a:off x="4836900" y="1382918"/>
              <a:ext cx="557505" cy="494504"/>
            </a:xfrm>
            <a:prstGeom prst="rect">
              <a:avLst/>
            </a:prstGeom>
            <a:noFill/>
          </p:spPr>
          <p:txBody>
            <a:bodyPr wrap="square" lIns="72000" tIns="0" rIns="72000" bIns="0" rtlCol="0" anchor="ctr">
              <a:noAutofit/>
            </a:bodyPr>
            <a:lstStyle/>
            <a:p>
              <a:pPr lvl="0" algn="ctr">
                <a:lnSpc>
                  <a:spcPts val="1000"/>
                </a:lnSpc>
              </a:pPr>
              <a:endParaRPr lang="en-US" altLang="ko-KR" sz="1050" dirty="0">
                <a:solidFill>
                  <a:schemeClr val="bg1">
                    <a:alpha val="70000"/>
                  </a:schemeClr>
                </a:solidFill>
                <a:latin typeface="Roboto condensed"/>
                <a:cs typeface="Roboto condensed"/>
              </a:endParaRPr>
            </a:p>
            <a:p>
              <a:pPr lvl="0" algn="ctr">
                <a:lnSpc>
                  <a:spcPts val="2000"/>
                </a:lnSpc>
              </a:pPr>
              <a:r>
                <a:rPr lang="en-US" altLang="ko-KR" sz="2400" dirty="0">
                  <a:solidFill>
                    <a:schemeClr val="bg1"/>
                  </a:solidFill>
                  <a:latin typeface="Roboto condensed"/>
                  <a:cs typeface="Roboto condensed"/>
                </a:rPr>
                <a:t>04</a:t>
              </a:r>
              <a:endParaRPr lang="ko-KR" altLang="en-US" sz="2400" dirty="0">
                <a:solidFill>
                  <a:schemeClr val="bg1"/>
                </a:solidFill>
                <a:latin typeface="Roboto condensed"/>
                <a:cs typeface="Roboto condensed"/>
              </a:endParaRPr>
            </a:p>
          </p:txBody>
        </p:sp>
        <p:sp>
          <p:nvSpPr>
            <p:cNvPr id="24" name="Oval 19">
              <a:extLst>
                <a:ext uri="{FF2B5EF4-FFF2-40B4-BE49-F238E27FC236}">
                  <a16:creationId xmlns:a16="http://schemas.microsoft.com/office/drawing/2014/main" id="{86ABB029-9953-4B84-853F-5CCA2DC6FBAF}"/>
                </a:ext>
              </a:extLst>
            </p:cNvPr>
            <p:cNvSpPr/>
            <p:nvPr/>
          </p:nvSpPr>
          <p:spPr>
            <a:xfrm>
              <a:off x="5067942" y="2176963"/>
              <a:ext cx="101600" cy="101600"/>
            </a:xfrm>
            <a:prstGeom prst="ellipse">
              <a:avLst/>
            </a:prstGeom>
            <a:solidFill>
              <a:srgbClr val="359193"/>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latin typeface="Roboto condensed"/>
                <a:cs typeface="Roboto condensed"/>
              </a:endParaRPr>
            </a:p>
          </p:txBody>
        </p:sp>
        <p:sp>
          <p:nvSpPr>
            <p:cNvPr id="25" name="Teardrop 21">
              <a:extLst>
                <a:ext uri="{FF2B5EF4-FFF2-40B4-BE49-F238E27FC236}">
                  <a16:creationId xmlns:a16="http://schemas.microsoft.com/office/drawing/2014/main" id="{67AEB449-46C7-4726-A009-B5C2ED3D50E8}"/>
                </a:ext>
              </a:extLst>
            </p:cNvPr>
            <p:cNvSpPr/>
            <p:nvPr/>
          </p:nvSpPr>
          <p:spPr>
            <a:xfrm rot="2700000" flipV="1">
              <a:off x="6242101" y="1281562"/>
              <a:ext cx="674282" cy="674282"/>
            </a:xfrm>
            <a:prstGeom prst="teardrop">
              <a:avLst>
                <a:gd name="adj" fmla="val 103995"/>
              </a:avLst>
            </a:prstGeom>
            <a:solidFill>
              <a:srgbClr val="3591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latin typeface="Roboto condensed"/>
                <a:cs typeface="Roboto condensed"/>
              </a:endParaRPr>
            </a:p>
          </p:txBody>
        </p:sp>
        <p:sp>
          <p:nvSpPr>
            <p:cNvPr id="26" name="TextBox 22">
              <a:extLst>
                <a:ext uri="{FF2B5EF4-FFF2-40B4-BE49-F238E27FC236}">
                  <a16:creationId xmlns:a16="http://schemas.microsoft.com/office/drawing/2014/main" id="{43137F5D-66DF-48DA-ABCC-42C0C8151C81}"/>
                </a:ext>
              </a:extLst>
            </p:cNvPr>
            <p:cNvSpPr txBox="1"/>
            <p:nvPr/>
          </p:nvSpPr>
          <p:spPr>
            <a:xfrm>
              <a:off x="6300575" y="1382918"/>
              <a:ext cx="557505" cy="494504"/>
            </a:xfrm>
            <a:prstGeom prst="rect">
              <a:avLst/>
            </a:prstGeom>
            <a:noFill/>
          </p:spPr>
          <p:txBody>
            <a:bodyPr wrap="square" lIns="72000" tIns="0" rIns="72000" bIns="0" rtlCol="0" anchor="ctr">
              <a:noAutofit/>
            </a:bodyPr>
            <a:lstStyle/>
            <a:p>
              <a:pPr lvl="0" algn="ctr">
                <a:lnSpc>
                  <a:spcPts val="1000"/>
                </a:lnSpc>
              </a:pPr>
              <a:endParaRPr lang="en-US" altLang="ko-KR" sz="1050" dirty="0">
                <a:solidFill>
                  <a:schemeClr val="bg1">
                    <a:alpha val="70000"/>
                  </a:schemeClr>
                </a:solidFill>
                <a:latin typeface="Roboto condensed"/>
                <a:cs typeface="Roboto condensed"/>
              </a:endParaRPr>
            </a:p>
            <a:p>
              <a:pPr lvl="0" algn="ctr">
                <a:lnSpc>
                  <a:spcPts val="2000"/>
                </a:lnSpc>
              </a:pPr>
              <a:r>
                <a:rPr lang="en-US" altLang="ko-KR" sz="2400" dirty="0">
                  <a:solidFill>
                    <a:schemeClr val="bg1"/>
                  </a:solidFill>
                  <a:latin typeface="Roboto condensed"/>
                  <a:cs typeface="Roboto condensed"/>
                </a:rPr>
                <a:t>05</a:t>
              </a:r>
              <a:endParaRPr lang="ko-KR" altLang="en-US" sz="2400" dirty="0">
                <a:solidFill>
                  <a:schemeClr val="bg1"/>
                </a:solidFill>
                <a:latin typeface="Roboto condensed"/>
                <a:cs typeface="Roboto condensed"/>
              </a:endParaRPr>
            </a:p>
          </p:txBody>
        </p:sp>
        <p:sp>
          <p:nvSpPr>
            <p:cNvPr id="27" name="Oval 23">
              <a:extLst>
                <a:ext uri="{FF2B5EF4-FFF2-40B4-BE49-F238E27FC236}">
                  <a16:creationId xmlns:a16="http://schemas.microsoft.com/office/drawing/2014/main" id="{F6BDFC29-520E-4847-8FA2-344E0AE1F653}"/>
                </a:ext>
              </a:extLst>
            </p:cNvPr>
            <p:cNvSpPr/>
            <p:nvPr/>
          </p:nvSpPr>
          <p:spPr>
            <a:xfrm>
              <a:off x="6528442" y="2176963"/>
              <a:ext cx="101600" cy="101600"/>
            </a:xfrm>
            <a:prstGeom prst="ellipse">
              <a:avLst/>
            </a:prstGeom>
            <a:solidFill>
              <a:srgbClr val="359193"/>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latin typeface="Roboto condensed"/>
                <a:cs typeface="Roboto condensed"/>
              </a:endParaRPr>
            </a:p>
          </p:txBody>
        </p:sp>
        <p:grpSp>
          <p:nvGrpSpPr>
            <p:cNvPr id="28" name="Group 24">
              <a:extLst>
                <a:ext uri="{FF2B5EF4-FFF2-40B4-BE49-F238E27FC236}">
                  <a16:creationId xmlns:a16="http://schemas.microsoft.com/office/drawing/2014/main" id="{C589F010-E60F-4EAF-9A2C-67F746B1CF05}"/>
                </a:ext>
              </a:extLst>
            </p:cNvPr>
            <p:cNvGrpSpPr/>
            <p:nvPr/>
          </p:nvGrpSpPr>
          <p:grpSpPr>
            <a:xfrm>
              <a:off x="171743" y="2404330"/>
              <a:ext cx="1333222" cy="1157341"/>
              <a:chOff x="269347" y="2995559"/>
              <a:chExt cx="1333222" cy="1157341"/>
            </a:xfrm>
          </p:grpSpPr>
          <p:sp>
            <p:nvSpPr>
              <p:cNvPr id="41" name="TextBox 25">
                <a:extLst>
                  <a:ext uri="{FF2B5EF4-FFF2-40B4-BE49-F238E27FC236}">
                    <a16:creationId xmlns:a16="http://schemas.microsoft.com/office/drawing/2014/main" id="{55A2FDC8-47D7-4E2F-9FE1-2F70B7C83E84}"/>
                  </a:ext>
                </a:extLst>
              </p:cNvPr>
              <p:cNvSpPr txBox="1"/>
              <p:nvPr/>
            </p:nvSpPr>
            <p:spPr>
              <a:xfrm>
                <a:off x="446469" y="2995559"/>
                <a:ext cx="1156100" cy="225918"/>
              </a:xfrm>
              <a:prstGeom prst="rect">
                <a:avLst/>
              </a:prstGeom>
              <a:noFill/>
            </p:spPr>
            <p:txBody>
              <a:bodyPr wrap="square" rtlCol="0">
                <a:spAutoFit/>
              </a:bodyPr>
              <a:lstStyle/>
              <a:p>
                <a:pPr lvl="0"/>
                <a:r>
                  <a:rPr lang="zh-CN" altLang="en-US" sz="1400" b="1" dirty="0">
                    <a:solidFill>
                      <a:schemeClr val="bg1">
                        <a:lumMod val="65000"/>
                      </a:schemeClr>
                    </a:solidFill>
                    <a:latin typeface="微软雅黑" panose="020B0503020204020204" pitchFamily="34" charset="-122"/>
                    <a:ea typeface="微软雅黑" panose="020B0503020204020204" pitchFamily="34" charset="-122"/>
                    <a:cs typeface="Roboto condensed"/>
                  </a:rPr>
                  <a:t>加入你的标题</a:t>
                </a:r>
                <a:endParaRPr lang="ko-KR" altLang="en-US" sz="1400" b="1" dirty="0">
                  <a:solidFill>
                    <a:schemeClr val="bg1">
                      <a:lumMod val="65000"/>
                    </a:schemeClr>
                  </a:solidFill>
                  <a:latin typeface="微软雅黑" panose="020B0503020204020204" pitchFamily="34" charset="-122"/>
                  <a:cs typeface="Roboto condensed"/>
                </a:endParaRPr>
              </a:p>
            </p:txBody>
          </p:sp>
          <p:sp>
            <p:nvSpPr>
              <p:cNvPr id="42" name="텍스트 개체 틀 2">
                <a:extLst>
                  <a:ext uri="{FF2B5EF4-FFF2-40B4-BE49-F238E27FC236}">
                    <a16:creationId xmlns:a16="http://schemas.microsoft.com/office/drawing/2014/main" id="{2BC68C84-7994-4341-83D0-860DC581ED63}"/>
                  </a:ext>
                </a:extLst>
              </p:cNvPr>
              <p:cNvSpPr txBox="1">
                <a:spLocks/>
              </p:cNvSpPr>
              <p:nvPr/>
            </p:nvSpPr>
            <p:spPr>
              <a:xfrm>
                <a:off x="269347" y="3229080"/>
                <a:ext cx="1262929" cy="923820"/>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3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pPr>
                  <a:lnSpc>
                    <a:spcPct val="13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endParaRPr lang="en-US" altLang="zh-CN" sz="1200" dirty="0">
                  <a:solidFill>
                    <a:schemeClr val="bg1">
                      <a:lumMod val="50000"/>
                    </a:schemeClr>
                  </a:solidFill>
                  <a:latin typeface="微软雅黑" pitchFamily="34" charset="-122"/>
                </a:endParaRPr>
              </a:p>
            </p:txBody>
          </p:sp>
        </p:grpSp>
        <p:grpSp>
          <p:nvGrpSpPr>
            <p:cNvPr id="29" name="Group 27">
              <a:extLst>
                <a:ext uri="{FF2B5EF4-FFF2-40B4-BE49-F238E27FC236}">
                  <a16:creationId xmlns:a16="http://schemas.microsoft.com/office/drawing/2014/main" id="{D8ABB7E6-C144-4AD6-9457-F6EE64EEE8E2}"/>
                </a:ext>
              </a:extLst>
            </p:cNvPr>
            <p:cNvGrpSpPr/>
            <p:nvPr/>
          </p:nvGrpSpPr>
          <p:grpSpPr>
            <a:xfrm>
              <a:off x="1635418" y="2404330"/>
              <a:ext cx="1333222" cy="1157341"/>
              <a:chOff x="269347" y="2995559"/>
              <a:chExt cx="1333222" cy="1157341"/>
            </a:xfrm>
          </p:grpSpPr>
          <p:sp>
            <p:nvSpPr>
              <p:cNvPr id="39" name="TextBox 28">
                <a:extLst>
                  <a:ext uri="{FF2B5EF4-FFF2-40B4-BE49-F238E27FC236}">
                    <a16:creationId xmlns:a16="http://schemas.microsoft.com/office/drawing/2014/main" id="{8414E289-22A8-4696-9B16-471B288AB2E2}"/>
                  </a:ext>
                </a:extLst>
              </p:cNvPr>
              <p:cNvSpPr txBox="1"/>
              <p:nvPr/>
            </p:nvSpPr>
            <p:spPr>
              <a:xfrm>
                <a:off x="446469" y="2995559"/>
                <a:ext cx="1156100" cy="225918"/>
              </a:xfrm>
              <a:prstGeom prst="rect">
                <a:avLst/>
              </a:prstGeom>
              <a:noFill/>
            </p:spPr>
            <p:txBody>
              <a:bodyPr wrap="square" rtlCol="0">
                <a:spAutoFit/>
              </a:bodyPr>
              <a:lstStyle/>
              <a:p>
                <a:pPr lvl="0"/>
                <a:r>
                  <a:rPr lang="zh-CN" altLang="en-US" sz="1400" b="1" dirty="0">
                    <a:solidFill>
                      <a:schemeClr val="bg1">
                        <a:lumMod val="65000"/>
                      </a:schemeClr>
                    </a:solidFill>
                    <a:latin typeface="微软雅黑" panose="020B0503020204020204" pitchFamily="34" charset="-122"/>
                    <a:ea typeface="微软雅黑" panose="020B0503020204020204" pitchFamily="34" charset="-122"/>
                    <a:cs typeface="Roboto condensed"/>
                  </a:rPr>
                  <a:t>加入你的标题</a:t>
                </a:r>
                <a:endParaRPr lang="ko-KR" altLang="en-US" sz="1400" b="1" dirty="0">
                  <a:solidFill>
                    <a:schemeClr val="bg1">
                      <a:lumMod val="65000"/>
                    </a:schemeClr>
                  </a:solidFill>
                  <a:latin typeface="微软雅黑" panose="020B0503020204020204" pitchFamily="34" charset="-122"/>
                  <a:cs typeface="Roboto condensed"/>
                </a:endParaRPr>
              </a:p>
            </p:txBody>
          </p:sp>
          <p:sp>
            <p:nvSpPr>
              <p:cNvPr id="40" name="텍스트 개체 틀 2">
                <a:extLst>
                  <a:ext uri="{FF2B5EF4-FFF2-40B4-BE49-F238E27FC236}">
                    <a16:creationId xmlns:a16="http://schemas.microsoft.com/office/drawing/2014/main" id="{F6958087-FF42-4420-A90F-99FAF89ADEE9}"/>
                  </a:ext>
                </a:extLst>
              </p:cNvPr>
              <p:cNvSpPr txBox="1">
                <a:spLocks/>
              </p:cNvSpPr>
              <p:nvPr/>
            </p:nvSpPr>
            <p:spPr>
              <a:xfrm>
                <a:off x="269347" y="3229080"/>
                <a:ext cx="1262929" cy="923820"/>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3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pPr>
                  <a:lnSpc>
                    <a:spcPct val="13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endParaRPr lang="en-US" altLang="zh-CN" sz="1200" dirty="0">
                  <a:solidFill>
                    <a:schemeClr val="bg1">
                      <a:lumMod val="50000"/>
                    </a:schemeClr>
                  </a:solidFill>
                  <a:latin typeface="微软雅黑" pitchFamily="34" charset="-122"/>
                </a:endParaRPr>
              </a:p>
            </p:txBody>
          </p:sp>
        </p:grpSp>
        <p:grpSp>
          <p:nvGrpSpPr>
            <p:cNvPr id="30" name="Group 30">
              <a:extLst>
                <a:ext uri="{FF2B5EF4-FFF2-40B4-BE49-F238E27FC236}">
                  <a16:creationId xmlns:a16="http://schemas.microsoft.com/office/drawing/2014/main" id="{F66B41DD-7880-454D-90B0-423A828DF15E}"/>
                </a:ext>
              </a:extLst>
            </p:cNvPr>
            <p:cNvGrpSpPr/>
            <p:nvPr/>
          </p:nvGrpSpPr>
          <p:grpSpPr>
            <a:xfrm>
              <a:off x="3099093" y="2404330"/>
              <a:ext cx="1333222" cy="1157341"/>
              <a:chOff x="269347" y="2995559"/>
              <a:chExt cx="1333222" cy="1157341"/>
            </a:xfrm>
          </p:grpSpPr>
          <p:sp>
            <p:nvSpPr>
              <p:cNvPr id="37" name="TextBox 31">
                <a:extLst>
                  <a:ext uri="{FF2B5EF4-FFF2-40B4-BE49-F238E27FC236}">
                    <a16:creationId xmlns:a16="http://schemas.microsoft.com/office/drawing/2014/main" id="{7B3B4CD2-DD64-486D-83D1-15AD783A9496}"/>
                  </a:ext>
                </a:extLst>
              </p:cNvPr>
              <p:cNvSpPr txBox="1"/>
              <p:nvPr/>
            </p:nvSpPr>
            <p:spPr>
              <a:xfrm>
                <a:off x="446469" y="2995559"/>
                <a:ext cx="1156100" cy="225918"/>
              </a:xfrm>
              <a:prstGeom prst="rect">
                <a:avLst/>
              </a:prstGeom>
              <a:noFill/>
            </p:spPr>
            <p:txBody>
              <a:bodyPr wrap="square" rtlCol="0">
                <a:spAutoFit/>
              </a:bodyPr>
              <a:lstStyle/>
              <a:p>
                <a:pPr lvl="0"/>
                <a:r>
                  <a:rPr lang="zh-CN" altLang="en-US" sz="1400" b="1" dirty="0">
                    <a:solidFill>
                      <a:schemeClr val="bg1">
                        <a:lumMod val="65000"/>
                      </a:schemeClr>
                    </a:solidFill>
                    <a:latin typeface="微软雅黑" panose="020B0503020204020204" pitchFamily="34" charset="-122"/>
                    <a:ea typeface="微软雅黑" panose="020B0503020204020204" pitchFamily="34" charset="-122"/>
                    <a:cs typeface="Roboto condensed"/>
                  </a:rPr>
                  <a:t>加入你的标题</a:t>
                </a:r>
                <a:endParaRPr lang="ko-KR" altLang="en-US" sz="1400" b="1" dirty="0">
                  <a:solidFill>
                    <a:schemeClr val="bg1">
                      <a:lumMod val="65000"/>
                    </a:schemeClr>
                  </a:solidFill>
                  <a:latin typeface="微软雅黑" panose="020B0503020204020204" pitchFamily="34" charset="-122"/>
                  <a:cs typeface="Roboto condensed"/>
                </a:endParaRPr>
              </a:p>
            </p:txBody>
          </p:sp>
          <p:sp>
            <p:nvSpPr>
              <p:cNvPr id="38" name="텍스트 개체 틀 2">
                <a:extLst>
                  <a:ext uri="{FF2B5EF4-FFF2-40B4-BE49-F238E27FC236}">
                    <a16:creationId xmlns:a16="http://schemas.microsoft.com/office/drawing/2014/main" id="{A5B0E0E3-31A0-48C3-8431-85E92ECE1CE7}"/>
                  </a:ext>
                </a:extLst>
              </p:cNvPr>
              <p:cNvSpPr txBox="1">
                <a:spLocks/>
              </p:cNvSpPr>
              <p:nvPr/>
            </p:nvSpPr>
            <p:spPr>
              <a:xfrm>
                <a:off x="269347" y="3229080"/>
                <a:ext cx="1262929" cy="923820"/>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3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pPr>
                  <a:lnSpc>
                    <a:spcPct val="13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endParaRPr lang="en-US" altLang="zh-CN" sz="1200" dirty="0">
                  <a:solidFill>
                    <a:schemeClr val="bg1">
                      <a:lumMod val="50000"/>
                    </a:schemeClr>
                  </a:solidFill>
                  <a:latin typeface="微软雅黑" pitchFamily="34" charset="-122"/>
                </a:endParaRPr>
              </a:p>
            </p:txBody>
          </p:sp>
        </p:grpSp>
        <p:grpSp>
          <p:nvGrpSpPr>
            <p:cNvPr id="31" name="Group 33">
              <a:extLst>
                <a:ext uri="{FF2B5EF4-FFF2-40B4-BE49-F238E27FC236}">
                  <a16:creationId xmlns:a16="http://schemas.microsoft.com/office/drawing/2014/main" id="{FF31E3B4-9106-4104-A271-92BAF6592050}"/>
                </a:ext>
              </a:extLst>
            </p:cNvPr>
            <p:cNvGrpSpPr/>
            <p:nvPr/>
          </p:nvGrpSpPr>
          <p:grpSpPr>
            <a:xfrm>
              <a:off x="4562768" y="2404330"/>
              <a:ext cx="1333222" cy="1157341"/>
              <a:chOff x="269347" y="2995559"/>
              <a:chExt cx="1333222" cy="1157341"/>
            </a:xfrm>
          </p:grpSpPr>
          <p:sp>
            <p:nvSpPr>
              <p:cNvPr id="35" name="TextBox 34">
                <a:extLst>
                  <a:ext uri="{FF2B5EF4-FFF2-40B4-BE49-F238E27FC236}">
                    <a16:creationId xmlns:a16="http://schemas.microsoft.com/office/drawing/2014/main" id="{B60159D6-93C1-43E9-8217-A70EF30EDD4D}"/>
                  </a:ext>
                </a:extLst>
              </p:cNvPr>
              <p:cNvSpPr txBox="1"/>
              <p:nvPr/>
            </p:nvSpPr>
            <p:spPr>
              <a:xfrm>
                <a:off x="446469" y="2995559"/>
                <a:ext cx="1156100" cy="225918"/>
              </a:xfrm>
              <a:prstGeom prst="rect">
                <a:avLst/>
              </a:prstGeom>
              <a:noFill/>
            </p:spPr>
            <p:txBody>
              <a:bodyPr wrap="square" rtlCol="0">
                <a:spAutoFit/>
              </a:bodyPr>
              <a:lstStyle/>
              <a:p>
                <a:pPr lvl="0"/>
                <a:r>
                  <a:rPr lang="zh-CN" altLang="en-US" sz="1400" b="1" dirty="0">
                    <a:solidFill>
                      <a:schemeClr val="bg1">
                        <a:lumMod val="65000"/>
                      </a:schemeClr>
                    </a:solidFill>
                    <a:latin typeface="微软雅黑" panose="020B0503020204020204" pitchFamily="34" charset="-122"/>
                    <a:ea typeface="微软雅黑" panose="020B0503020204020204" pitchFamily="34" charset="-122"/>
                    <a:cs typeface="Roboto condensed"/>
                  </a:rPr>
                  <a:t>加入你的标题</a:t>
                </a:r>
                <a:endParaRPr lang="ko-KR" altLang="en-US" sz="1400" b="1" dirty="0">
                  <a:solidFill>
                    <a:schemeClr val="bg1">
                      <a:lumMod val="65000"/>
                    </a:schemeClr>
                  </a:solidFill>
                  <a:latin typeface="微软雅黑" panose="020B0503020204020204" pitchFamily="34" charset="-122"/>
                  <a:cs typeface="Roboto condensed"/>
                </a:endParaRPr>
              </a:p>
            </p:txBody>
          </p:sp>
          <p:sp>
            <p:nvSpPr>
              <p:cNvPr id="36" name="텍스트 개체 틀 2">
                <a:extLst>
                  <a:ext uri="{FF2B5EF4-FFF2-40B4-BE49-F238E27FC236}">
                    <a16:creationId xmlns:a16="http://schemas.microsoft.com/office/drawing/2014/main" id="{2487DAB9-7D7B-4ACE-97EB-97EEAD6944FB}"/>
                  </a:ext>
                </a:extLst>
              </p:cNvPr>
              <p:cNvSpPr txBox="1">
                <a:spLocks/>
              </p:cNvSpPr>
              <p:nvPr/>
            </p:nvSpPr>
            <p:spPr>
              <a:xfrm>
                <a:off x="269347" y="3229080"/>
                <a:ext cx="1262929" cy="923820"/>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3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pPr>
                  <a:lnSpc>
                    <a:spcPct val="13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endParaRPr lang="en-US" altLang="zh-CN" sz="1200" dirty="0">
                  <a:solidFill>
                    <a:schemeClr val="bg1">
                      <a:lumMod val="50000"/>
                    </a:schemeClr>
                  </a:solidFill>
                  <a:latin typeface="微软雅黑" pitchFamily="34" charset="-122"/>
                </a:endParaRPr>
              </a:p>
            </p:txBody>
          </p:sp>
        </p:grpSp>
        <p:grpSp>
          <p:nvGrpSpPr>
            <p:cNvPr id="32" name="Group 36">
              <a:extLst>
                <a:ext uri="{FF2B5EF4-FFF2-40B4-BE49-F238E27FC236}">
                  <a16:creationId xmlns:a16="http://schemas.microsoft.com/office/drawing/2014/main" id="{263CA5C9-02B6-4A3E-A36F-24B1AD9F2383}"/>
                </a:ext>
              </a:extLst>
            </p:cNvPr>
            <p:cNvGrpSpPr/>
            <p:nvPr/>
          </p:nvGrpSpPr>
          <p:grpSpPr>
            <a:xfrm>
              <a:off x="6026442" y="2404330"/>
              <a:ext cx="1333222" cy="1157341"/>
              <a:chOff x="269346" y="2995559"/>
              <a:chExt cx="1333222" cy="1157341"/>
            </a:xfrm>
          </p:grpSpPr>
          <p:sp>
            <p:nvSpPr>
              <p:cNvPr id="33" name="TextBox 37">
                <a:extLst>
                  <a:ext uri="{FF2B5EF4-FFF2-40B4-BE49-F238E27FC236}">
                    <a16:creationId xmlns:a16="http://schemas.microsoft.com/office/drawing/2014/main" id="{A0ECC25A-9DCE-4132-A2BE-69CFD4C1D5A9}"/>
                  </a:ext>
                </a:extLst>
              </p:cNvPr>
              <p:cNvSpPr txBox="1"/>
              <p:nvPr/>
            </p:nvSpPr>
            <p:spPr>
              <a:xfrm>
                <a:off x="446468" y="2995559"/>
                <a:ext cx="1156100" cy="225918"/>
              </a:xfrm>
              <a:prstGeom prst="rect">
                <a:avLst/>
              </a:prstGeom>
              <a:noFill/>
            </p:spPr>
            <p:txBody>
              <a:bodyPr wrap="square" rtlCol="0">
                <a:spAutoFit/>
              </a:bodyPr>
              <a:lstStyle/>
              <a:p>
                <a:pPr lvl="0"/>
                <a:r>
                  <a:rPr lang="zh-CN" altLang="en-US" sz="1400" b="1" dirty="0">
                    <a:solidFill>
                      <a:schemeClr val="bg1">
                        <a:lumMod val="65000"/>
                      </a:schemeClr>
                    </a:solidFill>
                    <a:latin typeface="微软雅黑" panose="020B0503020204020204" pitchFamily="34" charset="-122"/>
                    <a:ea typeface="微软雅黑" panose="020B0503020204020204" pitchFamily="34" charset="-122"/>
                    <a:cs typeface="Roboto condensed"/>
                  </a:rPr>
                  <a:t>加入你的标题</a:t>
                </a:r>
                <a:endParaRPr lang="ko-KR" altLang="en-US" sz="1400" b="1" dirty="0">
                  <a:solidFill>
                    <a:schemeClr val="bg1">
                      <a:lumMod val="65000"/>
                    </a:schemeClr>
                  </a:solidFill>
                  <a:latin typeface="微软雅黑" panose="020B0503020204020204" pitchFamily="34" charset="-122"/>
                  <a:cs typeface="Roboto condensed"/>
                </a:endParaRPr>
              </a:p>
            </p:txBody>
          </p:sp>
          <p:sp>
            <p:nvSpPr>
              <p:cNvPr id="34" name="텍스트 개체 틀 2">
                <a:extLst>
                  <a:ext uri="{FF2B5EF4-FFF2-40B4-BE49-F238E27FC236}">
                    <a16:creationId xmlns:a16="http://schemas.microsoft.com/office/drawing/2014/main" id="{B072EAD4-632A-47AA-891C-634F2A26EEB0}"/>
                  </a:ext>
                </a:extLst>
              </p:cNvPr>
              <p:cNvSpPr txBox="1">
                <a:spLocks/>
              </p:cNvSpPr>
              <p:nvPr/>
            </p:nvSpPr>
            <p:spPr>
              <a:xfrm>
                <a:off x="269346" y="3229080"/>
                <a:ext cx="1262929" cy="923820"/>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3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pPr>
                  <a:lnSpc>
                    <a:spcPct val="13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endParaRPr lang="en-US" altLang="zh-CN" sz="1200" dirty="0">
                  <a:solidFill>
                    <a:schemeClr val="bg1">
                      <a:lumMod val="50000"/>
                    </a:schemeClr>
                  </a:solidFill>
                  <a:latin typeface="微软雅黑" pitchFamily="34" charset="-122"/>
                </a:endParaRPr>
              </a:p>
            </p:txBody>
          </p:sp>
        </p:grpSp>
      </p:grpSp>
    </p:spTree>
    <p:extLst>
      <p:ext uri="{BB962C8B-B14F-4D97-AF65-F5344CB8AC3E}">
        <p14:creationId xmlns:p14="http://schemas.microsoft.com/office/powerpoint/2010/main" val="398478379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64FDAEE4-DAB6-469F-AF65-350FFF87AF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a:extLst>
              <a:ext uri="{FF2B5EF4-FFF2-40B4-BE49-F238E27FC236}">
                <a16:creationId xmlns:a16="http://schemas.microsoft.com/office/drawing/2014/main" id="{6D377208-1654-425C-93AF-BE40EEDD0457}"/>
              </a:ext>
            </a:extLst>
          </p:cNvPr>
          <p:cNvSpPr/>
          <p:nvPr/>
        </p:nvSpPr>
        <p:spPr>
          <a:xfrm>
            <a:off x="4847980" y="1926630"/>
            <a:ext cx="2494452" cy="1001404"/>
          </a:xfrm>
          <a:prstGeom prst="rect">
            <a:avLst/>
          </a:prstGeom>
          <a:solidFill>
            <a:srgbClr val="35919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kumimoji="1" lang="en-US" altLang="zh-CN" sz="4800" dirty="0">
                <a:solidFill>
                  <a:schemeClr val="bg1"/>
                </a:solidFill>
                <a:latin typeface="华文中宋" panose="02010600040101010101" pitchFamily="2" charset="-122"/>
                <a:ea typeface="华文中宋" panose="02010600040101010101" pitchFamily="2" charset="-122"/>
              </a:rPr>
              <a:t>02</a:t>
            </a:r>
            <a:endParaRPr lang="zh-CN" altLang="en-US" dirty="0">
              <a:solidFill>
                <a:schemeClr val="bg1"/>
              </a:solidFill>
              <a:latin typeface="华文中宋" panose="02010600040101010101" pitchFamily="2" charset="-122"/>
              <a:ea typeface="华文中宋" panose="02010600040101010101" pitchFamily="2" charset="-122"/>
            </a:endParaRPr>
          </a:p>
        </p:txBody>
      </p:sp>
      <p:grpSp>
        <p:nvGrpSpPr>
          <p:cNvPr id="13" name="组合 12">
            <a:extLst>
              <a:ext uri="{FF2B5EF4-FFF2-40B4-BE49-F238E27FC236}">
                <a16:creationId xmlns:a16="http://schemas.microsoft.com/office/drawing/2014/main" id="{A9C3AC3A-4AA9-4FB1-94BD-59F5AAB97583}"/>
              </a:ext>
            </a:extLst>
          </p:cNvPr>
          <p:cNvGrpSpPr/>
          <p:nvPr/>
        </p:nvGrpSpPr>
        <p:grpSpPr>
          <a:xfrm>
            <a:off x="3858750" y="3182021"/>
            <a:ext cx="4637550" cy="1606035"/>
            <a:chOff x="654726" y="3059216"/>
            <a:chExt cx="4637550" cy="1606035"/>
          </a:xfrm>
        </p:grpSpPr>
        <p:sp>
          <p:nvSpPr>
            <p:cNvPr id="14" name="文本框 10">
              <a:extLst>
                <a:ext uri="{FF2B5EF4-FFF2-40B4-BE49-F238E27FC236}">
                  <a16:creationId xmlns:a16="http://schemas.microsoft.com/office/drawing/2014/main" id="{0166B53C-273B-4ACC-AD94-E87335067021}"/>
                </a:ext>
              </a:extLst>
            </p:cNvPr>
            <p:cNvSpPr txBox="1"/>
            <p:nvPr/>
          </p:nvSpPr>
          <p:spPr>
            <a:xfrm>
              <a:off x="1068974" y="4203586"/>
              <a:ext cx="3809056" cy="461665"/>
            </a:xfrm>
            <a:prstGeom prst="rect">
              <a:avLst/>
            </a:prstGeom>
            <a:noFill/>
          </p:spPr>
          <p:txBody>
            <a:bodyPr wrap="none" rtlCol="0">
              <a:spAutoFit/>
            </a:bodyPr>
            <a:lstStyle/>
            <a:p>
              <a:pPr algn="ctr"/>
              <a:r>
                <a:rPr lang="en-US" altLang="zh-CN" sz="2400" cap="all" dirty="0">
                  <a:solidFill>
                    <a:srgbClr val="359193"/>
                  </a:solidFill>
                  <a:latin typeface="华文中宋" panose="02010600040101010101" pitchFamily="2" charset="-122"/>
                  <a:ea typeface="华文中宋" panose="02010600040101010101" pitchFamily="2" charset="-122"/>
                  <a:cs typeface="Microsoft JhengHei Light" panose="020B0304030504040204" pitchFamily="34" charset="-122"/>
                </a:rPr>
                <a:t>THE Scenery DESIGN</a:t>
              </a:r>
              <a:endParaRPr lang="zh-CN" altLang="en-US" sz="2400" cap="all" dirty="0">
                <a:solidFill>
                  <a:srgbClr val="359193"/>
                </a:solidFill>
                <a:latin typeface="华文中宋" panose="02010600040101010101" pitchFamily="2" charset="-122"/>
                <a:ea typeface="华文中宋" panose="02010600040101010101" pitchFamily="2" charset="-122"/>
                <a:cs typeface="Microsoft JhengHei Light" panose="020B0304030504040204" pitchFamily="34" charset="-122"/>
              </a:endParaRPr>
            </a:p>
          </p:txBody>
        </p:sp>
        <p:sp>
          <p:nvSpPr>
            <p:cNvPr id="15" name="文本框 14">
              <a:extLst>
                <a:ext uri="{FF2B5EF4-FFF2-40B4-BE49-F238E27FC236}">
                  <a16:creationId xmlns:a16="http://schemas.microsoft.com/office/drawing/2014/main" id="{5AC32A55-F68A-47A4-8933-163EC90F718B}"/>
                </a:ext>
              </a:extLst>
            </p:cNvPr>
            <p:cNvSpPr txBox="1"/>
            <p:nvPr/>
          </p:nvSpPr>
          <p:spPr>
            <a:xfrm>
              <a:off x="803679" y="3059216"/>
              <a:ext cx="4339651" cy="923330"/>
            </a:xfrm>
            <a:prstGeom prst="rect">
              <a:avLst/>
            </a:prstGeom>
            <a:noFill/>
          </p:spPr>
          <p:txBody>
            <a:bodyPr wrap="none" rtlCol="0">
              <a:spAutoFit/>
            </a:bodyPr>
            <a:lstStyle/>
            <a:p>
              <a:pPr algn="ctr"/>
              <a:r>
                <a:rPr lang="zh-CN" altLang="en-US" sz="5400" dirty="0">
                  <a:solidFill>
                    <a:srgbClr val="359193"/>
                  </a:solidFill>
                  <a:latin typeface="华文中宋" panose="02010600040101010101" pitchFamily="2" charset="-122"/>
                  <a:ea typeface="华文中宋" panose="02010600040101010101" pitchFamily="2" charset="-122"/>
                  <a:cs typeface="Microsoft JhengHei Light" panose="020B0304030504040204" pitchFamily="34" charset="-122"/>
                </a:rPr>
                <a:t>工作完成情况</a:t>
              </a:r>
            </a:p>
          </p:txBody>
        </p:sp>
        <p:sp>
          <p:nvSpPr>
            <p:cNvPr id="16" name="矩形 15">
              <a:extLst>
                <a:ext uri="{FF2B5EF4-FFF2-40B4-BE49-F238E27FC236}">
                  <a16:creationId xmlns:a16="http://schemas.microsoft.com/office/drawing/2014/main" id="{B598669C-158F-4118-B46D-A035E68A8658}"/>
                </a:ext>
              </a:extLst>
            </p:cNvPr>
            <p:cNvSpPr/>
            <p:nvPr/>
          </p:nvSpPr>
          <p:spPr>
            <a:xfrm>
              <a:off x="654726" y="4075432"/>
              <a:ext cx="4637550" cy="45719"/>
            </a:xfrm>
            <a:prstGeom prst="rect">
              <a:avLst/>
            </a:prstGeom>
            <a:solidFill>
              <a:srgbClr val="35919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rgbClr val="359193"/>
                </a:solidFill>
                <a:latin typeface="华文中宋" panose="02010600040101010101" pitchFamily="2" charset="-122"/>
                <a:ea typeface="华文中宋" panose="02010600040101010101" pitchFamily="2" charset="-122"/>
              </a:endParaRPr>
            </a:p>
          </p:txBody>
        </p:sp>
      </p:grpSp>
    </p:spTree>
    <p:extLst>
      <p:ext uri="{BB962C8B-B14F-4D97-AF65-F5344CB8AC3E}">
        <p14:creationId xmlns:p14="http://schemas.microsoft.com/office/powerpoint/2010/main" val="164646159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750"/>
                                        <p:tgtEl>
                                          <p:spTgt spid="12"/>
                                        </p:tgtEl>
                                      </p:cBhvr>
                                    </p:animEffect>
                                    <p:anim calcmode="lin" valueType="num">
                                      <p:cBhvr>
                                        <p:cTn id="12" dur="750" fill="hold"/>
                                        <p:tgtEl>
                                          <p:spTgt spid="12"/>
                                        </p:tgtEl>
                                        <p:attrNameLst>
                                          <p:attrName>ppt_x</p:attrName>
                                        </p:attrNameLst>
                                      </p:cBhvr>
                                      <p:tavLst>
                                        <p:tav tm="0">
                                          <p:val>
                                            <p:strVal val="#ppt_x"/>
                                          </p:val>
                                        </p:tav>
                                        <p:tav tm="100000">
                                          <p:val>
                                            <p:strVal val="#ppt_x"/>
                                          </p:val>
                                        </p:tav>
                                      </p:tavLst>
                                    </p:anim>
                                    <p:anim calcmode="lin" valueType="num">
                                      <p:cBhvr>
                                        <p:cTn id="13" dur="75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7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5105</TotalTime>
  <Words>2311</Words>
  <Application>Microsoft Office PowerPoint</Application>
  <PresentationFormat>自定义</PresentationFormat>
  <Paragraphs>301</Paragraphs>
  <Slides>24</Slides>
  <Notes>24</Notes>
  <HiddenSlides>0</HiddenSlides>
  <MMClips>1</MMClips>
  <ScaleCrop>false</ScaleCrop>
  <HeadingPairs>
    <vt:vector size="6" baseType="variant">
      <vt:variant>
        <vt:lpstr>已用的字体</vt:lpstr>
      </vt:variant>
      <vt:variant>
        <vt:i4>31</vt:i4>
      </vt:variant>
      <vt:variant>
        <vt:lpstr>主题</vt:lpstr>
      </vt:variant>
      <vt:variant>
        <vt:i4>10</vt:i4>
      </vt:variant>
      <vt:variant>
        <vt:lpstr>幻灯片标题</vt:lpstr>
      </vt:variant>
      <vt:variant>
        <vt:i4>24</vt:i4>
      </vt:variant>
    </vt:vector>
  </HeadingPairs>
  <TitlesOfParts>
    <vt:vector size="65" baseType="lpstr">
      <vt:lpstr>Arial Unicode MS</vt:lpstr>
      <vt:lpstr>FontAwesome</vt:lpstr>
      <vt:lpstr>Gill Sans</vt:lpstr>
      <vt:lpstr>ITC Avant Garde Std Bk</vt:lpstr>
      <vt:lpstr>Lato Black</vt:lpstr>
      <vt:lpstr>Lato Heavy</vt:lpstr>
      <vt:lpstr>Lato Light</vt:lpstr>
      <vt:lpstr>Lato Regular</vt:lpstr>
      <vt:lpstr>LiHei Pro</vt:lpstr>
      <vt:lpstr>맑은 고딕</vt:lpstr>
      <vt:lpstr>Microsoft JhengHei Light</vt:lpstr>
      <vt:lpstr>Open Sans</vt:lpstr>
      <vt:lpstr>Open Sans Extrabold</vt:lpstr>
      <vt:lpstr>Open Sans Light</vt:lpstr>
      <vt:lpstr>Roboto condensed</vt:lpstr>
      <vt:lpstr>Signika</vt:lpstr>
      <vt:lpstr>等线</vt:lpstr>
      <vt:lpstr>等线 Light</vt:lpstr>
      <vt:lpstr>方正大黑简体</vt:lpstr>
      <vt:lpstr>华康海报体W12(P)</vt:lpstr>
      <vt:lpstr>华文中宋</vt:lpstr>
      <vt:lpstr>迷你简汉真广标</vt:lpstr>
      <vt:lpstr>宋体</vt:lpstr>
      <vt:lpstr>微软雅黑</vt:lpstr>
      <vt:lpstr>微软雅黑 Light</vt:lpstr>
      <vt:lpstr>Arial</vt:lpstr>
      <vt:lpstr>Calibri</vt:lpstr>
      <vt:lpstr>Calibri Light</vt:lpstr>
      <vt:lpstr>Chiller</vt:lpstr>
      <vt:lpstr>Impact</vt:lpstr>
      <vt:lpstr>Rockwell</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商务ppt</dc:title>
  <dc:creator>lzj</dc:creator>
  <cp:lastModifiedBy>dreamsummit</cp:lastModifiedBy>
  <cp:revision>3175</cp:revision>
  <dcterms:created xsi:type="dcterms:W3CDTF">2015-12-01T09:06:39Z</dcterms:created>
  <dcterms:modified xsi:type="dcterms:W3CDTF">2017-12-19T12:19:32Z</dcterms:modified>
</cp:coreProperties>
</file>