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81" r:id="rId10"/>
    <p:sldId id="267" r:id="rId11"/>
    <p:sldId id="268" r:id="rId12"/>
    <p:sldId id="269" r:id="rId13"/>
    <p:sldId id="270" r:id="rId14"/>
    <p:sldId id="282" r:id="rId15"/>
    <p:sldId id="271" r:id="rId16"/>
    <p:sldId id="272" r:id="rId17"/>
    <p:sldId id="273" r:id="rId18"/>
    <p:sldId id="274" r:id="rId19"/>
    <p:sldId id="283" r:id="rId20"/>
    <p:sldId id="275" r:id="rId21"/>
    <p:sldId id="276" r:id="rId22"/>
    <p:sldId id="277" r:id="rId23"/>
    <p:sldId id="279" r:id="rId24"/>
    <p:sldId id="278" r:id="rId25"/>
    <p:sldId id="280" r:id="rId26"/>
  </p:sldIdLst>
  <p:sldSz cx="12192000" cy="6858000"/>
  <p:notesSz cx="6858000" cy="9144000"/>
  <p:custDataLst>
    <p:tags r:id="rId2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A6C76"/>
    <a:srgbClr val="46A761"/>
    <a:srgbClr val="2AA0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005" autoAdjust="0"/>
    <p:restoredTop sz="88060" autoAdjust="0"/>
  </p:normalViewPr>
  <p:slideViewPr>
    <p:cSldViewPr snapToGrid="0">
      <p:cViewPr varScale="1">
        <p:scale>
          <a:sx n="102" d="100"/>
          <a:sy n="102" d="100"/>
        </p:scale>
        <p:origin x="720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___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___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624252329173129E-2"/>
          <c:y val="3.4821370633733716E-2"/>
          <c:w val="0.94582664487581913"/>
          <c:h val="0.781147533242527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 b="-3000"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dLbls>
            <c:dLbl>
              <c:idx val="0"/>
              <c:layout>
                <c:manualLayout>
                  <c:x val="-1.6583756589105193E-2"/>
                  <c:y val="-5.3571576668569412E-17"/>
                </c:manualLayout>
              </c:layout>
              <c:tx>
                <c:rich>
                  <a:bodyPr/>
                  <a:lstStyle/>
                  <a:p>
                    <a:r>
                      <a:rPr lang="en-US" altLang="zh-CN" dirty="0"/>
                      <a:t>150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B4F3-484D-A335-41A7D2A97D3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3.1156465407675372E-3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altLang="zh-CN" dirty="0"/>
                      <a:t>340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B4F3-484D-A335-41A7D2A97D3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0062981857355002E-4"/>
                  <c:y val="-1.5476164726103943E-2"/>
                </c:manualLayout>
              </c:layout>
              <c:tx>
                <c:rich>
                  <a:bodyPr/>
                  <a:lstStyle/>
                  <a:p>
                    <a:r>
                      <a:rPr lang="en-US" altLang="zh-CN" dirty="0"/>
                      <a:t>111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B4F3-484D-A335-41A7D2A97D30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-4.9751269767316746E-3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altLang="zh-CN" dirty="0"/>
                      <a:t>211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B4F3-484D-A335-41A7D2A97D3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rgbClr val="3A6C76"/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壹</c:v>
                </c:pt>
                <c:pt idx="1">
                  <c:v>贰</c:v>
                </c:pt>
                <c:pt idx="2">
                  <c:v>叁</c:v>
                </c:pt>
                <c:pt idx="3">
                  <c:v>肆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300</c:v>
                </c:pt>
                <c:pt idx="1">
                  <c:v>564</c:v>
                </c:pt>
                <c:pt idx="2">
                  <c:v>234</c:v>
                </c:pt>
                <c:pt idx="3">
                  <c:v>421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4F3-484D-A335-41A7D2A97D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1"/>
        <c:overlap val="-26"/>
        <c:axId val="468937528"/>
        <c:axId val="468937920"/>
      </c:barChart>
      <c:catAx>
        <c:axId val="468937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  <a:cs typeface="+mn-cs"/>
              </a:defRPr>
            </a:pPr>
            <a:endParaRPr lang="zh-CN"/>
          </a:p>
        </c:txPr>
        <c:crossAx val="468937920"/>
        <c:crosses val="autoZero"/>
        <c:auto val="1"/>
        <c:lblAlgn val="ctr"/>
        <c:lblOffset val="100"/>
        <c:noMultiLvlLbl val="0"/>
      </c:catAx>
      <c:valAx>
        <c:axId val="4689379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8937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971698113207548E-2"/>
          <c:y val="0.21337579617834396"/>
          <c:w val="0.97405660377358494"/>
          <c:h val="0.6614968152866241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 b="-4000"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dLbls>
            <c:delete val="1"/>
          </c:dLbls>
          <c:cat>
            <c:strRef>
              <c:f>Sheet1!$A$2:$A$10</c:f>
              <c:strCache>
                <c:ptCount val="9"/>
                <c:pt idx="0">
                  <c:v>一</c:v>
                </c:pt>
                <c:pt idx="1">
                  <c:v>二</c:v>
                </c:pt>
                <c:pt idx="2">
                  <c:v>三</c:v>
                </c:pt>
                <c:pt idx="3">
                  <c:v>四</c:v>
                </c:pt>
                <c:pt idx="4">
                  <c:v>五</c:v>
                </c:pt>
                <c:pt idx="5">
                  <c:v>六</c:v>
                </c:pt>
                <c:pt idx="6">
                  <c:v>七</c:v>
                </c:pt>
                <c:pt idx="7">
                  <c:v>八</c:v>
                </c:pt>
                <c:pt idx="8">
                  <c:v>九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70</c:v>
                </c:pt>
                <c:pt idx="1">
                  <c:v>30</c:v>
                </c:pt>
                <c:pt idx="2">
                  <c:v>50</c:v>
                </c:pt>
                <c:pt idx="3">
                  <c:v>30</c:v>
                </c:pt>
                <c:pt idx="4">
                  <c:v>40</c:v>
                </c:pt>
                <c:pt idx="5">
                  <c:v>35</c:v>
                </c:pt>
                <c:pt idx="6">
                  <c:v>5</c:v>
                </c:pt>
                <c:pt idx="7">
                  <c:v>10</c:v>
                </c:pt>
                <c:pt idx="8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B81-4ECF-B585-A576BD71810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43"/>
        <c:axId val="468933608"/>
        <c:axId val="468904840"/>
      </c:barChart>
      <c:catAx>
        <c:axId val="468933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  <a:cs typeface="+mn-cs"/>
              </a:defRPr>
            </a:pPr>
            <a:endParaRPr lang="zh-CN"/>
          </a:p>
        </c:txPr>
        <c:crossAx val="468904840"/>
        <c:crosses val="autoZero"/>
        <c:auto val="1"/>
        <c:lblAlgn val="ctr"/>
        <c:lblOffset val="100"/>
        <c:noMultiLvlLbl val="0"/>
      </c:catAx>
      <c:valAx>
        <c:axId val="4689048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8933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="" xmlns:a16="http://schemas.microsoft.com/office/drawing/2014/main" id="{3341C8D9-BAE8-48A1-A8DB-6207B7A17E5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="" xmlns:a16="http://schemas.microsoft.com/office/drawing/2014/main" id="{13CB4AB2-2FC0-421D-9837-E2F5D82EAA86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C52479-F178-41EE-87A5-0C13B0954BD0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4" name="幻灯片图像占位符 3">
            <a:extLst>
              <a:ext uri="{FF2B5EF4-FFF2-40B4-BE49-F238E27FC236}">
                <a16:creationId xmlns="" xmlns:a16="http://schemas.microsoft.com/office/drawing/2014/main" id="{A10F93C1-1511-488C-A18E-F16F6913B13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>
            <a:extLst>
              <a:ext uri="{FF2B5EF4-FFF2-40B4-BE49-F238E27FC236}">
                <a16:creationId xmlns="" xmlns:a16="http://schemas.microsoft.com/office/drawing/2014/main" id="{166C4B4C-1FD2-4D37-80FF-05314C01821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D6B0ED14-3515-4141-A553-309CBBDCD55D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573DAE1D-1436-47E2-ADB6-4FB2CDC05E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F26D0-3F0D-4488-B168-4160F6B5658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8070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AFF172-E9F9-4B7B-A54E-3A3D6FE4A0EB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24878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88656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9180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451254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11708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61422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05849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41542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647199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79394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69389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04997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97506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33028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08263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40314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359575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AFF172-E9F9-4B7B-A54E-3A3D6FE4A0EB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725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94537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08219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71566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53089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809802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96524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9EF26D0-3F0D-4488-B168-4160F6B56589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02619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3A3FBC3D-5107-45E3-B920-03BC3E13A3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="" xmlns:a16="http://schemas.microsoft.com/office/drawing/2014/main" id="{9257D562-FEFF-441E-BFF4-14E7D59E201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A2EBC5AF-0FFB-47FA-AE5D-1298A1FB83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5B486B07-358D-4E98-A64E-485D5C7A24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3650FCAE-CC9E-4244-A778-F051CA2640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368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05DEAE32-97D4-4560-8CFF-4A26273CE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="" xmlns:a16="http://schemas.microsoft.com/office/drawing/2014/main" id="{78810815-A18A-4EFF-8800-016BADC766A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95E7CC7B-2FD3-47B5-BAB8-C9EFD17DB2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642FE3CD-FE2A-4176-9C86-AE8FFB89D8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5EE515FD-9A80-4D90-979D-EA1BD8D181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001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="" xmlns:a16="http://schemas.microsoft.com/office/drawing/2014/main" id="{DE3B286D-3DA2-4128-A821-ED18F170A37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="" xmlns:a16="http://schemas.microsoft.com/office/drawing/2014/main" id="{88793432-74F2-4CB7-B2FF-CA93D8461D1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092CDB20-BDCF-4F66-944E-77013B929A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492CC798-F5B8-4171-B5AB-CFC57527C8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3488BC0B-D52A-4053-A8CA-CADC7B32E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014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6F6C8A1E-8651-4D53-99C0-0D5311C72E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0A29B763-E594-440E-B0D3-5DF8ECD04A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A3FDA819-04E4-412E-A865-93542BE4E0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D7F9FBB6-70F2-4096-8C2A-49ABF7B03F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2BAB327A-9290-4B49-A02E-EF124597BA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2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87C31598-6C2F-463C-B270-D4406EEBB4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8A780343-5D40-4463-BEB7-7807ACF6C16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A2C4420D-687B-407E-9240-15BB9E8D47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E12116DA-EA12-450D-AF2A-B874DCABFE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6ACA17F7-B7F5-4AF4-9DC6-1C5AD8A1BE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2840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2AF5B205-AA8E-41B9-96C3-FF67BFA8E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943E7F6F-F48C-4F43-A54A-F78B4F6E3B2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="" xmlns:a16="http://schemas.microsoft.com/office/drawing/2014/main" id="{1AB18C56-0CAC-4DBA-8842-9113F1F17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FD119003-CE54-4E0B-A7B1-C0F58E0332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A7C4AADF-B4F2-47ED-869A-679DC3927A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E9480AB3-CD37-4FED-B9F1-95B5D169C2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495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D9F76B33-35AB-46F8-B6B7-131E61CF13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2DDA00E4-BE3A-4A02-AAA0-60DD5EFC1B1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="" xmlns:a16="http://schemas.microsoft.com/office/drawing/2014/main" id="{599C9CAC-8293-45AB-BA2C-96A186A8056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CBF8160B-5BBB-4E1A-BDE3-41EDF3A946A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="" xmlns:a16="http://schemas.microsoft.com/office/drawing/2014/main" id="{C8AC3C5C-16BF-4F3D-BB3C-7F2AB2CAC1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="" xmlns:a16="http://schemas.microsoft.com/office/drawing/2014/main" id="{BCDE7BC2-07DC-4B82-9603-14ADF60712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="" xmlns:a16="http://schemas.microsoft.com/office/drawing/2014/main" id="{BDE3870D-9775-4A87-931C-574968A18F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="" xmlns:a16="http://schemas.microsoft.com/office/drawing/2014/main" id="{98B707EB-2F60-4933-A373-1308202CAA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9751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C0E2044B-584E-481F-8EE0-E9845D921A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="" xmlns:a16="http://schemas.microsoft.com/office/drawing/2014/main" id="{FB987547-3220-4CFF-A61F-0562DC56B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="" xmlns:a16="http://schemas.microsoft.com/office/drawing/2014/main" id="{98BE1416-F748-4384-A3AA-1263EC1C1D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="" xmlns:a16="http://schemas.microsoft.com/office/drawing/2014/main" id="{8F1DBB7D-F726-4C3C-927C-7139A3EAB0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480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="" xmlns:a16="http://schemas.microsoft.com/office/drawing/2014/main" id="{B3C746E8-713C-4C34-BE70-2D40AF9505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AAFA8694-8E48-4EA0-B9D2-B5B392A2F2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2912FAC3-A32D-4A07-83A1-3DCA1B689C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2379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15045951-0746-4317-9260-A21C7DFE1E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E5075B78-0F16-4512-BEC0-6BFDBB6603B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88B2A60E-C0EB-48A0-8756-CEDC01309E5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AADCDA1B-FA8C-4C60-9471-481E79D13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EE9336D7-E7C0-47F1-94C3-7985481C58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305D9D4F-3F54-4F7E-AE67-0A4782971F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7699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4F453430-EE52-4839-AB37-247915D9DE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791FFCC1-9469-4F51-9169-5B7D7BDDB35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950B6A90-628B-4A1A-B200-1E2A98D1A6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491CB50E-B5E7-4EE1-BD74-D088B8505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73D9F4D4-48D3-40A5-8230-A1C1B5DD95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27289BC4-00EC-4B3C-946A-89A59757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6697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4A80FDDB-3CEC-46A6-ACE4-0F0501614E8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0CC02C-A5CA-498E-9C7B-24A004557DD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C1D953D3-40F3-48DB-8423-4D94C8C64D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89F385BE-164B-4D55-8D5B-6AEAED579B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365B6F4-1443-4323-AE17-732EACB0AB6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B52527A0-FBE6-4456-BD95-99E9F9600D05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74745" y="-2602546"/>
            <a:ext cx="6842510" cy="12047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8352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5" Type="http://schemas.openxmlformats.org/officeDocument/2006/relationships/image" Target="../media/image18.pn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8EC728A4-184B-4FFD-8A6D-339786C9EA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74745" y="-2602546"/>
            <a:ext cx="6842510" cy="1204760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26813556-60BD-4925-BB5A-EF5F5B6D965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636" y="-651325"/>
            <a:ext cx="5332918" cy="8000130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D3CD3361-842C-41DD-976F-2FC7243DDFE9}"/>
              </a:ext>
            </a:extLst>
          </p:cNvPr>
          <p:cNvSpPr txBox="1"/>
          <p:nvPr/>
        </p:nvSpPr>
        <p:spPr>
          <a:xfrm>
            <a:off x="6798060" y="1698536"/>
            <a:ext cx="4152099" cy="156966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9600" dirty="0"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中国风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73696CF5-56C1-421B-B4AF-AA799F1501F3}"/>
              </a:ext>
            </a:extLst>
          </p:cNvPr>
          <p:cNvSpPr txBox="1"/>
          <p:nvPr/>
        </p:nvSpPr>
        <p:spPr>
          <a:xfrm>
            <a:off x="6096000" y="3411527"/>
            <a:ext cx="4596130" cy="52322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文艺画册动态</a:t>
            </a:r>
            <a:r>
              <a:rPr lang="en-US" altLang="zh-CN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PPT</a:t>
            </a:r>
            <a:r>
              <a:rPr lang="zh-CN" altLang="en-US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模板</a:t>
            </a: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258C1F0F-7FEE-4ADA-8F21-98A1CB14F8A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>
            <a:off x="6327336" y="2935508"/>
            <a:ext cx="4546948" cy="2254685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E89C52F0-71C9-4D9F-8E3B-0602F599B4D2}"/>
              </a:ext>
            </a:extLst>
          </p:cNvPr>
          <p:cNvSpPr txBox="1"/>
          <p:nvPr/>
        </p:nvSpPr>
        <p:spPr>
          <a:xfrm>
            <a:off x="6101428" y="4092522"/>
            <a:ext cx="4772856" cy="825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100E75F4-ABE7-48A9-8246-035209A45EA0}"/>
              </a:ext>
            </a:extLst>
          </p:cNvPr>
          <p:cNvSpPr txBox="1"/>
          <p:nvPr/>
        </p:nvSpPr>
        <p:spPr>
          <a:xfrm>
            <a:off x="8874109" y="4792393"/>
            <a:ext cx="19012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赋山 </a:t>
            </a:r>
            <a:r>
              <a:rPr lang="en-US" altLang="zh-CN" sz="28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 </a:t>
            </a:r>
            <a:r>
              <a:rPr lang="zh-CN" altLang="en-US" sz="14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令狐楚</a:t>
            </a:r>
          </a:p>
        </p:txBody>
      </p:sp>
      <p:pic>
        <p:nvPicPr>
          <p:cNvPr id="2" name="中央民族乐团 - 渔舟唱晚">
            <a:hlinkClick r:id="" action="ppaction://media"/>
            <a:extLst>
              <a:ext uri="{FF2B5EF4-FFF2-40B4-BE49-F238E27FC236}">
                <a16:creationId xmlns="" xmlns:a16="http://schemas.microsoft.com/office/drawing/2014/main" id="{FA3666A0-B8DF-43BA-9C79-A1A33C003EC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310697" y="5315613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071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5621"/>
    </mc:Choice>
    <mc:Fallback xmlns="">
      <p:transition advTm="562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36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10" grpId="0" animBg="1"/>
      <p:bldP spid="11" grpId="0"/>
      <p:bldP spid="14" grpId="0"/>
    </p:bldLst>
  </p:timing>
  <p:extLst mod="1">
    <p:ext uri="{E180D4A7-C9FB-4DFB-919C-405C955672EB}">
      <p14:showEvtLst xmlns:p14="http://schemas.microsoft.com/office/powerpoint/2010/main">
        <p14:playEvt time="86" objId="2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56E2FC99-657D-4C44-A9BB-8D15B344A2CB}"/>
              </a:ext>
            </a:extLst>
          </p:cNvPr>
          <p:cNvGrpSpPr/>
          <p:nvPr/>
        </p:nvGrpSpPr>
        <p:grpSpPr>
          <a:xfrm>
            <a:off x="1776901" y="1617999"/>
            <a:ext cx="3576728" cy="2191343"/>
            <a:chOff x="1357012" y="2561116"/>
            <a:chExt cx="3576728" cy="2191343"/>
          </a:xfrm>
        </p:grpSpPr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DBC4E802-F809-4F7D-99AE-61064C8332E3}"/>
                </a:ext>
              </a:extLst>
            </p:cNvPr>
            <p:cNvSpPr txBox="1"/>
            <p:nvPr/>
          </p:nvSpPr>
          <p:spPr>
            <a:xfrm>
              <a:off x="1357012" y="3275131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EC04BF2B-208A-4923-B2F1-DD2A3C589B4A}"/>
                </a:ext>
              </a:extLst>
            </p:cNvPr>
            <p:cNvSpPr txBox="1"/>
            <p:nvPr/>
          </p:nvSpPr>
          <p:spPr>
            <a:xfrm>
              <a:off x="1357012" y="2561116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7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4108813-79C4-4492-AADF-9D199DAFFB73}"/>
                </a:ext>
              </a:extLst>
            </p:cNvPr>
            <p:cNvSpPr>
              <a:spLocks noEditPoints="1"/>
            </p:cNvSpPr>
            <p:nvPr/>
          </p:nvSpPr>
          <p:spPr bwMode="auto">
            <a:xfrm rot="15996887" flipV="1">
              <a:off x="2042992" y="2232407"/>
              <a:ext cx="181740" cy="1545663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="" xmlns:a16="http://schemas.microsoft.com/office/drawing/2014/main" id="{EB8FF7DF-D67F-4CB5-AE57-291583FBB4D2}"/>
              </a:ext>
            </a:extLst>
          </p:cNvPr>
          <p:cNvGrpSpPr/>
          <p:nvPr/>
        </p:nvGrpSpPr>
        <p:grpSpPr>
          <a:xfrm>
            <a:off x="6521398" y="1682805"/>
            <a:ext cx="3576728" cy="2191343"/>
            <a:chOff x="1357012" y="2561116"/>
            <a:chExt cx="3576728" cy="2191343"/>
          </a:xfrm>
        </p:grpSpPr>
        <p:sp>
          <p:nvSpPr>
            <p:cNvPr id="13" name="文本框 12">
              <a:extLst>
                <a:ext uri="{FF2B5EF4-FFF2-40B4-BE49-F238E27FC236}">
                  <a16:creationId xmlns="" xmlns:a16="http://schemas.microsoft.com/office/drawing/2014/main" id="{2F380413-233D-48B3-8297-932B244ABB9A}"/>
                </a:ext>
              </a:extLst>
            </p:cNvPr>
            <p:cNvSpPr txBox="1"/>
            <p:nvPr/>
          </p:nvSpPr>
          <p:spPr>
            <a:xfrm>
              <a:off x="1357012" y="3275131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DF110B49-B325-46C7-A44E-E80EE8F91C22}"/>
                </a:ext>
              </a:extLst>
            </p:cNvPr>
            <p:cNvSpPr txBox="1"/>
            <p:nvPr/>
          </p:nvSpPr>
          <p:spPr>
            <a:xfrm>
              <a:off x="1357012" y="2561116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15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9101671E-101E-41ED-8C25-2D9E0EC7DCE2}"/>
                </a:ext>
              </a:extLst>
            </p:cNvPr>
            <p:cNvSpPr>
              <a:spLocks noEditPoints="1"/>
            </p:cNvSpPr>
            <p:nvPr/>
          </p:nvSpPr>
          <p:spPr bwMode="auto">
            <a:xfrm rot="15996887" flipV="1">
              <a:off x="2042992" y="2232407"/>
              <a:ext cx="181740" cy="1545663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="" xmlns:a16="http://schemas.microsoft.com/office/drawing/2014/main" id="{BDA779A1-2049-4ECB-ACAD-247734CF45C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8782277" y="769946"/>
            <a:ext cx="2330921" cy="115582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BC952166-A97D-402E-AEE7-69AECC0F6F3A}"/>
              </a:ext>
            </a:extLst>
          </p:cNvPr>
          <p:cNvGrpSpPr/>
          <p:nvPr/>
        </p:nvGrpSpPr>
        <p:grpSpPr>
          <a:xfrm>
            <a:off x="1776901" y="3809342"/>
            <a:ext cx="3576728" cy="2191343"/>
            <a:chOff x="1357012" y="2561116"/>
            <a:chExt cx="3576728" cy="2191343"/>
          </a:xfrm>
        </p:grpSpPr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8194C582-876E-4F5D-8D82-C10B55978D2E}"/>
                </a:ext>
              </a:extLst>
            </p:cNvPr>
            <p:cNvSpPr txBox="1"/>
            <p:nvPr/>
          </p:nvSpPr>
          <p:spPr>
            <a:xfrm>
              <a:off x="1357012" y="3275131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2C1CA588-C38C-4D00-8D23-085EAD15B5CB}"/>
                </a:ext>
              </a:extLst>
            </p:cNvPr>
            <p:cNvSpPr txBox="1"/>
            <p:nvPr/>
          </p:nvSpPr>
          <p:spPr>
            <a:xfrm>
              <a:off x="1357012" y="2561116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21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5F1CA726-806D-4958-9EC0-91AE08899656}"/>
                </a:ext>
              </a:extLst>
            </p:cNvPr>
            <p:cNvSpPr>
              <a:spLocks noEditPoints="1"/>
            </p:cNvSpPr>
            <p:nvPr/>
          </p:nvSpPr>
          <p:spPr bwMode="auto">
            <a:xfrm rot="15996887" flipV="1">
              <a:off x="2042992" y="2232407"/>
              <a:ext cx="181740" cy="1545663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3955042C-F08E-4226-99BA-98D66BD36725}"/>
              </a:ext>
            </a:extLst>
          </p:cNvPr>
          <p:cNvGrpSpPr/>
          <p:nvPr/>
        </p:nvGrpSpPr>
        <p:grpSpPr>
          <a:xfrm>
            <a:off x="6503938" y="3874148"/>
            <a:ext cx="3576728" cy="2191343"/>
            <a:chOff x="1357012" y="2561116"/>
            <a:chExt cx="3576728" cy="2191343"/>
          </a:xfrm>
        </p:grpSpPr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4946C2A8-F1FD-48A0-9058-67266666BF39}"/>
                </a:ext>
              </a:extLst>
            </p:cNvPr>
            <p:cNvSpPr txBox="1"/>
            <p:nvPr/>
          </p:nvSpPr>
          <p:spPr>
            <a:xfrm>
              <a:off x="1357012" y="3275131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="" xmlns:a16="http://schemas.microsoft.com/office/drawing/2014/main" id="{4C293018-DCA5-470B-AAF5-9A0F4421E18E}"/>
                </a:ext>
              </a:extLst>
            </p:cNvPr>
            <p:cNvSpPr txBox="1"/>
            <p:nvPr/>
          </p:nvSpPr>
          <p:spPr>
            <a:xfrm>
              <a:off x="1357012" y="2561116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25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AC0E8C4E-CDEA-4E93-9EC0-7637CBD743F9}"/>
                </a:ext>
              </a:extLst>
            </p:cNvPr>
            <p:cNvSpPr>
              <a:spLocks noEditPoints="1"/>
            </p:cNvSpPr>
            <p:nvPr/>
          </p:nvSpPr>
          <p:spPr bwMode="auto">
            <a:xfrm rot="15996887" flipV="1">
              <a:off x="2042992" y="2232407"/>
              <a:ext cx="181740" cy="1545663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9AA3FC4C-0BB1-4413-8701-49423E8A3E31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1135F5B3-3DA3-4CED-AC38-3B70464CD925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贰</a:t>
            </a:r>
          </a:p>
        </p:txBody>
      </p:sp>
    </p:spTree>
    <p:extLst>
      <p:ext uri="{BB962C8B-B14F-4D97-AF65-F5344CB8AC3E}">
        <p14:creationId xmlns:p14="http://schemas.microsoft.com/office/powerpoint/2010/main" val="2914583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274">
        <p14:ripple/>
      </p:transition>
    </mc:Choice>
    <mc:Fallback xmlns="">
      <p:transition spd="slow" advTm="427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7098639E-4681-4476-8346-E72CB24AC20C}"/>
              </a:ext>
            </a:extLst>
          </p:cNvPr>
          <p:cNvGrpSpPr/>
          <p:nvPr/>
        </p:nvGrpSpPr>
        <p:grpSpPr>
          <a:xfrm>
            <a:off x="1556381" y="2863780"/>
            <a:ext cx="3917829" cy="2271944"/>
            <a:chOff x="1325268" y="2160396"/>
            <a:chExt cx="3917829" cy="2271944"/>
          </a:xfrm>
        </p:grpSpPr>
        <p:sp>
          <p:nvSpPr>
            <p:cNvPr id="2" name="Freeform 188">
              <a:extLst>
                <a:ext uri="{FF2B5EF4-FFF2-40B4-BE49-F238E27FC236}">
                  <a16:creationId xmlns="" xmlns:a16="http://schemas.microsoft.com/office/drawing/2014/main" id="{28750867-DF27-4E31-81DB-ABE5C37B70E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311927" y="302691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843CC7FB-3436-4348-86B6-2FF5A59C6BE3}"/>
                </a:ext>
              </a:extLst>
            </p:cNvPr>
            <p:cNvSpPr txBox="1"/>
            <p:nvPr/>
          </p:nvSpPr>
          <p:spPr>
            <a:xfrm>
              <a:off x="1666369" y="2955012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="" xmlns:a16="http://schemas.microsoft.com/office/drawing/2014/main" id="{CDC5D833-07CF-4F11-893F-540719E00B0D}"/>
                </a:ext>
              </a:extLst>
            </p:cNvPr>
            <p:cNvSpPr txBox="1"/>
            <p:nvPr/>
          </p:nvSpPr>
          <p:spPr>
            <a:xfrm>
              <a:off x="1666369" y="2502254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5" name="Freeform 188">
              <a:extLst>
                <a:ext uri="{FF2B5EF4-FFF2-40B4-BE49-F238E27FC236}">
                  <a16:creationId xmlns="" xmlns:a16="http://schemas.microsoft.com/office/drawing/2014/main" id="{18B94FBA-7C9C-4B5E-A42F-E2CAAFA05247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182973" y="2501172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3FA6F4D2-534E-4676-A84B-AD25E2B996D2}"/>
              </a:ext>
            </a:extLst>
          </p:cNvPr>
          <p:cNvGrpSpPr/>
          <p:nvPr/>
        </p:nvGrpSpPr>
        <p:grpSpPr>
          <a:xfrm>
            <a:off x="5815311" y="2937244"/>
            <a:ext cx="400110" cy="2077278"/>
            <a:chOff x="4639029" y="2295939"/>
            <a:chExt cx="400110" cy="2077278"/>
          </a:xfrm>
        </p:grpSpPr>
        <p:sp>
          <p:nvSpPr>
            <p:cNvPr id="7" name="矩形 6">
              <a:extLst>
                <a:ext uri="{FF2B5EF4-FFF2-40B4-BE49-F238E27FC236}">
                  <a16:creationId xmlns="" xmlns:a16="http://schemas.microsoft.com/office/drawing/2014/main" id="{B0BC0E88-F231-4B87-817A-2C739798C464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7">
              <a:extLst>
                <a:ext uri="{FF2B5EF4-FFF2-40B4-BE49-F238E27FC236}">
                  <a16:creationId xmlns="" xmlns:a16="http://schemas.microsoft.com/office/drawing/2014/main" id="{EA553537-DA4B-4806-8416-409ECA4045A9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请输入你的内容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D5CB2094-26C3-451F-9A16-EB269686BEA0}"/>
              </a:ext>
            </a:extLst>
          </p:cNvPr>
          <p:cNvGrpSpPr/>
          <p:nvPr/>
        </p:nvGrpSpPr>
        <p:grpSpPr>
          <a:xfrm>
            <a:off x="6556522" y="2863780"/>
            <a:ext cx="3917829" cy="2271944"/>
            <a:chOff x="1325268" y="2160396"/>
            <a:chExt cx="3917829" cy="2271944"/>
          </a:xfrm>
        </p:grpSpPr>
        <p:sp>
          <p:nvSpPr>
            <p:cNvPr id="11" name="Freeform 188">
              <a:extLst>
                <a:ext uri="{FF2B5EF4-FFF2-40B4-BE49-F238E27FC236}">
                  <a16:creationId xmlns="" xmlns:a16="http://schemas.microsoft.com/office/drawing/2014/main" id="{19AC3185-586C-4FB4-939D-99553A843C88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311927" y="302691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EAE18F00-D18C-4E2E-8028-92C9315FE8B4}"/>
                </a:ext>
              </a:extLst>
            </p:cNvPr>
            <p:cNvSpPr txBox="1"/>
            <p:nvPr/>
          </p:nvSpPr>
          <p:spPr>
            <a:xfrm>
              <a:off x="1666369" y="2955012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="" xmlns:a16="http://schemas.microsoft.com/office/drawing/2014/main" id="{6F64748C-32A4-4F73-9B3C-349CC7068A73}"/>
                </a:ext>
              </a:extLst>
            </p:cNvPr>
            <p:cNvSpPr txBox="1"/>
            <p:nvPr/>
          </p:nvSpPr>
          <p:spPr>
            <a:xfrm>
              <a:off x="1666369" y="2502254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14" name="Freeform 188">
              <a:extLst>
                <a:ext uri="{FF2B5EF4-FFF2-40B4-BE49-F238E27FC236}">
                  <a16:creationId xmlns="" xmlns:a16="http://schemas.microsoft.com/office/drawing/2014/main" id="{E531AB65-BFAF-411B-AB84-460BB8BE112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182973" y="2501172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="" xmlns:a16="http://schemas.microsoft.com/office/drawing/2014/main" id="{7CB029DD-3612-4A98-8E14-EB4CAC6B8F0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4580725" y="550223"/>
            <a:ext cx="2869282" cy="2103095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778EE9BF-66D5-46F1-A3A9-FAFF9DA67E6E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EF4C75EB-C042-4396-82BF-E90FEE4D0564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贰</a:t>
            </a:r>
          </a:p>
        </p:txBody>
      </p:sp>
    </p:spTree>
    <p:extLst>
      <p:ext uri="{BB962C8B-B14F-4D97-AF65-F5344CB8AC3E}">
        <p14:creationId xmlns:p14="http://schemas.microsoft.com/office/powerpoint/2010/main" val="4292149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607">
        <p14:ripple/>
      </p:transition>
    </mc:Choice>
    <mc:Fallback xmlns="">
      <p:transition spd="slow" advTm="460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127FDC90-9EE3-4FCB-904D-0A7BE853EEFE}"/>
              </a:ext>
            </a:extLst>
          </p:cNvPr>
          <p:cNvGrpSpPr/>
          <p:nvPr/>
        </p:nvGrpSpPr>
        <p:grpSpPr>
          <a:xfrm>
            <a:off x="1425210" y="4034662"/>
            <a:ext cx="3576728" cy="1930086"/>
            <a:chOff x="1425210" y="4034662"/>
            <a:chExt cx="3576728" cy="1930086"/>
          </a:xfrm>
        </p:grpSpPr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BF49EA04-12DE-45C4-BA65-2D30B9A390F7}"/>
                </a:ext>
              </a:extLst>
            </p:cNvPr>
            <p:cNvSpPr txBox="1"/>
            <p:nvPr/>
          </p:nvSpPr>
          <p:spPr>
            <a:xfrm>
              <a:off x="1425210" y="4487420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0E88A68D-7692-4430-9342-0BF0B8B18009}"/>
                </a:ext>
              </a:extLst>
            </p:cNvPr>
            <p:cNvSpPr txBox="1"/>
            <p:nvPr/>
          </p:nvSpPr>
          <p:spPr>
            <a:xfrm>
              <a:off x="1425210" y="4034662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E3E8073A-3D57-4229-90B3-48DC4D78C1E0}"/>
              </a:ext>
            </a:extLst>
          </p:cNvPr>
          <p:cNvSpPr txBox="1"/>
          <p:nvPr/>
        </p:nvSpPr>
        <p:spPr>
          <a:xfrm>
            <a:off x="3470750" y="4034662"/>
            <a:ext cx="1531188" cy="307777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请输入你的内容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="" xmlns:a16="http://schemas.microsoft.com/office/drawing/2014/main" id="{A2B38C0C-2922-4C7F-BF14-7156424791E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1778933" y="1484281"/>
            <a:ext cx="2869282" cy="2103095"/>
          </a:xfrm>
          <a:prstGeom prst="rect">
            <a:avLst/>
          </a:prstGeom>
        </p:spPr>
      </p:pic>
      <p:grpSp>
        <p:nvGrpSpPr>
          <p:cNvPr id="13" name="组合 12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F191372F-6F4E-435A-B2EE-A40E69699C5A}"/>
              </a:ext>
            </a:extLst>
          </p:cNvPr>
          <p:cNvGrpSpPr/>
          <p:nvPr/>
        </p:nvGrpSpPr>
        <p:grpSpPr>
          <a:xfrm>
            <a:off x="5838432" y="1276142"/>
            <a:ext cx="110192" cy="4209340"/>
            <a:chOff x="710141" y="686431"/>
            <a:chExt cx="95683" cy="1445628"/>
          </a:xfrm>
          <a:solidFill>
            <a:srgbClr val="3A6C76"/>
          </a:solidFill>
        </p:grpSpPr>
        <p:sp>
          <p:nvSpPr>
            <p:cNvPr id="14" name="Freeform 188">
              <a:extLst>
                <a:ext uri="{FF2B5EF4-FFF2-40B4-BE49-F238E27FC236}">
                  <a16:creationId xmlns="" xmlns:a16="http://schemas.microsoft.com/office/drawing/2014/main" id="{66F63F34-0EC6-4008-9731-BB71A5CDE202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710141" y="686432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8">
              <a:extLst>
                <a:ext uri="{FF2B5EF4-FFF2-40B4-BE49-F238E27FC236}">
                  <a16:creationId xmlns="" xmlns:a16="http://schemas.microsoft.com/office/drawing/2014/main" id="{9B903CF7-F7E1-4ABB-BD06-E9CDEAC335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141" y="686431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aphicFrame>
        <p:nvGraphicFramePr>
          <p:cNvPr id="16" name="图表 15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1CA31ED0-67E4-4B1E-B706-F5705973A4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3715"/>
              </p:ext>
            </p:extLst>
          </p:nvPr>
        </p:nvGraphicFramePr>
        <p:xfrm>
          <a:off x="6300656" y="2203012"/>
          <a:ext cx="5157517" cy="3282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3F0DFD48-128B-4997-8E6D-E02927492A52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309BE267-6E95-441E-B6C8-AD008226E773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贰</a:t>
            </a:r>
          </a:p>
        </p:txBody>
      </p:sp>
    </p:spTree>
    <p:extLst>
      <p:ext uri="{BB962C8B-B14F-4D97-AF65-F5344CB8AC3E}">
        <p14:creationId xmlns:p14="http://schemas.microsoft.com/office/powerpoint/2010/main" val="3635494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794">
        <p14:ripple/>
      </p:transition>
    </mc:Choice>
    <mc:Fallback xmlns="">
      <p:transition spd="slow" advTm="779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Graphic spid="16" grpId="0">
        <p:bldAsOne/>
      </p:bldGraphic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="" xmlns:a16="http://schemas.microsoft.com/office/drawing/2014/main" id="{0048F224-4EB3-4A07-A2CD-89C86A89832A}"/>
              </a:ext>
            </a:extLst>
          </p:cNvPr>
          <p:cNvGrpSpPr/>
          <p:nvPr/>
        </p:nvGrpSpPr>
        <p:grpSpPr>
          <a:xfrm>
            <a:off x="1081028" y="1129595"/>
            <a:ext cx="5722597" cy="4690653"/>
            <a:chOff x="1081028" y="1129595"/>
            <a:chExt cx="5722597" cy="4690653"/>
          </a:xfrm>
        </p:grpSpPr>
        <p:sp>
          <p:nvSpPr>
            <p:cNvPr id="2" name="Freeform 6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7DE7ED7A-29A1-4C73-BD44-D61A7BA6E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091" y="1184949"/>
              <a:ext cx="2507166" cy="2121188"/>
            </a:xfrm>
            <a:custGeom>
              <a:avLst/>
              <a:gdLst>
                <a:gd name="T0" fmla="*/ 672 w 714"/>
                <a:gd name="T1" fmla="*/ 52 h 609"/>
                <a:gd name="T2" fmla="*/ 632 w 714"/>
                <a:gd name="T3" fmla="*/ 59 h 609"/>
                <a:gd name="T4" fmla="*/ 608 w 714"/>
                <a:gd name="T5" fmla="*/ 29 h 609"/>
                <a:gd name="T6" fmla="*/ 584 w 714"/>
                <a:gd name="T7" fmla="*/ 30 h 609"/>
                <a:gd name="T8" fmla="*/ 564 w 714"/>
                <a:gd name="T9" fmla="*/ 11 h 609"/>
                <a:gd name="T10" fmla="*/ 570 w 714"/>
                <a:gd name="T11" fmla="*/ 23 h 609"/>
                <a:gd name="T12" fmla="*/ 574 w 714"/>
                <a:gd name="T13" fmla="*/ 42 h 609"/>
                <a:gd name="T14" fmla="*/ 552 w 714"/>
                <a:gd name="T15" fmla="*/ 122 h 609"/>
                <a:gd name="T16" fmla="*/ 490 w 714"/>
                <a:gd name="T17" fmla="*/ 158 h 609"/>
                <a:gd name="T18" fmla="*/ 522 w 714"/>
                <a:gd name="T19" fmla="*/ 214 h 609"/>
                <a:gd name="T20" fmla="*/ 568 w 714"/>
                <a:gd name="T21" fmla="*/ 215 h 609"/>
                <a:gd name="T22" fmla="*/ 509 w 714"/>
                <a:gd name="T23" fmla="*/ 271 h 609"/>
                <a:gd name="T24" fmla="*/ 455 w 714"/>
                <a:gd name="T25" fmla="*/ 332 h 609"/>
                <a:gd name="T26" fmla="*/ 393 w 714"/>
                <a:gd name="T27" fmla="*/ 364 h 609"/>
                <a:gd name="T28" fmla="*/ 353 w 714"/>
                <a:gd name="T29" fmla="*/ 423 h 609"/>
                <a:gd name="T30" fmla="*/ 215 w 714"/>
                <a:gd name="T31" fmla="*/ 466 h 609"/>
                <a:gd name="T32" fmla="*/ 101 w 714"/>
                <a:gd name="T33" fmla="*/ 427 h 609"/>
                <a:gd name="T34" fmla="*/ 1 w 714"/>
                <a:gd name="T35" fmla="*/ 422 h 609"/>
                <a:gd name="T36" fmla="*/ 12 w 714"/>
                <a:gd name="T37" fmla="*/ 454 h 609"/>
                <a:gd name="T38" fmla="*/ 23 w 714"/>
                <a:gd name="T39" fmla="*/ 494 h 609"/>
                <a:gd name="T40" fmla="*/ 69 w 714"/>
                <a:gd name="T41" fmla="*/ 483 h 609"/>
                <a:gd name="T42" fmla="*/ 68 w 714"/>
                <a:gd name="T43" fmla="*/ 523 h 609"/>
                <a:gd name="T44" fmla="*/ 95 w 714"/>
                <a:gd name="T45" fmla="*/ 542 h 609"/>
                <a:gd name="T46" fmla="*/ 109 w 714"/>
                <a:gd name="T47" fmla="*/ 559 h 609"/>
                <a:gd name="T48" fmla="*/ 121 w 714"/>
                <a:gd name="T49" fmla="*/ 556 h 609"/>
                <a:gd name="T50" fmla="*/ 180 w 714"/>
                <a:gd name="T51" fmla="*/ 536 h 609"/>
                <a:gd name="T52" fmla="*/ 191 w 714"/>
                <a:gd name="T53" fmla="*/ 562 h 609"/>
                <a:gd name="T54" fmla="*/ 167 w 714"/>
                <a:gd name="T55" fmla="*/ 582 h 609"/>
                <a:gd name="T56" fmla="*/ 209 w 714"/>
                <a:gd name="T57" fmla="*/ 605 h 609"/>
                <a:gd name="T58" fmla="*/ 236 w 714"/>
                <a:gd name="T59" fmla="*/ 554 h 609"/>
                <a:gd name="T60" fmla="*/ 261 w 714"/>
                <a:gd name="T61" fmla="*/ 546 h 609"/>
                <a:gd name="T62" fmla="*/ 270 w 714"/>
                <a:gd name="T63" fmla="*/ 590 h 609"/>
                <a:gd name="T64" fmla="*/ 306 w 714"/>
                <a:gd name="T65" fmla="*/ 608 h 609"/>
                <a:gd name="T66" fmla="*/ 332 w 714"/>
                <a:gd name="T67" fmla="*/ 564 h 609"/>
                <a:gd name="T68" fmla="*/ 366 w 714"/>
                <a:gd name="T69" fmla="*/ 539 h 609"/>
                <a:gd name="T70" fmla="*/ 377 w 714"/>
                <a:gd name="T71" fmla="*/ 533 h 609"/>
                <a:gd name="T72" fmla="*/ 402 w 714"/>
                <a:gd name="T73" fmla="*/ 526 h 609"/>
                <a:gd name="T74" fmla="*/ 425 w 714"/>
                <a:gd name="T75" fmla="*/ 504 h 609"/>
                <a:gd name="T76" fmla="*/ 456 w 714"/>
                <a:gd name="T77" fmla="*/ 493 h 609"/>
                <a:gd name="T78" fmla="*/ 456 w 714"/>
                <a:gd name="T79" fmla="*/ 463 h 609"/>
                <a:gd name="T80" fmla="*/ 478 w 714"/>
                <a:gd name="T81" fmla="*/ 420 h 609"/>
                <a:gd name="T82" fmla="*/ 494 w 714"/>
                <a:gd name="T83" fmla="*/ 448 h 609"/>
                <a:gd name="T84" fmla="*/ 506 w 714"/>
                <a:gd name="T85" fmla="*/ 433 h 609"/>
                <a:gd name="T86" fmla="*/ 536 w 714"/>
                <a:gd name="T87" fmla="*/ 404 h 609"/>
                <a:gd name="T88" fmla="*/ 562 w 714"/>
                <a:gd name="T89" fmla="*/ 398 h 609"/>
                <a:gd name="T90" fmla="*/ 572 w 714"/>
                <a:gd name="T91" fmla="*/ 418 h 609"/>
                <a:gd name="T92" fmla="*/ 601 w 714"/>
                <a:gd name="T93" fmla="*/ 445 h 609"/>
                <a:gd name="T94" fmla="*/ 613 w 714"/>
                <a:gd name="T95" fmla="*/ 436 h 609"/>
                <a:gd name="T96" fmla="*/ 632 w 714"/>
                <a:gd name="T97" fmla="*/ 416 h 609"/>
                <a:gd name="T98" fmla="*/ 676 w 714"/>
                <a:gd name="T99" fmla="*/ 386 h 609"/>
                <a:gd name="T100" fmla="*/ 712 w 714"/>
                <a:gd name="T101" fmla="*/ 354 h 609"/>
                <a:gd name="T102" fmla="*/ 699 w 714"/>
                <a:gd name="T103" fmla="*/ 324 h 609"/>
                <a:gd name="T104" fmla="*/ 674 w 714"/>
                <a:gd name="T105" fmla="*/ 322 h 609"/>
                <a:gd name="T106" fmla="*/ 656 w 714"/>
                <a:gd name="T107" fmla="*/ 295 h 609"/>
                <a:gd name="T108" fmla="*/ 637 w 714"/>
                <a:gd name="T109" fmla="*/ 263 h 609"/>
                <a:gd name="T110" fmla="*/ 652 w 714"/>
                <a:gd name="T111" fmla="*/ 254 h 609"/>
                <a:gd name="T112" fmla="*/ 662 w 714"/>
                <a:gd name="T113" fmla="*/ 226 h 609"/>
                <a:gd name="T114" fmla="*/ 657 w 714"/>
                <a:gd name="T115" fmla="*/ 190 h 609"/>
                <a:gd name="T116" fmla="*/ 672 w 714"/>
                <a:gd name="T117" fmla="*/ 169 h 609"/>
                <a:gd name="T118" fmla="*/ 691 w 714"/>
                <a:gd name="T119" fmla="*/ 164 h 609"/>
                <a:gd name="T120" fmla="*/ 698 w 714"/>
                <a:gd name="T121" fmla="*/ 126 h 609"/>
                <a:gd name="T122" fmla="*/ 700 w 714"/>
                <a:gd name="T123" fmla="*/ 8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4" h="609">
                  <a:moveTo>
                    <a:pt x="699" y="65"/>
                  </a:moveTo>
                  <a:cubicBezTo>
                    <a:pt x="696" y="56"/>
                    <a:pt x="696" y="56"/>
                    <a:pt x="696" y="56"/>
                  </a:cubicBezTo>
                  <a:cubicBezTo>
                    <a:pt x="689" y="44"/>
                    <a:pt x="689" y="44"/>
                    <a:pt x="689" y="44"/>
                  </a:cubicBezTo>
                  <a:cubicBezTo>
                    <a:pt x="683" y="40"/>
                    <a:pt x="683" y="40"/>
                    <a:pt x="683" y="40"/>
                  </a:cubicBezTo>
                  <a:cubicBezTo>
                    <a:pt x="677" y="44"/>
                    <a:pt x="677" y="44"/>
                    <a:pt x="677" y="44"/>
                  </a:cubicBezTo>
                  <a:cubicBezTo>
                    <a:pt x="674" y="51"/>
                    <a:pt x="674" y="51"/>
                    <a:pt x="674" y="51"/>
                  </a:cubicBezTo>
                  <a:cubicBezTo>
                    <a:pt x="673" y="52"/>
                    <a:pt x="673" y="52"/>
                    <a:pt x="673" y="52"/>
                  </a:cubicBezTo>
                  <a:cubicBezTo>
                    <a:pt x="672" y="52"/>
                    <a:pt x="672" y="52"/>
                    <a:pt x="672" y="52"/>
                  </a:cubicBezTo>
                  <a:cubicBezTo>
                    <a:pt x="672" y="52"/>
                    <a:pt x="672" y="52"/>
                    <a:pt x="672" y="52"/>
                  </a:cubicBezTo>
                  <a:cubicBezTo>
                    <a:pt x="661" y="54"/>
                    <a:pt x="661" y="54"/>
                    <a:pt x="661" y="54"/>
                  </a:cubicBezTo>
                  <a:cubicBezTo>
                    <a:pt x="660" y="54"/>
                    <a:pt x="658" y="55"/>
                    <a:pt x="658" y="56"/>
                  </a:cubicBezTo>
                  <a:cubicBezTo>
                    <a:pt x="655" y="59"/>
                    <a:pt x="655" y="59"/>
                    <a:pt x="655" y="59"/>
                  </a:cubicBezTo>
                  <a:cubicBezTo>
                    <a:pt x="649" y="64"/>
                    <a:pt x="649" y="64"/>
                    <a:pt x="649" y="64"/>
                  </a:cubicBezTo>
                  <a:cubicBezTo>
                    <a:pt x="648" y="64"/>
                    <a:pt x="648" y="64"/>
                    <a:pt x="648" y="64"/>
                  </a:cubicBezTo>
                  <a:cubicBezTo>
                    <a:pt x="642" y="65"/>
                    <a:pt x="642" y="65"/>
                    <a:pt x="642" y="65"/>
                  </a:cubicBezTo>
                  <a:cubicBezTo>
                    <a:pt x="640" y="65"/>
                    <a:pt x="636" y="63"/>
                    <a:pt x="632" y="59"/>
                  </a:cubicBezTo>
                  <a:cubicBezTo>
                    <a:pt x="631" y="59"/>
                    <a:pt x="631" y="59"/>
                    <a:pt x="631" y="59"/>
                  </a:cubicBezTo>
                  <a:cubicBezTo>
                    <a:pt x="623" y="51"/>
                    <a:pt x="619" y="45"/>
                    <a:pt x="619" y="42"/>
                  </a:cubicBezTo>
                  <a:cubicBezTo>
                    <a:pt x="619" y="32"/>
                    <a:pt x="619" y="32"/>
                    <a:pt x="619" y="32"/>
                  </a:cubicBezTo>
                  <a:cubicBezTo>
                    <a:pt x="619" y="31"/>
                    <a:pt x="619" y="31"/>
                    <a:pt x="619" y="31"/>
                  </a:cubicBezTo>
                  <a:cubicBezTo>
                    <a:pt x="619" y="31"/>
                    <a:pt x="619" y="31"/>
                    <a:pt x="619" y="31"/>
                  </a:cubicBezTo>
                  <a:cubicBezTo>
                    <a:pt x="620" y="29"/>
                    <a:pt x="620" y="29"/>
                    <a:pt x="620" y="29"/>
                  </a:cubicBezTo>
                  <a:cubicBezTo>
                    <a:pt x="609" y="25"/>
                    <a:pt x="609" y="25"/>
                    <a:pt x="609" y="25"/>
                  </a:cubicBezTo>
                  <a:cubicBezTo>
                    <a:pt x="608" y="29"/>
                    <a:pt x="608" y="29"/>
                    <a:pt x="608" y="29"/>
                  </a:cubicBezTo>
                  <a:cubicBezTo>
                    <a:pt x="608" y="30"/>
                    <a:pt x="607" y="32"/>
                    <a:pt x="605" y="33"/>
                  </a:cubicBezTo>
                  <a:cubicBezTo>
                    <a:pt x="601" y="34"/>
                    <a:pt x="601" y="34"/>
                    <a:pt x="601" y="34"/>
                  </a:cubicBezTo>
                  <a:cubicBezTo>
                    <a:pt x="600" y="34"/>
                    <a:pt x="600" y="34"/>
                    <a:pt x="600" y="34"/>
                  </a:cubicBezTo>
                  <a:cubicBezTo>
                    <a:pt x="600" y="34"/>
                    <a:pt x="600" y="34"/>
                    <a:pt x="600" y="34"/>
                  </a:cubicBezTo>
                  <a:cubicBezTo>
                    <a:pt x="594" y="32"/>
                    <a:pt x="594" y="32"/>
                    <a:pt x="594" y="32"/>
                  </a:cubicBezTo>
                  <a:cubicBezTo>
                    <a:pt x="595" y="37"/>
                    <a:pt x="595" y="37"/>
                    <a:pt x="595" y="37"/>
                  </a:cubicBezTo>
                  <a:cubicBezTo>
                    <a:pt x="584" y="30"/>
                    <a:pt x="584" y="30"/>
                    <a:pt x="584" y="30"/>
                  </a:cubicBezTo>
                  <a:cubicBezTo>
                    <a:pt x="584" y="30"/>
                    <a:pt x="584" y="30"/>
                    <a:pt x="584" y="30"/>
                  </a:cubicBezTo>
                  <a:cubicBezTo>
                    <a:pt x="584" y="30"/>
                    <a:pt x="584" y="30"/>
                    <a:pt x="584" y="30"/>
                  </a:cubicBezTo>
                  <a:cubicBezTo>
                    <a:pt x="584" y="30"/>
                    <a:pt x="584" y="30"/>
                    <a:pt x="584" y="30"/>
                  </a:cubicBezTo>
                  <a:cubicBezTo>
                    <a:pt x="582" y="25"/>
                    <a:pt x="581" y="21"/>
                    <a:pt x="581" y="16"/>
                  </a:cubicBezTo>
                  <a:cubicBezTo>
                    <a:pt x="581" y="12"/>
                    <a:pt x="582" y="10"/>
                    <a:pt x="583" y="8"/>
                  </a:cubicBezTo>
                  <a:cubicBezTo>
                    <a:pt x="586" y="4"/>
                    <a:pt x="586" y="4"/>
                    <a:pt x="586" y="4"/>
                  </a:cubicBezTo>
                  <a:cubicBezTo>
                    <a:pt x="585" y="0"/>
                    <a:pt x="585" y="0"/>
                    <a:pt x="585" y="0"/>
                  </a:cubicBezTo>
                  <a:cubicBezTo>
                    <a:pt x="574" y="2"/>
                    <a:pt x="574" y="2"/>
                    <a:pt x="574" y="2"/>
                  </a:cubicBezTo>
                  <a:cubicBezTo>
                    <a:pt x="569" y="2"/>
                    <a:pt x="566" y="5"/>
                    <a:pt x="564" y="11"/>
                  </a:cubicBezTo>
                  <a:cubicBezTo>
                    <a:pt x="564" y="12"/>
                    <a:pt x="564" y="12"/>
                    <a:pt x="564" y="12"/>
                  </a:cubicBezTo>
                  <a:cubicBezTo>
                    <a:pt x="564" y="12"/>
                    <a:pt x="564" y="12"/>
                    <a:pt x="564" y="12"/>
                  </a:cubicBezTo>
                  <a:cubicBezTo>
                    <a:pt x="558" y="21"/>
                    <a:pt x="558" y="21"/>
                    <a:pt x="558" y="21"/>
                  </a:cubicBezTo>
                  <a:cubicBezTo>
                    <a:pt x="564" y="20"/>
                    <a:pt x="564" y="20"/>
                    <a:pt x="564" y="20"/>
                  </a:cubicBezTo>
                  <a:cubicBezTo>
                    <a:pt x="564" y="20"/>
                    <a:pt x="564" y="20"/>
                    <a:pt x="564" y="20"/>
                  </a:cubicBezTo>
                  <a:cubicBezTo>
                    <a:pt x="564" y="20"/>
                    <a:pt x="564" y="20"/>
                    <a:pt x="564" y="20"/>
                  </a:cubicBezTo>
                  <a:cubicBezTo>
                    <a:pt x="565" y="21"/>
                    <a:pt x="565" y="21"/>
                    <a:pt x="565" y="21"/>
                  </a:cubicBezTo>
                  <a:cubicBezTo>
                    <a:pt x="570" y="23"/>
                    <a:pt x="570" y="23"/>
                    <a:pt x="570" y="23"/>
                  </a:cubicBezTo>
                  <a:cubicBezTo>
                    <a:pt x="570" y="23"/>
                    <a:pt x="570" y="23"/>
                    <a:pt x="570" y="23"/>
                  </a:cubicBezTo>
                  <a:cubicBezTo>
                    <a:pt x="571" y="23"/>
                    <a:pt x="571" y="23"/>
                    <a:pt x="571" y="23"/>
                  </a:cubicBezTo>
                  <a:cubicBezTo>
                    <a:pt x="571" y="24"/>
                    <a:pt x="571" y="24"/>
                    <a:pt x="571" y="24"/>
                  </a:cubicBezTo>
                  <a:cubicBezTo>
                    <a:pt x="572" y="33"/>
                    <a:pt x="572" y="33"/>
                    <a:pt x="572" y="33"/>
                  </a:cubicBezTo>
                  <a:cubicBezTo>
                    <a:pt x="574" y="41"/>
                    <a:pt x="574" y="41"/>
                    <a:pt x="574" y="41"/>
                  </a:cubicBezTo>
                  <a:cubicBezTo>
                    <a:pt x="574" y="41"/>
                    <a:pt x="574" y="41"/>
                    <a:pt x="574" y="41"/>
                  </a:cubicBezTo>
                  <a:cubicBezTo>
                    <a:pt x="574" y="42"/>
                    <a:pt x="574" y="42"/>
                    <a:pt x="574" y="42"/>
                  </a:cubicBezTo>
                  <a:cubicBezTo>
                    <a:pt x="574" y="42"/>
                    <a:pt x="574" y="42"/>
                    <a:pt x="574" y="42"/>
                  </a:cubicBezTo>
                  <a:cubicBezTo>
                    <a:pt x="561" y="68"/>
                    <a:pt x="561" y="68"/>
                    <a:pt x="561" y="68"/>
                  </a:cubicBezTo>
                  <a:cubicBezTo>
                    <a:pt x="559" y="72"/>
                    <a:pt x="558" y="81"/>
                    <a:pt x="557" y="96"/>
                  </a:cubicBezTo>
                  <a:cubicBezTo>
                    <a:pt x="557" y="97"/>
                    <a:pt x="557" y="97"/>
                    <a:pt x="557" y="97"/>
                  </a:cubicBezTo>
                  <a:cubicBezTo>
                    <a:pt x="552" y="107"/>
                    <a:pt x="552" y="107"/>
                    <a:pt x="552" y="107"/>
                  </a:cubicBezTo>
                  <a:cubicBezTo>
                    <a:pt x="555" y="111"/>
                    <a:pt x="555" y="111"/>
                    <a:pt x="555" y="111"/>
                  </a:cubicBezTo>
                  <a:cubicBezTo>
                    <a:pt x="555" y="112"/>
                    <a:pt x="555" y="112"/>
                    <a:pt x="555" y="112"/>
                  </a:cubicBezTo>
                  <a:cubicBezTo>
                    <a:pt x="556" y="118"/>
                    <a:pt x="555" y="121"/>
                    <a:pt x="554" y="122"/>
                  </a:cubicBezTo>
                  <a:cubicBezTo>
                    <a:pt x="552" y="122"/>
                    <a:pt x="552" y="122"/>
                    <a:pt x="552" y="122"/>
                  </a:cubicBezTo>
                  <a:cubicBezTo>
                    <a:pt x="550" y="124"/>
                    <a:pt x="540" y="134"/>
                    <a:pt x="526" y="152"/>
                  </a:cubicBezTo>
                  <a:cubicBezTo>
                    <a:pt x="524" y="153"/>
                    <a:pt x="524" y="153"/>
                    <a:pt x="524" y="153"/>
                  </a:cubicBezTo>
                  <a:cubicBezTo>
                    <a:pt x="524" y="152"/>
                    <a:pt x="524" y="152"/>
                    <a:pt x="524" y="152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17" y="148"/>
                    <a:pt x="512" y="145"/>
                    <a:pt x="510" y="142"/>
                  </a:cubicBezTo>
                  <a:cubicBezTo>
                    <a:pt x="507" y="140"/>
                    <a:pt x="501" y="139"/>
                    <a:pt x="491" y="139"/>
                  </a:cubicBezTo>
                  <a:cubicBezTo>
                    <a:pt x="491" y="157"/>
                    <a:pt x="491" y="157"/>
                    <a:pt x="491" y="157"/>
                  </a:cubicBezTo>
                  <a:cubicBezTo>
                    <a:pt x="490" y="158"/>
                    <a:pt x="490" y="158"/>
                    <a:pt x="490" y="158"/>
                  </a:cubicBezTo>
                  <a:cubicBezTo>
                    <a:pt x="483" y="192"/>
                    <a:pt x="483" y="192"/>
                    <a:pt x="483" y="192"/>
                  </a:cubicBezTo>
                  <a:cubicBezTo>
                    <a:pt x="482" y="197"/>
                    <a:pt x="481" y="205"/>
                    <a:pt x="481" y="217"/>
                  </a:cubicBezTo>
                  <a:cubicBezTo>
                    <a:pt x="484" y="220"/>
                    <a:pt x="484" y="220"/>
                    <a:pt x="484" y="220"/>
                  </a:cubicBezTo>
                  <a:cubicBezTo>
                    <a:pt x="486" y="216"/>
                    <a:pt x="486" y="216"/>
                    <a:pt x="486" y="216"/>
                  </a:cubicBezTo>
                  <a:cubicBezTo>
                    <a:pt x="487" y="216"/>
                    <a:pt x="487" y="216"/>
                    <a:pt x="487" y="216"/>
                  </a:cubicBezTo>
                  <a:cubicBezTo>
                    <a:pt x="487" y="215"/>
                    <a:pt x="487" y="215"/>
                    <a:pt x="487" y="215"/>
                  </a:cubicBezTo>
                  <a:cubicBezTo>
                    <a:pt x="496" y="210"/>
                    <a:pt x="496" y="210"/>
                    <a:pt x="496" y="210"/>
                  </a:cubicBezTo>
                  <a:cubicBezTo>
                    <a:pt x="522" y="214"/>
                    <a:pt x="522" y="214"/>
                    <a:pt x="522" y="214"/>
                  </a:cubicBezTo>
                  <a:cubicBezTo>
                    <a:pt x="525" y="211"/>
                    <a:pt x="525" y="211"/>
                    <a:pt x="525" y="211"/>
                  </a:cubicBezTo>
                  <a:cubicBezTo>
                    <a:pt x="528" y="204"/>
                    <a:pt x="528" y="204"/>
                    <a:pt x="528" y="204"/>
                  </a:cubicBezTo>
                  <a:cubicBezTo>
                    <a:pt x="529" y="204"/>
                    <a:pt x="529" y="204"/>
                    <a:pt x="529" y="204"/>
                  </a:cubicBezTo>
                  <a:cubicBezTo>
                    <a:pt x="529" y="204"/>
                    <a:pt x="529" y="204"/>
                    <a:pt x="529" y="204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40" y="202"/>
                    <a:pt x="540" y="202"/>
                    <a:pt x="540" y="202"/>
                  </a:cubicBezTo>
                  <a:cubicBezTo>
                    <a:pt x="553" y="201"/>
                    <a:pt x="553" y="201"/>
                    <a:pt x="553" y="201"/>
                  </a:cubicBezTo>
                  <a:cubicBezTo>
                    <a:pt x="557" y="202"/>
                    <a:pt x="562" y="207"/>
                    <a:pt x="568" y="215"/>
                  </a:cubicBezTo>
                  <a:cubicBezTo>
                    <a:pt x="584" y="223"/>
                    <a:pt x="592" y="230"/>
                    <a:pt x="594" y="236"/>
                  </a:cubicBezTo>
                  <a:cubicBezTo>
                    <a:pt x="596" y="240"/>
                    <a:pt x="596" y="242"/>
                    <a:pt x="594" y="245"/>
                  </a:cubicBezTo>
                  <a:cubicBezTo>
                    <a:pt x="593" y="248"/>
                    <a:pt x="590" y="249"/>
                    <a:pt x="586" y="250"/>
                  </a:cubicBezTo>
                  <a:cubicBezTo>
                    <a:pt x="586" y="250"/>
                    <a:pt x="586" y="250"/>
                    <a:pt x="586" y="250"/>
                  </a:cubicBezTo>
                  <a:cubicBezTo>
                    <a:pt x="566" y="249"/>
                    <a:pt x="555" y="249"/>
                    <a:pt x="551" y="250"/>
                  </a:cubicBezTo>
                  <a:cubicBezTo>
                    <a:pt x="542" y="256"/>
                    <a:pt x="542" y="256"/>
                    <a:pt x="542" y="256"/>
                  </a:cubicBezTo>
                  <a:cubicBezTo>
                    <a:pt x="530" y="265"/>
                    <a:pt x="522" y="270"/>
                    <a:pt x="517" y="270"/>
                  </a:cubicBezTo>
                  <a:cubicBezTo>
                    <a:pt x="509" y="271"/>
                    <a:pt x="509" y="271"/>
                    <a:pt x="509" y="271"/>
                  </a:cubicBezTo>
                  <a:cubicBezTo>
                    <a:pt x="504" y="291"/>
                    <a:pt x="504" y="291"/>
                    <a:pt x="504" y="291"/>
                  </a:cubicBezTo>
                  <a:cubicBezTo>
                    <a:pt x="503" y="297"/>
                    <a:pt x="501" y="301"/>
                    <a:pt x="498" y="304"/>
                  </a:cubicBezTo>
                  <a:cubicBezTo>
                    <a:pt x="494" y="307"/>
                    <a:pt x="490" y="309"/>
                    <a:pt x="483" y="310"/>
                  </a:cubicBezTo>
                  <a:cubicBezTo>
                    <a:pt x="476" y="311"/>
                    <a:pt x="469" y="314"/>
                    <a:pt x="463" y="318"/>
                  </a:cubicBezTo>
                  <a:cubicBezTo>
                    <a:pt x="456" y="332"/>
                    <a:pt x="456" y="332"/>
                    <a:pt x="456" y="332"/>
                  </a:cubicBezTo>
                  <a:cubicBezTo>
                    <a:pt x="456" y="332"/>
                    <a:pt x="456" y="332"/>
                    <a:pt x="456" y="332"/>
                  </a:cubicBezTo>
                  <a:cubicBezTo>
                    <a:pt x="456" y="332"/>
                    <a:pt x="456" y="332"/>
                    <a:pt x="456" y="332"/>
                  </a:cubicBezTo>
                  <a:cubicBezTo>
                    <a:pt x="455" y="332"/>
                    <a:pt x="455" y="332"/>
                    <a:pt x="455" y="332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6" y="340"/>
                    <a:pt x="436" y="340"/>
                    <a:pt x="436" y="340"/>
                  </a:cubicBezTo>
                  <a:cubicBezTo>
                    <a:pt x="426" y="338"/>
                    <a:pt x="426" y="338"/>
                    <a:pt x="426" y="338"/>
                  </a:cubicBezTo>
                  <a:cubicBezTo>
                    <a:pt x="419" y="337"/>
                    <a:pt x="414" y="335"/>
                    <a:pt x="410" y="332"/>
                  </a:cubicBezTo>
                  <a:cubicBezTo>
                    <a:pt x="405" y="330"/>
                    <a:pt x="400" y="330"/>
                    <a:pt x="394" y="331"/>
                  </a:cubicBezTo>
                  <a:cubicBezTo>
                    <a:pt x="390" y="338"/>
                    <a:pt x="387" y="346"/>
                    <a:pt x="388" y="356"/>
                  </a:cubicBezTo>
                  <a:cubicBezTo>
                    <a:pt x="388" y="360"/>
                    <a:pt x="389" y="364"/>
                    <a:pt x="390" y="364"/>
                  </a:cubicBezTo>
                  <a:cubicBezTo>
                    <a:pt x="393" y="364"/>
                    <a:pt x="393" y="364"/>
                    <a:pt x="393" y="364"/>
                  </a:cubicBezTo>
                  <a:cubicBezTo>
                    <a:pt x="396" y="362"/>
                    <a:pt x="396" y="362"/>
                    <a:pt x="396" y="362"/>
                  </a:cubicBezTo>
                  <a:cubicBezTo>
                    <a:pt x="397" y="375"/>
                    <a:pt x="397" y="375"/>
                    <a:pt x="397" y="375"/>
                  </a:cubicBezTo>
                  <a:cubicBezTo>
                    <a:pt x="397" y="379"/>
                    <a:pt x="396" y="382"/>
                    <a:pt x="392" y="385"/>
                  </a:cubicBezTo>
                  <a:cubicBezTo>
                    <a:pt x="390" y="386"/>
                    <a:pt x="387" y="388"/>
                    <a:pt x="382" y="390"/>
                  </a:cubicBezTo>
                  <a:cubicBezTo>
                    <a:pt x="378" y="390"/>
                    <a:pt x="378" y="390"/>
                    <a:pt x="378" y="390"/>
                  </a:cubicBezTo>
                  <a:cubicBezTo>
                    <a:pt x="374" y="392"/>
                    <a:pt x="366" y="403"/>
                    <a:pt x="354" y="422"/>
                  </a:cubicBezTo>
                  <a:cubicBezTo>
                    <a:pt x="354" y="423"/>
                    <a:pt x="354" y="423"/>
                    <a:pt x="354" y="423"/>
                  </a:cubicBezTo>
                  <a:cubicBezTo>
                    <a:pt x="353" y="423"/>
                    <a:pt x="353" y="423"/>
                    <a:pt x="353" y="423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3" y="430"/>
                    <a:pt x="344" y="431"/>
                    <a:pt x="344" y="432"/>
                  </a:cubicBezTo>
                  <a:cubicBezTo>
                    <a:pt x="344" y="434"/>
                    <a:pt x="342" y="434"/>
                    <a:pt x="339" y="435"/>
                  </a:cubicBezTo>
                  <a:cubicBezTo>
                    <a:pt x="305" y="434"/>
                    <a:pt x="305" y="434"/>
                    <a:pt x="305" y="434"/>
                  </a:cubicBezTo>
                  <a:cubicBezTo>
                    <a:pt x="267" y="433"/>
                    <a:pt x="238" y="443"/>
                    <a:pt x="216" y="465"/>
                  </a:cubicBezTo>
                  <a:cubicBezTo>
                    <a:pt x="216" y="465"/>
                    <a:pt x="216" y="465"/>
                    <a:pt x="216" y="465"/>
                  </a:cubicBezTo>
                  <a:cubicBezTo>
                    <a:pt x="215" y="466"/>
                    <a:pt x="215" y="466"/>
                    <a:pt x="215" y="466"/>
                  </a:cubicBezTo>
                  <a:cubicBezTo>
                    <a:pt x="215" y="466"/>
                    <a:pt x="215" y="466"/>
                    <a:pt x="215" y="466"/>
                  </a:cubicBezTo>
                  <a:cubicBezTo>
                    <a:pt x="201" y="467"/>
                    <a:pt x="201" y="467"/>
                    <a:pt x="201" y="467"/>
                  </a:cubicBezTo>
                  <a:cubicBezTo>
                    <a:pt x="200" y="468"/>
                    <a:pt x="200" y="468"/>
                    <a:pt x="200" y="468"/>
                  </a:cubicBezTo>
                  <a:cubicBezTo>
                    <a:pt x="199" y="468"/>
                    <a:pt x="199" y="468"/>
                    <a:pt x="199" y="468"/>
                  </a:cubicBezTo>
                  <a:cubicBezTo>
                    <a:pt x="195" y="458"/>
                    <a:pt x="195" y="458"/>
                    <a:pt x="195" y="458"/>
                  </a:cubicBezTo>
                  <a:cubicBezTo>
                    <a:pt x="181" y="462"/>
                    <a:pt x="181" y="462"/>
                    <a:pt x="181" y="462"/>
                  </a:cubicBezTo>
                  <a:cubicBezTo>
                    <a:pt x="173" y="462"/>
                    <a:pt x="163" y="460"/>
                    <a:pt x="152" y="454"/>
                  </a:cubicBezTo>
                  <a:cubicBezTo>
                    <a:pt x="142" y="450"/>
                    <a:pt x="132" y="444"/>
                    <a:pt x="123" y="437"/>
                  </a:cubicBezTo>
                  <a:cubicBezTo>
                    <a:pt x="117" y="432"/>
                    <a:pt x="110" y="429"/>
                    <a:pt x="101" y="427"/>
                  </a:cubicBezTo>
                  <a:cubicBezTo>
                    <a:pt x="88" y="426"/>
                    <a:pt x="88" y="426"/>
                    <a:pt x="88" y="426"/>
                  </a:cubicBezTo>
                  <a:cubicBezTo>
                    <a:pt x="74" y="428"/>
                    <a:pt x="74" y="428"/>
                    <a:pt x="74" y="428"/>
                  </a:cubicBezTo>
                  <a:cubicBezTo>
                    <a:pt x="63" y="430"/>
                    <a:pt x="53" y="430"/>
                    <a:pt x="43" y="429"/>
                  </a:cubicBezTo>
                  <a:cubicBezTo>
                    <a:pt x="32" y="428"/>
                    <a:pt x="18" y="425"/>
                    <a:pt x="1" y="420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1" y="422"/>
                    <a:pt x="1" y="422"/>
                    <a:pt x="1" y="422"/>
                  </a:cubicBezTo>
                  <a:cubicBezTo>
                    <a:pt x="1" y="423"/>
                    <a:pt x="1" y="423"/>
                    <a:pt x="1" y="423"/>
                  </a:cubicBezTo>
                  <a:cubicBezTo>
                    <a:pt x="1" y="427"/>
                    <a:pt x="1" y="427"/>
                    <a:pt x="1" y="427"/>
                  </a:cubicBezTo>
                  <a:cubicBezTo>
                    <a:pt x="5" y="434"/>
                    <a:pt x="5" y="434"/>
                    <a:pt x="5" y="434"/>
                  </a:cubicBezTo>
                  <a:cubicBezTo>
                    <a:pt x="13" y="445"/>
                    <a:pt x="13" y="445"/>
                    <a:pt x="13" y="445"/>
                  </a:cubicBezTo>
                  <a:cubicBezTo>
                    <a:pt x="14" y="446"/>
                    <a:pt x="14" y="446"/>
                    <a:pt x="14" y="446"/>
                  </a:cubicBezTo>
                  <a:cubicBezTo>
                    <a:pt x="12" y="454"/>
                    <a:pt x="12" y="454"/>
                    <a:pt x="12" y="454"/>
                  </a:cubicBezTo>
                  <a:cubicBezTo>
                    <a:pt x="12" y="454"/>
                    <a:pt x="12" y="454"/>
                    <a:pt x="12" y="454"/>
                  </a:cubicBezTo>
                  <a:cubicBezTo>
                    <a:pt x="12" y="454"/>
                    <a:pt x="12" y="454"/>
                    <a:pt x="12" y="454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12" y="466"/>
                    <a:pt x="12" y="466"/>
                    <a:pt x="12" y="466"/>
                  </a:cubicBezTo>
                  <a:cubicBezTo>
                    <a:pt x="14" y="468"/>
                    <a:pt x="15" y="469"/>
                    <a:pt x="15" y="471"/>
                  </a:cubicBezTo>
                  <a:cubicBezTo>
                    <a:pt x="16" y="478"/>
                    <a:pt x="16" y="478"/>
                    <a:pt x="16" y="478"/>
                  </a:cubicBezTo>
                  <a:cubicBezTo>
                    <a:pt x="22" y="484"/>
                    <a:pt x="22" y="484"/>
                    <a:pt x="22" y="484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94"/>
                    <a:pt x="23" y="494"/>
                    <a:pt x="23" y="494"/>
                  </a:cubicBezTo>
                  <a:cubicBezTo>
                    <a:pt x="27" y="497"/>
                    <a:pt x="27" y="497"/>
                    <a:pt x="27" y="497"/>
                  </a:cubicBezTo>
                  <a:cubicBezTo>
                    <a:pt x="29" y="496"/>
                    <a:pt x="29" y="496"/>
                    <a:pt x="29" y="496"/>
                  </a:cubicBezTo>
                  <a:cubicBezTo>
                    <a:pt x="30" y="495"/>
                    <a:pt x="30" y="495"/>
                    <a:pt x="30" y="495"/>
                  </a:cubicBezTo>
                  <a:cubicBezTo>
                    <a:pt x="31" y="492"/>
                    <a:pt x="33" y="490"/>
                    <a:pt x="36" y="490"/>
                  </a:cubicBezTo>
                  <a:cubicBezTo>
                    <a:pt x="39" y="489"/>
                    <a:pt x="39" y="489"/>
                    <a:pt x="39" y="489"/>
                  </a:cubicBezTo>
                  <a:cubicBezTo>
                    <a:pt x="60" y="487"/>
                    <a:pt x="60" y="487"/>
                    <a:pt x="60" y="487"/>
                  </a:cubicBezTo>
                  <a:cubicBezTo>
                    <a:pt x="68" y="484"/>
                    <a:pt x="68" y="484"/>
                    <a:pt x="68" y="484"/>
                  </a:cubicBezTo>
                  <a:cubicBezTo>
                    <a:pt x="69" y="483"/>
                    <a:pt x="69" y="483"/>
                    <a:pt x="69" y="483"/>
                  </a:cubicBezTo>
                  <a:cubicBezTo>
                    <a:pt x="70" y="482"/>
                    <a:pt x="70" y="482"/>
                    <a:pt x="70" y="482"/>
                  </a:cubicBezTo>
                  <a:cubicBezTo>
                    <a:pt x="75" y="492"/>
                    <a:pt x="75" y="492"/>
                    <a:pt x="75" y="492"/>
                  </a:cubicBezTo>
                  <a:cubicBezTo>
                    <a:pt x="75" y="492"/>
                    <a:pt x="75" y="492"/>
                    <a:pt x="75" y="492"/>
                  </a:cubicBezTo>
                  <a:cubicBezTo>
                    <a:pt x="75" y="492"/>
                    <a:pt x="75" y="492"/>
                    <a:pt x="75" y="492"/>
                  </a:cubicBezTo>
                  <a:cubicBezTo>
                    <a:pt x="76" y="494"/>
                    <a:pt x="75" y="496"/>
                    <a:pt x="74" y="498"/>
                  </a:cubicBezTo>
                  <a:cubicBezTo>
                    <a:pt x="62" y="515"/>
                    <a:pt x="62" y="515"/>
                    <a:pt x="62" y="515"/>
                  </a:cubicBezTo>
                  <a:cubicBezTo>
                    <a:pt x="63" y="518"/>
                    <a:pt x="63" y="518"/>
                    <a:pt x="63" y="518"/>
                  </a:cubicBezTo>
                  <a:cubicBezTo>
                    <a:pt x="68" y="523"/>
                    <a:pt x="68" y="523"/>
                    <a:pt x="68" y="523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6" y="529"/>
                    <a:pt x="78" y="531"/>
                    <a:pt x="81" y="532"/>
                  </a:cubicBezTo>
                  <a:cubicBezTo>
                    <a:pt x="84" y="533"/>
                    <a:pt x="86" y="535"/>
                    <a:pt x="89" y="538"/>
                  </a:cubicBezTo>
                  <a:cubicBezTo>
                    <a:pt x="89" y="540"/>
                    <a:pt x="89" y="540"/>
                    <a:pt x="89" y="540"/>
                  </a:cubicBezTo>
                  <a:cubicBezTo>
                    <a:pt x="93" y="541"/>
                    <a:pt x="93" y="541"/>
                    <a:pt x="93" y="541"/>
                  </a:cubicBezTo>
                  <a:cubicBezTo>
                    <a:pt x="94" y="542"/>
                    <a:pt x="94" y="542"/>
                    <a:pt x="94" y="542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6" y="546"/>
                    <a:pt x="96" y="546"/>
                    <a:pt x="96" y="546"/>
                  </a:cubicBezTo>
                  <a:cubicBezTo>
                    <a:pt x="96" y="546"/>
                    <a:pt x="96" y="546"/>
                    <a:pt x="96" y="546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8" y="557"/>
                    <a:pt x="98" y="557"/>
                    <a:pt x="98" y="557"/>
                  </a:cubicBezTo>
                  <a:cubicBezTo>
                    <a:pt x="108" y="558"/>
                    <a:pt x="108" y="558"/>
                    <a:pt x="108" y="558"/>
                  </a:cubicBezTo>
                  <a:cubicBezTo>
                    <a:pt x="109" y="558"/>
                    <a:pt x="109" y="558"/>
                    <a:pt x="109" y="558"/>
                  </a:cubicBezTo>
                  <a:cubicBezTo>
                    <a:pt x="109" y="559"/>
                    <a:pt x="109" y="559"/>
                    <a:pt x="109" y="559"/>
                  </a:cubicBezTo>
                  <a:cubicBezTo>
                    <a:pt x="109" y="559"/>
                    <a:pt x="109" y="559"/>
                    <a:pt x="109" y="559"/>
                  </a:cubicBezTo>
                  <a:cubicBezTo>
                    <a:pt x="110" y="560"/>
                    <a:pt x="110" y="560"/>
                    <a:pt x="110" y="560"/>
                  </a:cubicBezTo>
                  <a:cubicBezTo>
                    <a:pt x="112" y="566"/>
                    <a:pt x="112" y="566"/>
                    <a:pt x="112" y="566"/>
                  </a:cubicBezTo>
                  <a:cubicBezTo>
                    <a:pt x="120" y="568"/>
                    <a:pt x="120" y="568"/>
                    <a:pt x="120" y="568"/>
                  </a:cubicBezTo>
                  <a:cubicBezTo>
                    <a:pt x="126" y="566"/>
                    <a:pt x="126" y="566"/>
                    <a:pt x="126" y="566"/>
                  </a:cubicBezTo>
                  <a:cubicBezTo>
                    <a:pt x="125" y="562"/>
                    <a:pt x="125" y="562"/>
                    <a:pt x="125" y="562"/>
                  </a:cubicBezTo>
                  <a:cubicBezTo>
                    <a:pt x="120" y="558"/>
                    <a:pt x="120" y="558"/>
                    <a:pt x="120" y="558"/>
                  </a:cubicBezTo>
                  <a:cubicBezTo>
                    <a:pt x="121" y="557"/>
                    <a:pt x="121" y="557"/>
                    <a:pt x="121" y="557"/>
                  </a:cubicBezTo>
                  <a:cubicBezTo>
                    <a:pt x="121" y="556"/>
                    <a:pt x="121" y="556"/>
                    <a:pt x="121" y="556"/>
                  </a:cubicBezTo>
                  <a:cubicBezTo>
                    <a:pt x="125" y="548"/>
                    <a:pt x="125" y="548"/>
                    <a:pt x="125" y="548"/>
                  </a:cubicBezTo>
                  <a:cubicBezTo>
                    <a:pt x="135" y="548"/>
                    <a:pt x="135" y="548"/>
                    <a:pt x="135" y="548"/>
                  </a:cubicBezTo>
                  <a:cubicBezTo>
                    <a:pt x="135" y="548"/>
                    <a:pt x="135" y="548"/>
                    <a:pt x="135" y="548"/>
                  </a:cubicBezTo>
                  <a:cubicBezTo>
                    <a:pt x="149" y="553"/>
                    <a:pt x="149" y="553"/>
                    <a:pt x="149" y="553"/>
                  </a:cubicBezTo>
                  <a:cubicBezTo>
                    <a:pt x="156" y="552"/>
                    <a:pt x="156" y="552"/>
                    <a:pt x="156" y="552"/>
                  </a:cubicBezTo>
                  <a:cubicBezTo>
                    <a:pt x="162" y="546"/>
                    <a:pt x="162" y="546"/>
                    <a:pt x="162" y="546"/>
                  </a:cubicBezTo>
                  <a:cubicBezTo>
                    <a:pt x="169" y="538"/>
                    <a:pt x="174" y="534"/>
                    <a:pt x="176" y="536"/>
                  </a:cubicBezTo>
                  <a:cubicBezTo>
                    <a:pt x="180" y="536"/>
                    <a:pt x="180" y="536"/>
                    <a:pt x="180" y="536"/>
                  </a:cubicBezTo>
                  <a:cubicBezTo>
                    <a:pt x="183" y="536"/>
                    <a:pt x="185" y="536"/>
                    <a:pt x="186" y="536"/>
                  </a:cubicBezTo>
                  <a:cubicBezTo>
                    <a:pt x="187" y="537"/>
                    <a:pt x="187" y="538"/>
                    <a:pt x="187" y="539"/>
                  </a:cubicBezTo>
                  <a:cubicBezTo>
                    <a:pt x="187" y="540"/>
                    <a:pt x="189" y="544"/>
                    <a:pt x="191" y="548"/>
                  </a:cubicBezTo>
                  <a:cubicBezTo>
                    <a:pt x="191" y="548"/>
                    <a:pt x="191" y="548"/>
                    <a:pt x="191" y="548"/>
                  </a:cubicBezTo>
                  <a:cubicBezTo>
                    <a:pt x="191" y="549"/>
                    <a:pt x="191" y="549"/>
                    <a:pt x="191" y="549"/>
                  </a:cubicBezTo>
                  <a:cubicBezTo>
                    <a:pt x="192" y="554"/>
                    <a:pt x="192" y="554"/>
                    <a:pt x="192" y="554"/>
                  </a:cubicBezTo>
                  <a:cubicBezTo>
                    <a:pt x="192" y="556"/>
                    <a:pt x="192" y="556"/>
                    <a:pt x="192" y="556"/>
                  </a:cubicBezTo>
                  <a:cubicBezTo>
                    <a:pt x="191" y="562"/>
                    <a:pt x="191" y="562"/>
                    <a:pt x="191" y="562"/>
                  </a:cubicBezTo>
                  <a:cubicBezTo>
                    <a:pt x="191" y="562"/>
                    <a:pt x="191" y="562"/>
                    <a:pt x="191" y="562"/>
                  </a:cubicBezTo>
                  <a:cubicBezTo>
                    <a:pt x="191" y="562"/>
                    <a:pt x="191" y="562"/>
                    <a:pt x="191" y="562"/>
                  </a:cubicBezTo>
                  <a:cubicBezTo>
                    <a:pt x="190" y="563"/>
                    <a:pt x="190" y="563"/>
                    <a:pt x="190" y="563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71"/>
                    <a:pt x="183" y="571"/>
                    <a:pt x="183" y="571"/>
                  </a:cubicBezTo>
                  <a:cubicBezTo>
                    <a:pt x="183" y="571"/>
                    <a:pt x="183" y="571"/>
                    <a:pt x="183" y="571"/>
                  </a:cubicBezTo>
                  <a:cubicBezTo>
                    <a:pt x="169" y="578"/>
                    <a:pt x="169" y="578"/>
                    <a:pt x="169" y="578"/>
                  </a:cubicBezTo>
                  <a:cubicBezTo>
                    <a:pt x="167" y="582"/>
                    <a:pt x="167" y="582"/>
                    <a:pt x="167" y="582"/>
                  </a:cubicBezTo>
                  <a:cubicBezTo>
                    <a:pt x="165" y="593"/>
                    <a:pt x="165" y="593"/>
                    <a:pt x="165" y="593"/>
                  </a:cubicBezTo>
                  <a:cubicBezTo>
                    <a:pt x="166" y="599"/>
                    <a:pt x="166" y="599"/>
                    <a:pt x="166" y="599"/>
                  </a:cubicBezTo>
                  <a:cubicBezTo>
                    <a:pt x="170" y="605"/>
                    <a:pt x="170" y="605"/>
                    <a:pt x="170" y="605"/>
                  </a:cubicBezTo>
                  <a:cubicBezTo>
                    <a:pt x="171" y="606"/>
                    <a:pt x="171" y="606"/>
                    <a:pt x="171" y="606"/>
                  </a:cubicBezTo>
                  <a:cubicBezTo>
                    <a:pt x="176" y="609"/>
                    <a:pt x="176" y="609"/>
                    <a:pt x="176" y="609"/>
                  </a:cubicBezTo>
                  <a:cubicBezTo>
                    <a:pt x="193" y="609"/>
                    <a:pt x="193" y="609"/>
                    <a:pt x="193" y="609"/>
                  </a:cubicBezTo>
                  <a:cubicBezTo>
                    <a:pt x="207" y="607"/>
                    <a:pt x="207" y="607"/>
                    <a:pt x="207" y="607"/>
                  </a:cubicBezTo>
                  <a:cubicBezTo>
                    <a:pt x="209" y="605"/>
                    <a:pt x="209" y="605"/>
                    <a:pt x="209" y="605"/>
                  </a:cubicBezTo>
                  <a:cubicBezTo>
                    <a:pt x="211" y="603"/>
                    <a:pt x="213" y="602"/>
                    <a:pt x="214" y="602"/>
                  </a:cubicBezTo>
                  <a:cubicBezTo>
                    <a:pt x="224" y="604"/>
                    <a:pt x="224" y="604"/>
                    <a:pt x="224" y="604"/>
                  </a:cubicBezTo>
                  <a:cubicBezTo>
                    <a:pt x="224" y="602"/>
                    <a:pt x="224" y="602"/>
                    <a:pt x="224" y="602"/>
                  </a:cubicBezTo>
                  <a:cubicBezTo>
                    <a:pt x="224" y="599"/>
                    <a:pt x="224" y="597"/>
                    <a:pt x="225" y="594"/>
                  </a:cubicBezTo>
                  <a:cubicBezTo>
                    <a:pt x="229" y="588"/>
                    <a:pt x="229" y="588"/>
                    <a:pt x="229" y="588"/>
                  </a:cubicBezTo>
                  <a:cubicBezTo>
                    <a:pt x="229" y="575"/>
                    <a:pt x="229" y="575"/>
                    <a:pt x="229" y="575"/>
                  </a:cubicBezTo>
                  <a:cubicBezTo>
                    <a:pt x="229" y="574"/>
                    <a:pt x="229" y="574"/>
                    <a:pt x="229" y="574"/>
                  </a:cubicBezTo>
                  <a:cubicBezTo>
                    <a:pt x="236" y="554"/>
                    <a:pt x="236" y="554"/>
                    <a:pt x="236" y="554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7" y="552"/>
                    <a:pt x="237" y="552"/>
                    <a:pt x="237" y="552"/>
                  </a:cubicBezTo>
                  <a:cubicBezTo>
                    <a:pt x="250" y="542"/>
                    <a:pt x="250" y="542"/>
                    <a:pt x="250" y="542"/>
                  </a:cubicBezTo>
                  <a:cubicBezTo>
                    <a:pt x="250" y="542"/>
                    <a:pt x="250" y="542"/>
                    <a:pt x="250" y="542"/>
                  </a:cubicBezTo>
                  <a:cubicBezTo>
                    <a:pt x="261" y="546"/>
                    <a:pt x="261" y="546"/>
                    <a:pt x="261" y="546"/>
                  </a:cubicBezTo>
                  <a:cubicBezTo>
                    <a:pt x="261" y="546"/>
                    <a:pt x="261" y="546"/>
                    <a:pt x="261" y="546"/>
                  </a:cubicBezTo>
                  <a:cubicBezTo>
                    <a:pt x="267" y="550"/>
                    <a:pt x="270" y="554"/>
                    <a:pt x="270" y="556"/>
                  </a:cubicBezTo>
                  <a:cubicBezTo>
                    <a:pt x="269" y="564"/>
                    <a:pt x="269" y="564"/>
                    <a:pt x="269" y="564"/>
                  </a:cubicBezTo>
                  <a:cubicBezTo>
                    <a:pt x="265" y="570"/>
                    <a:pt x="265" y="570"/>
                    <a:pt x="265" y="570"/>
                  </a:cubicBezTo>
                  <a:cubicBezTo>
                    <a:pt x="262" y="578"/>
                    <a:pt x="262" y="578"/>
                    <a:pt x="262" y="578"/>
                  </a:cubicBezTo>
                  <a:cubicBezTo>
                    <a:pt x="262" y="587"/>
                    <a:pt x="262" y="587"/>
                    <a:pt x="262" y="587"/>
                  </a:cubicBezTo>
                  <a:cubicBezTo>
                    <a:pt x="265" y="591"/>
                    <a:pt x="265" y="591"/>
                    <a:pt x="265" y="591"/>
                  </a:cubicBezTo>
                  <a:cubicBezTo>
                    <a:pt x="269" y="590"/>
                    <a:pt x="269" y="590"/>
                    <a:pt x="269" y="590"/>
                  </a:cubicBezTo>
                  <a:cubicBezTo>
                    <a:pt x="270" y="590"/>
                    <a:pt x="270" y="590"/>
                    <a:pt x="270" y="590"/>
                  </a:cubicBezTo>
                  <a:cubicBezTo>
                    <a:pt x="276" y="590"/>
                    <a:pt x="276" y="590"/>
                    <a:pt x="276" y="590"/>
                  </a:cubicBezTo>
                  <a:cubicBezTo>
                    <a:pt x="279" y="592"/>
                    <a:pt x="281" y="595"/>
                    <a:pt x="282" y="599"/>
                  </a:cubicBezTo>
                  <a:cubicBezTo>
                    <a:pt x="286" y="600"/>
                    <a:pt x="286" y="600"/>
                    <a:pt x="286" y="600"/>
                  </a:cubicBezTo>
                  <a:cubicBezTo>
                    <a:pt x="286" y="600"/>
                    <a:pt x="286" y="600"/>
                    <a:pt x="286" y="600"/>
                  </a:cubicBezTo>
                  <a:cubicBezTo>
                    <a:pt x="286" y="600"/>
                    <a:pt x="286" y="600"/>
                    <a:pt x="286" y="600"/>
                  </a:cubicBezTo>
                  <a:cubicBezTo>
                    <a:pt x="287" y="600"/>
                    <a:pt x="287" y="600"/>
                    <a:pt x="287" y="600"/>
                  </a:cubicBezTo>
                  <a:cubicBezTo>
                    <a:pt x="300" y="606"/>
                    <a:pt x="300" y="606"/>
                    <a:pt x="300" y="606"/>
                  </a:cubicBezTo>
                  <a:cubicBezTo>
                    <a:pt x="306" y="608"/>
                    <a:pt x="306" y="608"/>
                    <a:pt x="306" y="608"/>
                  </a:cubicBezTo>
                  <a:cubicBezTo>
                    <a:pt x="315" y="607"/>
                    <a:pt x="315" y="607"/>
                    <a:pt x="315" y="607"/>
                  </a:cubicBezTo>
                  <a:cubicBezTo>
                    <a:pt x="318" y="602"/>
                    <a:pt x="318" y="602"/>
                    <a:pt x="318" y="602"/>
                  </a:cubicBezTo>
                  <a:cubicBezTo>
                    <a:pt x="323" y="583"/>
                    <a:pt x="323" y="583"/>
                    <a:pt x="323" y="583"/>
                  </a:cubicBezTo>
                  <a:cubicBezTo>
                    <a:pt x="324" y="572"/>
                    <a:pt x="324" y="572"/>
                    <a:pt x="324" y="572"/>
                  </a:cubicBezTo>
                  <a:cubicBezTo>
                    <a:pt x="324" y="571"/>
                    <a:pt x="324" y="571"/>
                    <a:pt x="324" y="571"/>
                  </a:cubicBezTo>
                  <a:cubicBezTo>
                    <a:pt x="324" y="571"/>
                    <a:pt x="324" y="571"/>
                    <a:pt x="324" y="571"/>
                  </a:cubicBezTo>
                  <a:cubicBezTo>
                    <a:pt x="325" y="570"/>
                    <a:pt x="325" y="570"/>
                    <a:pt x="325" y="570"/>
                  </a:cubicBezTo>
                  <a:cubicBezTo>
                    <a:pt x="332" y="564"/>
                    <a:pt x="332" y="564"/>
                    <a:pt x="332" y="564"/>
                  </a:cubicBezTo>
                  <a:cubicBezTo>
                    <a:pt x="337" y="558"/>
                    <a:pt x="337" y="558"/>
                    <a:pt x="337" y="558"/>
                  </a:cubicBezTo>
                  <a:cubicBezTo>
                    <a:pt x="337" y="558"/>
                    <a:pt x="337" y="558"/>
                    <a:pt x="337" y="558"/>
                  </a:cubicBezTo>
                  <a:cubicBezTo>
                    <a:pt x="345" y="554"/>
                    <a:pt x="345" y="554"/>
                    <a:pt x="345" y="554"/>
                  </a:cubicBezTo>
                  <a:cubicBezTo>
                    <a:pt x="350" y="552"/>
                    <a:pt x="350" y="552"/>
                    <a:pt x="350" y="552"/>
                  </a:cubicBezTo>
                  <a:cubicBezTo>
                    <a:pt x="356" y="549"/>
                    <a:pt x="356" y="549"/>
                    <a:pt x="356" y="549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66" y="539"/>
                    <a:pt x="366" y="539"/>
                    <a:pt x="366" y="539"/>
                  </a:cubicBezTo>
                  <a:cubicBezTo>
                    <a:pt x="366" y="539"/>
                    <a:pt x="366" y="539"/>
                    <a:pt x="366" y="539"/>
                  </a:cubicBezTo>
                  <a:cubicBezTo>
                    <a:pt x="366" y="539"/>
                    <a:pt x="366" y="539"/>
                    <a:pt x="366" y="539"/>
                  </a:cubicBezTo>
                  <a:cubicBezTo>
                    <a:pt x="366" y="539"/>
                    <a:pt x="366" y="539"/>
                    <a:pt x="366" y="539"/>
                  </a:cubicBezTo>
                  <a:cubicBezTo>
                    <a:pt x="374" y="542"/>
                    <a:pt x="374" y="542"/>
                    <a:pt x="374" y="542"/>
                  </a:cubicBezTo>
                  <a:cubicBezTo>
                    <a:pt x="374" y="542"/>
                    <a:pt x="374" y="542"/>
                    <a:pt x="374" y="542"/>
                  </a:cubicBezTo>
                  <a:cubicBezTo>
                    <a:pt x="374" y="542"/>
                    <a:pt x="374" y="542"/>
                    <a:pt x="374" y="542"/>
                  </a:cubicBezTo>
                  <a:cubicBezTo>
                    <a:pt x="376" y="534"/>
                    <a:pt x="376" y="534"/>
                    <a:pt x="376" y="534"/>
                  </a:cubicBezTo>
                  <a:cubicBezTo>
                    <a:pt x="376" y="533"/>
                    <a:pt x="376" y="533"/>
                    <a:pt x="376" y="533"/>
                  </a:cubicBezTo>
                  <a:cubicBezTo>
                    <a:pt x="377" y="533"/>
                    <a:pt x="377" y="533"/>
                    <a:pt x="377" y="533"/>
                  </a:cubicBezTo>
                  <a:cubicBezTo>
                    <a:pt x="378" y="533"/>
                    <a:pt x="378" y="533"/>
                    <a:pt x="378" y="533"/>
                  </a:cubicBezTo>
                  <a:cubicBezTo>
                    <a:pt x="384" y="535"/>
                    <a:pt x="384" y="535"/>
                    <a:pt x="384" y="535"/>
                  </a:cubicBezTo>
                  <a:cubicBezTo>
                    <a:pt x="387" y="535"/>
                    <a:pt x="387" y="535"/>
                    <a:pt x="387" y="535"/>
                  </a:cubicBezTo>
                  <a:cubicBezTo>
                    <a:pt x="393" y="528"/>
                    <a:pt x="393" y="528"/>
                    <a:pt x="393" y="528"/>
                  </a:cubicBezTo>
                  <a:cubicBezTo>
                    <a:pt x="394" y="528"/>
                    <a:pt x="394" y="528"/>
                    <a:pt x="394" y="528"/>
                  </a:cubicBezTo>
                  <a:cubicBezTo>
                    <a:pt x="394" y="528"/>
                    <a:pt x="394" y="528"/>
                    <a:pt x="394" y="528"/>
                  </a:cubicBezTo>
                  <a:cubicBezTo>
                    <a:pt x="394" y="528"/>
                    <a:pt x="394" y="528"/>
                    <a:pt x="394" y="528"/>
                  </a:cubicBezTo>
                  <a:cubicBezTo>
                    <a:pt x="402" y="526"/>
                    <a:pt x="402" y="526"/>
                    <a:pt x="402" y="526"/>
                  </a:cubicBezTo>
                  <a:cubicBezTo>
                    <a:pt x="409" y="520"/>
                    <a:pt x="409" y="520"/>
                    <a:pt x="409" y="520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508"/>
                    <a:pt x="413" y="508"/>
                    <a:pt x="413" y="508"/>
                  </a:cubicBezTo>
                  <a:cubicBezTo>
                    <a:pt x="413" y="506"/>
                    <a:pt x="414" y="504"/>
                    <a:pt x="416" y="503"/>
                  </a:cubicBezTo>
                  <a:cubicBezTo>
                    <a:pt x="416" y="503"/>
                    <a:pt x="416" y="503"/>
                    <a:pt x="416" y="503"/>
                  </a:cubicBezTo>
                  <a:cubicBezTo>
                    <a:pt x="417" y="503"/>
                    <a:pt x="417" y="503"/>
                    <a:pt x="417" y="503"/>
                  </a:cubicBezTo>
                  <a:cubicBezTo>
                    <a:pt x="418" y="503"/>
                    <a:pt x="418" y="503"/>
                    <a:pt x="418" y="503"/>
                  </a:cubicBezTo>
                  <a:cubicBezTo>
                    <a:pt x="425" y="504"/>
                    <a:pt x="425" y="504"/>
                    <a:pt x="425" y="504"/>
                  </a:cubicBezTo>
                  <a:cubicBezTo>
                    <a:pt x="428" y="502"/>
                    <a:pt x="428" y="502"/>
                    <a:pt x="428" y="502"/>
                  </a:cubicBezTo>
                  <a:cubicBezTo>
                    <a:pt x="430" y="496"/>
                    <a:pt x="430" y="496"/>
                    <a:pt x="430" y="496"/>
                  </a:cubicBezTo>
                  <a:cubicBezTo>
                    <a:pt x="438" y="494"/>
                    <a:pt x="438" y="494"/>
                    <a:pt x="438" y="494"/>
                  </a:cubicBezTo>
                  <a:cubicBezTo>
                    <a:pt x="438" y="494"/>
                    <a:pt x="438" y="494"/>
                    <a:pt x="438" y="494"/>
                  </a:cubicBezTo>
                  <a:cubicBezTo>
                    <a:pt x="438" y="494"/>
                    <a:pt x="438" y="494"/>
                    <a:pt x="438" y="494"/>
                  </a:cubicBezTo>
                  <a:cubicBezTo>
                    <a:pt x="438" y="494"/>
                    <a:pt x="438" y="494"/>
                    <a:pt x="438" y="494"/>
                  </a:cubicBezTo>
                  <a:cubicBezTo>
                    <a:pt x="448" y="495"/>
                    <a:pt x="448" y="495"/>
                    <a:pt x="448" y="495"/>
                  </a:cubicBezTo>
                  <a:cubicBezTo>
                    <a:pt x="456" y="493"/>
                    <a:pt x="456" y="493"/>
                    <a:pt x="456" y="493"/>
                  </a:cubicBezTo>
                  <a:cubicBezTo>
                    <a:pt x="461" y="488"/>
                    <a:pt x="461" y="488"/>
                    <a:pt x="461" y="488"/>
                  </a:cubicBezTo>
                  <a:cubicBezTo>
                    <a:pt x="464" y="482"/>
                    <a:pt x="464" y="482"/>
                    <a:pt x="464" y="482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7" y="470"/>
                    <a:pt x="457" y="470"/>
                    <a:pt x="457" y="470"/>
                  </a:cubicBezTo>
                  <a:cubicBezTo>
                    <a:pt x="457" y="470"/>
                    <a:pt x="457" y="470"/>
                    <a:pt x="457" y="470"/>
                  </a:cubicBezTo>
                  <a:cubicBezTo>
                    <a:pt x="456" y="463"/>
                    <a:pt x="456" y="463"/>
                    <a:pt x="456" y="463"/>
                  </a:cubicBezTo>
                  <a:cubicBezTo>
                    <a:pt x="456" y="462"/>
                    <a:pt x="456" y="462"/>
                    <a:pt x="456" y="462"/>
                  </a:cubicBezTo>
                  <a:cubicBezTo>
                    <a:pt x="459" y="456"/>
                    <a:pt x="459" y="456"/>
                    <a:pt x="459" y="456"/>
                  </a:cubicBezTo>
                  <a:cubicBezTo>
                    <a:pt x="459" y="454"/>
                    <a:pt x="460" y="451"/>
                    <a:pt x="464" y="448"/>
                  </a:cubicBezTo>
                  <a:cubicBezTo>
                    <a:pt x="468" y="439"/>
                    <a:pt x="468" y="439"/>
                    <a:pt x="468" y="439"/>
                  </a:cubicBezTo>
                  <a:cubicBezTo>
                    <a:pt x="468" y="439"/>
                    <a:pt x="468" y="439"/>
                    <a:pt x="468" y="439"/>
                  </a:cubicBezTo>
                  <a:cubicBezTo>
                    <a:pt x="468" y="439"/>
                    <a:pt x="468" y="439"/>
                    <a:pt x="468" y="439"/>
                  </a:cubicBezTo>
                  <a:cubicBezTo>
                    <a:pt x="472" y="432"/>
                    <a:pt x="472" y="432"/>
                    <a:pt x="472" y="432"/>
                  </a:cubicBezTo>
                  <a:cubicBezTo>
                    <a:pt x="478" y="420"/>
                    <a:pt x="478" y="420"/>
                    <a:pt x="478" y="420"/>
                  </a:cubicBezTo>
                  <a:cubicBezTo>
                    <a:pt x="484" y="428"/>
                    <a:pt x="484" y="428"/>
                    <a:pt x="484" y="428"/>
                  </a:cubicBezTo>
                  <a:cubicBezTo>
                    <a:pt x="484" y="429"/>
                    <a:pt x="484" y="429"/>
                    <a:pt x="484" y="429"/>
                  </a:cubicBezTo>
                  <a:cubicBezTo>
                    <a:pt x="484" y="429"/>
                    <a:pt x="484" y="429"/>
                    <a:pt x="484" y="429"/>
                  </a:cubicBezTo>
                  <a:cubicBezTo>
                    <a:pt x="486" y="437"/>
                    <a:pt x="486" y="437"/>
                    <a:pt x="486" y="437"/>
                  </a:cubicBezTo>
                  <a:cubicBezTo>
                    <a:pt x="486" y="438"/>
                    <a:pt x="486" y="438"/>
                    <a:pt x="486" y="438"/>
                  </a:cubicBezTo>
                  <a:cubicBezTo>
                    <a:pt x="488" y="446"/>
                    <a:pt x="488" y="446"/>
                    <a:pt x="488" y="446"/>
                  </a:cubicBezTo>
                  <a:cubicBezTo>
                    <a:pt x="493" y="448"/>
                    <a:pt x="493" y="448"/>
                    <a:pt x="493" y="448"/>
                  </a:cubicBezTo>
                  <a:cubicBezTo>
                    <a:pt x="494" y="448"/>
                    <a:pt x="494" y="448"/>
                    <a:pt x="494" y="448"/>
                  </a:cubicBezTo>
                  <a:cubicBezTo>
                    <a:pt x="494" y="448"/>
                    <a:pt x="494" y="448"/>
                    <a:pt x="494" y="448"/>
                  </a:cubicBezTo>
                  <a:cubicBezTo>
                    <a:pt x="494" y="448"/>
                    <a:pt x="494" y="448"/>
                    <a:pt x="494" y="448"/>
                  </a:cubicBezTo>
                  <a:cubicBezTo>
                    <a:pt x="495" y="449"/>
                    <a:pt x="495" y="449"/>
                    <a:pt x="495" y="449"/>
                  </a:cubicBezTo>
                  <a:cubicBezTo>
                    <a:pt x="496" y="448"/>
                    <a:pt x="496" y="448"/>
                    <a:pt x="496" y="448"/>
                  </a:cubicBezTo>
                  <a:cubicBezTo>
                    <a:pt x="500" y="440"/>
                    <a:pt x="500" y="440"/>
                    <a:pt x="500" y="440"/>
                  </a:cubicBezTo>
                  <a:cubicBezTo>
                    <a:pt x="503" y="432"/>
                    <a:pt x="503" y="432"/>
                    <a:pt x="503" y="432"/>
                  </a:cubicBezTo>
                  <a:cubicBezTo>
                    <a:pt x="504" y="432"/>
                    <a:pt x="504" y="432"/>
                    <a:pt x="504" y="432"/>
                  </a:cubicBezTo>
                  <a:cubicBezTo>
                    <a:pt x="506" y="433"/>
                    <a:pt x="506" y="433"/>
                    <a:pt x="506" y="433"/>
                  </a:cubicBezTo>
                  <a:cubicBezTo>
                    <a:pt x="517" y="437"/>
                    <a:pt x="517" y="437"/>
                    <a:pt x="517" y="437"/>
                  </a:cubicBezTo>
                  <a:cubicBezTo>
                    <a:pt x="523" y="432"/>
                    <a:pt x="523" y="432"/>
                    <a:pt x="523" y="432"/>
                  </a:cubicBezTo>
                  <a:cubicBezTo>
                    <a:pt x="523" y="432"/>
                    <a:pt x="523" y="432"/>
                    <a:pt x="523" y="432"/>
                  </a:cubicBezTo>
                  <a:cubicBezTo>
                    <a:pt x="524" y="432"/>
                    <a:pt x="524" y="432"/>
                    <a:pt x="524" y="432"/>
                  </a:cubicBezTo>
                  <a:cubicBezTo>
                    <a:pt x="530" y="432"/>
                    <a:pt x="530" y="432"/>
                    <a:pt x="530" y="432"/>
                  </a:cubicBezTo>
                  <a:cubicBezTo>
                    <a:pt x="534" y="425"/>
                    <a:pt x="534" y="425"/>
                    <a:pt x="534" y="425"/>
                  </a:cubicBezTo>
                  <a:cubicBezTo>
                    <a:pt x="534" y="416"/>
                    <a:pt x="534" y="416"/>
                    <a:pt x="534" y="416"/>
                  </a:cubicBezTo>
                  <a:cubicBezTo>
                    <a:pt x="536" y="404"/>
                    <a:pt x="536" y="404"/>
                    <a:pt x="536" y="404"/>
                  </a:cubicBezTo>
                  <a:cubicBezTo>
                    <a:pt x="537" y="404"/>
                    <a:pt x="537" y="404"/>
                    <a:pt x="537" y="404"/>
                  </a:cubicBezTo>
                  <a:cubicBezTo>
                    <a:pt x="538" y="404"/>
                    <a:pt x="538" y="404"/>
                    <a:pt x="538" y="404"/>
                  </a:cubicBezTo>
                  <a:cubicBezTo>
                    <a:pt x="547" y="406"/>
                    <a:pt x="547" y="406"/>
                    <a:pt x="547" y="406"/>
                  </a:cubicBezTo>
                  <a:cubicBezTo>
                    <a:pt x="551" y="399"/>
                    <a:pt x="551" y="399"/>
                    <a:pt x="551" y="399"/>
                  </a:cubicBezTo>
                  <a:cubicBezTo>
                    <a:pt x="552" y="399"/>
                    <a:pt x="552" y="399"/>
                    <a:pt x="552" y="399"/>
                  </a:cubicBezTo>
                  <a:cubicBezTo>
                    <a:pt x="552" y="399"/>
                    <a:pt x="552" y="399"/>
                    <a:pt x="552" y="399"/>
                  </a:cubicBezTo>
                  <a:cubicBezTo>
                    <a:pt x="560" y="398"/>
                    <a:pt x="560" y="398"/>
                    <a:pt x="560" y="398"/>
                  </a:cubicBezTo>
                  <a:cubicBezTo>
                    <a:pt x="562" y="398"/>
                    <a:pt x="562" y="398"/>
                    <a:pt x="562" y="398"/>
                  </a:cubicBezTo>
                  <a:cubicBezTo>
                    <a:pt x="562" y="398"/>
                    <a:pt x="562" y="398"/>
                    <a:pt x="562" y="398"/>
                  </a:cubicBezTo>
                  <a:cubicBezTo>
                    <a:pt x="562" y="399"/>
                    <a:pt x="562" y="399"/>
                    <a:pt x="562" y="399"/>
                  </a:cubicBezTo>
                  <a:cubicBezTo>
                    <a:pt x="566" y="404"/>
                    <a:pt x="566" y="404"/>
                    <a:pt x="566" y="404"/>
                  </a:cubicBezTo>
                  <a:cubicBezTo>
                    <a:pt x="566" y="405"/>
                    <a:pt x="566" y="405"/>
                    <a:pt x="566" y="405"/>
                  </a:cubicBezTo>
                  <a:cubicBezTo>
                    <a:pt x="567" y="405"/>
                    <a:pt x="567" y="405"/>
                    <a:pt x="567" y="405"/>
                  </a:cubicBezTo>
                  <a:cubicBezTo>
                    <a:pt x="567" y="406"/>
                    <a:pt x="567" y="406"/>
                    <a:pt x="567" y="406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72" y="418"/>
                    <a:pt x="572" y="418"/>
                    <a:pt x="572" y="418"/>
                  </a:cubicBezTo>
                  <a:cubicBezTo>
                    <a:pt x="577" y="412"/>
                    <a:pt x="577" y="412"/>
                    <a:pt x="577" y="412"/>
                  </a:cubicBezTo>
                  <a:cubicBezTo>
                    <a:pt x="578" y="414"/>
                    <a:pt x="578" y="414"/>
                    <a:pt x="578" y="414"/>
                  </a:cubicBezTo>
                  <a:cubicBezTo>
                    <a:pt x="580" y="416"/>
                    <a:pt x="581" y="418"/>
                    <a:pt x="581" y="420"/>
                  </a:cubicBezTo>
                  <a:cubicBezTo>
                    <a:pt x="581" y="428"/>
                    <a:pt x="581" y="428"/>
                    <a:pt x="581" y="428"/>
                  </a:cubicBezTo>
                  <a:cubicBezTo>
                    <a:pt x="578" y="435"/>
                    <a:pt x="578" y="435"/>
                    <a:pt x="578" y="435"/>
                  </a:cubicBezTo>
                  <a:cubicBezTo>
                    <a:pt x="580" y="438"/>
                    <a:pt x="580" y="438"/>
                    <a:pt x="580" y="438"/>
                  </a:cubicBezTo>
                  <a:cubicBezTo>
                    <a:pt x="584" y="442"/>
                    <a:pt x="584" y="442"/>
                    <a:pt x="584" y="442"/>
                  </a:cubicBezTo>
                  <a:cubicBezTo>
                    <a:pt x="601" y="445"/>
                    <a:pt x="601" y="445"/>
                    <a:pt x="601" y="445"/>
                  </a:cubicBezTo>
                  <a:cubicBezTo>
                    <a:pt x="602" y="445"/>
                    <a:pt x="602" y="445"/>
                    <a:pt x="602" y="445"/>
                  </a:cubicBezTo>
                  <a:cubicBezTo>
                    <a:pt x="602" y="445"/>
                    <a:pt x="602" y="445"/>
                    <a:pt x="602" y="445"/>
                  </a:cubicBezTo>
                  <a:cubicBezTo>
                    <a:pt x="602" y="446"/>
                    <a:pt x="602" y="446"/>
                    <a:pt x="602" y="446"/>
                  </a:cubicBezTo>
                  <a:cubicBezTo>
                    <a:pt x="602" y="446"/>
                    <a:pt x="602" y="446"/>
                    <a:pt x="602" y="446"/>
                  </a:cubicBezTo>
                  <a:cubicBezTo>
                    <a:pt x="604" y="447"/>
                    <a:pt x="604" y="447"/>
                    <a:pt x="604" y="447"/>
                  </a:cubicBezTo>
                  <a:cubicBezTo>
                    <a:pt x="608" y="440"/>
                    <a:pt x="608" y="440"/>
                    <a:pt x="608" y="440"/>
                  </a:cubicBezTo>
                  <a:cubicBezTo>
                    <a:pt x="609" y="440"/>
                    <a:pt x="609" y="440"/>
                    <a:pt x="609" y="440"/>
                  </a:cubicBezTo>
                  <a:cubicBezTo>
                    <a:pt x="613" y="436"/>
                    <a:pt x="613" y="436"/>
                    <a:pt x="613" y="436"/>
                  </a:cubicBezTo>
                  <a:cubicBezTo>
                    <a:pt x="611" y="430"/>
                    <a:pt x="611" y="430"/>
                    <a:pt x="611" y="430"/>
                  </a:cubicBezTo>
                  <a:cubicBezTo>
                    <a:pt x="607" y="404"/>
                    <a:pt x="607" y="404"/>
                    <a:pt x="607" y="404"/>
                  </a:cubicBezTo>
                  <a:cubicBezTo>
                    <a:pt x="618" y="410"/>
                    <a:pt x="618" y="410"/>
                    <a:pt x="618" y="410"/>
                  </a:cubicBezTo>
                  <a:cubicBezTo>
                    <a:pt x="619" y="410"/>
                    <a:pt x="619" y="410"/>
                    <a:pt x="619" y="410"/>
                  </a:cubicBezTo>
                  <a:cubicBezTo>
                    <a:pt x="619" y="410"/>
                    <a:pt x="619" y="410"/>
                    <a:pt x="619" y="410"/>
                  </a:cubicBezTo>
                  <a:cubicBezTo>
                    <a:pt x="624" y="416"/>
                    <a:pt x="624" y="416"/>
                    <a:pt x="624" y="416"/>
                  </a:cubicBezTo>
                  <a:cubicBezTo>
                    <a:pt x="628" y="420"/>
                    <a:pt x="628" y="420"/>
                    <a:pt x="628" y="420"/>
                  </a:cubicBezTo>
                  <a:cubicBezTo>
                    <a:pt x="632" y="416"/>
                    <a:pt x="632" y="416"/>
                    <a:pt x="632" y="416"/>
                  </a:cubicBezTo>
                  <a:cubicBezTo>
                    <a:pt x="649" y="398"/>
                    <a:pt x="649" y="398"/>
                    <a:pt x="649" y="398"/>
                  </a:cubicBezTo>
                  <a:cubicBezTo>
                    <a:pt x="649" y="398"/>
                    <a:pt x="649" y="398"/>
                    <a:pt x="649" y="398"/>
                  </a:cubicBezTo>
                  <a:cubicBezTo>
                    <a:pt x="650" y="398"/>
                    <a:pt x="650" y="398"/>
                    <a:pt x="650" y="398"/>
                  </a:cubicBezTo>
                  <a:cubicBezTo>
                    <a:pt x="656" y="394"/>
                    <a:pt x="656" y="394"/>
                    <a:pt x="656" y="394"/>
                  </a:cubicBezTo>
                  <a:cubicBezTo>
                    <a:pt x="662" y="384"/>
                    <a:pt x="662" y="384"/>
                    <a:pt x="662" y="384"/>
                  </a:cubicBezTo>
                  <a:cubicBezTo>
                    <a:pt x="663" y="383"/>
                    <a:pt x="663" y="383"/>
                    <a:pt x="663" y="383"/>
                  </a:cubicBezTo>
                  <a:cubicBezTo>
                    <a:pt x="672" y="386"/>
                    <a:pt x="672" y="386"/>
                    <a:pt x="672" y="386"/>
                  </a:cubicBezTo>
                  <a:cubicBezTo>
                    <a:pt x="676" y="386"/>
                    <a:pt x="676" y="386"/>
                    <a:pt x="676" y="386"/>
                  </a:cubicBezTo>
                  <a:cubicBezTo>
                    <a:pt x="676" y="382"/>
                    <a:pt x="677" y="380"/>
                    <a:pt x="678" y="378"/>
                  </a:cubicBezTo>
                  <a:cubicBezTo>
                    <a:pt x="684" y="370"/>
                    <a:pt x="684" y="370"/>
                    <a:pt x="684" y="370"/>
                  </a:cubicBezTo>
                  <a:cubicBezTo>
                    <a:pt x="686" y="369"/>
                    <a:pt x="686" y="369"/>
                    <a:pt x="686" y="369"/>
                  </a:cubicBezTo>
                  <a:cubicBezTo>
                    <a:pt x="694" y="372"/>
                    <a:pt x="694" y="372"/>
                    <a:pt x="694" y="372"/>
                  </a:cubicBezTo>
                  <a:cubicBezTo>
                    <a:pt x="704" y="370"/>
                    <a:pt x="704" y="370"/>
                    <a:pt x="704" y="370"/>
                  </a:cubicBezTo>
                  <a:cubicBezTo>
                    <a:pt x="710" y="364"/>
                    <a:pt x="710" y="364"/>
                    <a:pt x="710" y="364"/>
                  </a:cubicBezTo>
                  <a:cubicBezTo>
                    <a:pt x="714" y="358"/>
                    <a:pt x="714" y="358"/>
                    <a:pt x="714" y="358"/>
                  </a:cubicBezTo>
                  <a:cubicBezTo>
                    <a:pt x="712" y="354"/>
                    <a:pt x="712" y="354"/>
                    <a:pt x="712" y="354"/>
                  </a:cubicBezTo>
                  <a:cubicBezTo>
                    <a:pt x="706" y="357"/>
                    <a:pt x="706" y="357"/>
                    <a:pt x="706" y="357"/>
                  </a:cubicBezTo>
                  <a:cubicBezTo>
                    <a:pt x="706" y="357"/>
                    <a:pt x="706" y="357"/>
                    <a:pt x="706" y="357"/>
                  </a:cubicBezTo>
                  <a:cubicBezTo>
                    <a:pt x="705" y="356"/>
                    <a:pt x="705" y="356"/>
                    <a:pt x="705" y="356"/>
                  </a:cubicBezTo>
                  <a:cubicBezTo>
                    <a:pt x="698" y="350"/>
                    <a:pt x="698" y="350"/>
                    <a:pt x="698" y="350"/>
                  </a:cubicBezTo>
                  <a:cubicBezTo>
                    <a:pt x="698" y="350"/>
                    <a:pt x="698" y="350"/>
                    <a:pt x="698" y="350"/>
                  </a:cubicBezTo>
                  <a:cubicBezTo>
                    <a:pt x="700" y="339"/>
                    <a:pt x="700" y="339"/>
                    <a:pt x="700" y="339"/>
                  </a:cubicBezTo>
                  <a:cubicBezTo>
                    <a:pt x="701" y="331"/>
                    <a:pt x="701" y="331"/>
                    <a:pt x="701" y="331"/>
                  </a:cubicBezTo>
                  <a:cubicBezTo>
                    <a:pt x="699" y="324"/>
                    <a:pt x="699" y="324"/>
                    <a:pt x="699" y="324"/>
                  </a:cubicBezTo>
                  <a:cubicBezTo>
                    <a:pt x="694" y="322"/>
                    <a:pt x="694" y="322"/>
                    <a:pt x="694" y="322"/>
                  </a:cubicBezTo>
                  <a:cubicBezTo>
                    <a:pt x="694" y="322"/>
                    <a:pt x="694" y="322"/>
                    <a:pt x="694" y="322"/>
                  </a:cubicBezTo>
                  <a:cubicBezTo>
                    <a:pt x="693" y="321"/>
                    <a:pt x="693" y="321"/>
                    <a:pt x="693" y="321"/>
                  </a:cubicBezTo>
                  <a:cubicBezTo>
                    <a:pt x="693" y="321"/>
                    <a:pt x="693" y="321"/>
                    <a:pt x="693" y="321"/>
                  </a:cubicBezTo>
                  <a:cubicBezTo>
                    <a:pt x="688" y="311"/>
                    <a:pt x="688" y="311"/>
                    <a:pt x="688" y="311"/>
                  </a:cubicBezTo>
                  <a:cubicBezTo>
                    <a:pt x="687" y="310"/>
                    <a:pt x="687" y="310"/>
                    <a:pt x="687" y="310"/>
                  </a:cubicBezTo>
                  <a:cubicBezTo>
                    <a:pt x="680" y="318"/>
                    <a:pt x="680" y="318"/>
                    <a:pt x="680" y="318"/>
                  </a:cubicBezTo>
                  <a:cubicBezTo>
                    <a:pt x="674" y="322"/>
                    <a:pt x="674" y="322"/>
                    <a:pt x="674" y="322"/>
                  </a:cubicBezTo>
                  <a:cubicBezTo>
                    <a:pt x="672" y="323"/>
                    <a:pt x="672" y="323"/>
                    <a:pt x="672" y="323"/>
                  </a:cubicBezTo>
                  <a:cubicBezTo>
                    <a:pt x="672" y="323"/>
                    <a:pt x="672" y="323"/>
                    <a:pt x="672" y="323"/>
                  </a:cubicBezTo>
                  <a:cubicBezTo>
                    <a:pt x="671" y="322"/>
                    <a:pt x="671" y="322"/>
                    <a:pt x="671" y="322"/>
                  </a:cubicBezTo>
                  <a:cubicBezTo>
                    <a:pt x="664" y="315"/>
                    <a:pt x="664" y="315"/>
                    <a:pt x="664" y="315"/>
                  </a:cubicBezTo>
                  <a:cubicBezTo>
                    <a:pt x="664" y="315"/>
                    <a:pt x="664" y="315"/>
                    <a:pt x="664" y="315"/>
                  </a:cubicBezTo>
                  <a:cubicBezTo>
                    <a:pt x="659" y="304"/>
                    <a:pt x="659" y="304"/>
                    <a:pt x="659" y="304"/>
                  </a:cubicBezTo>
                  <a:cubicBezTo>
                    <a:pt x="659" y="303"/>
                    <a:pt x="659" y="303"/>
                    <a:pt x="659" y="303"/>
                  </a:cubicBezTo>
                  <a:cubicBezTo>
                    <a:pt x="656" y="295"/>
                    <a:pt x="656" y="295"/>
                    <a:pt x="656" y="295"/>
                  </a:cubicBezTo>
                  <a:cubicBezTo>
                    <a:pt x="656" y="295"/>
                    <a:pt x="656" y="295"/>
                    <a:pt x="656" y="295"/>
                  </a:cubicBezTo>
                  <a:cubicBezTo>
                    <a:pt x="656" y="295"/>
                    <a:pt x="656" y="295"/>
                    <a:pt x="656" y="295"/>
                  </a:cubicBezTo>
                  <a:cubicBezTo>
                    <a:pt x="656" y="283"/>
                    <a:pt x="656" y="283"/>
                    <a:pt x="656" y="283"/>
                  </a:cubicBezTo>
                  <a:cubicBezTo>
                    <a:pt x="656" y="276"/>
                    <a:pt x="656" y="276"/>
                    <a:pt x="656" y="276"/>
                  </a:cubicBezTo>
                  <a:cubicBezTo>
                    <a:pt x="650" y="274"/>
                    <a:pt x="650" y="274"/>
                    <a:pt x="650" y="274"/>
                  </a:cubicBezTo>
                  <a:cubicBezTo>
                    <a:pt x="650" y="274"/>
                    <a:pt x="650" y="274"/>
                    <a:pt x="650" y="274"/>
                  </a:cubicBezTo>
                  <a:cubicBezTo>
                    <a:pt x="650" y="273"/>
                    <a:pt x="650" y="273"/>
                    <a:pt x="650" y="273"/>
                  </a:cubicBezTo>
                  <a:cubicBezTo>
                    <a:pt x="637" y="263"/>
                    <a:pt x="637" y="263"/>
                    <a:pt x="637" y="263"/>
                  </a:cubicBezTo>
                  <a:cubicBezTo>
                    <a:pt x="638" y="262"/>
                    <a:pt x="638" y="262"/>
                    <a:pt x="638" y="262"/>
                  </a:cubicBezTo>
                  <a:cubicBezTo>
                    <a:pt x="644" y="256"/>
                    <a:pt x="644" y="256"/>
                    <a:pt x="644" y="256"/>
                  </a:cubicBezTo>
                  <a:cubicBezTo>
                    <a:pt x="644" y="255"/>
                    <a:pt x="644" y="255"/>
                    <a:pt x="644" y="255"/>
                  </a:cubicBezTo>
                  <a:cubicBezTo>
                    <a:pt x="644" y="255"/>
                    <a:pt x="644" y="255"/>
                    <a:pt x="644" y="255"/>
                  </a:cubicBezTo>
                  <a:cubicBezTo>
                    <a:pt x="644" y="255"/>
                    <a:pt x="644" y="255"/>
                    <a:pt x="644" y="255"/>
                  </a:cubicBezTo>
                  <a:cubicBezTo>
                    <a:pt x="644" y="255"/>
                    <a:pt x="644" y="255"/>
                    <a:pt x="644" y="255"/>
                  </a:cubicBezTo>
                  <a:cubicBezTo>
                    <a:pt x="651" y="254"/>
                    <a:pt x="651" y="254"/>
                    <a:pt x="651" y="254"/>
                  </a:cubicBezTo>
                  <a:cubicBezTo>
                    <a:pt x="652" y="254"/>
                    <a:pt x="652" y="254"/>
                    <a:pt x="652" y="254"/>
                  </a:cubicBezTo>
                  <a:cubicBezTo>
                    <a:pt x="654" y="254"/>
                    <a:pt x="656" y="255"/>
                    <a:pt x="657" y="257"/>
                  </a:cubicBezTo>
                  <a:cubicBezTo>
                    <a:pt x="663" y="262"/>
                    <a:pt x="663" y="262"/>
                    <a:pt x="663" y="262"/>
                  </a:cubicBezTo>
                  <a:cubicBezTo>
                    <a:pt x="669" y="257"/>
                    <a:pt x="669" y="257"/>
                    <a:pt x="669" y="257"/>
                  </a:cubicBezTo>
                  <a:cubicBezTo>
                    <a:pt x="673" y="251"/>
                    <a:pt x="673" y="251"/>
                    <a:pt x="673" y="251"/>
                  </a:cubicBezTo>
                  <a:cubicBezTo>
                    <a:pt x="673" y="246"/>
                    <a:pt x="673" y="246"/>
                    <a:pt x="673" y="246"/>
                  </a:cubicBezTo>
                  <a:cubicBezTo>
                    <a:pt x="672" y="233"/>
                    <a:pt x="672" y="233"/>
                    <a:pt x="672" y="233"/>
                  </a:cubicBezTo>
                  <a:cubicBezTo>
                    <a:pt x="670" y="228"/>
                    <a:pt x="670" y="228"/>
                    <a:pt x="670" y="228"/>
                  </a:cubicBezTo>
                  <a:cubicBezTo>
                    <a:pt x="662" y="226"/>
                    <a:pt x="662" y="226"/>
                    <a:pt x="662" y="226"/>
                  </a:cubicBezTo>
                  <a:cubicBezTo>
                    <a:pt x="662" y="221"/>
                    <a:pt x="662" y="221"/>
                    <a:pt x="662" y="221"/>
                  </a:cubicBezTo>
                  <a:cubicBezTo>
                    <a:pt x="654" y="211"/>
                    <a:pt x="654" y="211"/>
                    <a:pt x="654" y="211"/>
                  </a:cubicBezTo>
                  <a:cubicBezTo>
                    <a:pt x="653" y="210"/>
                    <a:pt x="653" y="210"/>
                    <a:pt x="653" y="210"/>
                  </a:cubicBezTo>
                  <a:cubicBezTo>
                    <a:pt x="649" y="203"/>
                    <a:pt x="649" y="203"/>
                    <a:pt x="649" y="203"/>
                  </a:cubicBezTo>
                  <a:cubicBezTo>
                    <a:pt x="648" y="202"/>
                    <a:pt x="648" y="202"/>
                    <a:pt x="648" y="202"/>
                  </a:cubicBezTo>
                  <a:cubicBezTo>
                    <a:pt x="648" y="202"/>
                    <a:pt x="648" y="202"/>
                    <a:pt x="648" y="202"/>
                  </a:cubicBezTo>
                  <a:cubicBezTo>
                    <a:pt x="648" y="202"/>
                    <a:pt x="648" y="202"/>
                    <a:pt x="648" y="202"/>
                  </a:cubicBezTo>
                  <a:cubicBezTo>
                    <a:pt x="657" y="190"/>
                    <a:pt x="657" y="190"/>
                    <a:pt x="657" y="190"/>
                  </a:cubicBezTo>
                  <a:cubicBezTo>
                    <a:pt x="657" y="190"/>
                    <a:pt x="657" y="190"/>
                    <a:pt x="657" y="190"/>
                  </a:cubicBezTo>
                  <a:cubicBezTo>
                    <a:pt x="658" y="189"/>
                    <a:pt x="658" y="189"/>
                    <a:pt x="658" y="189"/>
                  </a:cubicBezTo>
                  <a:cubicBezTo>
                    <a:pt x="658" y="189"/>
                    <a:pt x="658" y="189"/>
                    <a:pt x="658" y="189"/>
                  </a:cubicBezTo>
                  <a:cubicBezTo>
                    <a:pt x="658" y="189"/>
                    <a:pt x="658" y="189"/>
                    <a:pt x="658" y="189"/>
                  </a:cubicBezTo>
                  <a:cubicBezTo>
                    <a:pt x="662" y="188"/>
                    <a:pt x="662" y="188"/>
                    <a:pt x="662" y="188"/>
                  </a:cubicBezTo>
                  <a:cubicBezTo>
                    <a:pt x="666" y="185"/>
                    <a:pt x="666" y="185"/>
                    <a:pt x="666" y="185"/>
                  </a:cubicBezTo>
                  <a:cubicBezTo>
                    <a:pt x="672" y="169"/>
                    <a:pt x="672" y="169"/>
                    <a:pt x="672" y="169"/>
                  </a:cubicBezTo>
                  <a:cubicBezTo>
                    <a:pt x="672" y="169"/>
                    <a:pt x="672" y="169"/>
                    <a:pt x="672" y="169"/>
                  </a:cubicBezTo>
                  <a:cubicBezTo>
                    <a:pt x="672" y="168"/>
                    <a:pt x="672" y="168"/>
                    <a:pt x="672" y="168"/>
                  </a:cubicBezTo>
                  <a:cubicBezTo>
                    <a:pt x="678" y="161"/>
                    <a:pt x="678" y="161"/>
                    <a:pt x="678" y="161"/>
                  </a:cubicBezTo>
                  <a:cubicBezTo>
                    <a:pt x="678" y="161"/>
                    <a:pt x="678" y="161"/>
                    <a:pt x="678" y="161"/>
                  </a:cubicBezTo>
                  <a:cubicBezTo>
                    <a:pt x="679" y="161"/>
                    <a:pt x="679" y="161"/>
                    <a:pt x="679" y="161"/>
                  </a:cubicBezTo>
                  <a:cubicBezTo>
                    <a:pt x="679" y="161"/>
                    <a:pt x="679" y="161"/>
                    <a:pt x="679" y="161"/>
                  </a:cubicBezTo>
                  <a:cubicBezTo>
                    <a:pt x="686" y="159"/>
                    <a:pt x="686" y="159"/>
                    <a:pt x="686" y="159"/>
                  </a:cubicBezTo>
                  <a:cubicBezTo>
                    <a:pt x="686" y="160"/>
                    <a:pt x="686" y="160"/>
                    <a:pt x="686" y="160"/>
                  </a:cubicBezTo>
                  <a:cubicBezTo>
                    <a:pt x="691" y="164"/>
                    <a:pt x="691" y="164"/>
                    <a:pt x="691" y="164"/>
                  </a:cubicBezTo>
                  <a:cubicBezTo>
                    <a:pt x="693" y="164"/>
                    <a:pt x="693" y="164"/>
                    <a:pt x="693" y="164"/>
                  </a:cubicBezTo>
                  <a:cubicBezTo>
                    <a:pt x="696" y="152"/>
                    <a:pt x="696" y="152"/>
                    <a:pt x="696" y="152"/>
                  </a:cubicBezTo>
                  <a:cubicBezTo>
                    <a:pt x="693" y="143"/>
                    <a:pt x="693" y="143"/>
                    <a:pt x="693" y="143"/>
                  </a:cubicBezTo>
                  <a:cubicBezTo>
                    <a:pt x="692" y="142"/>
                    <a:pt x="692" y="142"/>
                    <a:pt x="692" y="142"/>
                  </a:cubicBezTo>
                  <a:cubicBezTo>
                    <a:pt x="692" y="142"/>
                    <a:pt x="692" y="142"/>
                    <a:pt x="692" y="142"/>
                  </a:cubicBezTo>
                  <a:cubicBezTo>
                    <a:pt x="694" y="132"/>
                    <a:pt x="694" y="132"/>
                    <a:pt x="694" y="132"/>
                  </a:cubicBezTo>
                  <a:cubicBezTo>
                    <a:pt x="694" y="131"/>
                    <a:pt x="694" y="131"/>
                    <a:pt x="694" y="131"/>
                  </a:cubicBezTo>
                  <a:cubicBezTo>
                    <a:pt x="698" y="126"/>
                    <a:pt x="698" y="126"/>
                    <a:pt x="698" y="126"/>
                  </a:cubicBezTo>
                  <a:cubicBezTo>
                    <a:pt x="702" y="120"/>
                    <a:pt x="702" y="120"/>
                    <a:pt x="702" y="120"/>
                  </a:cubicBezTo>
                  <a:cubicBezTo>
                    <a:pt x="702" y="115"/>
                    <a:pt x="702" y="115"/>
                    <a:pt x="702" y="115"/>
                  </a:cubicBezTo>
                  <a:cubicBezTo>
                    <a:pt x="702" y="113"/>
                    <a:pt x="701" y="109"/>
                    <a:pt x="698" y="103"/>
                  </a:cubicBezTo>
                  <a:cubicBezTo>
                    <a:pt x="698" y="103"/>
                    <a:pt x="698" y="103"/>
                    <a:pt x="698" y="103"/>
                  </a:cubicBezTo>
                  <a:cubicBezTo>
                    <a:pt x="698" y="103"/>
                    <a:pt x="698" y="103"/>
                    <a:pt x="698" y="103"/>
                  </a:cubicBezTo>
                  <a:cubicBezTo>
                    <a:pt x="698" y="93"/>
                    <a:pt x="698" y="93"/>
                    <a:pt x="698" y="93"/>
                  </a:cubicBezTo>
                  <a:cubicBezTo>
                    <a:pt x="698" y="93"/>
                    <a:pt x="698" y="93"/>
                    <a:pt x="698" y="93"/>
                  </a:cubicBezTo>
                  <a:cubicBezTo>
                    <a:pt x="700" y="84"/>
                    <a:pt x="700" y="84"/>
                    <a:pt x="700" y="84"/>
                  </a:cubicBezTo>
                  <a:cubicBezTo>
                    <a:pt x="699" y="81"/>
                    <a:pt x="698" y="78"/>
                    <a:pt x="698" y="76"/>
                  </a:cubicBezTo>
                  <a:lnTo>
                    <a:pt x="699" y="65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Freeform 1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2A1F9C99-42F9-4A78-8656-C0689726D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258" y="3751693"/>
              <a:ext cx="1231881" cy="1076313"/>
            </a:xfrm>
            <a:custGeom>
              <a:avLst/>
              <a:gdLst>
                <a:gd name="T0" fmla="*/ 10 w 351"/>
                <a:gd name="T1" fmla="*/ 14 h 309"/>
                <a:gd name="T2" fmla="*/ 8 w 351"/>
                <a:gd name="T3" fmla="*/ 35 h 309"/>
                <a:gd name="T4" fmla="*/ 4 w 351"/>
                <a:gd name="T5" fmla="*/ 57 h 309"/>
                <a:gd name="T6" fmla="*/ 19 w 351"/>
                <a:gd name="T7" fmla="*/ 69 h 309"/>
                <a:gd name="T8" fmla="*/ 35 w 351"/>
                <a:gd name="T9" fmla="*/ 97 h 309"/>
                <a:gd name="T10" fmla="*/ 37 w 351"/>
                <a:gd name="T11" fmla="*/ 123 h 309"/>
                <a:gd name="T12" fmla="*/ 45 w 351"/>
                <a:gd name="T13" fmla="*/ 143 h 309"/>
                <a:gd name="T14" fmla="*/ 50 w 351"/>
                <a:gd name="T15" fmla="*/ 175 h 309"/>
                <a:gd name="T16" fmla="*/ 47 w 351"/>
                <a:gd name="T17" fmla="*/ 219 h 309"/>
                <a:gd name="T18" fmla="*/ 55 w 351"/>
                <a:gd name="T19" fmla="*/ 231 h 309"/>
                <a:gd name="T20" fmla="*/ 62 w 351"/>
                <a:gd name="T21" fmla="*/ 213 h 309"/>
                <a:gd name="T22" fmla="*/ 78 w 351"/>
                <a:gd name="T23" fmla="*/ 221 h 309"/>
                <a:gd name="T24" fmla="*/ 85 w 351"/>
                <a:gd name="T25" fmla="*/ 237 h 309"/>
                <a:gd name="T26" fmla="*/ 102 w 351"/>
                <a:gd name="T27" fmla="*/ 239 h 309"/>
                <a:gd name="T28" fmla="*/ 119 w 351"/>
                <a:gd name="T29" fmla="*/ 279 h 309"/>
                <a:gd name="T30" fmla="*/ 122 w 351"/>
                <a:gd name="T31" fmla="*/ 299 h 309"/>
                <a:gd name="T32" fmla="*/ 131 w 351"/>
                <a:gd name="T33" fmla="*/ 308 h 309"/>
                <a:gd name="T34" fmla="*/ 153 w 351"/>
                <a:gd name="T35" fmla="*/ 293 h 309"/>
                <a:gd name="T36" fmla="*/ 164 w 351"/>
                <a:gd name="T37" fmla="*/ 268 h 309"/>
                <a:gd name="T38" fmla="*/ 173 w 351"/>
                <a:gd name="T39" fmla="*/ 255 h 309"/>
                <a:gd name="T40" fmla="*/ 186 w 351"/>
                <a:gd name="T41" fmla="*/ 235 h 309"/>
                <a:gd name="T42" fmla="*/ 195 w 351"/>
                <a:gd name="T43" fmla="*/ 219 h 309"/>
                <a:gd name="T44" fmla="*/ 220 w 351"/>
                <a:gd name="T45" fmla="*/ 226 h 309"/>
                <a:gd name="T46" fmla="*/ 229 w 351"/>
                <a:gd name="T47" fmla="*/ 236 h 309"/>
                <a:gd name="T48" fmla="*/ 240 w 351"/>
                <a:gd name="T49" fmla="*/ 233 h 309"/>
                <a:gd name="T50" fmla="*/ 255 w 351"/>
                <a:gd name="T51" fmla="*/ 249 h 309"/>
                <a:gd name="T52" fmla="*/ 275 w 351"/>
                <a:gd name="T53" fmla="*/ 233 h 309"/>
                <a:gd name="T54" fmla="*/ 264 w 351"/>
                <a:gd name="T55" fmla="*/ 229 h 309"/>
                <a:gd name="T56" fmla="*/ 259 w 351"/>
                <a:gd name="T57" fmla="*/ 211 h 309"/>
                <a:gd name="T58" fmla="*/ 275 w 351"/>
                <a:gd name="T59" fmla="*/ 210 h 309"/>
                <a:gd name="T60" fmla="*/ 258 w 351"/>
                <a:gd name="T61" fmla="*/ 187 h 309"/>
                <a:gd name="T62" fmla="*/ 254 w 351"/>
                <a:gd name="T63" fmla="*/ 163 h 309"/>
                <a:gd name="T64" fmla="*/ 303 w 351"/>
                <a:gd name="T65" fmla="*/ 143 h 309"/>
                <a:gd name="T66" fmla="*/ 327 w 351"/>
                <a:gd name="T67" fmla="*/ 121 h 309"/>
                <a:gd name="T68" fmla="*/ 332 w 351"/>
                <a:gd name="T69" fmla="*/ 112 h 309"/>
                <a:gd name="T70" fmla="*/ 343 w 351"/>
                <a:gd name="T71" fmla="*/ 86 h 309"/>
                <a:gd name="T72" fmla="*/ 325 w 351"/>
                <a:gd name="T73" fmla="*/ 79 h 309"/>
                <a:gd name="T74" fmla="*/ 315 w 351"/>
                <a:gd name="T75" fmla="*/ 69 h 309"/>
                <a:gd name="T76" fmla="*/ 304 w 351"/>
                <a:gd name="T77" fmla="*/ 73 h 309"/>
                <a:gd name="T78" fmla="*/ 298 w 351"/>
                <a:gd name="T79" fmla="*/ 63 h 309"/>
                <a:gd name="T80" fmla="*/ 287 w 351"/>
                <a:gd name="T81" fmla="*/ 62 h 309"/>
                <a:gd name="T82" fmla="*/ 262 w 351"/>
                <a:gd name="T83" fmla="*/ 58 h 309"/>
                <a:gd name="T84" fmla="*/ 252 w 351"/>
                <a:gd name="T85" fmla="*/ 60 h 309"/>
                <a:gd name="T86" fmla="*/ 219 w 351"/>
                <a:gd name="T87" fmla="*/ 56 h 309"/>
                <a:gd name="T88" fmla="*/ 217 w 351"/>
                <a:gd name="T89" fmla="*/ 39 h 309"/>
                <a:gd name="T90" fmla="*/ 180 w 351"/>
                <a:gd name="T91" fmla="*/ 17 h 309"/>
                <a:gd name="T92" fmla="*/ 163 w 351"/>
                <a:gd name="T93" fmla="*/ 6 h 309"/>
                <a:gd name="T94" fmla="*/ 160 w 351"/>
                <a:gd name="T95" fmla="*/ 31 h 309"/>
                <a:gd name="T96" fmla="*/ 140 w 351"/>
                <a:gd name="T97" fmla="*/ 33 h 309"/>
                <a:gd name="T98" fmla="*/ 130 w 351"/>
                <a:gd name="T99" fmla="*/ 42 h 309"/>
                <a:gd name="T100" fmla="*/ 122 w 351"/>
                <a:gd name="T101" fmla="*/ 55 h 309"/>
                <a:gd name="T102" fmla="*/ 94 w 351"/>
                <a:gd name="T103" fmla="*/ 68 h 309"/>
                <a:gd name="T104" fmla="*/ 77 w 351"/>
                <a:gd name="T105" fmla="*/ 51 h 309"/>
                <a:gd name="T106" fmla="*/ 62 w 351"/>
                <a:gd name="T107" fmla="*/ 47 h 309"/>
                <a:gd name="T108" fmla="*/ 49 w 351"/>
                <a:gd name="T109" fmla="*/ 31 h 309"/>
                <a:gd name="T110" fmla="*/ 34 w 351"/>
                <a:gd name="T111" fmla="*/ 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1" h="309">
                  <a:moveTo>
                    <a:pt x="32" y="8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9" y="91"/>
                    <a:pt x="31" y="94"/>
                    <a:pt x="35" y="97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10"/>
                    <a:pt x="37" y="115"/>
                    <a:pt x="37" y="123"/>
                  </a:cubicBezTo>
                  <a:cubicBezTo>
                    <a:pt x="40" y="128"/>
                    <a:pt x="42" y="131"/>
                    <a:pt x="42" y="134"/>
                  </a:cubicBezTo>
                  <a:cubicBezTo>
                    <a:pt x="42" y="135"/>
                    <a:pt x="43" y="139"/>
                    <a:pt x="45" y="143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6" y="149"/>
                    <a:pt x="46" y="154"/>
                    <a:pt x="44" y="158"/>
                  </a:cubicBezTo>
                  <a:cubicBezTo>
                    <a:pt x="43" y="161"/>
                    <a:pt x="45" y="166"/>
                    <a:pt x="49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4" y="192"/>
                    <a:pt x="45" y="195"/>
                    <a:pt x="45" y="196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2" y="214"/>
                    <a:pt x="42" y="216"/>
                    <a:pt x="44" y="217"/>
                  </a:cubicBezTo>
                  <a:cubicBezTo>
                    <a:pt x="47" y="219"/>
                    <a:pt x="47" y="219"/>
                    <a:pt x="47" y="219"/>
                  </a:cubicBezTo>
                  <a:cubicBezTo>
                    <a:pt x="50" y="220"/>
                    <a:pt x="52" y="222"/>
                    <a:pt x="52" y="224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0"/>
                    <a:pt x="57" y="228"/>
                    <a:pt x="58" y="226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60" y="223"/>
                    <a:pt x="61" y="222"/>
                    <a:pt x="62" y="221"/>
                  </a:cubicBezTo>
                  <a:cubicBezTo>
                    <a:pt x="63" y="218"/>
                    <a:pt x="63" y="216"/>
                    <a:pt x="62" y="213"/>
                  </a:cubicBezTo>
                  <a:cubicBezTo>
                    <a:pt x="61" y="211"/>
                    <a:pt x="61" y="211"/>
                    <a:pt x="61" y="211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70" y="209"/>
                    <a:pt x="73" y="209"/>
                    <a:pt x="74" y="212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9" y="234"/>
                    <a:pt x="79" y="234"/>
                    <a:pt x="79" y="234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8" y="240"/>
                    <a:pt x="88" y="240"/>
                    <a:pt x="88" y="240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9" y="234"/>
                    <a:pt x="101" y="236"/>
                    <a:pt x="102" y="239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4" y="251"/>
                    <a:pt x="104" y="251"/>
                    <a:pt x="104" y="251"/>
                  </a:cubicBezTo>
                  <a:cubicBezTo>
                    <a:pt x="114" y="274"/>
                    <a:pt x="114" y="274"/>
                    <a:pt x="114" y="274"/>
                  </a:cubicBezTo>
                  <a:cubicBezTo>
                    <a:pt x="119" y="279"/>
                    <a:pt x="119" y="279"/>
                    <a:pt x="119" y="279"/>
                  </a:cubicBezTo>
                  <a:cubicBezTo>
                    <a:pt x="119" y="279"/>
                    <a:pt x="119" y="279"/>
                    <a:pt x="119" y="279"/>
                  </a:cubicBezTo>
                  <a:cubicBezTo>
                    <a:pt x="119" y="279"/>
                    <a:pt x="119" y="279"/>
                    <a:pt x="119" y="279"/>
                  </a:cubicBezTo>
                  <a:cubicBezTo>
                    <a:pt x="121" y="289"/>
                    <a:pt x="121" y="289"/>
                    <a:pt x="121" y="289"/>
                  </a:cubicBezTo>
                  <a:cubicBezTo>
                    <a:pt x="121" y="289"/>
                    <a:pt x="121" y="289"/>
                    <a:pt x="121" y="289"/>
                  </a:cubicBezTo>
                  <a:cubicBezTo>
                    <a:pt x="122" y="298"/>
                    <a:pt x="122" y="298"/>
                    <a:pt x="122" y="298"/>
                  </a:cubicBezTo>
                  <a:cubicBezTo>
                    <a:pt x="122" y="299"/>
                    <a:pt x="122" y="299"/>
                    <a:pt x="122" y="299"/>
                  </a:cubicBezTo>
                  <a:cubicBezTo>
                    <a:pt x="125" y="295"/>
                    <a:pt x="128" y="293"/>
                    <a:pt x="129" y="294"/>
                  </a:cubicBezTo>
                  <a:cubicBezTo>
                    <a:pt x="131" y="294"/>
                    <a:pt x="131" y="295"/>
                    <a:pt x="131" y="297"/>
                  </a:cubicBezTo>
                  <a:cubicBezTo>
                    <a:pt x="131" y="299"/>
                    <a:pt x="131" y="299"/>
                    <a:pt x="131" y="299"/>
                  </a:cubicBezTo>
                  <a:cubicBezTo>
                    <a:pt x="131" y="306"/>
                    <a:pt x="131" y="306"/>
                    <a:pt x="131" y="306"/>
                  </a:cubicBezTo>
                  <a:cubicBezTo>
                    <a:pt x="131" y="308"/>
                    <a:pt x="131" y="308"/>
                    <a:pt x="131" y="308"/>
                  </a:cubicBezTo>
                  <a:cubicBezTo>
                    <a:pt x="133" y="309"/>
                    <a:pt x="135" y="308"/>
                    <a:pt x="135" y="307"/>
                  </a:cubicBezTo>
                  <a:cubicBezTo>
                    <a:pt x="139" y="301"/>
                    <a:pt x="139" y="301"/>
                    <a:pt x="139" y="301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6" y="295"/>
                    <a:pt x="149" y="293"/>
                    <a:pt x="152" y="293"/>
                  </a:cubicBezTo>
                  <a:cubicBezTo>
                    <a:pt x="153" y="293"/>
                    <a:pt x="153" y="293"/>
                    <a:pt x="153" y="293"/>
                  </a:cubicBezTo>
                  <a:cubicBezTo>
                    <a:pt x="161" y="295"/>
                    <a:pt x="161" y="295"/>
                    <a:pt x="161" y="295"/>
                  </a:cubicBezTo>
                  <a:cubicBezTo>
                    <a:pt x="164" y="294"/>
                    <a:pt x="164" y="294"/>
                    <a:pt x="164" y="294"/>
                  </a:cubicBezTo>
                  <a:cubicBezTo>
                    <a:pt x="168" y="289"/>
                    <a:pt x="168" y="289"/>
                    <a:pt x="168" y="289"/>
                  </a:cubicBezTo>
                  <a:cubicBezTo>
                    <a:pt x="167" y="280"/>
                    <a:pt x="167" y="280"/>
                    <a:pt x="167" y="280"/>
                  </a:cubicBezTo>
                  <a:cubicBezTo>
                    <a:pt x="164" y="275"/>
                    <a:pt x="163" y="271"/>
                    <a:pt x="164" y="268"/>
                  </a:cubicBezTo>
                  <a:cubicBezTo>
                    <a:pt x="165" y="261"/>
                    <a:pt x="165" y="261"/>
                    <a:pt x="165" y="261"/>
                  </a:cubicBezTo>
                  <a:cubicBezTo>
                    <a:pt x="165" y="260"/>
                    <a:pt x="165" y="260"/>
                    <a:pt x="165" y="260"/>
                  </a:cubicBezTo>
                  <a:cubicBezTo>
                    <a:pt x="166" y="259"/>
                    <a:pt x="166" y="259"/>
                    <a:pt x="166" y="259"/>
                  </a:cubicBezTo>
                  <a:cubicBezTo>
                    <a:pt x="166" y="259"/>
                    <a:pt x="166" y="259"/>
                    <a:pt x="166" y="259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86" y="235"/>
                    <a:pt x="186" y="235"/>
                    <a:pt x="186" y="235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195" y="226"/>
                    <a:pt x="195" y="226"/>
                    <a:pt x="195" y="226"/>
                  </a:cubicBezTo>
                  <a:cubicBezTo>
                    <a:pt x="195" y="219"/>
                    <a:pt x="195" y="219"/>
                    <a:pt x="195" y="219"/>
                  </a:cubicBezTo>
                  <a:cubicBezTo>
                    <a:pt x="195" y="219"/>
                    <a:pt x="195" y="219"/>
                    <a:pt x="195" y="219"/>
                  </a:cubicBezTo>
                  <a:cubicBezTo>
                    <a:pt x="195" y="219"/>
                    <a:pt x="195" y="219"/>
                    <a:pt x="195" y="219"/>
                  </a:cubicBezTo>
                  <a:cubicBezTo>
                    <a:pt x="201" y="213"/>
                    <a:pt x="201" y="213"/>
                    <a:pt x="201" y="213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6"/>
                    <a:pt x="220" y="226"/>
                    <a:pt x="220" y="226"/>
                  </a:cubicBezTo>
                  <a:cubicBezTo>
                    <a:pt x="220" y="231"/>
                    <a:pt x="220" y="231"/>
                    <a:pt x="220" y="231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21" y="239"/>
                    <a:pt x="223" y="240"/>
                    <a:pt x="224" y="240"/>
                  </a:cubicBezTo>
                  <a:cubicBezTo>
                    <a:pt x="226" y="240"/>
                    <a:pt x="227" y="239"/>
                    <a:pt x="229" y="237"/>
                  </a:cubicBezTo>
                  <a:cubicBezTo>
                    <a:pt x="229" y="236"/>
                    <a:pt x="229" y="236"/>
                    <a:pt x="229" y="236"/>
                  </a:cubicBezTo>
                  <a:cubicBezTo>
                    <a:pt x="229" y="236"/>
                    <a:pt x="229" y="236"/>
                    <a:pt x="229" y="236"/>
                  </a:cubicBezTo>
                  <a:cubicBezTo>
                    <a:pt x="230" y="236"/>
                    <a:pt x="230" y="236"/>
                    <a:pt x="230" y="236"/>
                  </a:cubicBezTo>
                  <a:cubicBezTo>
                    <a:pt x="239" y="233"/>
                    <a:pt x="239" y="233"/>
                    <a:pt x="239" y="233"/>
                  </a:cubicBezTo>
                  <a:cubicBezTo>
                    <a:pt x="239" y="233"/>
                    <a:pt x="239" y="233"/>
                    <a:pt x="239" y="233"/>
                  </a:cubicBezTo>
                  <a:cubicBezTo>
                    <a:pt x="240" y="233"/>
                    <a:pt x="240" y="233"/>
                    <a:pt x="240" y="233"/>
                  </a:cubicBezTo>
                  <a:cubicBezTo>
                    <a:pt x="245" y="233"/>
                    <a:pt x="247" y="234"/>
                    <a:pt x="248" y="237"/>
                  </a:cubicBezTo>
                  <a:cubicBezTo>
                    <a:pt x="249" y="247"/>
                    <a:pt x="249" y="247"/>
                    <a:pt x="249" y="247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61" y="249"/>
                    <a:pt x="261" y="249"/>
                    <a:pt x="261" y="249"/>
                  </a:cubicBezTo>
                  <a:cubicBezTo>
                    <a:pt x="271" y="246"/>
                    <a:pt x="271" y="246"/>
                    <a:pt x="271" y="246"/>
                  </a:cubicBezTo>
                  <a:cubicBezTo>
                    <a:pt x="277" y="241"/>
                    <a:pt x="277" y="241"/>
                    <a:pt x="277" y="241"/>
                  </a:cubicBezTo>
                  <a:cubicBezTo>
                    <a:pt x="278" y="237"/>
                    <a:pt x="278" y="237"/>
                    <a:pt x="278" y="237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4" y="229"/>
                    <a:pt x="264" y="229"/>
                    <a:pt x="264" y="229"/>
                  </a:cubicBezTo>
                  <a:cubicBezTo>
                    <a:pt x="264" y="229"/>
                    <a:pt x="264" y="229"/>
                    <a:pt x="264" y="229"/>
                  </a:cubicBezTo>
                  <a:cubicBezTo>
                    <a:pt x="264" y="229"/>
                    <a:pt x="264" y="229"/>
                    <a:pt x="264" y="229"/>
                  </a:cubicBezTo>
                  <a:cubicBezTo>
                    <a:pt x="252" y="217"/>
                    <a:pt x="252" y="217"/>
                    <a:pt x="252" y="217"/>
                  </a:cubicBezTo>
                  <a:cubicBezTo>
                    <a:pt x="253" y="216"/>
                    <a:pt x="253" y="216"/>
                    <a:pt x="253" y="216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65" y="208"/>
                    <a:pt x="265" y="208"/>
                    <a:pt x="265" y="208"/>
                  </a:cubicBezTo>
                  <a:cubicBezTo>
                    <a:pt x="265" y="208"/>
                    <a:pt x="265" y="208"/>
                    <a:pt x="265" y="208"/>
                  </a:cubicBezTo>
                  <a:cubicBezTo>
                    <a:pt x="266" y="208"/>
                    <a:pt x="266" y="208"/>
                    <a:pt x="266" y="208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5" y="210"/>
                    <a:pt x="275" y="210"/>
                    <a:pt x="275" y="210"/>
                  </a:cubicBezTo>
                  <a:cubicBezTo>
                    <a:pt x="275" y="210"/>
                    <a:pt x="275" y="210"/>
                    <a:pt x="275" y="210"/>
                  </a:cubicBezTo>
                  <a:cubicBezTo>
                    <a:pt x="275" y="207"/>
                    <a:pt x="275" y="207"/>
                    <a:pt x="275" y="207"/>
                  </a:cubicBezTo>
                  <a:cubicBezTo>
                    <a:pt x="272" y="201"/>
                    <a:pt x="272" y="201"/>
                    <a:pt x="272" y="201"/>
                  </a:cubicBezTo>
                  <a:cubicBezTo>
                    <a:pt x="266" y="198"/>
                    <a:pt x="266" y="198"/>
                    <a:pt x="266" y="198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58" y="186"/>
                    <a:pt x="258" y="186"/>
                    <a:pt x="258" y="186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61" y="157"/>
                    <a:pt x="261" y="157"/>
                    <a:pt x="261" y="157"/>
                  </a:cubicBezTo>
                  <a:cubicBezTo>
                    <a:pt x="270" y="157"/>
                    <a:pt x="270" y="157"/>
                    <a:pt x="270" y="157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303" y="144"/>
                    <a:pt x="303" y="144"/>
                    <a:pt x="303" y="144"/>
                  </a:cubicBezTo>
                  <a:cubicBezTo>
                    <a:pt x="303" y="143"/>
                    <a:pt x="303" y="143"/>
                    <a:pt x="303" y="143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12" y="139"/>
                    <a:pt x="312" y="139"/>
                    <a:pt x="312" y="139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27" y="121"/>
                    <a:pt x="327" y="121"/>
                    <a:pt x="327" y="121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32" y="112"/>
                    <a:pt x="332" y="112"/>
                    <a:pt x="332" y="112"/>
                  </a:cubicBezTo>
                  <a:cubicBezTo>
                    <a:pt x="332" y="112"/>
                    <a:pt x="332" y="112"/>
                    <a:pt x="332" y="112"/>
                  </a:cubicBezTo>
                  <a:cubicBezTo>
                    <a:pt x="332" y="112"/>
                    <a:pt x="332" y="112"/>
                    <a:pt x="332" y="112"/>
                  </a:cubicBezTo>
                  <a:cubicBezTo>
                    <a:pt x="332" y="112"/>
                    <a:pt x="332" y="112"/>
                    <a:pt x="332" y="112"/>
                  </a:cubicBezTo>
                  <a:cubicBezTo>
                    <a:pt x="336" y="108"/>
                    <a:pt x="336" y="108"/>
                    <a:pt x="336" y="108"/>
                  </a:cubicBezTo>
                  <a:cubicBezTo>
                    <a:pt x="341" y="100"/>
                    <a:pt x="341" y="100"/>
                    <a:pt x="341" y="100"/>
                  </a:cubicBezTo>
                  <a:cubicBezTo>
                    <a:pt x="343" y="87"/>
                    <a:pt x="343" y="87"/>
                    <a:pt x="343" y="87"/>
                  </a:cubicBezTo>
                  <a:cubicBezTo>
                    <a:pt x="343" y="86"/>
                    <a:pt x="343" y="86"/>
                    <a:pt x="343" y="86"/>
                  </a:cubicBezTo>
                  <a:cubicBezTo>
                    <a:pt x="343" y="86"/>
                    <a:pt x="343" y="86"/>
                    <a:pt x="343" y="86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42" y="78"/>
                    <a:pt x="342" y="78"/>
                    <a:pt x="342" y="78"/>
                  </a:cubicBezTo>
                  <a:cubicBezTo>
                    <a:pt x="326" y="79"/>
                    <a:pt x="326" y="79"/>
                    <a:pt x="326" y="79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73"/>
                    <a:pt x="318" y="73"/>
                    <a:pt x="318" y="73"/>
                  </a:cubicBezTo>
                  <a:cubicBezTo>
                    <a:pt x="318" y="73"/>
                    <a:pt x="318" y="73"/>
                    <a:pt x="318" y="73"/>
                  </a:cubicBezTo>
                  <a:cubicBezTo>
                    <a:pt x="315" y="69"/>
                    <a:pt x="315" y="69"/>
                    <a:pt x="315" y="69"/>
                  </a:cubicBezTo>
                  <a:cubicBezTo>
                    <a:pt x="314" y="69"/>
                    <a:pt x="314" y="69"/>
                    <a:pt x="314" y="69"/>
                  </a:cubicBezTo>
                  <a:cubicBezTo>
                    <a:pt x="314" y="70"/>
                    <a:pt x="314" y="70"/>
                    <a:pt x="314" y="70"/>
                  </a:cubicBezTo>
                  <a:cubicBezTo>
                    <a:pt x="313" y="71"/>
                    <a:pt x="311" y="71"/>
                    <a:pt x="309" y="71"/>
                  </a:cubicBezTo>
                  <a:cubicBezTo>
                    <a:pt x="306" y="73"/>
                    <a:pt x="306" y="73"/>
                    <a:pt x="306" y="73"/>
                  </a:cubicBezTo>
                  <a:cubicBezTo>
                    <a:pt x="306" y="73"/>
                    <a:pt x="305" y="73"/>
                    <a:pt x="304" y="73"/>
                  </a:cubicBezTo>
                  <a:cubicBezTo>
                    <a:pt x="303" y="73"/>
                    <a:pt x="303" y="72"/>
                    <a:pt x="302" y="70"/>
                  </a:cubicBezTo>
                  <a:cubicBezTo>
                    <a:pt x="302" y="68"/>
                    <a:pt x="301" y="66"/>
                    <a:pt x="298" y="64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296" y="58"/>
                    <a:pt x="296" y="58"/>
                    <a:pt x="296" y="58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73" y="65"/>
                    <a:pt x="273" y="65"/>
                    <a:pt x="273" y="65"/>
                  </a:cubicBezTo>
                  <a:cubicBezTo>
                    <a:pt x="272" y="65"/>
                    <a:pt x="272" y="65"/>
                    <a:pt x="272" y="65"/>
                  </a:cubicBezTo>
                  <a:cubicBezTo>
                    <a:pt x="272" y="65"/>
                    <a:pt x="272" y="65"/>
                    <a:pt x="272" y="65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7"/>
                    <a:pt x="262" y="57"/>
                    <a:pt x="262" y="57"/>
                  </a:cubicBezTo>
                  <a:cubicBezTo>
                    <a:pt x="262" y="57"/>
                    <a:pt x="262" y="57"/>
                    <a:pt x="262" y="57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52" y="60"/>
                    <a:pt x="252" y="60"/>
                    <a:pt x="252" y="60"/>
                  </a:cubicBezTo>
                  <a:cubicBezTo>
                    <a:pt x="248" y="65"/>
                    <a:pt x="244" y="67"/>
                    <a:pt x="242" y="65"/>
                  </a:cubicBezTo>
                  <a:cubicBezTo>
                    <a:pt x="232" y="61"/>
                    <a:pt x="232" y="61"/>
                    <a:pt x="232" y="61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8" y="23"/>
                    <a:pt x="208" y="23"/>
                    <a:pt x="208" y="23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78" y="15"/>
                    <a:pt x="176" y="13"/>
                    <a:pt x="175" y="9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8" y="34"/>
                    <a:pt x="156" y="35"/>
                    <a:pt x="152" y="35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3"/>
                    <a:pt x="120" y="45"/>
                    <a:pt x="121" y="48"/>
                  </a:cubicBezTo>
                  <a:cubicBezTo>
                    <a:pt x="122" y="51"/>
                    <a:pt x="123" y="53"/>
                    <a:pt x="122" y="55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60"/>
                    <a:pt x="116" y="60"/>
                    <a:pt x="110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6" y="39"/>
                    <a:pt x="54" y="35"/>
                    <a:pt x="53" y="33"/>
                  </a:cubicBezTo>
                  <a:cubicBezTo>
                    <a:pt x="53" y="33"/>
                    <a:pt x="52" y="32"/>
                    <a:pt x="50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0"/>
                    <a:pt x="44" y="27"/>
                    <a:pt x="43" y="24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lnTo>
                    <a:pt x="32" y="8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" name="Freeform 3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A27D6FC5-D48F-4987-B490-6F970C6B5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197" y="3170141"/>
              <a:ext cx="765449" cy="473578"/>
            </a:xfrm>
            <a:custGeom>
              <a:avLst/>
              <a:gdLst>
                <a:gd name="T0" fmla="*/ 198 w 218"/>
                <a:gd name="T1" fmla="*/ 4 h 136"/>
                <a:gd name="T2" fmla="*/ 180 w 218"/>
                <a:gd name="T3" fmla="*/ 6 h 136"/>
                <a:gd name="T4" fmla="*/ 136 w 218"/>
                <a:gd name="T5" fmla="*/ 21 h 136"/>
                <a:gd name="T6" fmla="*/ 137 w 218"/>
                <a:gd name="T7" fmla="*/ 31 h 136"/>
                <a:gd name="T8" fmla="*/ 107 w 218"/>
                <a:gd name="T9" fmla="*/ 26 h 136"/>
                <a:gd name="T10" fmla="*/ 85 w 218"/>
                <a:gd name="T11" fmla="*/ 0 h 136"/>
                <a:gd name="T12" fmla="*/ 76 w 218"/>
                <a:gd name="T13" fmla="*/ 10 h 136"/>
                <a:gd name="T14" fmla="*/ 64 w 218"/>
                <a:gd name="T15" fmla="*/ 4 h 136"/>
                <a:gd name="T16" fmla="*/ 60 w 218"/>
                <a:gd name="T17" fmla="*/ 10 h 136"/>
                <a:gd name="T18" fmla="*/ 52 w 218"/>
                <a:gd name="T19" fmla="*/ 13 h 136"/>
                <a:gd name="T20" fmla="*/ 7 w 218"/>
                <a:gd name="T21" fmla="*/ 64 h 136"/>
                <a:gd name="T22" fmla="*/ 12 w 218"/>
                <a:gd name="T23" fmla="*/ 76 h 136"/>
                <a:gd name="T24" fmla="*/ 11 w 218"/>
                <a:gd name="T25" fmla="*/ 76 h 136"/>
                <a:gd name="T26" fmla="*/ 18 w 218"/>
                <a:gd name="T27" fmla="*/ 104 h 136"/>
                <a:gd name="T28" fmla="*/ 0 w 218"/>
                <a:gd name="T29" fmla="*/ 115 h 136"/>
                <a:gd name="T30" fmla="*/ 8 w 218"/>
                <a:gd name="T31" fmla="*/ 122 h 136"/>
                <a:gd name="T32" fmla="*/ 10 w 218"/>
                <a:gd name="T33" fmla="*/ 125 h 136"/>
                <a:gd name="T34" fmla="*/ 33 w 218"/>
                <a:gd name="T35" fmla="*/ 136 h 136"/>
                <a:gd name="T36" fmla="*/ 42 w 218"/>
                <a:gd name="T37" fmla="*/ 127 h 136"/>
                <a:gd name="T38" fmla="*/ 58 w 218"/>
                <a:gd name="T39" fmla="*/ 120 h 136"/>
                <a:gd name="T40" fmla="*/ 60 w 218"/>
                <a:gd name="T41" fmla="*/ 122 h 136"/>
                <a:gd name="T42" fmla="*/ 60 w 218"/>
                <a:gd name="T43" fmla="*/ 122 h 136"/>
                <a:gd name="T44" fmla="*/ 75 w 218"/>
                <a:gd name="T45" fmla="*/ 132 h 136"/>
                <a:gd name="T46" fmla="*/ 93 w 218"/>
                <a:gd name="T47" fmla="*/ 126 h 136"/>
                <a:gd name="T48" fmla="*/ 107 w 218"/>
                <a:gd name="T49" fmla="*/ 125 h 136"/>
                <a:gd name="T50" fmla="*/ 108 w 218"/>
                <a:gd name="T51" fmla="*/ 124 h 136"/>
                <a:gd name="T52" fmla="*/ 120 w 218"/>
                <a:gd name="T53" fmla="*/ 110 h 136"/>
                <a:gd name="T54" fmla="*/ 126 w 218"/>
                <a:gd name="T55" fmla="*/ 107 h 136"/>
                <a:gd name="T56" fmla="*/ 126 w 218"/>
                <a:gd name="T57" fmla="*/ 107 h 136"/>
                <a:gd name="T58" fmla="*/ 130 w 218"/>
                <a:gd name="T59" fmla="*/ 108 h 136"/>
                <a:gd name="T60" fmla="*/ 135 w 218"/>
                <a:gd name="T61" fmla="*/ 88 h 136"/>
                <a:gd name="T62" fmla="*/ 141 w 218"/>
                <a:gd name="T63" fmla="*/ 87 h 136"/>
                <a:gd name="T64" fmla="*/ 149 w 218"/>
                <a:gd name="T65" fmla="*/ 70 h 136"/>
                <a:gd name="T66" fmla="*/ 152 w 218"/>
                <a:gd name="T67" fmla="*/ 60 h 136"/>
                <a:gd name="T68" fmla="*/ 162 w 218"/>
                <a:gd name="T69" fmla="*/ 56 h 136"/>
                <a:gd name="T70" fmla="*/ 162 w 218"/>
                <a:gd name="T71" fmla="*/ 55 h 136"/>
                <a:gd name="T72" fmla="*/ 170 w 218"/>
                <a:gd name="T73" fmla="*/ 48 h 136"/>
                <a:gd name="T74" fmla="*/ 165 w 218"/>
                <a:gd name="T75" fmla="*/ 48 h 136"/>
                <a:gd name="T76" fmla="*/ 165 w 218"/>
                <a:gd name="T77" fmla="*/ 44 h 136"/>
                <a:gd name="T78" fmla="*/ 167 w 218"/>
                <a:gd name="T79" fmla="*/ 44 h 136"/>
                <a:gd name="T80" fmla="*/ 177 w 218"/>
                <a:gd name="T81" fmla="*/ 39 h 136"/>
                <a:gd name="T82" fmla="*/ 203 w 218"/>
                <a:gd name="T83" fmla="*/ 21 h 136"/>
                <a:gd name="T84" fmla="*/ 214 w 218"/>
                <a:gd name="T85" fmla="*/ 24 h 136"/>
                <a:gd name="T86" fmla="*/ 212 w 218"/>
                <a:gd name="T87" fmla="*/ 15 h 136"/>
                <a:gd name="T88" fmla="*/ 213 w 218"/>
                <a:gd name="T89" fmla="*/ 14 h 136"/>
                <a:gd name="T90" fmla="*/ 216 w 218"/>
                <a:gd name="T91" fmla="*/ 6 h 136"/>
                <a:gd name="T92" fmla="*/ 214 w 218"/>
                <a:gd name="T93" fmla="*/ 7 h 136"/>
                <a:gd name="T94" fmla="*/ 205 w 218"/>
                <a:gd name="T95" fmla="*/ 8 h 136"/>
                <a:gd name="T96" fmla="*/ 203 w 218"/>
                <a:gd name="T97" fmla="*/ 8 h 136"/>
                <a:gd name="T98" fmla="*/ 202 w 218"/>
                <a:gd name="T99" fmla="*/ 7 h 136"/>
                <a:gd name="T100" fmla="*/ 199 w 218"/>
                <a:gd name="T101" fmla="*/ 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8" h="136">
                  <a:moveTo>
                    <a:pt x="199" y="4"/>
                  </a:moveTo>
                  <a:cubicBezTo>
                    <a:pt x="198" y="4"/>
                    <a:pt x="198" y="4"/>
                    <a:pt x="198" y="4"/>
                  </a:cubicBezTo>
                  <a:cubicBezTo>
                    <a:pt x="198" y="6"/>
                    <a:pt x="197" y="8"/>
                    <a:pt x="195" y="8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69" y="4"/>
                    <a:pt x="162" y="2"/>
                    <a:pt x="158" y="0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18" y="34"/>
                    <a:pt x="108" y="32"/>
                    <a:pt x="107" y="26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4"/>
                    <a:pt x="74" y="1"/>
                    <a:pt x="73" y="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3" y="20"/>
                    <a:pt x="35" y="28"/>
                    <a:pt x="28" y="36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9"/>
                    <a:pt x="10" y="82"/>
                    <a:pt x="13" y="86"/>
                  </a:cubicBezTo>
                  <a:cubicBezTo>
                    <a:pt x="16" y="92"/>
                    <a:pt x="18" y="97"/>
                    <a:pt x="18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9" y="123"/>
                    <a:pt x="10" y="124"/>
                    <a:pt x="10" y="124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9" y="127"/>
                    <a:pt x="12" y="130"/>
                    <a:pt x="18" y="132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58" y="127"/>
                    <a:pt x="59" y="130"/>
                    <a:pt x="62" y="132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80" y="132"/>
                    <a:pt x="83" y="130"/>
                    <a:pt x="86" y="128"/>
                  </a:cubicBezTo>
                  <a:cubicBezTo>
                    <a:pt x="87" y="126"/>
                    <a:pt x="90" y="126"/>
                    <a:pt x="93" y="126"/>
                  </a:cubicBezTo>
                  <a:cubicBezTo>
                    <a:pt x="98" y="127"/>
                    <a:pt x="102" y="128"/>
                    <a:pt x="104" y="132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10" y="123"/>
                    <a:pt x="112" y="121"/>
                    <a:pt x="113" y="118"/>
                  </a:cubicBezTo>
                  <a:cubicBezTo>
                    <a:pt x="114" y="115"/>
                    <a:pt x="116" y="112"/>
                    <a:pt x="120" y="110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8" y="82"/>
                    <a:pt x="151" y="79"/>
                    <a:pt x="150" y="76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8" y="66"/>
                    <a:pt x="148" y="63"/>
                    <a:pt x="148" y="62"/>
                  </a:cubicBezTo>
                  <a:cubicBezTo>
                    <a:pt x="150" y="60"/>
                    <a:pt x="150" y="60"/>
                    <a:pt x="152" y="60"/>
                  </a:cubicBezTo>
                  <a:cubicBezTo>
                    <a:pt x="154" y="60"/>
                    <a:pt x="158" y="61"/>
                    <a:pt x="161" y="62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4"/>
                    <a:pt x="166" y="44"/>
                    <a:pt x="166" y="44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70" y="44"/>
                    <a:pt x="174" y="42"/>
                    <a:pt x="177" y="39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3" y="21"/>
                    <a:pt x="203" y="21"/>
                    <a:pt x="203" y="21"/>
                  </a:cubicBezTo>
                  <a:cubicBezTo>
                    <a:pt x="211" y="24"/>
                    <a:pt x="211" y="24"/>
                    <a:pt x="211" y="24"/>
                  </a:cubicBezTo>
                  <a:cubicBezTo>
                    <a:pt x="214" y="24"/>
                    <a:pt x="214" y="24"/>
                    <a:pt x="214" y="24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2" y="15"/>
                    <a:pt x="212" y="15"/>
                    <a:pt x="212" y="15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18" y="7"/>
                    <a:pt x="218" y="7"/>
                    <a:pt x="218" y="7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4" y="7"/>
                    <a:pt x="214" y="7"/>
                    <a:pt x="214" y="7"/>
                  </a:cubicBezTo>
                  <a:cubicBezTo>
                    <a:pt x="214" y="7"/>
                    <a:pt x="214" y="7"/>
                    <a:pt x="214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1" y="4"/>
                    <a:pt x="201" y="4"/>
                    <a:pt x="201" y="4"/>
                  </a:cubicBezTo>
                  <a:lnTo>
                    <a:pt x="199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" name="Freeform 7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4D6DAB67-DB25-4D6A-B56E-B4702FB5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189" y="2620028"/>
              <a:ext cx="1601170" cy="1344193"/>
            </a:xfrm>
            <a:custGeom>
              <a:avLst/>
              <a:gdLst>
                <a:gd name="T0" fmla="*/ 268 w 456"/>
                <a:gd name="T1" fmla="*/ 154 h 386"/>
                <a:gd name="T2" fmla="*/ 258 w 456"/>
                <a:gd name="T3" fmla="*/ 161 h 386"/>
                <a:gd name="T4" fmla="*/ 222 w 456"/>
                <a:gd name="T5" fmla="*/ 129 h 386"/>
                <a:gd name="T6" fmla="*/ 196 w 456"/>
                <a:gd name="T7" fmla="*/ 108 h 386"/>
                <a:gd name="T8" fmla="*/ 199 w 456"/>
                <a:gd name="T9" fmla="*/ 79 h 386"/>
                <a:gd name="T10" fmla="*/ 170 w 456"/>
                <a:gd name="T11" fmla="*/ 87 h 386"/>
                <a:gd name="T12" fmla="*/ 148 w 456"/>
                <a:gd name="T13" fmla="*/ 59 h 386"/>
                <a:gd name="T14" fmla="*/ 138 w 456"/>
                <a:gd name="T15" fmla="*/ 25 h 386"/>
                <a:gd name="T16" fmla="*/ 128 w 456"/>
                <a:gd name="T17" fmla="*/ 8 h 386"/>
                <a:gd name="T18" fmla="*/ 105 w 456"/>
                <a:gd name="T19" fmla="*/ 16 h 386"/>
                <a:gd name="T20" fmla="*/ 89 w 456"/>
                <a:gd name="T21" fmla="*/ 32 h 386"/>
                <a:gd name="T22" fmla="*/ 49 w 456"/>
                <a:gd name="T23" fmla="*/ 45 h 386"/>
                <a:gd name="T24" fmla="*/ 25 w 456"/>
                <a:gd name="T25" fmla="*/ 73 h 386"/>
                <a:gd name="T26" fmla="*/ 2 w 456"/>
                <a:gd name="T27" fmla="*/ 92 h 386"/>
                <a:gd name="T28" fmla="*/ 33 w 456"/>
                <a:gd name="T29" fmla="*/ 120 h 386"/>
                <a:gd name="T30" fmla="*/ 56 w 456"/>
                <a:gd name="T31" fmla="*/ 127 h 386"/>
                <a:gd name="T32" fmla="*/ 112 w 456"/>
                <a:gd name="T33" fmla="*/ 150 h 386"/>
                <a:gd name="T34" fmla="*/ 152 w 456"/>
                <a:gd name="T35" fmla="*/ 142 h 386"/>
                <a:gd name="T36" fmla="*/ 186 w 456"/>
                <a:gd name="T37" fmla="*/ 157 h 386"/>
                <a:gd name="T38" fmla="*/ 215 w 456"/>
                <a:gd name="T39" fmla="*/ 168 h 386"/>
                <a:gd name="T40" fmla="*/ 262 w 456"/>
                <a:gd name="T41" fmla="*/ 203 h 386"/>
                <a:gd name="T42" fmla="*/ 274 w 456"/>
                <a:gd name="T43" fmla="*/ 220 h 386"/>
                <a:gd name="T44" fmla="*/ 271 w 456"/>
                <a:gd name="T45" fmla="*/ 288 h 386"/>
                <a:gd name="T46" fmla="*/ 252 w 456"/>
                <a:gd name="T47" fmla="*/ 322 h 386"/>
                <a:gd name="T48" fmla="*/ 224 w 456"/>
                <a:gd name="T49" fmla="*/ 334 h 386"/>
                <a:gd name="T50" fmla="*/ 249 w 456"/>
                <a:gd name="T51" fmla="*/ 353 h 386"/>
                <a:gd name="T52" fmla="*/ 261 w 456"/>
                <a:gd name="T53" fmla="*/ 348 h 386"/>
                <a:gd name="T54" fmla="*/ 263 w 456"/>
                <a:gd name="T55" fmla="*/ 335 h 386"/>
                <a:gd name="T56" fmla="*/ 276 w 456"/>
                <a:gd name="T57" fmla="*/ 322 h 386"/>
                <a:gd name="T58" fmla="*/ 288 w 456"/>
                <a:gd name="T59" fmla="*/ 332 h 386"/>
                <a:gd name="T60" fmla="*/ 322 w 456"/>
                <a:gd name="T61" fmla="*/ 346 h 386"/>
                <a:gd name="T62" fmla="*/ 334 w 456"/>
                <a:gd name="T63" fmla="*/ 366 h 386"/>
                <a:gd name="T64" fmla="*/ 364 w 456"/>
                <a:gd name="T65" fmla="*/ 376 h 386"/>
                <a:gd name="T66" fmla="*/ 364 w 456"/>
                <a:gd name="T67" fmla="*/ 357 h 386"/>
                <a:gd name="T68" fmla="*/ 368 w 456"/>
                <a:gd name="T69" fmla="*/ 350 h 386"/>
                <a:gd name="T70" fmla="*/ 383 w 456"/>
                <a:gd name="T71" fmla="*/ 325 h 386"/>
                <a:gd name="T72" fmla="*/ 385 w 456"/>
                <a:gd name="T73" fmla="*/ 308 h 386"/>
                <a:gd name="T74" fmla="*/ 400 w 456"/>
                <a:gd name="T75" fmla="*/ 291 h 386"/>
                <a:gd name="T76" fmla="*/ 423 w 456"/>
                <a:gd name="T77" fmla="*/ 287 h 386"/>
                <a:gd name="T78" fmla="*/ 445 w 456"/>
                <a:gd name="T79" fmla="*/ 278 h 386"/>
                <a:gd name="T80" fmla="*/ 453 w 456"/>
                <a:gd name="T81" fmla="*/ 244 h 386"/>
                <a:gd name="T82" fmla="*/ 412 w 456"/>
                <a:gd name="T83" fmla="*/ 219 h 386"/>
                <a:gd name="T84" fmla="*/ 395 w 456"/>
                <a:gd name="T85" fmla="*/ 246 h 386"/>
                <a:gd name="T86" fmla="*/ 407 w 456"/>
                <a:gd name="T87" fmla="*/ 256 h 386"/>
                <a:gd name="T88" fmla="*/ 405 w 456"/>
                <a:gd name="T89" fmla="*/ 270 h 386"/>
                <a:gd name="T90" fmla="*/ 389 w 456"/>
                <a:gd name="T91" fmla="*/ 275 h 386"/>
                <a:gd name="T92" fmla="*/ 374 w 456"/>
                <a:gd name="T93" fmla="*/ 284 h 386"/>
                <a:gd name="T94" fmla="*/ 363 w 456"/>
                <a:gd name="T95" fmla="*/ 274 h 386"/>
                <a:gd name="T96" fmla="*/ 356 w 456"/>
                <a:gd name="T97" fmla="*/ 257 h 386"/>
                <a:gd name="T98" fmla="*/ 350 w 456"/>
                <a:gd name="T99" fmla="*/ 238 h 386"/>
                <a:gd name="T100" fmla="*/ 326 w 456"/>
                <a:gd name="T101" fmla="*/ 208 h 386"/>
                <a:gd name="T102" fmla="*/ 299 w 456"/>
                <a:gd name="T103" fmla="*/ 188 h 386"/>
                <a:gd name="T104" fmla="*/ 300 w 456"/>
                <a:gd name="T105" fmla="*/ 168 h 386"/>
                <a:gd name="T106" fmla="*/ 325 w 456"/>
                <a:gd name="T107" fmla="*/ 142 h 386"/>
                <a:gd name="T108" fmla="*/ 295 w 456"/>
                <a:gd name="T109" fmla="*/ 143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6" h="386">
                  <a:moveTo>
                    <a:pt x="271" y="140"/>
                  </a:moveTo>
                  <a:cubicBezTo>
                    <a:pt x="265" y="140"/>
                    <a:pt x="265" y="140"/>
                    <a:pt x="265" y="140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6" y="149"/>
                    <a:pt x="266" y="149"/>
                    <a:pt x="266" y="149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6"/>
                    <a:pt x="268" y="156"/>
                    <a:pt x="268" y="156"/>
                  </a:cubicBezTo>
                  <a:cubicBezTo>
                    <a:pt x="267" y="156"/>
                    <a:pt x="267" y="156"/>
                    <a:pt x="267" y="156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8" y="161"/>
                    <a:pt x="258" y="161"/>
                    <a:pt x="258" y="161"/>
                  </a:cubicBezTo>
                  <a:cubicBezTo>
                    <a:pt x="258" y="161"/>
                    <a:pt x="258" y="161"/>
                    <a:pt x="258" y="161"/>
                  </a:cubicBezTo>
                  <a:cubicBezTo>
                    <a:pt x="258" y="161"/>
                    <a:pt x="258" y="161"/>
                    <a:pt x="258" y="161"/>
                  </a:cubicBezTo>
                  <a:cubicBezTo>
                    <a:pt x="257" y="161"/>
                    <a:pt x="257" y="161"/>
                    <a:pt x="257" y="161"/>
                  </a:cubicBezTo>
                  <a:cubicBezTo>
                    <a:pt x="251" y="160"/>
                    <a:pt x="247" y="158"/>
                    <a:pt x="246" y="155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6" y="132"/>
                    <a:pt x="224" y="131"/>
                    <a:pt x="223" y="130"/>
                  </a:cubicBezTo>
                  <a:cubicBezTo>
                    <a:pt x="222" y="129"/>
                    <a:pt x="222" y="129"/>
                    <a:pt x="222" y="129"/>
                  </a:cubicBezTo>
                  <a:cubicBezTo>
                    <a:pt x="220" y="126"/>
                    <a:pt x="219" y="124"/>
                    <a:pt x="216" y="124"/>
                  </a:cubicBezTo>
                  <a:cubicBezTo>
                    <a:pt x="213" y="123"/>
                    <a:pt x="210" y="120"/>
                    <a:pt x="208" y="117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207" y="84"/>
                    <a:pt x="207" y="84"/>
                    <a:pt x="207" y="84"/>
                  </a:cubicBezTo>
                  <a:cubicBezTo>
                    <a:pt x="208" y="83"/>
                    <a:pt x="208" y="82"/>
                    <a:pt x="208" y="82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199" y="79"/>
                    <a:pt x="199" y="79"/>
                    <a:pt x="199" y="79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68" y="89"/>
                    <a:pt x="166" y="90"/>
                    <a:pt x="162" y="89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2" y="72"/>
                    <a:pt x="150" y="70"/>
                    <a:pt x="149" y="68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5" y="34"/>
                    <a:pt x="81" y="36"/>
                    <a:pt x="77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5" y="42"/>
                    <a:pt x="53" y="44"/>
                    <a:pt x="49" y="45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63"/>
                    <a:pt x="31" y="66"/>
                    <a:pt x="30" y="67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0" y="76"/>
                    <a:pt x="18" y="77"/>
                    <a:pt x="1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9" y="157"/>
                    <a:pt x="109" y="157"/>
                    <a:pt x="109" y="157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110" y="136"/>
                    <a:pt x="113" y="134"/>
                    <a:pt x="117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2" y="139"/>
                    <a:pt x="162" y="139"/>
                    <a:pt x="162" y="139"/>
                  </a:cubicBezTo>
                  <a:cubicBezTo>
                    <a:pt x="176" y="149"/>
                    <a:pt x="176" y="149"/>
                    <a:pt x="176" y="149"/>
                  </a:cubicBezTo>
                  <a:cubicBezTo>
                    <a:pt x="177" y="149"/>
                    <a:pt x="177" y="149"/>
                    <a:pt x="177" y="149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88" y="158"/>
                    <a:pt x="191" y="161"/>
                    <a:pt x="194" y="165"/>
                  </a:cubicBezTo>
                  <a:cubicBezTo>
                    <a:pt x="199" y="170"/>
                    <a:pt x="199" y="170"/>
                    <a:pt x="199" y="170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6" y="162"/>
                    <a:pt x="206" y="162"/>
                    <a:pt x="206" y="162"/>
                  </a:cubicBezTo>
                  <a:cubicBezTo>
                    <a:pt x="215" y="168"/>
                    <a:pt x="215" y="168"/>
                    <a:pt x="215" y="168"/>
                  </a:cubicBezTo>
                  <a:cubicBezTo>
                    <a:pt x="215" y="168"/>
                    <a:pt x="215" y="168"/>
                    <a:pt x="215" y="168"/>
                  </a:cubicBezTo>
                  <a:cubicBezTo>
                    <a:pt x="215" y="168"/>
                    <a:pt x="215" y="168"/>
                    <a:pt x="215" y="168"/>
                  </a:cubicBezTo>
                  <a:cubicBezTo>
                    <a:pt x="215" y="168"/>
                    <a:pt x="215" y="168"/>
                    <a:pt x="215" y="168"/>
                  </a:cubicBezTo>
                  <a:cubicBezTo>
                    <a:pt x="222" y="176"/>
                    <a:pt x="222" y="176"/>
                    <a:pt x="222" y="176"/>
                  </a:cubicBezTo>
                  <a:cubicBezTo>
                    <a:pt x="240" y="190"/>
                    <a:pt x="240" y="190"/>
                    <a:pt x="240" y="190"/>
                  </a:cubicBezTo>
                  <a:cubicBezTo>
                    <a:pt x="240" y="190"/>
                    <a:pt x="240" y="190"/>
                    <a:pt x="240" y="190"/>
                  </a:cubicBezTo>
                  <a:cubicBezTo>
                    <a:pt x="245" y="196"/>
                    <a:pt x="245" y="196"/>
                    <a:pt x="245" y="196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86" y="259"/>
                    <a:pt x="286" y="259"/>
                    <a:pt x="286" y="259"/>
                  </a:cubicBezTo>
                  <a:cubicBezTo>
                    <a:pt x="278" y="279"/>
                    <a:pt x="278" y="279"/>
                    <a:pt x="278" y="279"/>
                  </a:cubicBezTo>
                  <a:cubicBezTo>
                    <a:pt x="278" y="280"/>
                    <a:pt x="278" y="280"/>
                    <a:pt x="278" y="280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64" y="300"/>
                    <a:pt x="264" y="300"/>
                    <a:pt x="264" y="300"/>
                  </a:cubicBezTo>
                  <a:cubicBezTo>
                    <a:pt x="263" y="300"/>
                    <a:pt x="263" y="300"/>
                    <a:pt x="263" y="300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44" y="308"/>
                    <a:pt x="244" y="308"/>
                    <a:pt x="244" y="308"/>
                  </a:cubicBezTo>
                  <a:cubicBezTo>
                    <a:pt x="245" y="310"/>
                    <a:pt x="247" y="310"/>
                    <a:pt x="250" y="312"/>
                  </a:cubicBezTo>
                  <a:cubicBezTo>
                    <a:pt x="254" y="313"/>
                    <a:pt x="254" y="316"/>
                    <a:pt x="252" y="322"/>
                  </a:cubicBezTo>
                  <a:cubicBezTo>
                    <a:pt x="252" y="322"/>
                    <a:pt x="252" y="322"/>
                    <a:pt x="252" y="322"/>
                  </a:cubicBezTo>
                  <a:cubicBezTo>
                    <a:pt x="245" y="329"/>
                    <a:pt x="245" y="329"/>
                    <a:pt x="245" y="329"/>
                  </a:cubicBezTo>
                  <a:cubicBezTo>
                    <a:pt x="245" y="329"/>
                    <a:pt x="245" y="329"/>
                    <a:pt x="245" y="329"/>
                  </a:cubicBezTo>
                  <a:cubicBezTo>
                    <a:pt x="245" y="330"/>
                    <a:pt x="245" y="330"/>
                    <a:pt x="245" y="330"/>
                  </a:cubicBezTo>
                  <a:cubicBezTo>
                    <a:pt x="244" y="330"/>
                    <a:pt x="244" y="330"/>
                    <a:pt x="244" y="330"/>
                  </a:cubicBezTo>
                  <a:cubicBezTo>
                    <a:pt x="244" y="330"/>
                    <a:pt x="244" y="330"/>
                    <a:pt x="244" y="330"/>
                  </a:cubicBezTo>
                  <a:cubicBezTo>
                    <a:pt x="225" y="327"/>
                    <a:pt x="225" y="327"/>
                    <a:pt x="225" y="327"/>
                  </a:cubicBezTo>
                  <a:cubicBezTo>
                    <a:pt x="224" y="334"/>
                    <a:pt x="224" y="334"/>
                    <a:pt x="224" y="334"/>
                  </a:cubicBezTo>
                  <a:cubicBezTo>
                    <a:pt x="226" y="348"/>
                    <a:pt x="226" y="348"/>
                    <a:pt x="226" y="348"/>
                  </a:cubicBezTo>
                  <a:cubicBezTo>
                    <a:pt x="242" y="355"/>
                    <a:pt x="242" y="355"/>
                    <a:pt x="242" y="355"/>
                  </a:cubicBezTo>
                  <a:cubicBezTo>
                    <a:pt x="242" y="356"/>
                    <a:pt x="242" y="356"/>
                    <a:pt x="242" y="356"/>
                  </a:cubicBezTo>
                  <a:cubicBezTo>
                    <a:pt x="242" y="356"/>
                    <a:pt x="242" y="356"/>
                    <a:pt x="242" y="356"/>
                  </a:cubicBezTo>
                  <a:cubicBezTo>
                    <a:pt x="248" y="354"/>
                    <a:pt x="248" y="354"/>
                    <a:pt x="248" y="354"/>
                  </a:cubicBezTo>
                  <a:cubicBezTo>
                    <a:pt x="249" y="353"/>
                    <a:pt x="249" y="353"/>
                    <a:pt x="249" y="353"/>
                  </a:cubicBezTo>
                  <a:cubicBezTo>
                    <a:pt x="249" y="353"/>
                    <a:pt x="249" y="353"/>
                    <a:pt x="249" y="353"/>
                  </a:cubicBezTo>
                  <a:cubicBezTo>
                    <a:pt x="250" y="354"/>
                    <a:pt x="250" y="354"/>
                    <a:pt x="250" y="354"/>
                  </a:cubicBezTo>
                  <a:cubicBezTo>
                    <a:pt x="250" y="354"/>
                    <a:pt x="250" y="354"/>
                    <a:pt x="250" y="354"/>
                  </a:cubicBezTo>
                  <a:cubicBezTo>
                    <a:pt x="255" y="356"/>
                    <a:pt x="255" y="356"/>
                    <a:pt x="255" y="356"/>
                  </a:cubicBezTo>
                  <a:cubicBezTo>
                    <a:pt x="261" y="356"/>
                    <a:pt x="261" y="356"/>
                    <a:pt x="261" y="356"/>
                  </a:cubicBezTo>
                  <a:cubicBezTo>
                    <a:pt x="264" y="356"/>
                    <a:pt x="264" y="356"/>
                    <a:pt x="264" y="356"/>
                  </a:cubicBezTo>
                  <a:cubicBezTo>
                    <a:pt x="261" y="348"/>
                    <a:pt x="261" y="348"/>
                    <a:pt x="261" y="348"/>
                  </a:cubicBezTo>
                  <a:cubicBezTo>
                    <a:pt x="261" y="348"/>
                    <a:pt x="261" y="348"/>
                    <a:pt x="261" y="348"/>
                  </a:cubicBezTo>
                  <a:cubicBezTo>
                    <a:pt x="261" y="348"/>
                    <a:pt x="261" y="348"/>
                    <a:pt x="261" y="348"/>
                  </a:cubicBezTo>
                  <a:cubicBezTo>
                    <a:pt x="260" y="340"/>
                    <a:pt x="260" y="340"/>
                    <a:pt x="260" y="340"/>
                  </a:cubicBezTo>
                  <a:cubicBezTo>
                    <a:pt x="260" y="340"/>
                    <a:pt x="260" y="340"/>
                    <a:pt x="260" y="340"/>
                  </a:cubicBezTo>
                  <a:cubicBezTo>
                    <a:pt x="260" y="339"/>
                    <a:pt x="260" y="339"/>
                    <a:pt x="260" y="339"/>
                  </a:cubicBezTo>
                  <a:cubicBezTo>
                    <a:pt x="260" y="338"/>
                    <a:pt x="260" y="338"/>
                    <a:pt x="260" y="338"/>
                  </a:cubicBezTo>
                  <a:cubicBezTo>
                    <a:pt x="260" y="338"/>
                    <a:pt x="260" y="338"/>
                    <a:pt x="260" y="338"/>
                  </a:cubicBezTo>
                  <a:cubicBezTo>
                    <a:pt x="263" y="335"/>
                    <a:pt x="263" y="335"/>
                    <a:pt x="263" y="335"/>
                  </a:cubicBezTo>
                  <a:cubicBezTo>
                    <a:pt x="263" y="334"/>
                    <a:pt x="263" y="334"/>
                    <a:pt x="263" y="334"/>
                  </a:cubicBezTo>
                  <a:cubicBezTo>
                    <a:pt x="263" y="334"/>
                    <a:pt x="263" y="334"/>
                    <a:pt x="263" y="334"/>
                  </a:cubicBezTo>
                  <a:cubicBezTo>
                    <a:pt x="264" y="334"/>
                    <a:pt x="264" y="334"/>
                    <a:pt x="264" y="334"/>
                  </a:cubicBezTo>
                  <a:cubicBezTo>
                    <a:pt x="268" y="328"/>
                    <a:pt x="268" y="328"/>
                    <a:pt x="268" y="328"/>
                  </a:cubicBezTo>
                  <a:cubicBezTo>
                    <a:pt x="269" y="328"/>
                    <a:pt x="269" y="328"/>
                    <a:pt x="269" y="328"/>
                  </a:cubicBezTo>
                  <a:cubicBezTo>
                    <a:pt x="276" y="322"/>
                    <a:pt x="276" y="322"/>
                    <a:pt x="276" y="322"/>
                  </a:cubicBezTo>
                  <a:cubicBezTo>
                    <a:pt x="276" y="322"/>
                    <a:pt x="276" y="322"/>
                    <a:pt x="276" y="322"/>
                  </a:cubicBezTo>
                  <a:cubicBezTo>
                    <a:pt x="276" y="322"/>
                    <a:pt x="276" y="322"/>
                    <a:pt x="276" y="322"/>
                  </a:cubicBezTo>
                  <a:cubicBezTo>
                    <a:pt x="277" y="322"/>
                    <a:pt x="277" y="322"/>
                    <a:pt x="277" y="322"/>
                  </a:cubicBezTo>
                  <a:cubicBezTo>
                    <a:pt x="277" y="322"/>
                    <a:pt x="277" y="322"/>
                    <a:pt x="277" y="322"/>
                  </a:cubicBezTo>
                  <a:cubicBezTo>
                    <a:pt x="285" y="320"/>
                    <a:pt x="285" y="320"/>
                    <a:pt x="285" y="320"/>
                  </a:cubicBezTo>
                  <a:cubicBezTo>
                    <a:pt x="285" y="323"/>
                    <a:pt x="285" y="323"/>
                    <a:pt x="285" y="323"/>
                  </a:cubicBezTo>
                  <a:cubicBezTo>
                    <a:pt x="285" y="326"/>
                    <a:pt x="286" y="328"/>
                    <a:pt x="286" y="329"/>
                  </a:cubicBezTo>
                  <a:cubicBezTo>
                    <a:pt x="288" y="332"/>
                    <a:pt x="288" y="332"/>
                    <a:pt x="288" y="332"/>
                  </a:cubicBezTo>
                  <a:cubicBezTo>
                    <a:pt x="290" y="338"/>
                    <a:pt x="290" y="338"/>
                    <a:pt x="290" y="338"/>
                  </a:cubicBezTo>
                  <a:cubicBezTo>
                    <a:pt x="298" y="342"/>
                    <a:pt x="298" y="342"/>
                    <a:pt x="298" y="342"/>
                  </a:cubicBezTo>
                  <a:cubicBezTo>
                    <a:pt x="320" y="344"/>
                    <a:pt x="320" y="344"/>
                    <a:pt x="320" y="344"/>
                  </a:cubicBezTo>
                  <a:cubicBezTo>
                    <a:pt x="321" y="344"/>
                    <a:pt x="321" y="344"/>
                    <a:pt x="321" y="344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2" y="345"/>
                    <a:pt x="322" y="345"/>
                    <a:pt x="322" y="345"/>
                  </a:cubicBezTo>
                  <a:cubicBezTo>
                    <a:pt x="322" y="346"/>
                    <a:pt x="322" y="346"/>
                    <a:pt x="322" y="346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28" y="360"/>
                    <a:pt x="328" y="360"/>
                    <a:pt x="328" y="360"/>
                  </a:cubicBezTo>
                  <a:cubicBezTo>
                    <a:pt x="333" y="362"/>
                    <a:pt x="333" y="362"/>
                    <a:pt x="333" y="362"/>
                  </a:cubicBezTo>
                  <a:cubicBezTo>
                    <a:pt x="333" y="362"/>
                    <a:pt x="333" y="362"/>
                    <a:pt x="333" y="362"/>
                  </a:cubicBezTo>
                  <a:cubicBezTo>
                    <a:pt x="333" y="363"/>
                    <a:pt x="333" y="363"/>
                    <a:pt x="333" y="363"/>
                  </a:cubicBezTo>
                  <a:cubicBezTo>
                    <a:pt x="334" y="364"/>
                    <a:pt x="334" y="364"/>
                    <a:pt x="334" y="364"/>
                  </a:cubicBezTo>
                  <a:cubicBezTo>
                    <a:pt x="334" y="366"/>
                    <a:pt x="334" y="366"/>
                    <a:pt x="334" y="366"/>
                  </a:cubicBezTo>
                  <a:cubicBezTo>
                    <a:pt x="334" y="370"/>
                    <a:pt x="334" y="370"/>
                    <a:pt x="334" y="370"/>
                  </a:cubicBezTo>
                  <a:cubicBezTo>
                    <a:pt x="332" y="378"/>
                    <a:pt x="332" y="378"/>
                    <a:pt x="332" y="378"/>
                  </a:cubicBezTo>
                  <a:cubicBezTo>
                    <a:pt x="335" y="380"/>
                    <a:pt x="335" y="380"/>
                    <a:pt x="335" y="380"/>
                  </a:cubicBezTo>
                  <a:cubicBezTo>
                    <a:pt x="338" y="380"/>
                    <a:pt x="341" y="380"/>
                    <a:pt x="343" y="382"/>
                  </a:cubicBezTo>
                  <a:cubicBezTo>
                    <a:pt x="353" y="386"/>
                    <a:pt x="353" y="386"/>
                    <a:pt x="353" y="386"/>
                  </a:cubicBezTo>
                  <a:cubicBezTo>
                    <a:pt x="358" y="382"/>
                    <a:pt x="358" y="382"/>
                    <a:pt x="358" y="382"/>
                  </a:cubicBezTo>
                  <a:cubicBezTo>
                    <a:pt x="364" y="376"/>
                    <a:pt x="364" y="376"/>
                    <a:pt x="364" y="376"/>
                  </a:cubicBezTo>
                  <a:cubicBezTo>
                    <a:pt x="365" y="373"/>
                    <a:pt x="365" y="373"/>
                    <a:pt x="365" y="373"/>
                  </a:cubicBezTo>
                  <a:cubicBezTo>
                    <a:pt x="365" y="372"/>
                    <a:pt x="365" y="372"/>
                    <a:pt x="365" y="372"/>
                  </a:cubicBezTo>
                  <a:cubicBezTo>
                    <a:pt x="366" y="372"/>
                    <a:pt x="366" y="372"/>
                    <a:pt x="366" y="372"/>
                  </a:cubicBezTo>
                  <a:cubicBezTo>
                    <a:pt x="367" y="371"/>
                    <a:pt x="367" y="371"/>
                    <a:pt x="367" y="371"/>
                  </a:cubicBezTo>
                  <a:cubicBezTo>
                    <a:pt x="367" y="370"/>
                    <a:pt x="367" y="370"/>
                    <a:pt x="367" y="370"/>
                  </a:cubicBezTo>
                  <a:cubicBezTo>
                    <a:pt x="365" y="362"/>
                    <a:pt x="365" y="362"/>
                    <a:pt x="365" y="362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6"/>
                    <a:pt x="364" y="356"/>
                    <a:pt x="364" y="356"/>
                  </a:cubicBezTo>
                  <a:cubicBezTo>
                    <a:pt x="364" y="356"/>
                    <a:pt x="364" y="356"/>
                    <a:pt x="364" y="356"/>
                  </a:cubicBezTo>
                  <a:cubicBezTo>
                    <a:pt x="364" y="356"/>
                    <a:pt x="364" y="356"/>
                    <a:pt x="364" y="356"/>
                  </a:cubicBezTo>
                  <a:cubicBezTo>
                    <a:pt x="367" y="350"/>
                    <a:pt x="367" y="350"/>
                    <a:pt x="367" y="350"/>
                  </a:cubicBezTo>
                  <a:cubicBezTo>
                    <a:pt x="368" y="350"/>
                    <a:pt x="368" y="350"/>
                    <a:pt x="368" y="350"/>
                  </a:cubicBezTo>
                  <a:cubicBezTo>
                    <a:pt x="368" y="350"/>
                    <a:pt x="368" y="350"/>
                    <a:pt x="368" y="350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5" y="346"/>
                    <a:pt x="375" y="346"/>
                  </a:cubicBezTo>
                  <a:cubicBezTo>
                    <a:pt x="388" y="346"/>
                    <a:pt x="388" y="346"/>
                    <a:pt x="388" y="346"/>
                  </a:cubicBezTo>
                  <a:cubicBezTo>
                    <a:pt x="390" y="345"/>
                    <a:pt x="390" y="345"/>
                    <a:pt x="390" y="345"/>
                  </a:cubicBezTo>
                  <a:cubicBezTo>
                    <a:pt x="389" y="338"/>
                    <a:pt x="389" y="338"/>
                    <a:pt x="389" y="338"/>
                  </a:cubicBezTo>
                  <a:cubicBezTo>
                    <a:pt x="387" y="332"/>
                    <a:pt x="387" y="332"/>
                    <a:pt x="387" y="332"/>
                  </a:cubicBezTo>
                  <a:cubicBezTo>
                    <a:pt x="383" y="325"/>
                    <a:pt x="383" y="325"/>
                    <a:pt x="383" y="325"/>
                  </a:cubicBezTo>
                  <a:cubicBezTo>
                    <a:pt x="383" y="324"/>
                    <a:pt x="383" y="324"/>
                    <a:pt x="383" y="324"/>
                  </a:cubicBezTo>
                  <a:cubicBezTo>
                    <a:pt x="383" y="324"/>
                    <a:pt x="383" y="324"/>
                    <a:pt x="383" y="324"/>
                  </a:cubicBezTo>
                  <a:cubicBezTo>
                    <a:pt x="383" y="314"/>
                    <a:pt x="383" y="314"/>
                    <a:pt x="383" y="314"/>
                  </a:cubicBezTo>
                  <a:cubicBezTo>
                    <a:pt x="383" y="314"/>
                    <a:pt x="383" y="314"/>
                    <a:pt x="383" y="314"/>
                  </a:cubicBezTo>
                  <a:cubicBezTo>
                    <a:pt x="383" y="314"/>
                    <a:pt x="383" y="314"/>
                    <a:pt x="383" y="314"/>
                  </a:cubicBezTo>
                  <a:cubicBezTo>
                    <a:pt x="385" y="308"/>
                    <a:pt x="385" y="308"/>
                    <a:pt x="385" y="308"/>
                  </a:cubicBezTo>
                  <a:cubicBezTo>
                    <a:pt x="385" y="308"/>
                    <a:pt x="385" y="308"/>
                    <a:pt x="385" y="308"/>
                  </a:cubicBezTo>
                  <a:cubicBezTo>
                    <a:pt x="385" y="307"/>
                    <a:pt x="385" y="307"/>
                    <a:pt x="385" y="307"/>
                  </a:cubicBezTo>
                  <a:cubicBezTo>
                    <a:pt x="385" y="307"/>
                    <a:pt x="385" y="307"/>
                    <a:pt x="385" y="307"/>
                  </a:cubicBezTo>
                  <a:cubicBezTo>
                    <a:pt x="396" y="292"/>
                    <a:pt x="396" y="292"/>
                    <a:pt x="396" y="292"/>
                  </a:cubicBezTo>
                  <a:cubicBezTo>
                    <a:pt x="397" y="291"/>
                    <a:pt x="397" y="291"/>
                    <a:pt x="397" y="291"/>
                  </a:cubicBezTo>
                  <a:cubicBezTo>
                    <a:pt x="397" y="291"/>
                    <a:pt x="397" y="291"/>
                    <a:pt x="397" y="291"/>
                  </a:cubicBezTo>
                  <a:cubicBezTo>
                    <a:pt x="398" y="291"/>
                    <a:pt x="398" y="291"/>
                    <a:pt x="398" y="291"/>
                  </a:cubicBezTo>
                  <a:cubicBezTo>
                    <a:pt x="400" y="291"/>
                    <a:pt x="400" y="291"/>
                    <a:pt x="400" y="291"/>
                  </a:cubicBezTo>
                  <a:cubicBezTo>
                    <a:pt x="404" y="291"/>
                    <a:pt x="404" y="291"/>
                    <a:pt x="404" y="291"/>
                  </a:cubicBezTo>
                  <a:cubicBezTo>
                    <a:pt x="413" y="296"/>
                    <a:pt x="413" y="296"/>
                    <a:pt x="413" y="296"/>
                  </a:cubicBezTo>
                  <a:cubicBezTo>
                    <a:pt x="419" y="298"/>
                    <a:pt x="419" y="298"/>
                    <a:pt x="419" y="298"/>
                  </a:cubicBezTo>
                  <a:cubicBezTo>
                    <a:pt x="420" y="295"/>
                    <a:pt x="420" y="295"/>
                    <a:pt x="420" y="295"/>
                  </a:cubicBezTo>
                  <a:cubicBezTo>
                    <a:pt x="419" y="294"/>
                    <a:pt x="419" y="294"/>
                    <a:pt x="419" y="294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19" y="291"/>
                    <a:pt x="420" y="289"/>
                    <a:pt x="423" y="287"/>
                  </a:cubicBezTo>
                  <a:cubicBezTo>
                    <a:pt x="430" y="282"/>
                    <a:pt x="430" y="282"/>
                    <a:pt x="430" y="282"/>
                  </a:cubicBezTo>
                  <a:cubicBezTo>
                    <a:pt x="430" y="281"/>
                    <a:pt x="430" y="281"/>
                    <a:pt x="430" y="281"/>
                  </a:cubicBezTo>
                  <a:cubicBezTo>
                    <a:pt x="430" y="281"/>
                    <a:pt x="430" y="281"/>
                    <a:pt x="430" y="281"/>
                  </a:cubicBezTo>
                  <a:cubicBezTo>
                    <a:pt x="430" y="281"/>
                    <a:pt x="430" y="281"/>
                    <a:pt x="430" y="281"/>
                  </a:cubicBezTo>
                  <a:cubicBezTo>
                    <a:pt x="434" y="280"/>
                    <a:pt x="437" y="279"/>
                    <a:pt x="438" y="279"/>
                  </a:cubicBezTo>
                  <a:cubicBezTo>
                    <a:pt x="445" y="278"/>
                    <a:pt x="445" y="278"/>
                    <a:pt x="445" y="278"/>
                  </a:cubicBezTo>
                  <a:cubicBezTo>
                    <a:pt x="445" y="278"/>
                    <a:pt x="445" y="278"/>
                    <a:pt x="445" y="278"/>
                  </a:cubicBezTo>
                  <a:cubicBezTo>
                    <a:pt x="445" y="278"/>
                    <a:pt x="445" y="278"/>
                    <a:pt x="445" y="278"/>
                  </a:cubicBezTo>
                  <a:cubicBezTo>
                    <a:pt x="449" y="279"/>
                    <a:pt x="449" y="279"/>
                    <a:pt x="449" y="279"/>
                  </a:cubicBezTo>
                  <a:cubicBezTo>
                    <a:pt x="452" y="269"/>
                    <a:pt x="452" y="269"/>
                    <a:pt x="452" y="269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2" y="258"/>
                    <a:pt x="452" y="255"/>
                    <a:pt x="453" y="254"/>
                  </a:cubicBezTo>
                  <a:cubicBezTo>
                    <a:pt x="456" y="249"/>
                    <a:pt x="456" y="249"/>
                    <a:pt x="456" y="249"/>
                  </a:cubicBezTo>
                  <a:cubicBezTo>
                    <a:pt x="453" y="244"/>
                    <a:pt x="453" y="244"/>
                    <a:pt x="453" y="244"/>
                  </a:cubicBezTo>
                  <a:cubicBezTo>
                    <a:pt x="448" y="241"/>
                    <a:pt x="448" y="241"/>
                    <a:pt x="448" y="241"/>
                  </a:cubicBezTo>
                  <a:cubicBezTo>
                    <a:pt x="438" y="238"/>
                    <a:pt x="438" y="238"/>
                    <a:pt x="438" y="238"/>
                  </a:cubicBezTo>
                  <a:cubicBezTo>
                    <a:pt x="436" y="238"/>
                    <a:pt x="432" y="236"/>
                    <a:pt x="426" y="231"/>
                  </a:cubicBezTo>
                  <a:cubicBezTo>
                    <a:pt x="420" y="228"/>
                    <a:pt x="420" y="228"/>
                    <a:pt x="420" y="228"/>
                  </a:cubicBezTo>
                  <a:cubicBezTo>
                    <a:pt x="420" y="228"/>
                    <a:pt x="420" y="228"/>
                    <a:pt x="420" y="228"/>
                  </a:cubicBezTo>
                  <a:cubicBezTo>
                    <a:pt x="419" y="228"/>
                    <a:pt x="419" y="228"/>
                    <a:pt x="419" y="228"/>
                  </a:cubicBezTo>
                  <a:cubicBezTo>
                    <a:pt x="412" y="219"/>
                    <a:pt x="412" y="219"/>
                    <a:pt x="412" y="219"/>
                  </a:cubicBezTo>
                  <a:cubicBezTo>
                    <a:pt x="405" y="219"/>
                    <a:pt x="405" y="219"/>
                    <a:pt x="405" y="219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399" y="215"/>
                    <a:pt x="399" y="215"/>
                    <a:pt x="399" y="215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4" y="239"/>
                    <a:pt x="394" y="239"/>
                    <a:pt x="394" y="239"/>
                  </a:cubicBezTo>
                  <a:cubicBezTo>
                    <a:pt x="395" y="246"/>
                    <a:pt x="395" y="246"/>
                    <a:pt x="395" y="246"/>
                  </a:cubicBezTo>
                  <a:cubicBezTo>
                    <a:pt x="398" y="246"/>
                    <a:pt x="398" y="246"/>
                    <a:pt x="398" y="246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404" y="248"/>
                    <a:pt x="404" y="248"/>
                    <a:pt x="404" y="248"/>
                  </a:cubicBezTo>
                  <a:cubicBezTo>
                    <a:pt x="404" y="248"/>
                    <a:pt x="404" y="248"/>
                    <a:pt x="404" y="248"/>
                  </a:cubicBezTo>
                  <a:cubicBezTo>
                    <a:pt x="404" y="249"/>
                    <a:pt x="404" y="249"/>
                    <a:pt x="404" y="249"/>
                  </a:cubicBezTo>
                  <a:cubicBezTo>
                    <a:pt x="407" y="256"/>
                    <a:pt x="407" y="256"/>
                    <a:pt x="407" y="256"/>
                  </a:cubicBezTo>
                  <a:cubicBezTo>
                    <a:pt x="407" y="256"/>
                    <a:pt x="407" y="256"/>
                    <a:pt x="407" y="256"/>
                  </a:cubicBezTo>
                  <a:cubicBezTo>
                    <a:pt x="407" y="256"/>
                    <a:pt x="407" y="256"/>
                    <a:pt x="407" y="256"/>
                  </a:cubicBezTo>
                  <a:cubicBezTo>
                    <a:pt x="407" y="256"/>
                    <a:pt x="407" y="256"/>
                    <a:pt x="407" y="256"/>
                  </a:cubicBezTo>
                  <a:cubicBezTo>
                    <a:pt x="407" y="256"/>
                    <a:pt x="407" y="256"/>
                    <a:pt x="407" y="256"/>
                  </a:cubicBezTo>
                  <a:cubicBezTo>
                    <a:pt x="406" y="269"/>
                    <a:pt x="406" y="269"/>
                    <a:pt x="406" y="269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405" y="270"/>
                    <a:pt x="405" y="270"/>
                    <a:pt x="405" y="270"/>
                  </a:cubicBezTo>
                  <a:cubicBezTo>
                    <a:pt x="403" y="272"/>
                    <a:pt x="402" y="272"/>
                    <a:pt x="400" y="274"/>
                  </a:cubicBezTo>
                  <a:cubicBezTo>
                    <a:pt x="399" y="274"/>
                    <a:pt x="399" y="274"/>
                    <a:pt x="399" y="274"/>
                  </a:cubicBezTo>
                  <a:cubicBezTo>
                    <a:pt x="399" y="274"/>
                    <a:pt x="399" y="274"/>
                    <a:pt x="399" y="274"/>
                  </a:cubicBezTo>
                  <a:cubicBezTo>
                    <a:pt x="398" y="274"/>
                    <a:pt x="398" y="274"/>
                    <a:pt x="398" y="274"/>
                  </a:cubicBezTo>
                  <a:cubicBezTo>
                    <a:pt x="395" y="273"/>
                    <a:pt x="395" y="273"/>
                    <a:pt x="395" y="273"/>
                  </a:cubicBezTo>
                  <a:cubicBezTo>
                    <a:pt x="389" y="275"/>
                    <a:pt x="389" y="275"/>
                    <a:pt x="389" y="275"/>
                  </a:cubicBezTo>
                  <a:cubicBezTo>
                    <a:pt x="389" y="275"/>
                    <a:pt x="389" y="275"/>
                    <a:pt x="389" y="275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389" y="277"/>
                    <a:pt x="389" y="277"/>
                    <a:pt x="389" y="277"/>
                  </a:cubicBezTo>
                  <a:cubicBezTo>
                    <a:pt x="391" y="288"/>
                    <a:pt x="391" y="288"/>
                    <a:pt x="391" y="288"/>
                  </a:cubicBezTo>
                  <a:cubicBezTo>
                    <a:pt x="391" y="289"/>
                    <a:pt x="390" y="290"/>
                    <a:pt x="388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381" y="290"/>
                    <a:pt x="380" y="289"/>
                    <a:pt x="379" y="288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70" y="277"/>
                    <a:pt x="370" y="277"/>
                    <a:pt x="370" y="277"/>
                  </a:cubicBezTo>
                  <a:cubicBezTo>
                    <a:pt x="369" y="276"/>
                    <a:pt x="367" y="275"/>
                    <a:pt x="363" y="274"/>
                  </a:cubicBezTo>
                  <a:cubicBezTo>
                    <a:pt x="363" y="274"/>
                    <a:pt x="363" y="274"/>
                    <a:pt x="363" y="274"/>
                  </a:cubicBezTo>
                  <a:cubicBezTo>
                    <a:pt x="363" y="274"/>
                    <a:pt x="363" y="274"/>
                    <a:pt x="363" y="274"/>
                  </a:cubicBezTo>
                  <a:cubicBezTo>
                    <a:pt x="357" y="270"/>
                    <a:pt x="357" y="270"/>
                    <a:pt x="357" y="270"/>
                  </a:cubicBezTo>
                  <a:cubicBezTo>
                    <a:pt x="356" y="270"/>
                    <a:pt x="356" y="270"/>
                    <a:pt x="356" y="270"/>
                  </a:cubicBezTo>
                  <a:cubicBezTo>
                    <a:pt x="356" y="269"/>
                    <a:pt x="356" y="269"/>
                    <a:pt x="356" y="269"/>
                  </a:cubicBezTo>
                  <a:cubicBezTo>
                    <a:pt x="356" y="269"/>
                    <a:pt x="356" y="269"/>
                    <a:pt x="356" y="269"/>
                  </a:cubicBezTo>
                  <a:cubicBezTo>
                    <a:pt x="355" y="262"/>
                    <a:pt x="355" y="262"/>
                    <a:pt x="355" y="262"/>
                  </a:cubicBezTo>
                  <a:cubicBezTo>
                    <a:pt x="355" y="257"/>
                    <a:pt x="355" y="257"/>
                    <a:pt x="355" y="257"/>
                  </a:cubicBezTo>
                  <a:cubicBezTo>
                    <a:pt x="356" y="257"/>
                    <a:pt x="356" y="257"/>
                    <a:pt x="356" y="257"/>
                  </a:cubicBezTo>
                  <a:cubicBezTo>
                    <a:pt x="356" y="256"/>
                    <a:pt x="356" y="256"/>
                    <a:pt x="356" y="256"/>
                  </a:cubicBezTo>
                  <a:cubicBezTo>
                    <a:pt x="356" y="256"/>
                    <a:pt x="356" y="256"/>
                    <a:pt x="356" y="256"/>
                  </a:cubicBezTo>
                  <a:cubicBezTo>
                    <a:pt x="358" y="254"/>
                    <a:pt x="358" y="254"/>
                    <a:pt x="358" y="254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56" y="244"/>
                    <a:pt x="356" y="244"/>
                    <a:pt x="356" y="244"/>
                  </a:cubicBezTo>
                  <a:cubicBezTo>
                    <a:pt x="350" y="239"/>
                    <a:pt x="350" y="239"/>
                    <a:pt x="350" y="239"/>
                  </a:cubicBezTo>
                  <a:cubicBezTo>
                    <a:pt x="350" y="238"/>
                    <a:pt x="350" y="238"/>
                    <a:pt x="350" y="238"/>
                  </a:cubicBezTo>
                  <a:cubicBezTo>
                    <a:pt x="349" y="222"/>
                    <a:pt x="349" y="222"/>
                    <a:pt x="349" y="222"/>
                  </a:cubicBezTo>
                  <a:cubicBezTo>
                    <a:pt x="345" y="218"/>
                    <a:pt x="345" y="218"/>
                    <a:pt x="345" y="218"/>
                  </a:cubicBezTo>
                  <a:cubicBezTo>
                    <a:pt x="344" y="218"/>
                    <a:pt x="344" y="218"/>
                    <a:pt x="344" y="218"/>
                  </a:cubicBezTo>
                  <a:cubicBezTo>
                    <a:pt x="344" y="218"/>
                    <a:pt x="344" y="218"/>
                    <a:pt x="344" y="218"/>
                  </a:cubicBezTo>
                  <a:cubicBezTo>
                    <a:pt x="344" y="218"/>
                    <a:pt x="344" y="218"/>
                    <a:pt x="344" y="218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3" y="207"/>
                    <a:pt x="320" y="205"/>
                    <a:pt x="319" y="202"/>
                  </a:cubicBezTo>
                  <a:cubicBezTo>
                    <a:pt x="312" y="202"/>
                    <a:pt x="312" y="202"/>
                    <a:pt x="312" y="202"/>
                  </a:cubicBezTo>
                  <a:cubicBezTo>
                    <a:pt x="310" y="201"/>
                    <a:pt x="307" y="199"/>
                    <a:pt x="305" y="196"/>
                  </a:cubicBezTo>
                  <a:cubicBezTo>
                    <a:pt x="304" y="196"/>
                    <a:pt x="304" y="196"/>
                    <a:pt x="304" y="196"/>
                  </a:cubicBezTo>
                  <a:cubicBezTo>
                    <a:pt x="302" y="194"/>
                    <a:pt x="301" y="192"/>
                    <a:pt x="299" y="188"/>
                  </a:cubicBezTo>
                  <a:cubicBezTo>
                    <a:pt x="299" y="188"/>
                    <a:pt x="299" y="188"/>
                    <a:pt x="299" y="188"/>
                  </a:cubicBezTo>
                  <a:cubicBezTo>
                    <a:pt x="299" y="188"/>
                    <a:pt x="299" y="188"/>
                    <a:pt x="299" y="188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7" y="182"/>
                    <a:pt x="297" y="182"/>
                    <a:pt x="297" y="182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2" y="162"/>
                    <a:pt x="302" y="162"/>
                    <a:pt x="302" y="162"/>
                  </a:cubicBezTo>
                  <a:cubicBezTo>
                    <a:pt x="302" y="162"/>
                    <a:pt x="302" y="162"/>
                    <a:pt x="302" y="162"/>
                  </a:cubicBezTo>
                  <a:cubicBezTo>
                    <a:pt x="303" y="162"/>
                    <a:pt x="303" y="162"/>
                    <a:pt x="303" y="162"/>
                  </a:cubicBezTo>
                  <a:cubicBezTo>
                    <a:pt x="318" y="156"/>
                    <a:pt x="318" y="156"/>
                    <a:pt x="318" y="156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5" y="142"/>
                    <a:pt x="325" y="142"/>
                    <a:pt x="325" y="142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2" y="133"/>
                    <a:pt x="320" y="130"/>
                    <a:pt x="320" y="128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0" y="128"/>
                    <a:pt x="307" y="132"/>
                    <a:pt x="303" y="137"/>
                  </a:cubicBezTo>
                  <a:cubicBezTo>
                    <a:pt x="296" y="143"/>
                    <a:pt x="296" y="143"/>
                    <a:pt x="296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4"/>
                    <a:pt x="295" y="144"/>
                    <a:pt x="295" y="144"/>
                  </a:cubicBezTo>
                  <a:cubicBezTo>
                    <a:pt x="290" y="145"/>
                    <a:pt x="286" y="146"/>
                    <a:pt x="284" y="145"/>
                  </a:cubicBezTo>
                  <a:lnTo>
                    <a:pt x="271" y="140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Freeform 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D3FD742B-F94D-49CE-AB55-A8D6CADF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681" y="3086773"/>
              <a:ext cx="319682" cy="532347"/>
            </a:xfrm>
            <a:custGeom>
              <a:avLst/>
              <a:gdLst>
                <a:gd name="T0" fmla="*/ 46 w 91"/>
                <a:gd name="T1" fmla="*/ 30 h 153"/>
                <a:gd name="T2" fmla="*/ 46 w 91"/>
                <a:gd name="T3" fmla="*/ 43 h 153"/>
                <a:gd name="T4" fmla="*/ 41 w 91"/>
                <a:gd name="T5" fmla="*/ 55 h 153"/>
                <a:gd name="T6" fmla="*/ 37 w 91"/>
                <a:gd name="T7" fmla="*/ 62 h 153"/>
                <a:gd name="T8" fmla="*/ 37 w 91"/>
                <a:gd name="T9" fmla="*/ 62 h 153"/>
                <a:gd name="T10" fmla="*/ 21 w 91"/>
                <a:gd name="T11" fmla="*/ 65 h 153"/>
                <a:gd name="T12" fmla="*/ 6 w 91"/>
                <a:gd name="T13" fmla="*/ 68 h 153"/>
                <a:gd name="T14" fmla="*/ 4 w 91"/>
                <a:gd name="T15" fmla="*/ 70 h 153"/>
                <a:gd name="T16" fmla="*/ 19 w 91"/>
                <a:gd name="T17" fmla="*/ 72 h 153"/>
                <a:gd name="T18" fmla="*/ 20 w 91"/>
                <a:gd name="T19" fmla="*/ 72 h 153"/>
                <a:gd name="T20" fmla="*/ 24 w 91"/>
                <a:gd name="T21" fmla="*/ 82 h 153"/>
                <a:gd name="T22" fmla="*/ 30 w 91"/>
                <a:gd name="T23" fmla="*/ 93 h 153"/>
                <a:gd name="T24" fmla="*/ 35 w 91"/>
                <a:gd name="T25" fmla="*/ 108 h 153"/>
                <a:gd name="T26" fmla="*/ 35 w 91"/>
                <a:gd name="T27" fmla="*/ 108 h 153"/>
                <a:gd name="T28" fmla="*/ 38 w 91"/>
                <a:gd name="T29" fmla="*/ 116 h 153"/>
                <a:gd name="T30" fmla="*/ 35 w 91"/>
                <a:gd name="T31" fmla="*/ 125 h 153"/>
                <a:gd name="T32" fmla="*/ 36 w 91"/>
                <a:gd name="T33" fmla="*/ 132 h 153"/>
                <a:gd name="T34" fmla="*/ 50 w 91"/>
                <a:gd name="T35" fmla="*/ 141 h 153"/>
                <a:gd name="T36" fmla="*/ 58 w 91"/>
                <a:gd name="T37" fmla="*/ 152 h 153"/>
                <a:gd name="T38" fmla="*/ 62 w 91"/>
                <a:gd name="T39" fmla="*/ 153 h 153"/>
                <a:gd name="T40" fmla="*/ 61 w 91"/>
                <a:gd name="T41" fmla="*/ 139 h 153"/>
                <a:gd name="T42" fmla="*/ 70 w 91"/>
                <a:gd name="T43" fmla="*/ 135 h 153"/>
                <a:gd name="T44" fmla="*/ 71 w 91"/>
                <a:gd name="T45" fmla="*/ 134 h 153"/>
                <a:gd name="T46" fmla="*/ 71 w 91"/>
                <a:gd name="T47" fmla="*/ 135 h 153"/>
                <a:gd name="T48" fmla="*/ 78 w 91"/>
                <a:gd name="T49" fmla="*/ 134 h 153"/>
                <a:gd name="T50" fmla="*/ 79 w 91"/>
                <a:gd name="T51" fmla="*/ 123 h 153"/>
                <a:gd name="T52" fmla="*/ 73 w 91"/>
                <a:gd name="T53" fmla="*/ 116 h 153"/>
                <a:gd name="T54" fmla="*/ 69 w 91"/>
                <a:gd name="T55" fmla="*/ 116 h 153"/>
                <a:gd name="T56" fmla="*/ 66 w 91"/>
                <a:gd name="T57" fmla="*/ 105 h 153"/>
                <a:gd name="T58" fmla="*/ 67 w 91"/>
                <a:gd name="T59" fmla="*/ 84 h 153"/>
                <a:gd name="T60" fmla="*/ 82 w 91"/>
                <a:gd name="T61" fmla="*/ 80 h 153"/>
                <a:gd name="T62" fmla="*/ 91 w 91"/>
                <a:gd name="T63" fmla="*/ 54 h 153"/>
                <a:gd name="T64" fmla="*/ 84 w 91"/>
                <a:gd name="T65" fmla="*/ 48 h 153"/>
                <a:gd name="T66" fmla="*/ 83 w 91"/>
                <a:gd name="T67" fmla="*/ 48 h 153"/>
                <a:gd name="T68" fmla="*/ 76 w 91"/>
                <a:gd name="T69" fmla="*/ 49 h 153"/>
                <a:gd name="T70" fmla="*/ 71 w 91"/>
                <a:gd name="T71" fmla="*/ 43 h 153"/>
                <a:gd name="T72" fmla="*/ 71 w 91"/>
                <a:gd name="T73" fmla="*/ 42 h 153"/>
                <a:gd name="T74" fmla="*/ 73 w 91"/>
                <a:gd name="T75" fmla="*/ 26 h 153"/>
                <a:gd name="T76" fmla="*/ 76 w 91"/>
                <a:gd name="T77" fmla="*/ 19 h 153"/>
                <a:gd name="T78" fmla="*/ 78 w 91"/>
                <a:gd name="T79" fmla="*/ 10 h 153"/>
                <a:gd name="T80" fmla="*/ 64 w 91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1" h="153">
                  <a:moveTo>
                    <a:pt x="53" y="1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2" y="58"/>
                    <a:pt x="41" y="60"/>
                    <a:pt x="38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86"/>
                    <a:pt x="30" y="88"/>
                    <a:pt x="30" y="9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6" y="138"/>
                    <a:pt x="49" y="139"/>
                    <a:pt x="50" y="141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6" y="148"/>
                    <a:pt x="57" y="150"/>
                    <a:pt x="58" y="152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2"/>
                    <a:pt x="60" y="140"/>
                    <a:pt x="61" y="139"/>
                  </a:cubicBezTo>
                  <a:cubicBezTo>
                    <a:pt x="62" y="138"/>
                    <a:pt x="63" y="137"/>
                    <a:pt x="64" y="137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4" y="136"/>
                    <a:pt x="74" y="136"/>
                    <a:pt x="74" y="136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0" y="52"/>
                    <a:pt x="89" y="50"/>
                    <a:pt x="87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2"/>
                    <a:pt x="75" y="21"/>
                    <a:pt x="76" y="19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53" y="10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Freeform 9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96EFAFCE-D47F-4994-80BE-9CD2654DD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28" y="1693378"/>
              <a:ext cx="2288764" cy="1720729"/>
            </a:xfrm>
            <a:custGeom>
              <a:avLst/>
              <a:gdLst>
                <a:gd name="T0" fmla="*/ 652 w 652"/>
                <a:gd name="T1" fmla="*/ 265 h 494"/>
                <a:gd name="T2" fmla="*/ 629 w 652"/>
                <a:gd name="T3" fmla="*/ 206 h 494"/>
                <a:gd name="T4" fmla="*/ 611 w 652"/>
                <a:gd name="T5" fmla="*/ 204 h 494"/>
                <a:gd name="T6" fmla="*/ 583 w 652"/>
                <a:gd name="T7" fmla="*/ 178 h 494"/>
                <a:gd name="T8" fmla="*/ 520 w 652"/>
                <a:gd name="T9" fmla="*/ 166 h 494"/>
                <a:gd name="T10" fmla="*/ 524 w 652"/>
                <a:gd name="T11" fmla="*/ 90 h 494"/>
                <a:gd name="T12" fmla="*/ 491 w 652"/>
                <a:gd name="T13" fmla="*/ 48 h 494"/>
                <a:gd name="T14" fmla="*/ 469 w 652"/>
                <a:gd name="T15" fmla="*/ 25 h 494"/>
                <a:gd name="T16" fmla="*/ 435 w 652"/>
                <a:gd name="T17" fmla="*/ 20 h 494"/>
                <a:gd name="T18" fmla="*/ 401 w 652"/>
                <a:gd name="T19" fmla="*/ 62 h 494"/>
                <a:gd name="T20" fmla="*/ 308 w 652"/>
                <a:gd name="T21" fmla="*/ 112 h 494"/>
                <a:gd name="T22" fmla="*/ 308 w 652"/>
                <a:gd name="T23" fmla="*/ 114 h 494"/>
                <a:gd name="T24" fmla="*/ 257 w 652"/>
                <a:gd name="T25" fmla="*/ 110 h 494"/>
                <a:gd name="T26" fmla="*/ 241 w 652"/>
                <a:gd name="T27" fmla="*/ 118 h 494"/>
                <a:gd name="T28" fmla="*/ 244 w 652"/>
                <a:gd name="T29" fmla="*/ 168 h 494"/>
                <a:gd name="T30" fmla="*/ 236 w 652"/>
                <a:gd name="T31" fmla="*/ 195 h 494"/>
                <a:gd name="T32" fmla="*/ 232 w 652"/>
                <a:gd name="T33" fmla="*/ 195 h 494"/>
                <a:gd name="T34" fmla="*/ 206 w 652"/>
                <a:gd name="T35" fmla="*/ 222 h 494"/>
                <a:gd name="T36" fmla="*/ 176 w 652"/>
                <a:gd name="T37" fmla="*/ 224 h 494"/>
                <a:gd name="T38" fmla="*/ 164 w 652"/>
                <a:gd name="T39" fmla="*/ 234 h 494"/>
                <a:gd name="T40" fmla="*/ 92 w 652"/>
                <a:gd name="T41" fmla="*/ 253 h 494"/>
                <a:gd name="T42" fmla="*/ 63 w 652"/>
                <a:gd name="T43" fmla="*/ 239 h 494"/>
                <a:gd name="T44" fmla="*/ 52 w 652"/>
                <a:gd name="T45" fmla="*/ 248 h 494"/>
                <a:gd name="T46" fmla="*/ 18 w 652"/>
                <a:gd name="T47" fmla="*/ 248 h 494"/>
                <a:gd name="T48" fmla="*/ 4 w 652"/>
                <a:gd name="T49" fmla="*/ 284 h 494"/>
                <a:gd name="T50" fmla="*/ 26 w 652"/>
                <a:gd name="T51" fmla="*/ 303 h 494"/>
                <a:gd name="T52" fmla="*/ 28 w 652"/>
                <a:gd name="T53" fmla="*/ 326 h 494"/>
                <a:gd name="T54" fmla="*/ 14 w 652"/>
                <a:gd name="T55" fmla="*/ 368 h 494"/>
                <a:gd name="T56" fmla="*/ 34 w 652"/>
                <a:gd name="T57" fmla="*/ 380 h 494"/>
                <a:gd name="T58" fmla="*/ 60 w 652"/>
                <a:gd name="T59" fmla="*/ 417 h 494"/>
                <a:gd name="T60" fmla="*/ 64 w 652"/>
                <a:gd name="T61" fmla="*/ 434 h 494"/>
                <a:gd name="T62" fmla="*/ 88 w 652"/>
                <a:gd name="T63" fmla="*/ 477 h 494"/>
                <a:gd name="T64" fmla="*/ 106 w 652"/>
                <a:gd name="T65" fmla="*/ 490 h 494"/>
                <a:gd name="T66" fmla="*/ 130 w 652"/>
                <a:gd name="T67" fmla="*/ 492 h 494"/>
                <a:gd name="T68" fmla="*/ 145 w 652"/>
                <a:gd name="T69" fmla="*/ 466 h 494"/>
                <a:gd name="T70" fmla="*/ 158 w 652"/>
                <a:gd name="T71" fmla="*/ 464 h 494"/>
                <a:gd name="T72" fmla="*/ 217 w 652"/>
                <a:gd name="T73" fmla="*/ 467 h 494"/>
                <a:gd name="T74" fmla="*/ 236 w 652"/>
                <a:gd name="T75" fmla="*/ 474 h 494"/>
                <a:gd name="T76" fmla="*/ 251 w 652"/>
                <a:gd name="T77" fmla="*/ 480 h 494"/>
                <a:gd name="T78" fmla="*/ 284 w 652"/>
                <a:gd name="T79" fmla="*/ 480 h 494"/>
                <a:gd name="T80" fmla="*/ 338 w 652"/>
                <a:gd name="T81" fmla="*/ 470 h 494"/>
                <a:gd name="T82" fmla="*/ 389 w 652"/>
                <a:gd name="T83" fmla="*/ 464 h 494"/>
                <a:gd name="T84" fmla="*/ 428 w 652"/>
                <a:gd name="T85" fmla="*/ 483 h 494"/>
                <a:gd name="T86" fmla="*/ 446 w 652"/>
                <a:gd name="T87" fmla="*/ 484 h 494"/>
                <a:gd name="T88" fmla="*/ 472 w 652"/>
                <a:gd name="T89" fmla="*/ 491 h 494"/>
                <a:gd name="T90" fmla="*/ 470 w 652"/>
                <a:gd name="T91" fmla="*/ 470 h 494"/>
                <a:gd name="T92" fmla="*/ 476 w 652"/>
                <a:gd name="T93" fmla="*/ 461 h 494"/>
                <a:gd name="T94" fmla="*/ 482 w 652"/>
                <a:gd name="T95" fmla="*/ 456 h 494"/>
                <a:gd name="T96" fmla="*/ 475 w 652"/>
                <a:gd name="T97" fmla="*/ 442 h 494"/>
                <a:gd name="T98" fmla="*/ 461 w 652"/>
                <a:gd name="T99" fmla="*/ 429 h 494"/>
                <a:gd name="T100" fmla="*/ 462 w 652"/>
                <a:gd name="T101" fmla="*/ 420 h 494"/>
                <a:gd name="T102" fmla="*/ 472 w 652"/>
                <a:gd name="T103" fmla="*/ 398 h 494"/>
                <a:gd name="T104" fmla="*/ 502 w 652"/>
                <a:gd name="T105" fmla="*/ 397 h 494"/>
                <a:gd name="T106" fmla="*/ 528 w 652"/>
                <a:gd name="T107" fmla="*/ 390 h 494"/>
                <a:gd name="T108" fmla="*/ 544 w 652"/>
                <a:gd name="T109" fmla="*/ 375 h 494"/>
                <a:gd name="T110" fmla="*/ 544 w 652"/>
                <a:gd name="T111" fmla="*/ 368 h 494"/>
                <a:gd name="T112" fmla="*/ 543 w 652"/>
                <a:gd name="T113" fmla="*/ 352 h 494"/>
                <a:gd name="T114" fmla="*/ 563 w 652"/>
                <a:gd name="T115" fmla="*/ 339 h 494"/>
                <a:gd name="T116" fmla="*/ 585 w 652"/>
                <a:gd name="T117" fmla="*/ 314 h 494"/>
                <a:gd name="T118" fmla="*/ 602 w 652"/>
                <a:gd name="T119" fmla="*/ 302 h 494"/>
                <a:gd name="T120" fmla="*/ 634 w 652"/>
                <a:gd name="T121" fmla="*/ 294 h 494"/>
                <a:gd name="T122" fmla="*/ 642 w 652"/>
                <a:gd name="T123" fmla="*/ 293 h 494"/>
                <a:gd name="T124" fmla="*/ 649 w 652"/>
                <a:gd name="T125" fmla="*/ 27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2" h="494">
                  <a:moveTo>
                    <a:pt x="651" y="266"/>
                  </a:moveTo>
                  <a:cubicBezTo>
                    <a:pt x="652" y="265"/>
                    <a:pt x="652" y="265"/>
                    <a:pt x="652" y="265"/>
                  </a:cubicBezTo>
                  <a:cubicBezTo>
                    <a:pt x="652" y="265"/>
                    <a:pt x="652" y="265"/>
                    <a:pt x="652" y="265"/>
                  </a:cubicBezTo>
                  <a:cubicBezTo>
                    <a:pt x="652" y="265"/>
                    <a:pt x="652" y="265"/>
                    <a:pt x="652" y="265"/>
                  </a:cubicBezTo>
                  <a:cubicBezTo>
                    <a:pt x="639" y="228"/>
                    <a:pt x="639" y="228"/>
                    <a:pt x="639" y="228"/>
                  </a:cubicBezTo>
                  <a:cubicBezTo>
                    <a:pt x="631" y="222"/>
                    <a:pt x="631" y="222"/>
                    <a:pt x="631" y="222"/>
                  </a:cubicBezTo>
                  <a:cubicBezTo>
                    <a:pt x="631" y="221"/>
                    <a:pt x="631" y="221"/>
                    <a:pt x="631" y="221"/>
                  </a:cubicBezTo>
                  <a:cubicBezTo>
                    <a:pt x="629" y="206"/>
                    <a:pt x="629" y="206"/>
                    <a:pt x="629" y="206"/>
                  </a:cubicBezTo>
                  <a:cubicBezTo>
                    <a:pt x="612" y="204"/>
                    <a:pt x="612" y="204"/>
                    <a:pt x="612" y="204"/>
                  </a:cubicBezTo>
                  <a:cubicBezTo>
                    <a:pt x="612" y="204"/>
                    <a:pt x="612" y="204"/>
                    <a:pt x="612" y="204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11" y="204"/>
                    <a:pt x="611" y="204"/>
                    <a:pt x="611" y="204"/>
                  </a:cubicBezTo>
                  <a:cubicBezTo>
                    <a:pt x="611" y="203"/>
                    <a:pt x="611" y="203"/>
                    <a:pt x="611" y="203"/>
                  </a:cubicBezTo>
                  <a:cubicBezTo>
                    <a:pt x="611" y="202"/>
                    <a:pt x="611" y="202"/>
                    <a:pt x="611" y="202"/>
                  </a:cubicBezTo>
                  <a:cubicBezTo>
                    <a:pt x="609" y="197"/>
                    <a:pt x="604" y="191"/>
                    <a:pt x="596" y="184"/>
                  </a:cubicBezTo>
                  <a:cubicBezTo>
                    <a:pt x="591" y="181"/>
                    <a:pt x="587" y="178"/>
                    <a:pt x="583" y="178"/>
                  </a:cubicBezTo>
                  <a:cubicBezTo>
                    <a:pt x="580" y="176"/>
                    <a:pt x="578" y="175"/>
                    <a:pt x="576" y="173"/>
                  </a:cubicBezTo>
                  <a:cubicBezTo>
                    <a:pt x="570" y="170"/>
                    <a:pt x="552" y="167"/>
                    <a:pt x="521" y="166"/>
                  </a:cubicBezTo>
                  <a:cubicBezTo>
                    <a:pt x="520" y="166"/>
                    <a:pt x="520" y="166"/>
                    <a:pt x="520" y="166"/>
                  </a:cubicBezTo>
                  <a:cubicBezTo>
                    <a:pt x="520" y="166"/>
                    <a:pt x="520" y="166"/>
                    <a:pt x="520" y="166"/>
                  </a:cubicBezTo>
                  <a:cubicBezTo>
                    <a:pt x="516" y="160"/>
                    <a:pt x="516" y="160"/>
                    <a:pt x="516" y="160"/>
                  </a:cubicBezTo>
                  <a:cubicBezTo>
                    <a:pt x="514" y="157"/>
                    <a:pt x="513" y="154"/>
                    <a:pt x="513" y="150"/>
                  </a:cubicBezTo>
                  <a:cubicBezTo>
                    <a:pt x="513" y="146"/>
                    <a:pt x="518" y="131"/>
                    <a:pt x="529" y="108"/>
                  </a:cubicBezTo>
                  <a:cubicBezTo>
                    <a:pt x="524" y="90"/>
                    <a:pt x="524" y="90"/>
                    <a:pt x="524" y="90"/>
                  </a:cubicBezTo>
                  <a:cubicBezTo>
                    <a:pt x="524" y="90"/>
                    <a:pt x="524" y="90"/>
                    <a:pt x="524" y="90"/>
                  </a:cubicBezTo>
                  <a:cubicBezTo>
                    <a:pt x="518" y="62"/>
                    <a:pt x="518" y="62"/>
                    <a:pt x="518" y="62"/>
                  </a:cubicBezTo>
                  <a:cubicBezTo>
                    <a:pt x="517" y="58"/>
                    <a:pt x="510" y="54"/>
                    <a:pt x="498" y="51"/>
                  </a:cubicBezTo>
                  <a:cubicBezTo>
                    <a:pt x="496" y="50"/>
                    <a:pt x="493" y="49"/>
                    <a:pt x="491" y="48"/>
                  </a:cubicBezTo>
                  <a:cubicBezTo>
                    <a:pt x="486" y="46"/>
                    <a:pt x="483" y="42"/>
                    <a:pt x="482" y="38"/>
                  </a:cubicBezTo>
                  <a:cubicBezTo>
                    <a:pt x="479" y="32"/>
                    <a:pt x="475" y="28"/>
                    <a:pt x="470" y="26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464" y="0"/>
                    <a:pt x="464" y="0"/>
                    <a:pt x="464" y="0"/>
                  </a:cubicBezTo>
                  <a:cubicBezTo>
                    <a:pt x="445" y="2"/>
                    <a:pt x="445" y="2"/>
                    <a:pt x="445" y="2"/>
                  </a:cubicBezTo>
                  <a:cubicBezTo>
                    <a:pt x="443" y="7"/>
                    <a:pt x="443" y="7"/>
                    <a:pt x="443" y="7"/>
                  </a:cubicBezTo>
                  <a:cubicBezTo>
                    <a:pt x="440" y="16"/>
                    <a:pt x="438" y="20"/>
                    <a:pt x="435" y="20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15" y="26"/>
                    <a:pt x="410" y="30"/>
                    <a:pt x="408" y="33"/>
                  </a:cubicBezTo>
                  <a:cubicBezTo>
                    <a:pt x="407" y="35"/>
                    <a:pt x="406" y="40"/>
                    <a:pt x="405" y="46"/>
                  </a:cubicBezTo>
                  <a:cubicBezTo>
                    <a:pt x="404" y="53"/>
                    <a:pt x="402" y="58"/>
                    <a:pt x="401" y="62"/>
                  </a:cubicBezTo>
                  <a:cubicBezTo>
                    <a:pt x="398" y="67"/>
                    <a:pt x="395" y="71"/>
                    <a:pt x="389" y="73"/>
                  </a:cubicBezTo>
                  <a:cubicBezTo>
                    <a:pt x="379" y="77"/>
                    <a:pt x="361" y="70"/>
                    <a:pt x="337" y="53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9" y="113"/>
                    <a:pt x="309" y="113"/>
                    <a:pt x="309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6" y="116"/>
                    <a:pt x="304" y="118"/>
                    <a:pt x="301" y="118"/>
                  </a:cubicBezTo>
                  <a:cubicBezTo>
                    <a:pt x="298" y="119"/>
                    <a:pt x="295" y="118"/>
                    <a:pt x="291" y="115"/>
                  </a:cubicBezTo>
                  <a:cubicBezTo>
                    <a:pt x="288" y="113"/>
                    <a:pt x="279" y="111"/>
                    <a:pt x="264" y="110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45" y="123"/>
                    <a:pt x="247" y="126"/>
                    <a:pt x="246" y="128"/>
                  </a:cubicBezTo>
                  <a:cubicBezTo>
                    <a:pt x="242" y="154"/>
                    <a:pt x="242" y="154"/>
                    <a:pt x="242" y="154"/>
                  </a:cubicBezTo>
                  <a:cubicBezTo>
                    <a:pt x="244" y="168"/>
                    <a:pt x="244" y="168"/>
                    <a:pt x="244" y="168"/>
                  </a:cubicBezTo>
                  <a:cubicBezTo>
                    <a:pt x="244" y="168"/>
                    <a:pt x="244" y="168"/>
                    <a:pt x="244" y="168"/>
                  </a:cubicBezTo>
                  <a:cubicBezTo>
                    <a:pt x="244" y="168"/>
                    <a:pt x="244" y="168"/>
                    <a:pt x="244" y="168"/>
                  </a:cubicBezTo>
                  <a:cubicBezTo>
                    <a:pt x="244" y="169"/>
                    <a:pt x="244" y="169"/>
                    <a:pt x="244" y="169"/>
                  </a:cubicBezTo>
                  <a:cubicBezTo>
                    <a:pt x="244" y="169"/>
                    <a:pt x="244" y="169"/>
                    <a:pt x="244" y="169"/>
                  </a:cubicBezTo>
                  <a:cubicBezTo>
                    <a:pt x="236" y="195"/>
                    <a:pt x="236" y="195"/>
                    <a:pt x="236" y="195"/>
                  </a:cubicBezTo>
                  <a:cubicBezTo>
                    <a:pt x="236" y="197"/>
                    <a:pt x="235" y="198"/>
                    <a:pt x="234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2" y="195"/>
                    <a:pt x="232" y="195"/>
                    <a:pt x="232" y="195"/>
                  </a:cubicBezTo>
                  <a:cubicBezTo>
                    <a:pt x="230" y="192"/>
                    <a:pt x="230" y="191"/>
                    <a:pt x="228" y="191"/>
                  </a:cubicBezTo>
                  <a:cubicBezTo>
                    <a:pt x="228" y="192"/>
                    <a:pt x="226" y="193"/>
                    <a:pt x="226" y="197"/>
                  </a:cubicBezTo>
                  <a:cubicBezTo>
                    <a:pt x="224" y="204"/>
                    <a:pt x="220" y="210"/>
                    <a:pt x="213" y="216"/>
                  </a:cubicBezTo>
                  <a:cubicBezTo>
                    <a:pt x="206" y="222"/>
                    <a:pt x="206" y="222"/>
                    <a:pt x="206" y="222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66" y="234"/>
                    <a:pt x="166" y="234"/>
                    <a:pt x="166" y="234"/>
                  </a:cubicBezTo>
                  <a:cubicBezTo>
                    <a:pt x="166" y="234"/>
                    <a:pt x="166" y="234"/>
                    <a:pt x="166" y="234"/>
                  </a:cubicBezTo>
                  <a:cubicBezTo>
                    <a:pt x="165" y="234"/>
                    <a:pt x="165" y="234"/>
                    <a:pt x="165" y="234"/>
                  </a:cubicBezTo>
                  <a:cubicBezTo>
                    <a:pt x="164" y="234"/>
                    <a:pt x="164" y="234"/>
                    <a:pt x="164" y="234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2" y="235"/>
                    <a:pt x="128" y="236"/>
                    <a:pt x="124" y="236"/>
                  </a:cubicBezTo>
                  <a:cubicBezTo>
                    <a:pt x="120" y="234"/>
                    <a:pt x="113" y="236"/>
                    <a:pt x="103" y="240"/>
                  </a:cubicBezTo>
                  <a:cubicBezTo>
                    <a:pt x="92" y="253"/>
                    <a:pt x="92" y="253"/>
                    <a:pt x="92" y="253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61" y="246"/>
                    <a:pt x="61" y="246"/>
                    <a:pt x="61" y="246"/>
                  </a:cubicBezTo>
                  <a:cubicBezTo>
                    <a:pt x="52" y="248"/>
                    <a:pt x="52" y="248"/>
                    <a:pt x="52" y="248"/>
                  </a:cubicBezTo>
                  <a:cubicBezTo>
                    <a:pt x="52" y="248"/>
                    <a:pt x="52" y="248"/>
                    <a:pt x="52" y="248"/>
                  </a:cubicBezTo>
                  <a:cubicBezTo>
                    <a:pt x="52" y="248"/>
                    <a:pt x="52" y="248"/>
                    <a:pt x="52" y="248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46" y="244"/>
                    <a:pt x="39" y="242"/>
                    <a:pt x="33" y="241"/>
                  </a:cubicBezTo>
                  <a:cubicBezTo>
                    <a:pt x="29" y="240"/>
                    <a:pt x="25" y="243"/>
                    <a:pt x="18" y="248"/>
                  </a:cubicBezTo>
                  <a:cubicBezTo>
                    <a:pt x="12" y="254"/>
                    <a:pt x="7" y="259"/>
                    <a:pt x="4" y="264"/>
                  </a:cubicBezTo>
                  <a:cubicBezTo>
                    <a:pt x="6" y="265"/>
                    <a:pt x="6" y="266"/>
                    <a:pt x="6" y="269"/>
                  </a:cubicBezTo>
                  <a:cubicBezTo>
                    <a:pt x="7" y="272"/>
                    <a:pt x="8" y="274"/>
                    <a:pt x="8" y="277"/>
                  </a:cubicBezTo>
                  <a:cubicBezTo>
                    <a:pt x="7" y="280"/>
                    <a:pt x="6" y="282"/>
                    <a:pt x="4" y="284"/>
                  </a:cubicBezTo>
                  <a:cubicBezTo>
                    <a:pt x="2" y="285"/>
                    <a:pt x="1" y="289"/>
                    <a:pt x="0" y="295"/>
                  </a:cubicBezTo>
                  <a:cubicBezTo>
                    <a:pt x="6" y="300"/>
                    <a:pt x="6" y="300"/>
                    <a:pt x="6" y="300"/>
                  </a:cubicBezTo>
                  <a:cubicBezTo>
                    <a:pt x="15" y="290"/>
                    <a:pt x="15" y="290"/>
                    <a:pt x="15" y="290"/>
                  </a:cubicBezTo>
                  <a:cubicBezTo>
                    <a:pt x="26" y="303"/>
                    <a:pt x="26" y="303"/>
                    <a:pt x="26" y="303"/>
                  </a:cubicBezTo>
                  <a:cubicBezTo>
                    <a:pt x="26" y="304"/>
                    <a:pt x="26" y="304"/>
                    <a:pt x="26" y="304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8" y="326"/>
                    <a:pt x="28" y="326"/>
                    <a:pt x="28" y="326"/>
                  </a:cubicBezTo>
                  <a:cubicBezTo>
                    <a:pt x="22" y="356"/>
                    <a:pt x="22" y="356"/>
                    <a:pt x="22" y="356"/>
                  </a:cubicBezTo>
                  <a:cubicBezTo>
                    <a:pt x="20" y="356"/>
                    <a:pt x="20" y="356"/>
                    <a:pt x="20" y="356"/>
                  </a:cubicBezTo>
                  <a:cubicBezTo>
                    <a:pt x="11" y="356"/>
                    <a:pt x="5" y="357"/>
                    <a:pt x="3" y="358"/>
                  </a:cubicBezTo>
                  <a:cubicBezTo>
                    <a:pt x="3" y="360"/>
                    <a:pt x="7" y="364"/>
                    <a:pt x="14" y="368"/>
                  </a:cubicBezTo>
                  <a:cubicBezTo>
                    <a:pt x="20" y="367"/>
                    <a:pt x="20" y="367"/>
                    <a:pt x="20" y="367"/>
                  </a:cubicBezTo>
                  <a:cubicBezTo>
                    <a:pt x="21" y="367"/>
                    <a:pt x="21" y="367"/>
                    <a:pt x="21" y="367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40" y="385"/>
                    <a:pt x="39" y="392"/>
                    <a:pt x="32" y="404"/>
                  </a:cubicBezTo>
                  <a:cubicBezTo>
                    <a:pt x="34" y="416"/>
                    <a:pt x="34" y="416"/>
                    <a:pt x="34" y="416"/>
                  </a:cubicBezTo>
                  <a:cubicBezTo>
                    <a:pt x="40" y="417"/>
                    <a:pt x="40" y="417"/>
                    <a:pt x="40" y="417"/>
                  </a:cubicBezTo>
                  <a:cubicBezTo>
                    <a:pt x="60" y="417"/>
                    <a:pt x="60" y="417"/>
                    <a:pt x="60" y="417"/>
                  </a:cubicBezTo>
                  <a:cubicBezTo>
                    <a:pt x="50" y="427"/>
                    <a:pt x="50" y="427"/>
                    <a:pt x="50" y="427"/>
                  </a:cubicBezTo>
                  <a:cubicBezTo>
                    <a:pt x="56" y="430"/>
                    <a:pt x="56" y="430"/>
                    <a:pt x="56" y="430"/>
                  </a:cubicBezTo>
                  <a:cubicBezTo>
                    <a:pt x="56" y="430"/>
                    <a:pt x="56" y="430"/>
                    <a:pt x="56" y="430"/>
                  </a:cubicBezTo>
                  <a:cubicBezTo>
                    <a:pt x="64" y="434"/>
                    <a:pt x="64" y="434"/>
                    <a:pt x="64" y="434"/>
                  </a:cubicBezTo>
                  <a:cubicBezTo>
                    <a:pt x="85" y="444"/>
                    <a:pt x="85" y="444"/>
                    <a:pt x="85" y="444"/>
                  </a:cubicBezTo>
                  <a:cubicBezTo>
                    <a:pt x="86" y="444"/>
                    <a:pt x="86" y="444"/>
                    <a:pt x="86" y="444"/>
                  </a:cubicBezTo>
                  <a:cubicBezTo>
                    <a:pt x="86" y="444"/>
                    <a:pt x="86" y="444"/>
                    <a:pt x="86" y="444"/>
                  </a:cubicBezTo>
                  <a:cubicBezTo>
                    <a:pt x="88" y="477"/>
                    <a:pt x="88" y="477"/>
                    <a:pt x="88" y="477"/>
                  </a:cubicBezTo>
                  <a:cubicBezTo>
                    <a:pt x="89" y="483"/>
                    <a:pt x="94" y="488"/>
                    <a:pt x="103" y="491"/>
                  </a:cubicBezTo>
                  <a:cubicBezTo>
                    <a:pt x="105" y="490"/>
                    <a:pt x="105" y="490"/>
                    <a:pt x="105" y="490"/>
                  </a:cubicBezTo>
                  <a:cubicBezTo>
                    <a:pt x="105" y="490"/>
                    <a:pt x="105" y="490"/>
                    <a:pt x="105" y="490"/>
                  </a:cubicBezTo>
                  <a:cubicBezTo>
                    <a:pt x="106" y="490"/>
                    <a:pt x="106" y="490"/>
                    <a:pt x="106" y="490"/>
                  </a:cubicBezTo>
                  <a:cubicBezTo>
                    <a:pt x="128" y="494"/>
                    <a:pt x="128" y="494"/>
                    <a:pt x="128" y="494"/>
                  </a:cubicBezTo>
                  <a:cubicBezTo>
                    <a:pt x="130" y="494"/>
                    <a:pt x="130" y="494"/>
                    <a:pt x="130" y="494"/>
                  </a:cubicBezTo>
                  <a:cubicBezTo>
                    <a:pt x="130" y="493"/>
                    <a:pt x="130" y="493"/>
                    <a:pt x="130" y="493"/>
                  </a:cubicBezTo>
                  <a:cubicBezTo>
                    <a:pt x="130" y="492"/>
                    <a:pt x="130" y="492"/>
                    <a:pt x="130" y="492"/>
                  </a:cubicBezTo>
                  <a:cubicBezTo>
                    <a:pt x="132" y="488"/>
                    <a:pt x="134" y="485"/>
                    <a:pt x="134" y="484"/>
                  </a:cubicBezTo>
                  <a:cubicBezTo>
                    <a:pt x="134" y="483"/>
                    <a:pt x="134" y="483"/>
                    <a:pt x="134" y="483"/>
                  </a:cubicBezTo>
                  <a:cubicBezTo>
                    <a:pt x="134" y="480"/>
                    <a:pt x="135" y="476"/>
                    <a:pt x="138" y="474"/>
                  </a:cubicBezTo>
                  <a:cubicBezTo>
                    <a:pt x="142" y="472"/>
                    <a:pt x="144" y="469"/>
                    <a:pt x="145" y="466"/>
                  </a:cubicBezTo>
                  <a:cubicBezTo>
                    <a:pt x="145" y="466"/>
                    <a:pt x="145" y="466"/>
                    <a:pt x="145" y="466"/>
                  </a:cubicBezTo>
                  <a:cubicBezTo>
                    <a:pt x="146" y="463"/>
                    <a:pt x="150" y="462"/>
                    <a:pt x="157" y="464"/>
                  </a:cubicBezTo>
                  <a:cubicBezTo>
                    <a:pt x="158" y="464"/>
                    <a:pt x="158" y="464"/>
                    <a:pt x="158" y="464"/>
                  </a:cubicBezTo>
                  <a:cubicBezTo>
                    <a:pt x="158" y="464"/>
                    <a:pt x="158" y="464"/>
                    <a:pt x="158" y="464"/>
                  </a:cubicBezTo>
                  <a:cubicBezTo>
                    <a:pt x="165" y="468"/>
                    <a:pt x="165" y="468"/>
                    <a:pt x="165" y="468"/>
                  </a:cubicBezTo>
                  <a:cubicBezTo>
                    <a:pt x="190" y="473"/>
                    <a:pt x="190" y="473"/>
                    <a:pt x="190" y="473"/>
                  </a:cubicBezTo>
                  <a:cubicBezTo>
                    <a:pt x="206" y="472"/>
                    <a:pt x="206" y="472"/>
                    <a:pt x="206" y="472"/>
                  </a:cubicBezTo>
                  <a:cubicBezTo>
                    <a:pt x="217" y="467"/>
                    <a:pt x="217" y="467"/>
                    <a:pt x="217" y="467"/>
                  </a:cubicBezTo>
                  <a:cubicBezTo>
                    <a:pt x="219" y="464"/>
                    <a:pt x="221" y="463"/>
                    <a:pt x="222" y="462"/>
                  </a:cubicBezTo>
                  <a:cubicBezTo>
                    <a:pt x="224" y="462"/>
                    <a:pt x="227" y="463"/>
                    <a:pt x="230" y="466"/>
                  </a:cubicBezTo>
                  <a:cubicBezTo>
                    <a:pt x="232" y="466"/>
                    <a:pt x="232" y="466"/>
                    <a:pt x="232" y="466"/>
                  </a:cubicBezTo>
                  <a:cubicBezTo>
                    <a:pt x="233" y="468"/>
                    <a:pt x="234" y="470"/>
                    <a:pt x="236" y="474"/>
                  </a:cubicBezTo>
                  <a:cubicBezTo>
                    <a:pt x="244" y="480"/>
                    <a:pt x="244" y="480"/>
                    <a:pt x="244" y="480"/>
                  </a:cubicBezTo>
                  <a:cubicBezTo>
                    <a:pt x="250" y="480"/>
                    <a:pt x="250" y="480"/>
                    <a:pt x="250" y="480"/>
                  </a:cubicBezTo>
                  <a:cubicBezTo>
                    <a:pt x="250" y="480"/>
                    <a:pt x="250" y="480"/>
                    <a:pt x="250" y="480"/>
                  </a:cubicBezTo>
                  <a:cubicBezTo>
                    <a:pt x="251" y="480"/>
                    <a:pt x="251" y="480"/>
                    <a:pt x="251" y="480"/>
                  </a:cubicBezTo>
                  <a:cubicBezTo>
                    <a:pt x="252" y="480"/>
                    <a:pt x="252" y="480"/>
                    <a:pt x="252" y="480"/>
                  </a:cubicBezTo>
                  <a:cubicBezTo>
                    <a:pt x="260" y="484"/>
                    <a:pt x="260" y="484"/>
                    <a:pt x="260" y="484"/>
                  </a:cubicBezTo>
                  <a:cubicBezTo>
                    <a:pt x="276" y="483"/>
                    <a:pt x="276" y="483"/>
                    <a:pt x="276" y="483"/>
                  </a:cubicBezTo>
                  <a:cubicBezTo>
                    <a:pt x="284" y="480"/>
                    <a:pt x="284" y="480"/>
                    <a:pt x="284" y="480"/>
                  </a:cubicBezTo>
                  <a:cubicBezTo>
                    <a:pt x="307" y="482"/>
                    <a:pt x="307" y="482"/>
                    <a:pt x="307" y="482"/>
                  </a:cubicBezTo>
                  <a:cubicBezTo>
                    <a:pt x="317" y="479"/>
                    <a:pt x="317" y="479"/>
                    <a:pt x="317" y="479"/>
                  </a:cubicBezTo>
                  <a:cubicBezTo>
                    <a:pt x="329" y="474"/>
                    <a:pt x="329" y="474"/>
                    <a:pt x="329" y="474"/>
                  </a:cubicBezTo>
                  <a:cubicBezTo>
                    <a:pt x="331" y="473"/>
                    <a:pt x="334" y="472"/>
                    <a:pt x="338" y="470"/>
                  </a:cubicBezTo>
                  <a:cubicBezTo>
                    <a:pt x="360" y="470"/>
                    <a:pt x="360" y="470"/>
                    <a:pt x="360" y="470"/>
                  </a:cubicBezTo>
                  <a:cubicBezTo>
                    <a:pt x="368" y="468"/>
                    <a:pt x="368" y="468"/>
                    <a:pt x="368" y="468"/>
                  </a:cubicBezTo>
                  <a:cubicBezTo>
                    <a:pt x="371" y="466"/>
                    <a:pt x="374" y="464"/>
                    <a:pt x="376" y="464"/>
                  </a:cubicBezTo>
                  <a:cubicBezTo>
                    <a:pt x="389" y="464"/>
                    <a:pt x="389" y="464"/>
                    <a:pt x="389" y="464"/>
                  </a:cubicBezTo>
                  <a:cubicBezTo>
                    <a:pt x="395" y="469"/>
                    <a:pt x="395" y="469"/>
                    <a:pt x="395" y="469"/>
                  </a:cubicBezTo>
                  <a:cubicBezTo>
                    <a:pt x="412" y="472"/>
                    <a:pt x="412" y="472"/>
                    <a:pt x="412" y="472"/>
                  </a:cubicBezTo>
                  <a:cubicBezTo>
                    <a:pt x="415" y="472"/>
                    <a:pt x="417" y="474"/>
                    <a:pt x="421" y="478"/>
                  </a:cubicBezTo>
                  <a:cubicBezTo>
                    <a:pt x="428" y="483"/>
                    <a:pt x="428" y="483"/>
                    <a:pt x="428" y="483"/>
                  </a:cubicBezTo>
                  <a:cubicBezTo>
                    <a:pt x="429" y="484"/>
                    <a:pt x="429" y="484"/>
                    <a:pt x="429" y="484"/>
                  </a:cubicBezTo>
                  <a:cubicBezTo>
                    <a:pt x="446" y="484"/>
                    <a:pt x="446" y="484"/>
                    <a:pt x="446" y="484"/>
                  </a:cubicBezTo>
                  <a:cubicBezTo>
                    <a:pt x="446" y="484"/>
                    <a:pt x="446" y="484"/>
                    <a:pt x="446" y="484"/>
                  </a:cubicBezTo>
                  <a:cubicBezTo>
                    <a:pt x="446" y="484"/>
                    <a:pt x="446" y="484"/>
                    <a:pt x="446" y="484"/>
                  </a:cubicBezTo>
                  <a:cubicBezTo>
                    <a:pt x="454" y="488"/>
                    <a:pt x="454" y="488"/>
                    <a:pt x="454" y="488"/>
                  </a:cubicBezTo>
                  <a:cubicBezTo>
                    <a:pt x="464" y="490"/>
                    <a:pt x="464" y="490"/>
                    <a:pt x="464" y="490"/>
                  </a:cubicBezTo>
                  <a:cubicBezTo>
                    <a:pt x="464" y="490"/>
                    <a:pt x="464" y="490"/>
                    <a:pt x="464" y="490"/>
                  </a:cubicBezTo>
                  <a:cubicBezTo>
                    <a:pt x="472" y="491"/>
                    <a:pt x="472" y="491"/>
                    <a:pt x="472" y="491"/>
                  </a:cubicBezTo>
                  <a:cubicBezTo>
                    <a:pt x="475" y="486"/>
                    <a:pt x="475" y="486"/>
                    <a:pt x="475" y="486"/>
                  </a:cubicBezTo>
                  <a:cubicBezTo>
                    <a:pt x="471" y="478"/>
                    <a:pt x="471" y="478"/>
                    <a:pt x="471" y="478"/>
                  </a:cubicBezTo>
                  <a:cubicBezTo>
                    <a:pt x="470" y="470"/>
                    <a:pt x="470" y="470"/>
                    <a:pt x="470" y="470"/>
                  </a:cubicBezTo>
                  <a:cubicBezTo>
                    <a:pt x="470" y="470"/>
                    <a:pt x="470" y="470"/>
                    <a:pt x="470" y="470"/>
                  </a:cubicBezTo>
                  <a:cubicBezTo>
                    <a:pt x="469" y="470"/>
                    <a:pt x="469" y="470"/>
                    <a:pt x="469" y="470"/>
                  </a:cubicBezTo>
                  <a:cubicBezTo>
                    <a:pt x="470" y="469"/>
                    <a:pt x="470" y="469"/>
                    <a:pt x="470" y="469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6" y="460"/>
                    <a:pt x="476" y="460"/>
                    <a:pt x="476" y="460"/>
                  </a:cubicBezTo>
                  <a:cubicBezTo>
                    <a:pt x="482" y="456"/>
                    <a:pt x="482" y="456"/>
                    <a:pt x="482" y="456"/>
                  </a:cubicBezTo>
                  <a:cubicBezTo>
                    <a:pt x="482" y="456"/>
                    <a:pt x="482" y="456"/>
                    <a:pt x="482" y="456"/>
                  </a:cubicBezTo>
                  <a:cubicBezTo>
                    <a:pt x="481" y="454"/>
                    <a:pt x="481" y="454"/>
                    <a:pt x="481" y="454"/>
                  </a:cubicBezTo>
                  <a:cubicBezTo>
                    <a:pt x="478" y="446"/>
                    <a:pt x="478" y="446"/>
                    <a:pt x="478" y="446"/>
                  </a:cubicBezTo>
                  <a:cubicBezTo>
                    <a:pt x="478" y="445"/>
                    <a:pt x="477" y="444"/>
                    <a:pt x="475" y="442"/>
                  </a:cubicBezTo>
                  <a:cubicBezTo>
                    <a:pt x="475" y="442"/>
                    <a:pt x="475" y="442"/>
                    <a:pt x="475" y="442"/>
                  </a:cubicBezTo>
                  <a:cubicBezTo>
                    <a:pt x="469" y="436"/>
                    <a:pt x="469" y="436"/>
                    <a:pt x="469" y="436"/>
                  </a:cubicBezTo>
                  <a:cubicBezTo>
                    <a:pt x="461" y="430"/>
                    <a:pt x="461" y="430"/>
                    <a:pt x="461" y="430"/>
                  </a:cubicBezTo>
                  <a:cubicBezTo>
                    <a:pt x="461" y="429"/>
                    <a:pt x="461" y="429"/>
                    <a:pt x="461" y="429"/>
                  </a:cubicBezTo>
                  <a:cubicBezTo>
                    <a:pt x="460" y="428"/>
                    <a:pt x="460" y="428"/>
                    <a:pt x="460" y="428"/>
                  </a:cubicBezTo>
                  <a:cubicBezTo>
                    <a:pt x="460" y="428"/>
                    <a:pt x="460" y="428"/>
                    <a:pt x="460" y="428"/>
                  </a:cubicBezTo>
                  <a:cubicBezTo>
                    <a:pt x="460" y="427"/>
                    <a:pt x="460" y="427"/>
                    <a:pt x="460" y="427"/>
                  </a:cubicBezTo>
                  <a:cubicBezTo>
                    <a:pt x="462" y="420"/>
                    <a:pt x="462" y="420"/>
                    <a:pt x="462" y="420"/>
                  </a:cubicBezTo>
                  <a:cubicBezTo>
                    <a:pt x="462" y="414"/>
                    <a:pt x="462" y="414"/>
                    <a:pt x="462" y="414"/>
                  </a:cubicBezTo>
                  <a:cubicBezTo>
                    <a:pt x="458" y="404"/>
                    <a:pt x="458" y="404"/>
                    <a:pt x="458" y="404"/>
                  </a:cubicBezTo>
                  <a:cubicBezTo>
                    <a:pt x="467" y="402"/>
                    <a:pt x="467" y="402"/>
                    <a:pt x="467" y="402"/>
                  </a:cubicBezTo>
                  <a:cubicBezTo>
                    <a:pt x="472" y="398"/>
                    <a:pt x="472" y="398"/>
                    <a:pt x="472" y="398"/>
                  </a:cubicBezTo>
                  <a:cubicBezTo>
                    <a:pt x="483" y="398"/>
                    <a:pt x="483" y="398"/>
                    <a:pt x="483" y="398"/>
                  </a:cubicBezTo>
                  <a:cubicBezTo>
                    <a:pt x="494" y="396"/>
                    <a:pt x="494" y="396"/>
                    <a:pt x="494" y="396"/>
                  </a:cubicBezTo>
                  <a:cubicBezTo>
                    <a:pt x="494" y="396"/>
                    <a:pt x="494" y="396"/>
                    <a:pt x="494" y="396"/>
                  </a:cubicBezTo>
                  <a:cubicBezTo>
                    <a:pt x="502" y="397"/>
                    <a:pt x="502" y="397"/>
                    <a:pt x="502" y="397"/>
                  </a:cubicBezTo>
                  <a:cubicBezTo>
                    <a:pt x="511" y="394"/>
                    <a:pt x="511" y="394"/>
                    <a:pt x="511" y="394"/>
                  </a:cubicBezTo>
                  <a:cubicBezTo>
                    <a:pt x="521" y="393"/>
                    <a:pt x="521" y="393"/>
                    <a:pt x="521" y="393"/>
                  </a:cubicBezTo>
                  <a:cubicBezTo>
                    <a:pt x="527" y="390"/>
                    <a:pt x="527" y="390"/>
                    <a:pt x="527" y="390"/>
                  </a:cubicBezTo>
                  <a:cubicBezTo>
                    <a:pt x="528" y="390"/>
                    <a:pt x="528" y="390"/>
                    <a:pt x="528" y="390"/>
                  </a:cubicBezTo>
                  <a:cubicBezTo>
                    <a:pt x="545" y="387"/>
                    <a:pt x="545" y="387"/>
                    <a:pt x="545" y="387"/>
                  </a:cubicBezTo>
                  <a:cubicBezTo>
                    <a:pt x="548" y="384"/>
                    <a:pt x="548" y="384"/>
                    <a:pt x="548" y="384"/>
                  </a:cubicBezTo>
                  <a:cubicBezTo>
                    <a:pt x="547" y="381"/>
                    <a:pt x="547" y="381"/>
                    <a:pt x="547" y="381"/>
                  </a:cubicBezTo>
                  <a:cubicBezTo>
                    <a:pt x="544" y="375"/>
                    <a:pt x="544" y="375"/>
                    <a:pt x="544" y="375"/>
                  </a:cubicBezTo>
                  <a:cubicBezTo>
                    <a:pt x="544" y="375"/>
                    <a:pt x="544" y="375"/>
                    <a:pt x="544" y="375"/>
                  </a:cubicBezTo>
                  <a:cubicBezTo>
                    <a:pt x="543" y="374"/>
                    <a:pt x="543" y="374"/>
                    <a:pt x="543" y="374"/>
                  </a:cubicBezTo>
                  <a:cubicBezTo>
                    <a:pt x="543" y="374"/>
                    <a:pt x="543" y="374"/>
                    <a:pt x="543" y="374"/>
                  </a:cubicBezTo>
                  <a:cubicBezTo>
                    <a:pt x="544" y="368"/>
                    <a:pt x="544" y="368"/>
                    <a:pt x="544" y="368"/>
                  </a:cubicBezTo>
                  <a:cubicBezTo>
                    <a:pt x="544" y="368"/>
                    <a:pt x="544" y="368"/>
                    <a:pt x="544" y="368"/>
                  </a:cubicBezTo>
                  <a:cubicBezTo>
                    <a:pt x="544" y="359"/>
                    <a:pt x="544" y="359"/>
                    <a:pt x="544" y="359"/>
                  </a:cubicBezTo>
                  <a:cubicBezTo>
                    <a:pt x="543" y="352"/>
                    <a:pt x="543" y="352"/>
                    <a:pt x="543" y="352"/>
                  </a:cubicBezTo>
                  <a:cubicBezTo>
                    <a:pt x="543" y="352"/>
                    <a:pt x="543" y="352"/>
                    <a:pt x="543" y="352"/>
                  </a:cubicBezTo>
                  <a:cubicBezTo>
                    <a:pt x="543" y="352"/>
                    <a:pt x="543" y="352"/>
                    <a:pt x="543" y="352"/>
                  </a:cubicBezTo>
                  <a:cubicBezTo>
                    <a:pt x="547" y="344"/>
                    <a:pt x="547" y="344"/>
                    <a:pt x="547" y="344"/>
                  </a:cubicBezTo>
                  <a:cubicBezTo>
                    <a:pt x="548" y="340"/>
                    <a:pt x="550" y="338"/>
                    <a:pt x="553" y="338"/>
                  </a:cubicBezTo>
                  <a:cubicBezTo>
                    <a:pt x="563" y="339"/>
                    <a:pt x="563" y="339"/>
                    <a:pt x="563" y="339"/>
                  </a:cubicBezTo>
                  <a:cubicBezTo>
                    <a:pt x="565" y="339"/>
                    <a:pt x="567" y="338"/>
                    <a:pt x="569" y="336"/>
                  </a:cubicBezTo>
                  <a:cubicBezTo>
                    <a:pt x="584" y="315"/>
                    <a:pt x="584" y="315"/>
                    <a:pt x="584" y="315"/>
                  </a:cubicBezTo>
                  <a:cubicBezTo>
                    <a:pt x="584" y="315"/>
                    <a:pt x="584" y="315"/>
                    <a:pt x="584" y="315"/>
                  </a:cubicBezTo>
                  <a:cubicBezTo>
                    <a:pt x="585" y="314"/>
                    <a:pt x="585" y="314"/>
                    <a:pt x="585" y="314"/>
                  </a:cubicBezTo>
                  <a:cubicBezTo>
                    <a:pt x="593" y="308"/>
                    <a:pt x="593" y="308"/>
                    <a:pt x="593" y="308"/>
                  </a:cubicBezTo>
                  <a:cubicBezTo>
                    <a:pt x="594" y="307"/>
                    <a:pt x="594" y="307"/>
                    <a:pt x="594" y="307"/>
                  </a:cubicBezTo>
                  <a:cubicBezTo>
                    <a:pt x="597" y="306"/>
                    <a:pt x="599" y="305"/>
                    <a:pt x="600" y="304"/>
                  </a:cubicBezTo>
                  <a:cubicBezTo>
                    <a:pt x="602" y="302"/>
                    <a:pt x="602" y="302"/>
                    <a:pt x="602" y="302"/>
                  </a:cubicBezTo>
                  <a:cubicBezTo>
                    <a:pt x="605" y="298"/>
                    <a:pt x="608" y="297"/>
                    <a:pt x="609" y="297"/>
                  </a:cubicBezTo>
                  <a:cubicBezTo>
                    <a:pt x="623" y="300"/>
                    <a:pt x="623" y="300"/>
                    <a:pt x="623" y="300"/>
                  </a:cubicBezTo>
                  <a:cubicBezTo>
                    <a:pt x="634" y="294"/>
                    <a:pt x="634" y="294"/>
                    <a:pt x="634" y="294"/>
                  </a:cubicBezTo>
                  <a:cubicBezTo>
                    <a:pt x="634" y="294"/>
                    <a:pt x="634" y="294"/>
                    <a:pt x="634" y="294"/>
                  </a:cubicBezTo>
                  <a:cubicBezTo>
                    <a:pt x="635" y="294"/>
                    <a:pt x="635" y="294"/>
                    <a:pt x="635" y="294"/>
                  </a:cubicBezTo>
                  <a:cubicBezTo>
                    <a:pt x="635" y="294"/>
                    <a:pt x="635" y="294"/>
                    <a:pt x="635" y="294"/>
                  </a:cubicBezTo>
                  <a:cubicBezTo>
                    <a:pt x="635" y="294"/>
                    <a:pt x="635" y="294"/>
                    <a:pt x="635" y="294"/>
                  </a:cubicBezTo>
                  <a:cubicBezTo>
                    <a:pt x="642" y="293"/>
                    <a:pt x="642" y="293"/>
                    <a:pt x="642" y="293"/>
                  </a:cubicBezTo>
                  <a:cubicBezTo>
                    <a:pt x="648" y="291"/>
                    <a:pt x="648" y="291"/>
                    <a:pt x="648" y="291"/>
                  </a:cubicBezTo>
                  <a:cubicBezTo>
                    <a:pt x="648" y="282"/>
                    <a:pt x="648" y="282"/>
                    <a:pt x="648" y="282"/>
                  </a:cubicBezTo>
                  <a:cubicBezTo>
                    <a:pt x="649" y="270"/>
                    <a:pt x="649" y="270"/>
                    <a:pt x="649" y="270"/>
                  </a:cubicBezTo>
                  <a:cubicBezTo>
                    <a:pt x="649" y="270"/>
                    <a:pt x="649" y="270"/>
                    <a:pt x="649" y="270"/>
                  </a:cubicBezTo>
                  <a:cubicBezTo>
                    <a:pt x="649" y="270"/>
                    <a:pt x="649" y="270"/>
                    <a:pt x="649" y="270"/>
                  </a:cubicBezTo>
                  <a:cubicBezTo>
                    <a:pt x="649" y="269"/>
                    <a:pt x="649" y="269"/>
                    <a:pt x="649" y="269"/>
                  </a:cubicBezTo>
                  <a:cubicBezTo>
                    <a:pt x="651" y="266"/>
                    <a:pt x="651" y="266"/>
                    <a:pt x="651" y="26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Freeform 1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078FD76-FDED-4DB4-8B4C-8DD200EC1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314" y="3040984"/>
              <a:ext cx="1425481" cy="1016857"/>
            </a:xfrm>
            <a:custGeom>
              <a:avLst/>
              <a:gdLst>
                <a:gd name="T0" fmla="*/ 242 w 406"/>
                <a:gd name="T1" fmla="*/ 29 h 292"/>
                <a:gd name="T2" fmla="*/ 229 w 406"/>
                <a:gd name="T3" fmla="*/ 42 h 292"/>
                <a:gd name="T4" fmla="*/ 191 w 406"/>
                <a:gd name="T5" fmla="*/ 15 h 292"/>
                <a:gd name="T6" fmla="*/ 179 w 406"/>
                <a:gd name="T7" fmla="*/ 10 h 292"/>
                <a:gd name="T8" fmla="*/ 144 w 406"/>
                <a:gd name="T9" fmla="*/ 2 h 292"/>
                <a:gd name="T10" fmla="*/ 115 w 406"/>
                <a:gd name="T11" fmla="*/ 6 h 292"/>
                <a:gd name="T12" fmla="*/ 99 w 406"/>
                <a:gd name="T13" fmla="*/ 10 h 292"/>
                <a:gd name="T14" fmla="*/ 72 w 406"/>
                <a:gd name="T15" fmla="*/ 14 h 292"/>
                <a:gd name="T16" fmla="*/ 42 w 406"/>
                <a:gd name="T17" fmla="*/ 21 h 292"/>
                <a:gd name="T18" fmla="*/ 50 w 406"/>
                <a:gd name="T19" fmla="*/ 45 h 292"/>
                <a:gd name="T20" fmla="*/ 63 w 406"/>
                <a:gd name="T21" fmla="*/ 65 h 292"/>
                <a:gd name="T22" fmla="*/ 53 w 406"/>
                <a:gd name="T23" fmla="*/ 90 h 292"/>
                <a:gd name="T24" fmla="*/ 56 w 406"/>
                <a:gd name="T25" fmla="*/ 103 h 292"/>
                <a:gd name="T26" fmla="*/ 30 w 406"/>
                <a:gd name="T27" fmla="*/ 105 h 292"/>
                <a:gd name="T28" fmla="*/ 10 w 406"/>
                <a:gd name="T29" fmla="*/ 121 h 292"/>
                <a:gd name="T30" fmla="*/ 2 w 406"/>
                <a:gd name="T31" fmla="*/ 137 h 292"/>
                <a:gd name="T32" fmla="*/ 6 w 406"/>
                <a:gd name="T33" fmla="*/ 169 h 292"/>
                <a:gd name="T34" fmla="*/ 9 w 406"/>
                <a:gd name="T35" fmla="*/ 197 h 292"/>
                <a:gd name="T36" fmla="*/ 39 w 406"/>
                <a:gd name="T37" fmla="*/ 209 h 292"/>
                <a:gd name="T38" fmla="*/ 51 w 406"/>
                <a:gd name="T39" fmla="*/ 218 h 292"/>
                <a:gd name="T40" fmla="*/ 64 w 406"/>
                <a:gd name="T41" fmla="*/ 229 h 292"/>
                <a:gd name="T42" fmla="*/ 94 w 406"/>
                <a:gd name="T43" fmla="*/ 242 h 292"/>
                <a:gd name="T44" fmla="*/ 136 w 406"/>
                <a:gd name="T45" fmla="*/ 251 h 292"/>
                <a:gd name="T46" fmla="*/ 159 w 406"/>
                <a:gd name="T47" fmla="*/ 256 h 292"/>
                <a:gd name="T48" fmla="*/ 171 w 406"/>
                <a:gd name="T49" fmla="*/ 269 h 292"/>
                <a:gd name="T50" fmla="*/ 175 w 406"/>
                <a:gd name="T51" fmla="*/ 278 h 292"/>
                <a:gd name="T52" fmla="*/ 184 w 406"/>
                <a:gd name="T53" fmla="*/ 289 h 292"/>
                <a:gd name="T54" fmla="*/ 196 w 406"/>
                <a:gd name="T55" fmla="*/ 285 h 292"/>
                <a:gd name="T56" fmla="*/ 211 w 406"/>
                <a:gd name="T57" fmla="*/ 280 h 292"/>
                <a:gd name="T58" fmla="*/ 223 w 406"/>
                <a:gd name="T59" fmla="*/ 277 h 292"/>
                <a:gd name="T60" fmla="*/ 227 w 406"/>
                <a:gd name="T61" fmla="*/ 261 h 292"/>
                <a:gd name="T62" fmla="*/ 243 w 406"/>
                <a:gd name="T63" fmla="*/ 235 h 292"/>
                <a:gd name="T64" fmla="*/ 240 w 406"/>
                <a:gd name="T65" fmla="*/ 211 h 292"/>
                <a:gd name="T66" fmla="*/ 247 w 406"/>
                <a:gd name="T67" fmla="*/ 203 h 292"/>
                <a:gd name="T68" fmla="*/ 279 w 406"/>
                <a:gd name="T69" fmla="*/ 214 h 292"/>
                <a:gd name="T70" fmla="*/ 285 w 406"/>
                <a:gd name="T71" fmla="*/ 231 h 292"/>
                <a:gd name="T72" fmla="*/ 300 w 406"/>
                <a:gd name="T73" fmla="*/ 249 h 292"/>
                <a:gd name="T74" fmla="*/ 326 w 406"/>
                <a:gd name="T75" fmla="*/ 259 h 292"/>
                <a:gd name="T76" fmla="*/ 333 w 406"/>
                <a:gd name="T77" fmla="*/ 261 h 292"/>
                <a:gd name="T78" fmla="*/ 351 w 406"/>
                <a:gd name="T79" fmla="*/ 254 h 292"/>
                <a:gd name="T80" fmla="*/ 362 w 406"/>
                <a:gd name="T81" fmla="*/ 237 h 292"/>
                <a:gd name="T82" fmla="*/ 347 w 406"/>
                <a:gd name="T83" fmla="*/ 229 h 292"/>
                <a:gd name="T84" fmla="*/ 368 w 406"/>
                <a:gd name="T85" fmla="*/ 204 h 292"/>
                <a:gd name="T86" fmla="*/ 376 w 406"/>
                <a:gd name="T87" fmla="*/ 175 h 292"/>
                <a:gd name="T88" fmla="*/ 403 w 406"/>
                <a:gd name="T89" fmla="*/ 145 h 292"/>
                <a:gd name="T90" fmla="*/ 401 w 406"/>
                <a:gd name="T91" fmla="*/ 128 h 292"/>
                <a:gd name="T92" fmla="*/ 383 w 406"/>
                <a:gd name="T93" fmla="*/ 85 h 292"/>
                <a:gd name="T94" fmla="*/ 369 w 406"/>
                <a:gd name="T95" fmla="*/ 80 h 292"/>
                <a:gd name="T96" fmla="*/ 337 w 406"/>
                <a:gd name="T97" fmla="*/ 50 h 292"/>
                <a:gd name="T98" fmla="*/ 329 w 406"/>
                <a:gd name="T99" fmla="*/ 53 h 292"/>
                <a:gd name="T100" fmla="*/ 308 w 406"/>
                <a:gd name="T101" fmla="*/ 39 h 292"/>
                <a:gd name="T102" fmla="*/ 282 w 406"/>
                <a:gd name="T103" fmla="*/ 26 h 292"/>
                <a:gd name="T104" fmla="*/ 273 w 406"/>
                <a:gd name="T105" fmla="*/ 27 h 292"/>
                <a:gd name="T106" fmla="*/ 243 w 406"/>
                <a:gd name="T107" fmla="*/ 15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6" h="292">
                  <a:moveTo>
                    <a:pt x="243" y="15"/>
                  </a:moveTo>
                  <a:cubicBezTo>
                    <a:pt x="239" y="18"/>
                    <a:pt x="239" y="18"/>
                    <a:pt x="239" y="18"/>
                  </a:cubicBezTo>
                  <a:cubicBezTo>
                    <a:pt x="239" y="20"/>
                    <a:pt x="240" y="23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37" y="39"/>
                    <a:pt x="237" y="39"/>
                    <a:pt x="237" y="39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29" y="42"/>
                    <a:pt x="229" y="42"/>
                    <a:pt x="229" y="42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199" y="19"/>
                    <a:pt x="199" y="19"/>
                    <a:pt x="199" y="19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2" y="5"/>
                    <a:pt x="119" y="5"/>
                    <a:pt x="115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9" y="55"/>
                    <a:pt x="61" y="57"/>
                    <a:pt x="61" y="59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5"/>
                    <a:pt x="55" y="106"/>
                    <a:pt x="54" y="107"/>
                  </a:cubicBezTo>
                  <a:cubicBezTo>
                    <a:pt x="51" y="109"/>
                    <a:pt x="47" y="109"/>
                    <a:pt x="41" y="107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4"/>
                    <a:pt x="8" y="125"/>
                    <a:pt x="5" y="126"/>
                  </a:cubicBezTo>
                  <a:cubicBezTo>
                    <a:pt x="4" y="126"/>
                    <a:pt x="3" y="128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5" y="139"/>
                    <a:pt x="7" y="141"/>
                    <a:pt x="8" y="143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8"/>
                    <a:pt x="9" y="159"/>
                    <a:pt x="8" y="161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8" y="195"/>
                    <a:pt x="9" y="196"/>
                    <a:pt x="9" y="197"/>
                  </a:cubicBezTo>
                  <a:cubicBezTo>
                    <a:pt x="14" y="204"/>
                    <a:pt x="14" y="204"/>
                    <a:pt x="14" y="204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4" y="215"/>
                    <a:pt x="26" y="216"/>
                    <a:pt x="27" y="216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6" y="210"/>
                    <a:pt x="37" y="209"/>
                    <a:pt x="39" y="209"/>
                  </a:cubicBezTo>
                  <a:cubicBezTo>
                    <a:pt x="41" y="209"/>
                    <a:pt x="43" y="210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51" y="218"/>
                    <a:pt x="51" y="218"/>
                    <a:pt x="51" y="218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55" y="225"/>
                    <a:pt x="55" y="225"/>
                    <a:pt x="55" y="225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6" y="230"/>
                    <a:pt x="67" y="231"/>
                    <a:pt x="68" y="233"/>
                  </a:cubicBezTo>
                  <a:cubicBezTo>
                    <a:pt x="69" y="234"/>
                    <a:pt x="74" y="235"/>
                    <a:pt x="81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94" y="242"/>
                    <a:pt x="94" y="242"/>
                    <a:pt x="94" y="242"/>
                  </a:cubicBezTo>
                  <a:cubicBezTo>
                    <a:pt x="103" y="246"/>
                    <a:pt x="103" y="246"/>
                    <a:pt x="103" y="246"/>
                  </a:cubicBezTo>
                  <a:cubicBezTo>
                    <a:pt x="117" y="249"/>
                    <a:pt x="117" y="249"/>
                    <a:pt x="117" y="249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3" y="248"/>
                    <a:pt x="153" y="248"/>
                    <a:pt x="153" y="248"/>
                  </a:cubicBezTo>
                  <a:cubicBezTo>
                    <a:pt x="159" y="256"/>
                    <a:pt x="159" y="256"/>
                    <a:pt x="159" y="256"/>
                  </a:cubicBezTo>
                  <a:cubicBezTo>
                    <a:pt x="159" y="256"/>
                    <a:pt x="159" y="256"/>
                    <a:pt x="159" y="256"/>
                  </a:cubicBezTo>
                  <a:cubicBezTo>
                    <a:pt x="159" y="257"/>
                    <a:pt x="159" y="257"/>
                    <a:pt x="159" y="257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66" y="267"/>
                    <a:pt x="166" y="267"/>
                    <a:pt x="166" y="267"/>
                  </a:cubicBezTo>
                  <a:cubicBezTo>
                    <a:pt x="171" y="269"/>
                    <a:pt x="171" y="269"/>
                    <a:pt x="171" y="269"/>
                  </a:cubicBezTo>
                  <a:cubicBezTo>
                    <a:pt x="171" y="269"/>
                    <a:pt x="171" y="269"/>
                    <a:pt x="171" y="269"/>
                  </a:cubicBezTo>
                  <a:cubicBezTo>
                    <a:pt x="171" y="269"/>
                    <a:pt x="171" y="269"/>
                    <a:pt x="171" y="269"/>
                  </a:cubicBezTo>
                  <a:cubicBezTo>
                    <a:pt x="172" y="269"/>
                    <a:pt x="172" y="269"/>
                    <a:pt x="172" y="269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5" y="278"/>
                    <a:pt x="175" y="278"/>
                    <a:pt x="175" y="278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8" y="287"/>
                    <a:pt x="178" y="287"/>
                    <a:pt x="178" y="287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4" y="289"/>
                    <a:pt x="184" y="289"/>
                    <a:pt x="184" y="289"/>
                  </a:cubicBezTo>
                  <a:cubicBezTo>
                    <a:pt x="184" y="289"/>
                    <a:pt x="184" y="289"/>
                    <a:pt x="184" y="289"/>
                  </a:cubicBezTo>
                  <a:cubicBezTo>
                    <a:pt x="184" y="289"/>
                    <a:pt x="184" y="289"/>
                    <a:pt x="184" y="289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94" y="291"/>
                    <a:pt x="194" y="291"/>
                    <a:pt x="194" y="291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6" y="284"/>
                    <a:pt x="196" y="284"/>
                    <a:pt x="196" y="284"/>
                  </a:cubicBezTo>
                  <a:cubicBezTo>
                    <a:pt x="196" y="284"/>
                    <a:pt x="196" y="284"/>
                    <a:pt x="196" y="284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211" y="279"/>
                    <a:pt x="211" y="279"/>
                    <a:pt x="211" y="279"/>
                  </a:cubicBezTo>
                  <a:cubicBezTo>
                    <a:pt x="211" y="280"/>
                    <a:pt x="211" y="280"/>
                    <a:pt x="211" y="280"/>
                  </a:cubicBezTo>
                  <a:cubicBezTo>
                    <a:pt x="214" y="288"/>
                    <a:pt x="214" y="288"/>
                    <a:pt x="214" y="288"/>
                  </a:cubicBezTo>
                  <a:cubicBezTo>
                    <a:pt x="222" y="285"/>
                    <a:pt x="222" y="285"/>
                    <a:pt x="222" y="285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223" y="277"/>
                    <a:pt x="223" y="277"/>
                    <a:pt x="223" y="277"/>
                  </a:cubicBezTo>
                  <a:cubicBezTo>
                    <a:pt x="223" y="276"/>
                    <a:pt x="223" y="276"/>
                    <a:pt x="223" y="276"/>
                  </a:cubicBezTo>
                  <a:cubicBezTo>
                    <a:pt x="228" y="273"/>
                    <a:pt x="228" y="273"/>
                    <a:pt x="228" y="273"/>
                  </a:cubicBezTo>
                  <a:cubicBezTo>
                    <a:pt x="227" y="262"/>
                    <a:pt x="227" y="262"/>
                    <a:pt x="227" y="262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33" y="249"/>
                    <a:pt x="233" y="249"/>
                    <a:pt x="233" y="249"/>
                  </a:cubicBezTo>
                  <a:cubicBezTo>
                    <a:pt x="239" y="246"/>
                    <a:pt x="239" y="246"/>
                    <a:pt x="239" y="246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43" y="235"/>
                    <a:pt x="243" y="235"/>
                    <a:pt x="243" y="235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39" y="219"/>
                    <a:pt x="239" y="219"/>
                    <a:pt x="239" y="219"/>
                  </a:cubicBezTo>
                  <a:cubicBezTo>
                    <a:pt x="239" y="219"/>
                    <a:pt x="239" y="219"/>
                    <a:pt x="239" y="219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40" y="211"/>
                    <a:pt x="240" y="211"/>
                    <a:pt x="240" y="211"/>
                  </a:cubicBezTo>
                  <a:cubicBezTo>
                    <a:pt x="240" y="209"/>
                    <a:pt x="240" y="209"/>
                    <a:pt x="240" y="209"/>
                  </a:cubicBezTo>
                  <a:cubicBezTo>
                    <a:pt x="241" y="209"/>
                    <a:pt x="241" y="209"/>
                    <a:pt x="241" y="209"/>
                  </a:cubicBezTo>
                  <a:cubicBezTo>
                    <a:pt x="245" y="204"/>
                    <a:pt x="245" y="204"/>
                    <a:pt x="245" y="204"/>
                  </a:cubicBezTo>
                  <a:cubicBezTo>
                    <a:pt x="246" y="203"/>
                    <a:pt x="246" y="203"/>
                    <a:pt x="246" y="203"/>
                  </a:cubicBezTo>
                  <a:cubicBezTo>
                    <a:pt x="247" y="203"/>
                    <a:pt x="247" y="203"/>
                    <a:pt x="247" y="203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58" y="205"/>
                    <a:pt x="258" y="205"/>
                    <a:pt x="258" y="205"/>
                  </a:cubicBezTo>
                  <a:cubicBezTo>
                    <a:pt x="267" y="207"/>
                    <a:pt x="267" y="207"/>
                    <a:pt x="267" y="207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79" y="221"/>
                    <a:pt x="279" y="221"/>
                    <a:pt x="279" y="221"/>
                  </a:cubicBezTo>
                  <a:cubicBezTo>
                    <a:pt x="280" y="227"/>
                    <a:pt x="280" y="227"/>
                    <a:pt x="280" y="227"/>
                  </a:cubicBezTo>
                  <a:cubicBezTo>
                    <a:pt x="281" y="229"/>
                    <a:pt x="283" y="231"/>
                    <a:pt x="284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9" y="232"/>
                    <a:pt x="291" y="233"/>
                    <a:pt x="291" y="236"/>
                  </a:cubicBezTo>
                  <a:cubicBezTo>
                    <a:pt x="292" y="238"/>
                    <a:pt x="293" y="241"/>
                    <a:pt x="296" y="244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0" y="249"/>
                    <a:pt x="300" y="249"/>
                    <a:pt x="300" y="249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6" y="253"/>
                    <a:pt x="306" y="253"/>
                    <a:pt x="306" y="253"/>
                  </a:cubicBezTo>
                  <a:cubicBezTo>
                    <a:pt x="312" y="247"/>
                    <a:pt x="312" y="247"/>
                    <a:pt x="312" y="247"/>
                  </a:cubicBezTo>
                  <a:cubicBezTo>
                    <a:pt x="317" y="257"/>
                    <a:pt x="317" y="257"/>
                    <a:pt x="317" y="257"/>
                  </a:cubicBezTo>
                  <a:cubicBezTo>
                    <a:pt x="326" y="259"/>
                    <a:pt x="326" y="259"/>
                    <a:pt x="326" y="259"/>
                  </a:cubicBezTo>
                  <a:cubicBezTo>
                    <a:pt x="326" y="259"/>
                    <a:pt x="326" y="259"/>
                    <a:pt x="326" y="259"/>
                  </a:cubicBezTo>
                  <a:cubicBezTo>
                    <a:pt x="326" y="260"/>
                    <a:pt x="326" y="260"/>
                    <a:pt x="326" y="260"/>
                  </a:cubicBezTo>
                  <a:cubicBezTo>
                    <a:pt x="331" y="268"/>
                    <a:pt x="331" y="268"/>
                    <a:pt x="331" y="268"/>
                  </a:cubicBezTo>
                  <a:cubicBezTo>
                    <a:pt x="333" y="269"/>
                    <a:pt x="333" y="269"/>
                    <a:pt x="333" y="269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33" y="261"/>
                    <a:pt x="333" y="261"/>
                    <a:pt x="333" y="261"/>
                  </a:cubicBezTo>
                  <a:cubicBezTo>
                    <a:pt x="333" y="260"/>
                    <a:pt x="333" y="260"/>
                    <a:pt x="333" y="260"/>
                  </a:cubicBezTo>
                  <a:cubicBezTo>
                    <a:pt x="351" y="259"/>
                    <a:pt x="351" y="259"/>
                    <a:pt x="351" y="259"/>
                  </a:cubicBezTo>
                  <a:cubicBezTo>
                    <a:pt x="351" y="258"/>
                    <a:pt x="351" y="258"/>
                    <a:pt x="351" y="258"/>
                  </a:cubicBezTo>
                  <a:cubicBezTo>
                    <a:pt x="352" y="257"/>
                    <a:pt x="352" y="255"/>
                    <a:pt x="351" y="254"/>
                  </a:cubicBezTo>
                  <a:cubicBezTo>
                    <a:pt x="350" y="252"/>
                    <a:pt x="349" y="250"/>
                    <a:pt x="349" y="247"/>
                  </a:cubicBezTo>
                  <a:cubicBezTo>
                    <a:pt x="348" y="244"/>
                    <a:pt x="349" y="241"/>
                    <a:pt x="350" y="241"/>
                  </a:cubicBezTo>
                  <a:cubicBezTo>
                    <a:pt x="351" y="239"/>
                    <a:pt x="352" y="239"/>
                    <a:pt x="354" y="239"/>
                  </a:cubicBezTo>
                  <a:cubicBezTo>
                    <a:pt x="361" y="242"/>
                    <a:pt x="361" y="242"/>
                    <a:pt x="361" y="242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7" y="230"/>
                    <a:pt x="347" y="230"/>
                    <a:pt x="347" y="230"/>
                  </a:cubicBezTo>
                  <a:cubicBezTo>
                    <a:pt x="347" y="229"/>
                    <a:pt x="347" y="229"/>
                    <a:pt x="347" y="229"/>
                  </a:cubicBezTo>
                  <a:cubicBezTo>
                    <a:pt x="347" y="229"/>
                    <a:pt x="347" y="229"/>
                    <a:pt x="347" y="229"/>
                  </a:cubicBezTo>
                  <a:cubicBezTo>
                    <a:pt x="345" y="213"/>
                    <a:pt x="345" y="213"/>
                    <a:pt x="345" y="213"/>
                  </a:cubicBezTo>
                  <a:cubicBezTo>
                    <a:pt x="346" y="203"/>
                    <a:pt x="346" y="203"/>
                    <a:pt x="346" y="203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6" y="201"/>
                    <a:pt x="346" y="201"/>
                    <a:pt x="346" y="201"/>
                  </a:cubicBezTo>
                  <a:cubicBezTo>
                    <a:pt x="368" y="204"/>
                    <a:pt x="368" y="204"/>
                    <a:pt x="368" y="204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4" y="197"/>
                    <a:pt x="374" y="195"/>
                    <a:pt x="373" y="195"/>
                  </a:cubicBezTo>
                  <a:cubicBezTo>
                    <a:pt x="368" y="193"/>
                    <a:pt x="365" y="190"/>
                    <a:pt x="365" y="188"/>
                  </a:cubicBezTo>
                  <a:cubicBezTo>
                    <a:pt x="365" y="187"/>
                    <a:pt x="365" y="185"/>
                    <a:pt x="367" y="184"/>
                  </a:cubicBezTo>
                  <a:cubicBezTo>
                    <a:pt x="376" y="175"/>
                    <a:pt x="376" y="175"/>
                    <a:pt x="376" y="175"/>
                  </a:cubicBezTo>
                  <a:cubicBezTo>
                    <a:pt x="386" y="175"/>
                    <a:pt x="386" y="175"/>
                    <a:pt x="386" y="175"/>
                  </a:cubicBezTo>
                  <a:cubicBezTo>
                    <a:pt x="392" y="166"/>
                    <a:pt x="392" y="166"/>
                    <a:pt x="392" y="166"/>
                  </a:cubicBezTo>
                  <a:cubicBezTo>
                    <a:pt x="392" y="157"/>
                    <a:pt x="392" y="157"/>
                    <a:pt x="392" y="157"/>
                  </a:cubicBezTo>
                  <a:cubicBezTo>
                    <a:pt x="399" y="156"/>
                    <a:pt x="399" y="156"/>
                    <a:pt x="399" y="156"/>
                  </a:cubicBezTo>
                  <a:cubicBezTo>
                    <a:pt x="401" y="150"/>
                    <a:pt x="402" y="147"/>
                    <a:pt x="403" y="145"/>
                  </a:cubicBezTo>
                  <a:cubicBezTo>
                    <a:pt x="406" y="139"/>
                    <a:pt x="406" y="139"/>
                    <a:pt x="406" y="139"/>
                  </a:cubicBezTo>
                  <a:cubicBezTo>
                    <a:pt x="401" y="129"/>
                    <a:pt x="401" y="129"/>
                    <a:pt x="401" y="129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397" y="114"/>
                    <a:pt x="397" y="114"/>
                    <a:pt x="397" y="114"/>
                  </a:cubicBezTo>
                  <a:cubicBezTo>
                    <a:pt x="397" y="114"/>
                    <a:pt x="397" y="114"/>
                    <a:pt x="397" y="114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0" y="92"/>
                    <a:pt x="390" y="92"/>
                    <a:pt x="390" y="92"/>
                  </a:cubicBezTo>
                  <a:cubicBezTo>
                    <a:pt x="383" y="85"/>
                    <a:pt x="383" y="85"/>
                    <a:pt x="383" y="85"/>
                  </a:cubicBezTo>
                  <a:cubicBezTo>
                    <a:pt x="383" y="84"/>
                    <a:pt x="383" y="84"/>
                    <a:pt x="383" y="84"/>
                  </a:cubicBezTo>
                  <a:cubicBezTo>
                    <a:pt x="383" y="84"/>
                    <a:pt x="383" y="84"/>
                    <a:pt x="383" y="84"/>
                  </a:cubicBezTo>
                  <a:cubicBezTo>
                    <a:pt x="382" y="83"/>
                    <a:pt x="382" y="83"/>
                    <a:pt x="382" y="83"/>
                  </a:cubicBezTo>
                  <a:cubicBezTo>
                    <a:pt x="382" y="76"/>
                    <a:pt x="382" y="76"/>
                    <a:pt x="382" y="76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68" y="79"/>
                    <a:pt x="368" y="79"/>
                    <a:pt x="368" y="79"/>
                  </a:cubicBezTo>
                  <a:cubicBezTo>
                    <a:pt x="362" y="73"/>
                    <a:pt x="362" y="73"/>
                    <a:pt x="362" y="73"/>
                  </a:cubicBezTo>
                  <a:cubicBezTo>
                    <a:pt x="344" y="59"/>
                    <a:pt x="344" y="59"/>
                    <a:pt x="344" y="59"/>
                  </a:cubicBezTo>
                  <a:cubicBezTo>
                    <a:pt x="344" y="59"/>
                    <a:pt x="344" y="59"/>
                    <a:pt x="344" y="59"/>
                  </a:cubicBezTo>
                  <a:cubicBezTo>
                    <a:pt x="337" y="50"/>
                    <a:pt x="337" y="50"/>
                    <a:pt x="337" y="50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30" y="52"/>
                    <a:pt x="330" y="52"/>
                    <a:pt x="330" y="52"/>
                  </a:cubicBezTo>
                  <a:cubicBezTo>
                    <a:pt x="330" y="53"/>
                    <a:pt x="330" y="53"/>
                    <a:pt x="330" y="53"/>
                  </a:cubicBezTo>
                  <a:cubicBezTo>
                    <a:pt x="330" y="53"/>
                    <a:pt x="330" y="53"/>
                    <a:pt x="330" y="53"/>
                  </a:cubicBezTo>
                  <a:cubicBezTo>
                    <a:pt x="329" y="53"/>
                    <a:pt x="329" y="53"/>
                    <a:pt x="329" y="53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3" y="53"/>
                    <a:pt x="323" y="53"/>
                    <a:pt x="323" y="53"/>
                  </a:cubicBezTo>
                  <a:cubicBezTo>
                    <a:pt x="322" y="54"/>
                    <a:pt x="322" y="54"/>
                    <a:pt x="322" y="54"/>
                  </a:cubicBezTo>
                  <a:cubicBezTo>
                    <a:pt x="322" y="54"/>
                    <a:pt x="322" y="54"/>
                    <a:pt x="322" y="54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6" y="38"/>
                    <a:pt x="303" y="35"/>
                    <a:pt x="299" y="31"/>
                  </a:cubicBezTo>
                  <a:cubicBezTo>
                    <a:pt x="293" y="27"/>
                    <a:pt x="293" y="27"/>
                    <a:pt x="293" y="27"/>
                  </a:cubicBezTo>
                  <a:cubicBezTo>
                    <a:pt x="292" y="27"/>
                    <a:pt x="292" y="27"/>
                    <a:pt x="292" y="27"/>
                  </a:cubicBezTo>
                  <a:cubicBezTo>
                    <a:pt x="286" y="23"/>
                    <a:pt x="286" y="23"/>
                    <a:pt x="286" y="23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58" y="25"/>
                    <a:pt x="251" y="20"/>
                    <a:pt x="243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9" name="Freeform 12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401E6372-132F-4E4B-B08D-D27BBE22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880" y="3319803"/>
              <a:ext cx="2208154" cy="1330523"/>
            </a:xfrm>
            <a:custGeom>
              <a:avLst/>
              <a:gdLst>
                <a:gd name="T0" fmla="*/ 66 w 629"/>
                <a:gd name="T1" fmla="*/ 17 h 382"/>
                <a:gd name="T2" fmla="*/ 34 w 629"/>
                <a:gd name="T3" fmla="*/ 29 h 382"/>
                <a:gd name="T4" fmla="*/ 21 w 629"/>
                <a:gd name="T5" fmla="*/ 53 h 382"/>
                <a:gd name="T6" fmla="*/ 10 w 629"/>
                <a:gd name="T7" fmla="*/ 104 h 382"/>
                <a:gd name="T8" fmla="*/ 8 w 629"/>
                <a:gd name="T9" fmla="*/ 119 h 382"/>
                <a:gd name="T10" fmla="*/ 30 w 629"/>
                <a:gd name="T11" fmla="*/ 165 h 382"/>
                <a:gd name="T12" fmla="*/ 64 w 629"/>
                <a:gd name="T13" fmla="*/ 203 h 382"/>
                <a:gd name="T14" fmla="*/ 92 w 629"/>
                <a:gd name="T15" fmla="*/ 195 h 382"/>
                <a:gd name="T16" fmla="*/ 118 w 629"/>
                <a:gd name="T17" fmla="*/ 229 h 382"/>
                <a:gd name="T18" fmla="*/ 145 w 629"/>
                <a:gd name="T19" fmla="*/ 249 h 382"/>
                <a:gd name="T20" fmla="*/ 157 w 629"/>
                <a:gd name="T21" fmla="*/ 270 h 382"/>
                <a:gd name="T22" fmla="*/ 189 w 629"/>
                <a:gd name="T23" fmla="*/ 292 h 382"/>
                <a:gd name="T24" fmla="*/ 204 w 629"/>
                <a:gd name="T25" fmla="*/ 301 h 382"/>
                <a:gd name="T26" fmla="*/ 236 w 629"/>
                <a:gd name="T27" fmla="*/ 313 h 382"/>
                <a:gd name="T28" fmla="*/ 299 w 629"/>
                <a:gd name="T29" fmla="*/ 324 h 382"/>
                <a:gd name="T30" fmla="*/ 297 w 629"/>
                <a:gd name="T31" fmla="*/ 349 h 382"/>
                <a:gd name="T32" fmla="*/ 387 w 629"/>
                <a:gd name="T33" fmla="*/ 339 h 382"/>
                <a:gd name="T34" fmla="*/ 397 w 629"/>
                <a:gd name="T35" fmla="*/ 368 h 382"/>
                <a:gd name="T36" fmla="*/ 479 w 629"/>
                <a:gd name="T37" fmla="*/ 357 h 382"/>
                <a:gd name="T38" fmla="*/ 513 w 629"/>
                <a:gd name="T39" fmla="*/ 339 h 382"/>
                <a:gd name="T40" fmla="*/ 569 w 629"/>
                <a:gd name="T41" fmla="*/ 359 h 382"/>
                <a:gd name="T42" fmla="*/ 570 w 629"/>
                <a:gd name="T43" fmla="*/ 357 h 382"/>
                <a:gd name="T44" fmla="*/ 596 w 629"/>
                <a:gd name="T45" fmla="*/ 348 h 382"/>
                <a:gd name="T46" fmla="*/ 608 w 629"/>
                <a:gd name="T47" fmla="*/ 331 h 382"/>
                <a:gd name="T48" fmla="*/ 624 w 629"/>
                <a:gd name="T49" fmla="*/ 280 h 382"/>
                <a:gd name="T50" fmla="*/ 616 w 629"/>
                <a:gd name="T51" fmla="*/ 247 h 382"/>
                <a:gd name="T52" fmla="*/ 601 w 629"/>
                <a:gd name="T53" fmla="*/ 207 h 382"/>
                <a:gd name="T54" fmla="*/ 593 w 629"/>
                <a:gd name="T55" fmla="*/ 191 h 382"/>
                <a:gd name="T56" fmla="*/ 583 w 629"/>
                <a:gd name="T57" fmla="*/ 197 h 382"/>
                <a:gd name="T58" fmla="*/ 558 w 629"/>
                <a:gd name="T59" fmla="*/ 203 h 382"/>
                <a:gd name="T60" fmla="*/ 532 w 629"/>
                <a:gd name="T61" fmla="*/ 213 h 382"/>
                <a:gd name="T62" fmla="*/ 513 w 629"/>
                <a:gd name="T63" fmla="*/ 190 h 382"/>
                <a:gd name="T64" fmla="*/ 496 w 629"/>
                <a:gd name="T65" fmla="*/ 172 h 382"/>
                <a:gd name="T66" fmla="*/ 443 w 629"/>
                <a:gd name="T67" fmla="*/ 166 h 382"/>
                <a:gd name="T68" fmla="*/ 403 w 629"/>
                <a:gd name="T69" fmla="*/ 149 h 382"/>
                <a:gd name="T70" fmla="*/ 389 w 629"/>
                <a:gd name="T71" fmla="*/ 133 h 382"/>
                <a:gd name="T72" fmla="*/ 368 w 629"/>
                <a:gd name="T73" fmla="*/ 135 h 382"/>
                <a:gd name="T74" fmla="*/ 347 w 629"/>
                <a:gd name="T75" fmla="*/ 97 h 382"/>
                <a:gd name="T76" fmla="*/ 356 w 629"/>
                <a:gd name="T77" fmla="*/ 73 h 382"/>
                <a:gd name="T78" fmla="*/ 357 w 629"/>
                <a:gd name="T79" fmla="*/ 39 h 382"/>
                <a:gd name="T80" fmla="*/ 357 w 629"/>
                <a:gd name="T81" fmla="*/ 21 h 382"/>
                <a:gd name="T82" fmla="*/ 354 w 629"/>
                <a:gd name="T83" fmla="*/ 20 h 382"/>
                <a:gd name="T84" fmla="*/ 346 w 629"/>
                <a:gd name="T85" fmla="*/ 15 h 382"/>
                <a:gd name="T86" fmla="*/ 305 w 629"/>
                <a:gd name="T87" fmla="*/ 2 h 382"/>
                <a:gd name="T88" fmla="*/ 260 w 629"/>
                <a:gd name="T89" fmla="*/ 11 h 382"/>
                <a:gd name="T90" fmla="*/ 221 w 629"/>
                <a:gd name="T91" fmla="*/ 18 h 382"/>
                <a:gd name="T92" fmla="*/ 206 w 629"/>
                <a:gd name="T93" fmla="*/ 20 h 382"/>
                <a:gd name="T94" fmla="*/ 171 w 629"/>
                <a:gd name="T95" fmla="*/ 18 h 382"/>
                <a:gd name="T96" fmla="*/ 152 w 629"/>
                <a:gd name="T97" fmla="*/ 0 h 382"/>
                <a:gd name="T98" fmla="*/ 134 w 629"/>
                <a:gd name="T99" fmla="*/ 9 h 382"/>
                <a:gd name="T100" fmla="*/ 92 w 629"/>
                <a:gd name="T101" fmla="*/ 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9" h="382">
                  <a:moveTo>
                    <a:pt x="77" y="1"/>
                  </a:moveTo>
                  <a:cubicBezTo>
                    <a:pt x="77" y="1"/>
                    <a:pt x="77" y="1"/>
                    <a:pt x="77" y="1"/>
                  </a:cubicBezTo>
                  <a:cubicBezTo>
                    <a:pt x="76" y="5"/>
                    <a:pt x="73" y="7"/>
                    <a:pt x="70" y="10"/>
                  </a:cubicBezTo>
                  <a:cubicBezTo>
                    <a:pt x="67" y="11"/>
                    <a:pt x="66" y="13"/>
                    <a:pt x="66" y="16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9"/>
                    <a:pt x="65" y="22"/>
                    <a:pt x="62" y="27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30"/>
                    <a:pt x="59" y="31"/>
                    <a:pt x="56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6" y="43"/>
                    <a:pt x="22" y="49"/>
                    <a:pt x="21" y="53"/>
                  </a:cubicBezTo>
                  <a:cubicBezTo>
                    <a:pt x="21" y="55"/>
                    <a:pt x="23" y="62"/>
                    <a:pt x="28" y="75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4" y="87"/>
                    <a:pt x="32" y="92"/>
                    <a:pt x="29" y="97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7"/>
                    <a:pt x="10" y="117"/>
                    <a:pt x="9" y="118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7" y="120"/>
                    <a:pt x="4" y="124"/>
                    <a:pt x="2" y="131"/>
                  </a:cubicBezTo>
                  <a:cubicBezTo>
                    <a:pt x="0" y="137"/>
                    <a:pt x="1" y="143"/>
                    <a:pt x="6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8" y="150"/>
                    <a:pt x="23" y="155"/>
                    <a:pt x="30" y="164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8"/>
                    <a:pt x="32" y="170"/>
                    <a:pt x="34" y="171"/>
                  </a:cubicBezTo>
                  <a:cubicBezTo>
                    <a:pt x="55" y="191"/>
                    <a:pt x="55" y="191"/>
                    <a:pt x="55" y="191"/>
                  </a:cubicBezTo>
                  <a:cubicBezTo>
                    <a:pt x="55" y="191"/>
                    <a:pt x="55" y="191"/>
                    <a:pt x="55" y="191"/>
                  </a:cubicBezTo>
                  <a:cubicBezTo>
                    <a:pt x="64" y="203"/>
                    <a:pt x="64" y="203"/>
                    <a:pt x="64" y="203"/>
                  </a:cubicBezTo>
                  <a:cubicBezTo>
                    <a:pt x="70" y="203"/>
                    <a:pt x="70" y="203"/>
                    <a:pt x="70" y="203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4" y="206"/>
                    <a:pt x="94" y="206"/>
                    <a:pt x="94" y="206"/>
                  </a:cubicBezTo>
                  <a:cubicBezTo>
                    <a:pt x="112" y="227"/>
                    <a:pt x="112" y="227"/>
                    <a:pt x="112" y="227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6" y="249"/>
                    <a:pt x="146" y="249"/>
                    <a:pt x="146" y="249"/>
                  </a:cubicBezTo>
                  <a:cubicBezTo>
                    <a:pt x="146" y="249"/>
                    <a:pt x="146" y="249"/>
                    <a:pt x="146" y="249"/>
                  </a:cubicBezTo>
                  <a:cubicBezTo>
                    <a:pt x="147" y="250"/>
                    <a:pt x="147" y="250"/>
                    <a:pt x="147" y="250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57" y="270"/>
                    <a:pt x="157" y="270"/>
                    <a:pt x="157" y="270"/>
                  </a:cubicBezTo>
                  <a:cubicBezTo>
                    <a:pt x="168" y="277"/>
                    <a:pt x="168" y="277"/>
                    <a:pt x="168" y="277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82" y="292"/>
                    <a:pt x="182" y="292"/>
                    <a:pt x="182" y="292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203" y="300"/>
                    <a:pt x="203" y="300"/>
                    <a:pt x="203" y="300"/>
                  </a:cubicBezTo>
                  <a:cubicBezTo>
                    <a:pt x="203" y="301"/>
                    <a:pt x="203" y="301"/>
                    <a:pt x="203" y="301"/>
                  </a:cubicBezTo>
                  <a:cubicBezTo>
                    <a:pt x="203" y="301"/>
                    <a:pt x="203" y="301"/>
                    <a:pt x="203" y="301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14" y="314"/>
                    <a:pt x="214" y="314"/>
                    <a:pt x="214" y="314"/>
                  </a:cubicBezTo>
                  <a:cubicBezTo>
                    <a:pt x="229" y="311"/>
                    <a:pt x="229" y="311"/>
                    <a:pt x="229" y="311"/>
                  </a:cubicBezTo>
                  <a:cubicBezTo>
                    <a:pt x="230" y="311"/>
                    <a:pt x="230" y="311"/>
                    <a:pt x="230" y="311"/>
                  </a:cubicBezTo>
                  <a:cubicBezTo>
                    <a:pt x="236" y="313"/>
                    <a:pt x="236" y="313"/>
                    <a:pt x="236" y="313"/>
                  </a:cubicBezTo>
                  <a:cubicBezTo>
                    <a:pt x="236" y="313"/>
                    <a:pt x="236" y="313"/>
                    <a:pt x="236" y="313"/>
                  </a:cubicBezTo>
                  <a:cubicBezTo>
                    <a:pt x="246" y="322"/>
                    <a:pt x="246" y="322"/>
                    <a:pt x="246" y="322"/>
                  </a:cubicBezTo>
                  <a:cubicBezTo>
                    <a:pt x="263" y="323"/>
                    <a:pt x="263" y="323"/>
                    <a:pt x="263" y="323"/>
                  </a:cubicBezTo>
                  <a:cubicBezTo>
                    <a:pt x="273" y="321"/>
                    <a:pt x="273" y="321"/>
                    <a:pt x="273" y="321"/>
                  </a:cubicBezTo>
                  <a:cubicBezTo>
                    <a:pt x="273" y="321"/>
                    <a:pt x="273" y="321"/>
                    <a:pt x="273" y="321"/>
                  </a:cubicBezTo>
                  <a:cubicBezTo>
                    <a:pt x="287" y="319"/>
                    <a:pt x="296" y="320"/>
                    <a:pt x="299" y="324"/>
                  </a:cubicBezTo>
                  <a:cubicBezTo>
                    <a:pt x="301" y="327"/>
                    <a:pt x="300" y="330"/>
                    <a:pt x="295" y="334"/>
                  </a:cubicBezTo>
                  <a:cubicBezTo>
                    <a:pt x="291" y="338"/>
                    <a:pt x="291" y="338"/>
                    <a:pt x="291" y="338"/>
                  </a:cubicBezTo>
                  <a:cubicBezTo>
                    <a:pt x="290" y="340"/>
                    <a:pt x="292" y="343"/>
                    <a:pt x="297" y="348"/>
                  </a:cubicBezTo>
                  <a:cubicBezTo>
                    <a:pt x="297" y="349"/>
                    <a:pt x="297" y="349"/>
                    <a:pt x="297" y="349"/>
                  </a:cubicBezTo>
                  <a:cubicBezTo>
                    <a:pt x="297" y="349"/>
                    <a:pt x="297" y="349"/>
                    <a:pt x="297" y="349"/>
                  </a:cubicBezTo>
                  <a:cubicBezTo>
                    <a:pt x="300" y="351"/>
                    <a:pt x="300" y="351"/>
                    <a:pt x="300" y="351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311" y="331"/>
                    <a:pt x="319" y="321"/>
                    <a:pt x="325" y="319"/>
                  </a:cubicBezTo>
                  <a:cubicBezTo>
                    <a:pt x="331" y="317"/>
                    <a:pt x="343" y="322"/>
                    <a:pt x="363" y="334"/>
                  </a:cubicBezTo>
                  <a:cubicBezTo>
                    <a:pt x="387" y="339"/>
                    <a:pt x="387" y="339"/>
                    <a:pt x="387" y="339"/>
                  </a:cubicBezTo>
                  <a:cubicBezTo>
                    <a:pt x="386" y="339"/>
                    <a:pt x="386" y="339"/>
                    <a:pt x="386" y="339"/>
                  </a:cubicBezTo>
                  <a:cubicBezTo>
                    <a:pt x="386" y="340"/>
                    <a:pt x="386" y="340"/>
                    <a:pt x="386" y="340"/>
                  </a:cubicBezTo>
                  <a:cubicBezTo>
                    <a:pt x="385" y="351"/>
                    <a:pt x="385" y="351"/>
                    <a:pt x="385" y="351"/>
                  </a:cubicBezTo>
                  <a:cubicBezTo>
                    <a:pt x="397" y="353"/>
                    <a:pt x="397" y="353"/>
                    <a:pt x="397" y="353"/>
                  </a:cubicBezTo>
                  <a:cubicBezTo>
                    <a:pt x="397" y="368"/>
                    <a:pt x="397" y="368"/>
                    <a:pt x="397" y="368"/>
                  </a:cubicBezTo>
                  <a:cubicBezTo>
                    <a:pt x="400" y="375"/>
                    <a:pt x="403" y="379"/>
                    <a:pt x="405" y="380"/>
                  </a:cubicBezTo>
                  <a:cubicBezTo>
                    <a:pt x="407" y="382"/>
                    <a:pt x="419" y="382"/>
                    <a:pt x="440" y="380"/>
                  </a:cubicBezTo>
                  <a:cubicBezTo>
                    <a:pt x="453" y="374"/>
                    <a:pt x="453" y="374"/>
                    <a:pt x="453" y="374"/>
                  </a:cubicBezTo>
                  <a:cubicBezTo>
                    <a:pt x="465" y="357"/>
                    <a:pt x="465" y="357"/>
                    <a:pt x="465" y="357"/>
                  </a:cubicBezTo>
                  <a:cubicBezTo>
                    <a:pt x="479" y="357"/>
                    <a:pt x="479" y="357"/>
                    <a:pt x="479" y="357"/>
                  </a:cubicBezTo>
                  <a:cubicBezTo>
                    <a:pt x="486" y="355"/>
                    <a:pt x="486" y="355"/>
                    <a:pt x="486" y="355"/>
                  </a:cubicBezTo>
                  <a:cubicBezTo>
                    <a:pt x="512" y="339"/>
                    <a:pt x="512" y="339"/>
                    <a:pt x="512" y="339"/>
                  </a:cubicBezTo>
                  <a:cubicBezTo>
                    <a:pt x="512" y="339"/>
                    <a:pt x="512" y="339"/>
                    <a:pt x="512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28" y="337"/>
                    <a:pt x="537" y="337"/>
                    <a:pt x="539" y="339"/>
                  </a:cubicBezTo>
                  <a:cubicBezTo>
                    <a:pt x="556" y="353"/>
                    <a:pt x="556" y="353"/>
                    <a:pt x="556" y="353"/>
                  </a:cubicBezTo>
                  <a:cubicBezTo>
                    <a:pt x="562" y="355"/>
                    <a:pt x="562" y="355"/>
                    <a:pt x="562" y="355"/>
                  </a:cubicBezTo>
                  <a:cubicBezTo>
                    <a:pt x="562" y="356"/>
                    <a:pt x="562" y="356"/>
                    <a:pt x="562" y="356"/>
                  </a:cubicBezTo>
                  <a:cubicBezTo>
                    <a:pt x="569" y="359"/>
                    <a:pt x="569" y="359"/>
                    <a:pt x="569" y="359"/>
                  </a:cubicBezTo>
                  <a:cubicBezTo>
                    <a:pt x="570" y="359"/>
                    <a:pt x="570" y="359"/>
                    <a:pt x="570" y="359"/>
                  </a:cubicBezTo>
                  <a:cubicBezTo>
                    <a:pt x="570" y="358"/>
                    <a:pt x="570" y="358"/>
                    <a:pt x="570" y="358"/>
                  </a:cubicBezTo>
                  <a:cubicBezTo>
                    <a:pt x="570" y="358"/>
                    <a:pt x="570" y="358"/>
                    <a:pt x="570" y="358"/>
                  </a:cubicBezTo>
                  <a:cubicBezTo>
                    <a:pt x="570" y="357"/>
                    <a:pt x="570" y="357"/>
                    <a:pt x="570" y="357"/>
                  </a:cubicBezTo>
                  <a:cubicBezTo>
                    <a:pt x="570" y="357"/>
                    <a:pt x="570" y="357"/>
                    <a:pt x="570" y="357"/>
                  </a:cubicBezTo>
                  <a:cubicBezTo>
                    <a:pt x="572" y="345"/>
                    <a:pt x="572" y="345"/>
                    <a:pt x="572" y="345"/>
                  </a:cubicBezTo>
                  <a:cubicBezTo>
                    <a:pt x="571" y="341"/>
                    <a:pt x="571" y="339"/>
                    <a:pt x="572" y="336"/>
                  </a:cubicBezTo>
                  <a:cubicBezTo>
                    <a:pt x="573" y="334"/>
                    <a:pt x="575" y="333"/>
                    <a:pt x="578" y="332"/>
                  </a:cubicBezTo>
                  <a:cubicBezTo>
                    <a:pt x="584" y="331"/>
                    <a:pt x="590" y="336"/>
                    <a:pt x="596" y="347"/>
                  </a:cubicBezTo>
                  <a:cubicBezTo>
                    <a:pt x="596" y="348"/>
                    <a:pt x="596" y="348"/>
                    <a:pt x="596" y="348"/>
                  </a:cubicBezTo>
                  <a:cubicBezTo>
                    <a:pt x="597" y="348"/>
                    <a:pt x="597" y="348"/>
                    <a:pt x="597" y="348"/>
                  </a:cubicBezTo>
                  <a:cubicBezTo>
                    <a:pt x="607" y="343"/>
                    <a:pt x="607" y="343"/>
                    <a:pt x="607" y="343"/>
                  </a:cubicBezTo>
                  <a:cubicBezTo>
                    <a:pt x="609" y="343"/>
                    <a:pt x="610" y="341"/>
                    <a:pt x="610" y="339"/>
                  </a:cubicBezTo>
                  <a:cubicBezTo>
                    <a:pt x="608" y="332"/>
                    <a:pt x="608" y="332"/>
                    <a:pt x="608" y="332"/>
                  </a:cubicBezTo>
                  <a:cubicBezTo>
                    <a:pt x="608" y="331"/>
                    <a:pt x="608" y="331"/>
                    <a:pt x="608" y="331"/>
                  </a:cubicBezTo>
                  <a:cubicBezTo>
                    <a:pt x="607" y="328"/>
                    <a:pt x="608" y="325"/>
                    <a:pt x="611" y="324"/>
                  </a:cubicBezTo>
                  <a:cubicBezTo>
                    <a:pt x="614" y="321"/>
                    <a:pt x="614" y="321"/>
                    <a:pt x="614" y="321"/>
                  </a:cubicBezTo>
                  <a:cubicBezTo>
                    <a:pt x="623" y="312"/>
                    <a:pt x="623" y="312"/>
                    <a:pt x="623" y="312"/>
                  </a:cubicBezTo>
                  <a:cubicBezTo>
                    <a:pt x="629" y="299"/>
                    <a:pt x="629" y="299"/>
                    <a:pt x="629" y="299"/>
                  </a:cubicBezTo>
                  <a:cubicBezTo>
                    <a:pt x="624" y="290"/>
                    <a:pt x="622" y="284"/>
                    <a:pt x="624" y="280"/>
                  </a:cubicBezTo>
                  <a:cubicBezTo>
                    <a:pt x="625" y="269"/>
                    <a:pt x="625" y="269"/>
                    <a:pt x="625" y="269"/>
                  </a:cubicBezTo>
                  <a:cubicBezTo>
                    <a:pt x="623" y="264"/>
                    <a:pt x="622" y="261"/>
                    <a:pt x="622" y="258"/>
                  </a:cubicBezTo>
                  <a:cubicBezTo>
                    <a:pt x="622" y="257"/>
                    <a:pt x="620" y="253"/>
                    <a:pt x="617" y="249"/>
                  </a:cubicBezTo>
                  <a:cubicBezTo>
                    <a:pt x="616" y="249"/>
                    <a:pt x="616" y="249"/>
                    <a:pt x="616" y="249"/>
                  </a:cubicBezTo>
                  <a:cubicBezTo>
                    <a:pt x="616" y="247"/>
                    <a:pt x="616" y="247"/>
                    <a:pt x="616" y="247"/>
                  </a:cubicBezTo>
                  <a:cubicBezTo>
                    <a:pt x="615" y="233"/>
                    <a:pt x="615" y="233"/>
                    <a:pt x="615" y="233"/>
                  </a:cubicBezTo>
                  <a:cubicBezTo>
                    <a:pt x="615" y="231"/>
                    <a:pt x="614" y="227"/>
                    <a:pt x="615" y="223"/>
                  </a:cubicBezTo>
                  <a:cubicBezTo>
                    <a:pt x="612" y="221"/>
                    <a:pt x="609" y="218"/>
                    <a:pt x="608" y="215"/>
                  </a:cubicBezTo>
                  <a:cubicBezTo>
                    <a:pt x="602" y="207"/>
                    <a:pt x="602" y="207"/>
                    <a:pt x="602" y="207"/>
                  </a:cubicBezTo>
                  <a:cubicBezTo>
                    <a:pt x="601" y="207"/>
                    <a:pt x="601" y="207"/>
                    <a:pt x="601" y="207"/>
                  </a:cubicBezTo>
                  <a:cubicBezTo>
                    <a:pt x="601" y="206"/>
                    <a:pt x="601" y="206"/>
                    <a:pt x="601" y="206"/>
                  </a:cubicBezTo>
                  <a:cubicBezTo>
                    <a:pt x="601" y="205"/>
                    <a:pt x="601" y="205"/>
                    <a:pt x="601" y="205"/>
                  </a:cubicBezTo>
                  <a:cubicBezTo>
                    <a:pt x="599" y="195"/>
                    <a:pt x="599" y="195"/>
                    <a:pt x="599" y="195"/>
                  </a:cubicBezTo>
                  <a:cubicBezTo>
                    <a:pt x="593" y="191"/>
                    <a:pt x="593" y="191"/>
                    <a:pt x="593" y="191"/>
                  </a:cubicBezTo>
                  <a:cubicBezTo>
                    <a:pt x="593" y="191"/>
                    <a:pt x="593" y="191"/>
                    <a:pt x="593" y="191"/>
                  </a:cubicBezTo>
                  <a:cubicBezTo>
                    <a:pt x="582" y="182"/>
                    <a:pt x="582" y="182"/>
                    <a:pt x="582" y="182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3" y="195"/>
                    <a:pt x="583" y="195"/>
                    <a:pt x="583" y="195"/>
                  </a:cubicBezTo>
                  <a:cubicBezTo>
                    <a:pt x="583" y="195"/>
                    <a:pt x="583" y="195"/>
                    <a:pt x="583" y="195"/>
                  </a:cubicBezTo>
                  <a:cubicBezTo>
                    <a:pt x="583" y="197"/>
                    <a:pt x="583" y="197"/>
                    <a:pt x="583" y="197"/>
                  </a:cubicBezTo>
                  <a:cubicBezTo>
                    <a:pt x="577" y="199"/>
                    <a:pt x="577" y="199"/>
                    <a:pt x="577" y="199"/>
                  </a:cubicBezTo>
                  <a:cubicBezTo>
                    <a:pt x="576" y="207"/>
                    <a:pt x="576" y="207"/>
                    <a:pt x="576" y="207"/>
                  </a:cubicBezTo>
                  <a:cubicBezTo>
                    <a:pt x="576" y="208"/>
                    <a:pt x="576" y="208"/>
                    <a:pt x="576" y="208"/>
                  </a:cubicBezTo>
                  <a:cubicBezTo>
                    <a:pt x="562" y="214"/>
                    <a:pt x="562" y="214"/>
                    <a:pt x="562" y="214"/>
                  </a:cubicBezTo>
                  <a:cubicBezTo>
                    <a:pt x="558" y="203"/>
                    <a:pt x="558" y="203"/>
                    <a:pt x="558" y="203"/>
                  </a:cubicBezTo>
                  <a:cubicBezTo>
                    <a:pt x="555" y="202"/>
                    <a:pt x="555" y="202"/>
                    <a:pt x="555" y="202"/>
                  </a:cubicBezTo>
                  <a:cubicBezTo>
                    <a:pt x="550" y="206"/>
                    <a:pt x="550" y="206"/>
                    <a:pt x="550" y="206"/>
                  </a:cubicBezTo>
                  <a:cubicBezTo>
                    <a:pt x="548" y="214"/>
                    <a:pt x="548" y="214"/>
                    <a:pt x="548" y="214"/>
                  </a:cubicBezTo>
                  <a:cubicBezTo>
                    <a:pt x="538" y="217"/>
                    <a:pt x="538" y="217"/>
                    <a:pt x="538" y="217"/>
                  </a:cubicBezTo>
                  <a:cubicBezTo>
                    <a:pt x="532" y="213"/>
                    <a:pt x="532" y="213"/>
                    <a:pt x="532" y="213"/>
                  </a:cubicBezTo>
                  <a:cubicBezTo>
                    <a:pt x="524" y="211"/>
                    <a:pt x="524" y="211"/>
                    <a:pt x="524" y="211"/>
                  </a:cubicBezTo>
                  <a:cubicBezTo>
                    <a:pt x="522" y="199"/>
                    <a:pt x="522" y="199"/>
                    <a:pt x="522" y="199"/>
                  </a:cubicBezTo>
                  <a:cubicBezTo>
                    <a:pt x="518" y="193"/>
                    <a:pt x="518" y="193"/>
                    <a:pt x="518" y="193"/>
                  </a:cubicBezTo>
                  <a:cubicBezTo>
                    <a:pt x="514" y="191"/>
                    <a:pt x="514" y="191"/>
                    <a:pt x="514" y="191"/>
                  </a:cubicBezTo>
                  <a:cubicBezTo>
                    <a:pt x="513" y="190"/>
                    <a:pt x="513" y="190"/>
                    <a:pt x="513" y="190"/>
                  </a:cubicBezTo>
                  <a:cubicBezTo>
                    <a:pt x="510" y="185"/>
                    <a:pt x="510" y="185"/>
                    <a:pt x="510" y="185"/>
                  </a:cubicBezTo>
                  <a:cubicBezTo>
                    <a:pt x="510" y="185"/>
                    <a:pt x="510" y="185"/>
                    <a:pt x="510" y="185"/>
                  </a:cubicBezTo>
                  <a:cubicBezTo>
                    <a:pt x="506" y="179"/>
                    <a:pt x="506" y="179"/>
                    <a:pt x="506" y="179"/>
                  </a:cubicBezTo>
                  <a:cubicBezTo>
                    <a:pt x="500" y="172"/>
                    <a:pt x="500" y="172"/>
                    <a:pt x="500" y="172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88" y="175"/>
                    <a:pt x="488" y="175"/>
                    <a:pt x="488" y="175"/>
                  </a:cubicBezTo>
                  <a:cubicBezTo>
                    <a:pt x="487" y="175"/>
                    <a:pt x="487" y="175"/>
                    <a:pt x="487" y="175"/>
                  </a:cubicBezTo>
                  <a:cubicBezTo>
                    <a:pt x="467" y="174"/>
                    <a:pt x="467" y="174"/>
                    <a:pt x="467" y="174"/>
                  </a:cubicBezTo>
                  <a:cubicBezTo>
                    <a:pt x="451" y="171"/>
                    <a:pt x="451" y="171"/>
                    <a:pt x="451" y="171"/>
                  </a:cubicBezTo>
                  <a:cubicBezTo>
                    <a:pt x="450" y="170"/>
                    <a:pt x="447" y="169"/>
                    <a:pt x="443" y="166"/>
                  </a:cubicBezTo>
                  <a:cubicBezTo>
                    <a:pt x="431" y="162"/>
                    <a:pt x="431" y="162"/>
                    <a:pt x="431" y="162"/>
                  </a:cubicBezTo>
                  <a:cubicBezTo>
                    <a:pt x="422" y="159"/>
                    <a:pt x="416" y="157"/>
                    <a:pt x="415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10" y="153"/>
                    <a:pt x="410" y="153"/>
                    <a:pt x="410" y="153"/>
                  </a:cubicBezTo>
                  <a:cubicBezTo>
                    <a:pt x="403" y="149"/>
                    <a:pt x="403" y="149"/>
                    <a:pt x="403" y="149"/>
                  </a:cubicBezTo>
                  <a:cubicBezTo>
                    <a:pt x="402" y="149"/>
                    <a:pt x="402" y="149"/>
                    <a:pt x="402" y="149"/>
                  </a:cubicBezTo>
                  <a:cubicBezTo>
                    <a:pt x="401" y="147"/>
                    <a:pt x="400" y="146"/>
                    <a:pt x="399" y="144"/>
                  </a:cubicBezTo>
                  <a:cubicBezTo>
                    <a:pt x="398" y="141"/>
                    <a:pt x="398" y="141"/>
                    <a:pt x="398" y="141"/>
                  </a:cubicBezTo>
                  <a:cubicBezTo>
                    <a:pt x="394" y="136"/>
                    <a:pt x="394" y="136"/>
                    <a:pt x="394" y="136"/>
                  </a:cubicBezTo>
                  <a:cubicBezTo>
                    <a:pt x="389" y="133"/>
                    <a:pt x="389" y="133"/>
                    <a:pt x="389" y="133"/>
                  </a:cubicBezTo>
                  <a:cubicBezTo>
                    <a:pt x="387" y="135"/>
                    <a:pt x="387" y="135"/>
                    <a:pt x="387" y="135"/>
                  </a:cubicBezTo>
                  <a:cubicBezTo>
                    <a:pt x="385" y="136"/>
                    <a:pt x="385" y="136"/>
                    <a:pt x="385" y="136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2" y="139"/>
                    <a:pt x="380" y="139"/>
                    <a:pt x="378" y="140"/>
                  </a:cubicBezTo>
                  <a:cubicBezTo>
                    <a:pt x="375" y="141"/>
                    <a:pt x="372" y="139"/>
                    <a:pt x="368" y="135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58" y="123"/>
                    <a:pt x="356" y="121"/>
                    <a:pt x="355" y="119"/>
                  </a:cubicBezTo>
                  <a:cubicBezTo>
                    <a:pt x="353" y="115"/>
                    <a:pt x="353" y="115"/>
                    <a:pt x="353" y="115"/>
                  </a:cubicBezTo>
                  <a:cubicBezTo>
                    <a:pt x="350" y="113"/>
                    <a:pt x="348" y="110"/>
                    <a:pt x="347" y="107"/>
                  </a:cubicBezTo>
                  <a:cubicBezTo>
                    <a:pt x="346" y="104"/>
                    <a:pt x="346" y="101"/>
                    <a:pt x="347" y="97"/>
                  </a:cubicBezTo>
                  <a:cubicBezTo>
                    <a:pt x="347" y="97"/>
                    <a:pt x="347" y="97"/>
                    <a:pt x="347" y="97"/>
                  </a:cubicBezTo>
                  <a:cubicBezTo>
                    <a:pt x="347" y="97"/>
                    <a:pt x="347" y="97"/>
                    <a:pt x="347" y="97"/>
                  </a:cubicBezTo>
                  <a:cubicBezTo>
                    <a:pt x="352" y="88"/>
                    <a:pt x="352" y="88"/>
                    <a:pt x="352" y="88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6" y="73"/>
                    <a:pt x="356" y="73"/>
                    <a:pt x="356" y="73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48" y="59"/>
                    <a:pt x="348" y="59"/>
                    <a:pt x="348" y="59"/>
                  </a:cubicBezTo>
                  <a:cubicBezTo>
                    <a:pt x="349" y="51"/>
                    <a:pt x="349" y="51"/>
                    <a:pt x="349" y="51"/>
                  </a:cubicBezTo>
                  <a:cubicBezTo>
                    <a:pt x="349" y="45"/>
                    <a:pt x="351" y="43"/>
                    <a:pt x="355" y="42"/>
                  </a:cubicBezTo>
                  <a:cubicBezTo>
                    <a:pt x="356" y="41"/>
                    <a:pt x="357" y="41"/>
                    <a:pt x="357" y="39"/>
                  </a:cubicBezTo>
                  <a:cubicBezTo>
                    <a:pt x="357" y="39"/>
                    <a:pt x="357" y="39"/>
                    <a:pt x="357" y="39"/>
                  </a:cubicBezTo>
                  <a:cubicBezTo>
                    <a:pt x="357" y="31"/>
                    <a:pt x="357" y="31"/>
                    <a:pt x="357" y="31"/>
                  </a:cubicBezTo>
                  <a:cubicBezTo>
                    <a:pt x="357" y="30"/>
                    <a:pt x="357" y="30"/>
                    <a:pt x="357" y="30"/>
                  </a:cubicBezTo>
                  <a:cubicBezTo>
                    <a:pt x="357" y="30"/>
                    <a:pt x="357" y="30"/>
                    <a:pt x="357" y="30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47" y="15"/>
                    <a:pt x="347" y="15"/>
                    <a:pt x="347" y="15"/>
                  </a:cubicBezTo>
                  <a:cubicBezTo>
                    <a:pt x="347" y="15"/>
                    <a:pt x="347" y="15"/>
                    <a:pt x="347" y="15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1" y="10"/>
                    <a:pt x="341" y="10"/>
                    <a:pt x="341" y="10"/>
                  </a:cubicBezTo>
                  <a:cubicBezTo>
                    <a:pt x="322" y="6"/>
                    <a:pt x="322" y="6"/>
                    <a:pt x="322" y="6"/>
                  </a:cubicBezTo>
                  <a:cubicBezTo>
                    <a:pt x="322" y="6"/>
                    <a:pt x="322" y="6"/>
                    <a:pt x="322" y="6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05" y="2"/>
                    <a:pt x="305" y="2"/>
                    <a:pt x="305" y="2"/>
                  </a:cubicBezTo>
                  <a:cubicBezTo>
                    <a:pt x="303" y="2"/>
                    <a:pt x="301" y="3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4" y="9"/>
                    <a:pt x="261" y="9"/>
                    <a:pt x="260" y="11"/>
                  </a:cubicBezTo>
                  <a:cubicBezTo>
                    <a:pt x="257" y="13"/>
                    <a:pt x="253" y="15"/>
                    <a:pt x="247" y="17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0" y="17"/>
                    <a:pt x="220" y="17"/>
                    <a:pt x="220" y="17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20" y="17"/>
                    <a:pt x="220" y="17"/>
                    <a:pt x="220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68" y="17"/>
                    <a:pt x="164" y="15"/>
                    <a:pt x="160" y="10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59" y="5"/>
                    <a:pt x="158" y="4"/>
                    <a:pt x="158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6" y="11"/>
                    <a:pt x="112" y="9"/>
                    <a:pt x="106" y="8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4" y="1"/>
                    <a:pt x="84" y="1"/>
                    <a:pt x="84" y="1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Freeform 13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CD7CF57C-8BFA-4D5B-A19B-00DB5EA4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677" y="4424130"/>
              <a:ext cx="996942" cy="1033941"/>
            </a:xfrm>
            <a:custGeom>
              <a:avLst/>
              <a:gdLst>
                <a:gd name="T0" fmla="*/ 9 w 284"/>
                <a:gd name="T1" fmla="*/ 183 h 297"/>
                <a:gd name="T2" fmla="*/ 41 w 284"/>
                <a:gd name="T3" fmla="*/ 181 h 297"/>
                <a:gd name="T4" fmla="*/ 42 w 284"/>
                <a:gd name="T5" fmla="*/ 195 h 297"/>
                <a:gd name="T6" fmla="*/ 67 w 284"/>
                <a:gd name="T7" fmla="*/ 222 h 297"/>
                <a:gd name="T8" fmla="*/ 72 w 284"/>
                <a:gd name="T9" fmla="*/ 260 h 297"/>
                <a:gd name="T10" fmla="*/ 110 w 284"/>
                <a:gd name="T11" fmla="*/ 271 h 297"/>
                <a:gd name="T12" fmla="*/ 118 w 284"/>
                <a:gd name="T13" fmla="*/ 282 h 297"/>
                <a:gd name="T14" fmla="*/ 135 w 284"/>
                <a:gd name="T15" fmla="*/ 297 h 297"/>
                <a:gd name="T16" fmla="*/ 136 w 284"/>
                <a:gd name="T17" fmla="*/ 285 h 297"/>
                <a:gd name="T18" fmla="*/ 135 w 284"/>
                <a:gd name="T19" fmla="*/ 244 h 297"/>
                <a:gd name="T20" fmla="*/ 161 w 284"/>
                <a:gd name="T21" fmla="*/ 236 h 297"/>
                <a:gd name="T22" fmla="*/ 190 w 284"/>
                <a:gd name="T23" fmla="*/ 236 h 297"/>
                <a:gd name="T24" fmla="*/ 219 w 284"/>
                <a:gd name="T25" fmla="*/ 233 h 297"/>
                <a:gd name="T26" fmla="*/ 256 w 284"/>
                <a:gd name="T27" fmla="*/ 211 h 297"/>
                <a:gd name="T28" fmla="*/ 265 w 284"/>
                <a:gd name="T29" fmla="*/ 214 h 297"/>
                <a:gd name="T30" fmla="*/ 270 w 284"/>
                <a:gd name="T31" fmla="*/ 216 h 297"/>
                <a:gd name="T32" fmla="*/ 284 w 284"/>
                <a:gd name="T33" fmla="*/ 206 h 297"/>
                <a:gd name="T34" fmla="*/ 274 w 284"/>
                <a:gd name="T35" fmla="*/ 195 h 297"/>
                <a:gd name="T36" fmla="*/ 251 w 284"/>
                <a:gd name="T37" fmla="*/ 181 h 297"/>
                <a:gd name="T38" fmla="*/ 236 w 284"/>
                <a:gd name="T39" fmla="*/ 182 h 297"/>
                <a:gd name="T40" fmla="*/ 230 w 284"/>
                <a:gd name="T41" fmla="*/ 170 h 297"/>
                <a:gd name="T42" fmla="*/ 234 w 284"/>
                <a:gd name="T43" fmla="*/ 155 h 297"/>
                <a:gd name="T44" fmla="*/ 226 w 284"/>
                <a:gd name="T45" fmla="*/ 137 h 297"/>
                <a:gd name="T46" fmla="*/ 232 w 284"/>
                <a:gd name="T47" fmla="*/ 106 h 297"/>
                <a:gd name="T48" fmla="*/ 216 w 284"/>
                <a:gd name="T49" fmla="*/ 102 h 297"/>
                <a:gd name="T50" fmla="*/ 200 w 284"/>
                <a:gd name="T51" fmla="*/ 84 h 297"/>
                <a:gd name="T52" fmla="*/ 198 w 284"/>
                <a:gd name="T53" fmla="*/ 75 h 297"/>
                <a:gd name="T54" fmla="*/ 206 w 284"/>
                <a:gd name="T55" fmla="*/ 66 h 297"/>
                <a:gd name="T56" fmla="*/ 235 w 284"/>
                <a:gd name="T57" fmla="*/ 63 h 297"/>
                <a:gd name="T58" fmla="*/ 243 w 284"/>
                <a:gd name="T59" fmla="*/ 66 h 297"/>
                <a:gd name="T60" fmla="*/ 256 w 284"/>
                <a:gd name="T61" fmla="*/ 54 h 297"/>
                <a:gd name="T62" fmla="*/ 235 w 284"/>
                <a:gd name="T63" fmla="*/ 52 h 297"/>
                <a:gd name="T64" fmla="*/ 227 w 284"/>
                <a:gd name="T65" fmla="*/ 45 h 297"/>
                <a:gd name="T66" fmla="*/ 222 w 284"/>
                <a:gd name="T67" fmla="*/ 22 h 297"/>
                <a:gd name="T68" fmla="*/ 198 w 284"/>
                <a:gd name="T69" fmla="*/ 34 h 297"/>
                <a:gd name="T70" fmla="*/ 201 w 284"/>
                <a:gd name="T71" fmla="*/ 50 h 297"/>
                <a:gd name="T72" fmla="*/ 193 w 284"/>
                <a:gd name="T73" fmla="*/ 62 h 297"/>
                <a:gd name="T74" fmla="*/ 183 w 284"/>
                <a:gd name="T75" fmla="*/ 86 h 297"/>
                <a:gd name="T76" fmla="*/ 183 w 284"/>
                <a:gd name="T77" fmla="*/ 98 h 297"/>
                <a:gd name="T78" fmla="*/ 177 w 284"/>
                <a:gd name="T79" fmla="*/ 105 h 297"/>
                <a:gd name="T80" fmla="*/ 173 w 284"/>
                <a:gd name="T81" fmla="*/ 107 h 297"/>
                <a:gd name="T82" fmla="*/ 153 w 284"/>
                <a:gd name="T83" fmla="*/ 112 h 297"/>
                <a:gd name="T84" fmla="*/ 138 w 284"/>
                <a:gd name="T85" fmla="*/ 110 h 297"/>
                <a:gd name="T86" fmla="*/ 129 w 284"/>
                <a:gd name="T87" fmla="*/ 106 h 297"/>
                <a:gd name="T88" fmla="*/ 122 w 284"/>
                <a:gd name="T89" fmla="*/ 84 h 297"/>
                <a:gd name="T90" fmla="*/ 113 w 284"/>
                <a:gd name="T91" fmla="*/ 64 h 297"/>
                <a:gd name="T92" fmla="*/ 110 w 284"/>
                <a:gd name="T93" fmla="*/ 58 h 297"/>
                <a:gd name="T94" fmla="*/ 100 w 284"/>
                <a:gd name="T95" fmla="*/ 52 h 297"/>
                <a:gd name="T96" fmla="*/ 86 w 284"/>
                <a:gd name="T97" fmla="*/ 44 h 297"/>
                <a:gd name="T98" fmla="*/ 85 w 284"/>
                <a:gd name="T99" fmla="*/ 35 h 297"/>
                <a:gd name="T100" fmla="*/ 77 w 284"/>
                <a:gd name="T101" fmla="*/ 29 h 297"/>
                <a:gd name="T102" fmla="*/ 61 w 284"/>
                <a:gd name="T103" fmla="*/ 42 h 297"/>
                <a:gd name="T104" fmla="*/ 49 w 284"/>
                <a:gd name="T105" fmla="*/ 21 h 297"/>
                <a:gd name="T106" fmla="*/ 40 w 284"/>
                <a:gd name="T107" fmla="*/ 11 h 297"/>
                <a:gd name="T108" fmla="*/ 28 w 284"/>
                <a:gd name="T109" fmla="*/ 33 h 297"/>
                <a:gd name="T110" fmla="*/ 28 w 284"/>
                <a:gd name="T111" fmla="*/ 54 h 297"/>
                <a:gd name="T112" fmla="*/ 45 w 284"/>
                <a:gd name="T113" fmla="*/ 70 h 297"/>
                <a:gd name="T114" fmla="*/ 31 w 284"/>
                <a:gd name="T115" fmla="*/ 128 h 297"/>
                <a:gd name="T116" fmla="*/ 1 w 284"/>
                <a:gd name="T117" fmla="*/ 174 h 297"/>
                <a:gd name="T118" fmla="*/ 2 w 284"/>
                <a:gd name="T119" fmla="*/ 18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4" h="297">
                  <a:moveTo>
                    <a:pt x="2" y="182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3" y="187"/>
                    <a:pt x="6" y="186"/>
                    <a:pt x="9" y="183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2"/>
                    <a:pt x="41" y="182"/>
                    <a:pt x="41" y="182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53" y="240"/>
                    <a:pt x="47" y="249"/>
                    <a:pt x="47" y="252"/>
                  </a:cubicBezTo>
                  <a:cubicBezTo>
                    <a:pt x="55" y="253"/>
                    <a:pt x="55" y="253"/>
                    <a:pt x="55" y="253"/>
                  </a:cubicBezTo>
                  <a:cubicBezTo>
                    <a:pt x="64" y="254"/>
                    <a:pt x="70" y="257"/>
                    <a:pt x="72" y="260"/>
                  </a:cubicBezTo>
                  <a:cubicBezTo>
                    <a:pt x="74" y="265"/>
                    <a:pt x="77" y="270"/>
                    <a:pt x="79" y="276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6" y="283"/>
                    <a:pt x="96" y="283"/>
                    <a:pt x="96" y="283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17" y="282"/>
                    <a:pt x="117" y="282"/>
                    <a:pt x="117" y="282"/>
                  </a:cubicBezTo>
                  <a:cubicBezTo>
                    <a:pt x="117" y="282"/>
                    <a:pt x="117" y="282"/>
                    <a:pt x="117" y="282"/>
                  </a:cubicBezTo>
                  <a:cubicBezTo>
                    <a:pt x="117" y="282"/>
                    <a:pt x="117" y="282"/>
                    <a:pt x="117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20" y="292"/>
                    <a:pt x="120" y="292"/>
                    <a:pt x="120" y="292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35" y="297"/>
                    <a:pt x="135" y="297"/>
                    <a:pt x="135" y="297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36" y="285"/>
                    <a:pt x="136" y="285"/>
                    <a:pt x="136" y="285"/>
                  </a:cubicBezTo>
                  <a:cubicBezTo>
                    <a:pt x="136" y="285"/>
                    <a:pt x="136" y="285"/>
                    <a:pt x="136" y="285"/>
                  </a:cubicBezTo>
                  <a:cubicBezTo>
                    <a:pt x="131" y="261"/>
                    <a:pt x="131" y="261"/>
                    <a:pt x="131" y="261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4" y="244"/>
                    <a:pt x="134" y="244"/>
                    <a:pt x="134" y="244"/>
                  </a:cubicBezTo>
                  <a:cubicBezTo>
                    <a:pt x="135" y="244"/>
                    <a:pt x="135" y="244"/>
                    <a:pt x="135" y="244"/>
                  </a:cubicBezTo>
                  <a:cubicBezTo>
                    <a:pt x="136" y="244"/>
                    <a:pt x="136" y="244"/>
                    <a:pt x="136" y="244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61" y="236"/>
                    <a:pt x="161" y="236"/>
                    <a:pt x="161" y="236"/>
                  </a:cubicBezTo>
                  <a:cubicBezTo>
                    <a:pt x="169" y="242"/>
                    <a:pt x="173" y="246"/>
                    <a:pt x="176" y="249"/>
                  </a:cubicBezTo>
                  <a:cubicBezTo>
                    <a:pt x="178" y="248"/>
                    <a:pt x="183" y="244"/>
                    <a:pt x="189" y="237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90" y="236"/>
                    <a:pt x="190" y="236"/>
                    <a:pt x="190" y="236"/>
                  </a:cubicBezTo>
                  <a:cubicBezTo>
                    <a:pt x="210" y="241"/>
                    <a:pt x="210" y="241"/>
                    <a:pt x="210" y="241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19" y="233"/>
                    <a:pt x="219" y="233"/>
                    <a:pt x="219" y="233"/>
                  </a:cubicBezTo>
                  <a:cubicBezTo>
                    <a:pt x="220" y="233"/>
                    <a:pt x="220" y="233"/>
                    <a:pt x="220" y="233"/>
                  </a:cubicBezTo>
                  <a:cubicBezTo>
                    <a:pt x="220" y="234"/>
                    <a:pt x="220" y="234"/>
                    <a:pt x="220" y="234"/>
                  </a:cubicBezTo>
                  <a:cubicBezTo>
                    <a:pt x="229" y="235"/>
                    <a:pt x="229" y="235"/>
                    <a:pt x="229" y="235"/>
                  </a:cubicBezTo>
                  <a:cubicBezTo>
                    <a:pt x="256" y="211"/>
                    <a:pt x="256" y="211"/>
                    <a:pt x="256" y="211"/>
                  </a:cubicBezTo>
                  <a:cubicBezTo>
                    <a:pt x="264" y="214"/>
                    <a:pt x="264" y="214"/>
                    <a:pt x="264" y="214"/>
                  </a:cubicBezTo>
                  <a:cubicBezTo>
                    <a:pt x="264" y="214"/>
                    <a:pt x="264" y="214"/>
                    <a:pt x="264" y="214"/>
                  </a:cubicBezTo>
                  <a:cubicBezTo>
                    <a:pt x="265" y="214"/>
                    <a:pt x="265" y="214"/>
                    <a:pt x="265" y="214"/>
                  </a:cubicBezTo>
                  <a:cubicBezTo>
                    <a:pt x="265" y="214"/>
                    <a:pt x="265" y="214"/>
                    <a:pt x="265" y="214"/>
                  </a:cubicBezTo>
                  <a:cubicBezTo>
                    <a:pt x="265" y="215"/>
                    <a:pt x="265" y="215"/>
                    <a:pt x="265" y="215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9" y="216"/>
                    <a:pt x="269" y="216"/>
                    <a:pt x="269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8" y="211"/>
                    <a:pt x="278" y="211"/>
                    <a:pt x="278" y="211"/>
                  </a:cubicBezTo>
                  <a:cubicBezTo>
                    <a:pt x="284" y="206"/>
                    <a:pt x="284" y="206"/>
                    <a:pt x="284" y="206"/>
                  </a:cubicBezTo>
                  <a:cubicBezTo>
                    <a:pt x="283" y="193"/>
                    <a:pt x="283" y="193"/>
                    <a:pt x="283" y="193"/>
                  </a:cubicBezTo>
                  <a:cubicBezTo>
                    <a:pt x="281" y="192"/>
                    <a:pt x="281" y="192"/>
                    <a:pt x="281" y="192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1" y="196"/>
                    <a:pt x="269" y="196"/>
                    <a:pt x="267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5" y="196"/>
                    <a:pt x="253" y="195"/>
                    <a:pt x="252" y="194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49" y="179"/>
                    <a:pt x="247" y="178"/>
                    <a:pt x="246" y="178"/>
                  </a:cubicBezTo>
                  <a:cubicBezTo>
                    <a:pt x="244" y="179"/>
                    <a:pt x="244" y="179"/>
                    <a:pt x="244" y="179"/>
                  </a:cubicBezTo>
                  <a:cubicBezTo>
                    <a:pt x="241" y="181"/>
                    <a:pt x="241" y="181"/>
                    <a:pt x="241" y="181"/>
                  </a:cubicBezTo>
                  <a:cubicBezTo>
                    <a:pt x="236" y="182"/>
                    <a:pt x="236" y="182"/>
                    <a:pt x="236" y="182"/>
                  </a:cubicBezTo>
                  <a:cubicBezTo>
                    <a:pt x="234" y="182"/>
                    <a:pt x="234" y="182"/>
                    <a:pt x="234" y="182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1" y="176"/>
                    <a:pt x="231" y="176"/>
                    <a:pt x="231" y="176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7" y="147"/>
                    <a:pt x="237" y="147"/>
                    <a:pt x="237" y="147"/>
                  </a:cubicBezTo>
                  <a:cubicBezTo>
                    <a:pt x="226" y="137"/>
                    <a:pt x="226" y="137"/>
                    <a:pt x="226" y="137"/>
                  </a:cubicBezTo>
                  <a:cubicBezTo>
                    <a:pt x="226" y="137"/>
                    <a:pt x="226" y="137"/>
                    <a:pt x="226" y="137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0" y="96"/>
                    <a:pt x="220" y="96"/>
                    <a:pt x="220" y="96"/>
                  </a:cubicBezTo>
                  <a:cubicBezTo>
                    <a:pt x="216" y="102"/>
                    <a:pt x="216" y="102"/>
                    <a:pt x="216" y="102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5" y="64"/>
                    <a:pt x="215" y="64"/>
                    <a:pt x="215" y="64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3" y="66"/>
                    <a:pt x="243" y="66"/>
                    <a:pt x="243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60"/>
                    <a:pt x="253" y="60"/>
                    <a:pt x="253" y="60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0" y="50"/>
                    <a:pt x="237" y="52"/>
                    <a:pt x="235" y="52"/>
                  </a:cubicBezTo>
                  <a:cubicBezTo>
                    <a:pt x="232" y="52"/>
                    <a:pt x="229" y="50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201" y="41"/>
                    <a:pt x="201" y="41"/>
                    <a:pt x="201" y="41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201" y="50"/>
                    <a:pt x="201" y="50"/>
                    <a:pt x="201" y="50"/>
                  </a:cubicBezTo>
                  <a:cubicBezTo>
                    <a:pt x="201" y="51"/>
                    <a:pt x="201" y="51"/>
                    <a:pt x="201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79" y="77"/>
                    <a:pt x="179" y="77"/>
                    <a:pt x="179" y="77"/>
                  </a:cubicBezTo>
                  <a:cubicBezTo>
                    <a:pt x="179" y="78"/>
                    <a:pt x="180" y="81"/>
                    <a:pt x="182" y="85"/>
                  </a:cubicBezTo>
                  <a:cubicBezTo>
                    <a:pt x="183" y="86"/>
                    <a:pt x="183" y="86"/>
                    <a:pt x="183" y="86"/>
                  </a:cubicBezTo>
                  <a:cubicBezTo>
                    <a:pt x="183" y="86"/>
                    <a:pt x="183" y="86"/>
                    <a:pt x="183" y="8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8" y="105"/>
                    <a:pt x="178" y="105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4" y="107"/>
                    <a:pt x="174" y="107"/>
                    <a:pt x="174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1" y="105"/>
                    <a:pt x="159" y="106"/>
                    <a:pt x="157" y="108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8" y="120"/>
                    <a:pt x="145" y="120"/>
                    <a:pt x="141" y="120"/>
                  </a:cubicBezTo>
                  <a:cubicBezTo>
                    <a:pt x="138" y="119"/>
                    <a:pt x="137" y="116"/>
                    <a:pt x="138" y="1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38" y="107"/>
                    <a:pt x="138" y="107"/>
                    <a:pt x="138" y="107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11"/>
                    <a:pt x="134" y="111"/>
                    <a:pt x="132" y="111"/>
                  </a:cubicBezTo>
                  <a:cubicBezTo>
                    <a:pt x="131" y="111"/>
                    <a:pt x="129" y="109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3" y="50"/>
                    <a:pt x="101" y="52"/>
                    <a:pt x="100" y="52"/>
                  </a:cubicBezTo>
                  <a:cubicBezTo>
                    <a:pt x="99" y="52"/>
                    <a:pt x="97" y="50"/>
                    <a:pt x="93" y="48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4"/>
                    <a:pt x="78" y="27"/>
                    <a:pt x="77" y="29"/>
                  </a:cubicBezTo>
                  <a:cubicBezTo>
                    <a:pt x="76" y="32"/>
                    <a:pt x="75" y="33"/>
                    <a:pt x="72" y="35"/>
                  </a:cubicBezTo>
                  <a:cubicBezTo>
                    <a:pt x="71" y="38"/>
                    <a:pt x="70" y="40"/>
                    <a:pt x="69" y="42"/>
                  </a:cubicBezTo>
                  <a:cubicBezTo>
                    <a:pt x="66" y="44"/>
                    <a:pt x="64" y="44"/>
                    <a:pt x="62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8" y="41"/>
                    <a:pt x="58" y="38"/>
                    <a:pt x="58" y="33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1" y="27"/>
                    <a:pt x="50" y="25"/>
                    <a:pt x="49" y="21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7"/>
                    <a:pt x="41" y="20"/>
                    <a:pt x="41" y="22"/>
                  </a:cubicBezTo>
                  <a:cubicBezTo>
                    <a:pt x="41" y="26"/>
                    <a:pt x="39" y="29"/>
                    <a:pt x="35" y="3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52"/>
                    <a:pt x="27" y="54"/>
                    <a:pt x="28" y="54"/>
                  </a:cubicBezTo>
                  <a:cubicBezTo>
                    <a:pt x="30" y="55"/>
                    <a:pt x="33" y="55"/>
                    <a:pt x="35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3" y="102"/>
                    <a:pt x="40" y="120"/>
                    <a:pt x="36" y="125"/>
                  </a:cubicBezTo>
                  <a:cubicBezTo>
                    <a:pt x="35" y="127"/>
                    <a:pt x="33" y="128"/>
                    <a:pt x="31" y="128"/>
                  </a:cubicBezTo>
                  <a:cubicBezTo>
                    <a:pt x="28" y="128"/>
                    <a:pt x="26" y="128"/>
                    <a:pt x="23" y="126"/>
                  </a:cubicBezTo>
                  <a:cubicBezTo>
                    <a:pt x="13" y="147"/>
                    <a:pt x="6" y="158"/>
                    <a:pt x="3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2" y="160"/>
                    <a:pt x="1" y="165"/>
                    <a:pt x="1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8"/>
                    <a:pt x="5" y="178"/>
                    <a:pt x="5" y="178"/>
                  </a:cubicBezTo>
                  <a:lnTo>
                    <a:pt x="2" y="182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Freeform 1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D548794E-1744-4AB1-8F6D-A04C1552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075" y="4409779"/>
              <a:ext cx="674505" cy="578131"/>
            </a:xfrm>
            <a:custGeom>
              <a:avLst/>
              <a:gdLst>
                <a:gd name="T0" fmla="*/ 143 w 192"/>
                <a:gd name="T1" fmla="*/ 8 h 166"/>
                <a:gd name="T2" fmla="*/ 132 w 192"/>
                <a:gd name="T3" fmla="*/ 10 h 166"/>
                <a:gd name="T4" fmla="*/ 130 w 192"/>
                <a:gd name="T5" fmla="*/ 0 h 166"/>
                <a:gd name="T6" fmla="*/ 126 w 192"/>
                <a:gd name="T7" fmla="*/ 10 h 166"/>
                <a:gd name="T8" fmla="*/ 120 w 192"/>
                <a:gd name="T9" fmla="*/ 18 h 166"/>
                <a:gd name="T10" fmla="*/ 108 w 192"/>
                <a:gd name="T11" fmla="*/ 18 h 166"/>
                <a:gd name="T12" fmla="*/ 106 w 192"/>
                <a:gd name="T13" fmla="*/ 25 h 166"/>
                <a:gd name="T14" fmla="*/ 95 w 192"/>
                <a:gd name="T15" fmla="*/ 28 h 166"/>
                <a:gd name="T16" fmla="*/ 91 w 192"/>
                <a:gd name="T17" fmla="*/ 30 h 166"/>
                <a:gd name="T18" fmla="*/ 81 w 192"/>
                <a:gd name="T19" fmla="*/ 26 h 166"/>
                <a:gd name="T20" fmla="*/ 74 w 192"/>
                <a:gd name="T21" fmla="*/ 24 h 166"/>
                <a:gd name="T22" fmla="*/ 85 w 192"/>
                <a:gd name="T23" fmla="*/ 40 h 166"/>
                <a:gd name="T24" fmla="*/ 91 w 192"/>
                <a:gd name="T25" fmla="*/ 46 h 166"/>
                <a:gd name="T26" fmla="*/ 88 w 192"/>
                <a:gd name="T27" fmla="*/ 55 h 166"/>
                <a:gd name="T28" fmla="*/ 70 w 192"/>
                <a:gd name="T29" fmla="*/ 64 h 166"/>
                <a:gd name="T30" fmla="*/ 63 w 192"/>
                <a:gd name="T31" fmla="*/ 65 h 166"/>
                <a:gd name="T32" fmla="*/ 56 w 192"/>
                <a:gd name="T33" fmla="*/ 63 h 166"/>
                <a:gd name="T34" fmla="*/ 48 w 192"/>
                <a:gd name="T35" fmla="*/ 71 h 166"/>
                <a:gd name="T36" fmla="*/ 40 w 192"/>
                <a:gd name="T37" fmla="*/ 74 h 166"/>
                <a:gd name="T38" fmla="*/ 8 w 192"/>
                <a:gd name="T39" fmla="*/ 74 h 166"/>
                <a:gd name="T40" fmla="*/ 5 w 192"/>
                <a:gd name="T41" fmla="*/ 96 h 166"/>
                <a:gd name="T42" fmla="*/ 12 w 192"/>
                <a:gd name="T43" fmla="*/ 100 h 166"/>
                <a:gd name="T44" fmla="*/ 16 w 192"/>
                <a:gd name="T45" fmla="*/ 95 h 166"/>
                <a:gd name="T46" fmla="*/ 28 w 192"/>
                <a:gd name="T47" fmla="*/ 96 h 166"/>
                <a:gd name="T48" fmla="*/ 32 w 192"/>
                <a:gd name="T49" fmla="*/ 118 h 166"/>
                <a:gd name="T50" fmla="*/ 27 w 192"/>
                <a:gd name="T51" fmla="*/ 130 h 166"/>
                <a:gd name="T52" fmla="*/ 38 w 192"/>
                <a:gd name="T53" fmla="*/ 149 h 166"/>
                <a:gd name="T54" fmla="*/ 34 w 192"/>
                <a:gd name="T55" fmla="*/ 166 h 166"/>
                <a:gd name="T56" fmla="*/ 47 w 192"/>
                <a:gd name="T57" fmla="*/ 160 h 166"/>
                <a:gd name="T58" fmla="*/ 56 w 192"/>
                <a:gd name="T59" fmla="*/ 161 h 166"/>
                <a:gd name="T60" fmla="*/ 85 w 192"/>
                <a:gd name="T61" fmla="*/ 160 h 166"/>
                <a:gd name="T62" fmla="*/ 99 w 192"/>
                <a:gd name="T63" fmla="*/ 151 h 166"/>
                <a:gd name="T64" fmla="*/ 115 w 192"/>
                <a:gd name="T65" fmla="*/ 137 h 166"/>
                <a:gd name="T66" fmla="*/ 125 w 192"/>
                <a:gd name="T67" fmla="*/ 142 h 166"/>
                <a:gd name="T68" fmla="*/ 138 w 192"/>
                <a:gd name="T69" fmla="*/ 147 h 166"/>
                <a:gd name="T70" fmla="*/ 147 w 192"/>
                <a:gd name="T71" fmla="*/ 150 h 166"/>
                <a:gd name="T72" fmla="*/ 149 w 192"/>
                <a:gd name="T73" fmla="*/ 145 h 166"/>
                <a:gd name="T74" fmla="*/ 152 w 192"/>
                <a:gd name="T75" fmla="*/ 142 h 166"/>
                <a:gd name="T76" fmla="*/ 158 w 192"/>
                <a:gd name="T77" fmla="*/ 138 h 166"/>
                <a:gd name="T78" fmla="*/ 174 w 192"/>
                <a:gd name="T79" fmla="*/ 127 h 166"/>
                <a:gd name="T80" fmla="*/ 176 w 192"/>
                <a:gd name="T81" fmla="*/ 124 h 166"/>
                <a:gd name="T82" fmla="*/ 184 w 192"/>
                <a:gd name="T83" fmla="*/ 122 h 166"/>
                <a:gd name="T84" fmla="*/ 190 w 192"/>
                <a:gd name="T85" fmla="*/ 118 h 166"/>
                <a:gd name="T86" fmla="*/ 186 w 192"/>
                <a:gd name="T87" fmla="*/ 103 h 166"/>
                <a:gd name="T88" fmla="*/ 188 w 192"/>
                <a:gd name="T89" fmla="*/ 94 h 166"/>
                <a:gd name="T90" fmla="*/ 174 w 192"/>
                <a:gd name="T91" fmla="*/ 83 h 166"/>
                <a:gd name="T92" fmla="*/ 187 w 192"/>
                <a:gd name="T93" fmla="*/ 34 h 166"/>
                <a:gd name="T94" fmla="*/ 179 w 192"/>
                <a:gd name="T95" fmla="*/ 38 h 166"/>
                <a:gd name="T96" fmla="*/ 169 w 192"/>
                <a:gd name="T97" fmla="*/ 38 h 166"/>
                <a:gd name="T98" fmla="*/ 168 w 192"/>
                <a:gd name="T99" fmla="*/ 34 h 166"/>
                <a:gd name="T100" fmla="*/ 166 w 192"/>
                <a:gd name="T101" fmla="*/ 32 h 166"/>
                <a:gd name="T102" fmla="*/ 157 w 192"/>
                <a:gd name="T103" fmla="*/ 2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2" h="166">
                  <a:moveTo>
                    <a:pt x="151" y="3"/>
                  </a:moveTo>
                  <a:cubicBezTo>
                    <a:pt x="148" y="2"/>
                    <a:pt x="148" y="2"/>
                    <a:pt x="148" y="2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11"/>
                    <a:pt x="140" y="13"/>
                    <a:pt x="137" y="13"/>
                  </a:cubicBezTo>
                  <a:cubicBezTo>
                    <a:pt x="136" y="13"/>
                    <a:pt x="134" y="12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15" y="137"/>
                    <a:pt x="115" y="137"/>
                    <a:pt x="115" y="137"/>
                  </a:cubicBezTo>
                  <a:cubicBezTo>
                    <a:pt x="124" y="140"/>
                    <a:pt x="124" y="140"/>
                    <a:pt x="124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6" y="145"/>
                    <a:pt x="128" y="146"/>
                    <a:pt x="129" y="147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7" y="150"/>
                    <a:pt x="147" y="150"/>
                    <a:pt x="147" y="150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2" y="136"/>
                    <a:pt x="163" y="134"/>
                    <a:pt x="166" y="131"/>
                  </a:cubicBezTo>
                  <a:cubicBezTo>
                    <a:pt x="168" y="129"/>
                    <a:pt x="170" y="128"/>
                    <a:pt x="172" y="128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6"/>
                    <a:pt x="174" y="126"/>
                    <a:pt x="174" y="126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78" y="124"/>
                    <a:pt x="178" y="124"/>
                    <a:pt x="178" y="124"/>
                  </a:cubicBezTo>
                  <a:cubicBezTo>
                    <a:pt x="184" y="122"/>
                    <a:pt x="184" y="122"/>
                    <a:pt x="184" y="122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89" y="111"/>
                    <a:pt x="188" y="108"/>
                    <a:pt x="187" y="104"/>
                  </a:cubicBezTo>
                  <a:cubicBezTo>
                    <a:pt x="186" y="103"/>
                    <a:pt x="186" y="103"/>
                    <a:pt x="186" y="103"/>
                  </a:cubicBezTo>
                  <a:cubicBezTo>
                    <a:pt x="186" y="103"/>
                    <a:pt x="186" y="103"/>
                    <a:pt x="186" y="103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8" y="91"/>
                    <a:pt x="189" y="89"/>
                    <a:pt x="191" y="87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90" y="79"/>
                    <a:pt x="189" y="78"/>
                    <a:pt x="187" y="78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6" y="68"/>
                    <a:pt x="180" y="64"/>
                    <a:pt x="187" y="60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3" y="41"/>
                    <a:pt x="184" y="38"/>
                    <a:pt x="187" y="34"/>
                  </a:cubicBezTo>
                  <a:cubicBezTo>
                    <a:pt x="186" y="32"/>
                    <a:pt x="186" y="32"/>
                    <a:pt x="186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8" y="40"/>
                    <a:pt x="176" y="41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6"/>
                    <a:pt x="153" y="6"/>
                    <a:pt x="153" y="6"/>
                  </a:cubicBezTo>
                  <a:lnTo>
                    <a:pt x="151" y="3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Freeform 15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81C0D57-F707-44EF-B00A-FE363601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78" y="4765133"/>
              <a:ext cx="877750" cy="668338"/>
            </a:xfrm>
            <a:custGeom>
              <a:avLst/>
              <a:gdLst>
                <a:gd name="T0" fmla="*/ 202 w 250"/>
                <a:gd name="T1" fmla="*/ 6 h 192"/>
                <a:gd name="T2" fmla="*/ 188 w 250"/>
                <a:gd name="T3" fmla="*/ 18 h 192"/>
                <a:gd name="T4" fmla="*/ 172 w 250"/>
                <a:gd name="T5" fmla="*/ 22 h 192"/>
                <a:gd name="T6" fmla="*/ 161 w 250"/>
                <a:gd name="T7" fmla="*/ 21 h 192"/>
                <a:gd name="T8" fmla="*/ 160 w 250"/>
                <a:gd name="T9" fmla="*/ 22 h 192"/>
                <a:gd name="T10" fmla="*/ 147 w 250"/>
                <a:gd name="T11" fmla="*/ 26 h 192"/>
                <a:gd name="T12" fmla="*/ 136 w 250"/>
                <a:gd name="T13" fmla="*/ 32 h 192"/>
                <a:gd name="T14" fmla="*/ 126 w 250"/>
                <a:gd name="T15" fmla="*/ 40 h 192"/>
                <a:gd name="T16" fmla="*/ 120 w 250"/>
                <a:gd name="T17" fmla="*/ 48 h 192"/>
                <a:gd name="T18" fmla="*/ 118 w 250"/>
                <a:gd name="T19" fmla="*/ 52 h 192"/>
                <a:gd name="T20" fmla="*/ 102 w 250"/>
                <a:gd name="T21" fmla="*/ 48 h 192"/>
                <a:gd name="T22" fmla="*/ 84 w 250"/>
                <a:gd name="T23" fmla="*/ 40 h 192"/>
                <a:gd name="T24" fmla="*/ 80 w 250"/>
                <a:gd name="T25" fmla="*/ 46 h 192"/>
                <a:gd name="T26" fmla="*/ 74 w 250"/>
                <a:gd name="T27" fmla="*/ 51 h 192"/>
                <a:gd name="T28" fmla="*/ 62 w 250"/>
                <a:gd name="T29" fmla="*/ 58 h 192"/>
                <a:gd name="T30" fmla="*/ 51 w 250"/>
                <a:gd name="T31" fmla="*/ 68 h 192"/>
                <a:gd name="T32" fmla="*/ 22 w 250"/>
                <a:gd name="T33" fmla="*/ 63 h 192"/>
                <a:gd name="T34" fmla="*/ 9 w 250"/>
                <a:gd name="T35" fmla="*/ 65 h 192"/>
                <a:gd name="T36" fmla="*/ 0 w 250"/>
                <a:gd name="T37" fmla="*/ 69 h 192"/>
                <a:gd name="T38" fmla="*/ 2 w 250"/>
                <a:gd name="T39" fmla="*/ 79 h 192"/>
                <a:gd name="T40" fmla="*/ 20 w 250"/>
                <a:gd name="T41" fmla="*/ 80 h 192"/>
                <a:gd name="T42" fmla="*/ 23 w 250"/>
                <a:gd name="T43" fmla="*/ 94 h 192"/>
                <a:gd name="T44" fmla="*/ 38 w 250"/>
                <a:gd name="T45" fmla="*/ 92 h 192"/>
                <a:gd name="T46" fmla="*/ 50 w 250"/>
                <a:gd name="T47" fmla="*/ 90 h 192"/>
                <a:gd name="T48" fmla="*/ 53 w 250"/>
                <a:gd name="T49" fmla="*/ 108 h 192"/>
                <a:gd name="T50" fmla="*/ 46 w 250"/>
                <a:gd name="T51" fmla="*/ 117 h 192"/>
                <a:gd name="T52" fmla="*/ 34 w 250"/>
                <a:gd name="T53" fmla="*/ 124 h 192"/>
                <a:gd name="T54" fmla="*/ 53 w 250"/>
                <a:gd name="T55" fmla="*/ 129 h 192"/>
                <a:gd name="T56" fmla="*/ 60 w 250"/>
                <a:gd name="T57" fmla="*/ 133 h 192"/>
                <a:gd name="T58" fmla="*/ 76 w 250"/>
                <a:gd name="T59" fmla="*/ 142 h 192"/>
                <a:gd name="T60" fmla="*/ 70 w 250"/>
                <a:gd name="T61" fmla="*/ 150 h 192"/>
                <a:gd name="T62" fmla="*/ 97 w 250"/>
                <a:gd name="T63" fmla="*/ 179 h 192"/>
                <a:gd name="T64" fmla="*/ 107 w 250"/>
                <a:gd name="T65" fmla="*/ 174 h 192"/>
                <a:gd name="T66" fmla="*/ 122 w 250"/>
                <a:gd name="T67" fmla="*/ 185 h 192"/>
                <a:gd name="T68" fmla="*/ 127 w 250"/>
                <a:gd name="T69" fmla="*/ 180 h 192"/>
                <a:gd name="T70" fmla="*/ 135 w 250"/>
                <a:gd name="T71" fmla="*/ 181 h 192"/>
                <a:gd name="T72" fmla="*/ 154 w 250"/>
                <a:gd name="T73" fmla="*/ 185 h 192"/>
                <a:gd name="T74" fmla="*/ 156 w 250"/>
                <a:gd name="T75" fmla="*/ 186 h 192"/>
                <a:gd name="T76" fmla="*/ 173 w 250"/>
                <a:gd name="T77" fmla="*/ 173 h 192"/>
                <a:gd name="T78" fmla="*/ 178 w 250"/>
                <a:gd name="T79" fmla="*/ 179 h 192"/>
                <a:gd name="T80" fmla="*/ 182 w 250"/>
                <a:gd name="T81" fmla="*/ 170 h 192"/>
                <a:gd name="T82" fmla="*/ 198 w 250"/>
                <a:gd name="T83" fmla="*/ 153 h 192"/>
                <a:gd name="T84" fmla="*/ 207 w 250"/>
                <a:gd name="T85" fmla="*/ 154 h 192"/>
                <a:gd name="T86" fmla="*/ 205 w 250"/>
                <a:gd name="T87" fmla="*/ 143 h 192"/>
                <a:gd name="T88" fmla="*/ 207 w 250"/>
                <a:gd name="T89" fmla="*/ 138 h 192"/>
                <a:gd name="T90" fmla="*/ 228 w 250"/>
                <a:gd name="T91" fmla="*/ 126 h 192"/>
                <a:gd name="T92" fmla="*/ 228 w 250"/>
                <a:gd name="T93" fmla="*/ 115 h 192"/>
                <a:gd name="T94" fmla="*/ 232 w 250"/>
                <a:gd name="T95" fmla="*/ 105 h 192"/>
                <a:gd name="T96" fmla="*/ 239 w 250"/>
                <a:gd name="T97" fmla="*/ 90 h 192"/>
                <a:gd name="T98" fmla="*/ 248 w 250"/>
                <a:gd name="T99" fmla="*/ 78 h 192"/>
                <a:gd name="T100" fmla="*/ 248 w 250"/>
                <a:gd name="T101" fmla="*/ 67 h 192"/>
                <a:gd name="T102" fmla="*/ 248 w 250"/>
                <a:gd name="T103" fmla="*/ 60 h 192"/>
                <a:gd name="T104" fmla="*/ 226 w 250"/>
                <a:gd name="T105" fmla="*/ 61 h 192"/>
                <a:gd name="T106" fmla="*/ 221 w 250"/>
                <a:gd name="T107" fmla="*/ 51 h 192"/>
                <a:gd name="T108" fmla="*/ 210 w 250"/>
                <a:gd name="T109" fmla="*/ 51 h 192"/>
                <a:gd name="T110" fmla="*/ 222 w 250"/>
                <a:gd name="T111" fmla="*/ 29 h 192"/>
                <a:gd name="T112" fmla="*/ 220 w 250"/>
                <a:gd name="T113" fmla="*/ 14 h 192"/>
                <a:gd name="T114" fmla="*/ 217 w 250"/>
                <a:gd name="T115" fmla="*/ 0 h 192"/>
                <a:gd name="T116" fmla="*/ 208 w 250"/>
                <a:gd name="T117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0" h="192">
                  <a:moveTo>
                    <a:pt x="200" y="5"/>
                  </a:moveTo>
                  <a:cubicBezTo>
                    <a:pt x="201" y="5"/>
                    <a:pt x="201" y="5"/>
                    <a:pt x="201" y="5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194" y="16"/>
                    <a:pt x="192" y="18"/>
                    <a:pt x="188" y="18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84" y="16"/>
                    <a:pt x="184" y="16"/>
                    <a:pt x="184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0" y="23"/>
                    <a:pt x="167" y="21"/>
                    <a:pt x="164" y="16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4" y="34"/>
                    <a:pt x="134" y="36"/>
                    <a:pt x="135" y="38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4" y="49"/>
                    <a:pt x="92" y="46"/>
                    <a:pt x="89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8"/>
                    <a:pt x="2" y="69"/>
                    <a:pt x="0" y="6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6" y="77"/>
                    <a:pt x="20" y="79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90"/>
                    <a:pt x="44" y="89"/>
                    <a:pt x="47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69" y="159"/>
                    <a:pt x="71" y="164"/>
                    <a:pt x="74" y="165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97" y="179"/>
                    <a:pt x="97" y="179"/>
                    <a:pt x="97" y="179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4"/>
                    <a:pt x="106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2" y="185"/>
                    <a:pt x="122" y="185"/>
                    <a:pt x="122" y="185"/>
                  </a:cubicBezTo>
                  <a:cubicBezTo>
                    <a:pt x="126" y="181"/>
                    <a:pt x="126" y="181"/>
                    <a:pt x="126" y="181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7" y="180"/>
                    <a:pt x="127" y="180"/>
                    <a:pt x="127" y="180"/>
                  </a:cubicBezTo>
                  <a:cubicBezTo>
                    <a:pt x="127" y="180"/>
                    <a:pt x="127" y="180"/>
                    <a:pt x="127" y="180"/>
                  </a:cubicBezTo>
                  <a:cubicBezTo>
                    <a:pt x="128" y="180"/>
                    <a:pt x="128" y="180"/>
                    <a:pt x="128" y="180"/>
                  </a:cubicBezTo>
                  <a:cubicBezTo>
                    <a:pt x="135" y="181"/>
                    <a:pt x="135" y="181"/>
                    <a:pt x="135" y="181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73" y="173"/>
                    <a:pt x="173" y="173"/>
                    <a:pt x="173" y="173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8" y="179"/>
                    <a:pt x="178" y="179"/>
                    <a:pt x="178" y="179"/>
                  </a:cubicBezTo>
                  <a:cubicBezTo>
                    <a:pt x="178" y="179"/>
                    <a:pt x="178" y="179"/>
                    <a:pt x="178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6" y="164"/>
                    <a:pt x="186" y="164"/>
                    <a:pt x="186" y="164"/>
                  </a:cubicBezTo>
                  <a:cubicBezTo>
                    <a:pt x="196" y="164"/>
                    <a:pt x="196" y="164"/>
                    <a:pt x="196" y="164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8" y="150"/>
                    <a:pt x="208" y="150"/>
                    <a:pt x="208" y="150"/>
                  </a:cubicBezTo>
                  <a:cubicBezTo>
                    <a:pt x="205" y="144"/>
                    <a:pt x="205" y="144"/>
                    <a:pt x="205" y="144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208" y="138"/>
                    <a:pt x="208" y="138"/>
                    <a:pt x="208" y="138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28" y="126"/>
                    <a:pt x="228" y="126"/>
                    <a:pt x="228" y="126"/>
                  </a:cubicBezTo>
                  <a:cubicBezTo>
                    <a:pt x="228" y="115"/>
                    <a:pt x="228" y="115"/>
                    <a:pt x="228" y="115"/>
                  </a:cubicBezTo>
                  <a:cubicBezTo>
                    <a:pt x="228" y="115"/>
                    <a:pt x="228" y="115"/>
                    <a:pt x="228" y="115"/>
                  </a:cubicBezTo>
                  <a:cubicBezTo>
                    <a:pt x="228" y="115"/>
                    <a:pt x="228" y="115"/>
                    <a:pt x="228" y="115"/>
                  </a:cubicBezTo>
                  <a:cubicBezTo>
                    <a:pt x="232" y="107"/>
                    <a:pt x="232" y="107"/>
                    <a:pt x="232" y="107"/>
                  </a:cubicBezTo>
                  <a:cubicBezTo>
                    <a:pt x="232" y="105"/>
                    <a:pt x="232" y="105"/>
                    <a:pt x="232" y="105"/>
                  </a:cubicBezTo>
                  <a:cubicBezTo>
                    <a:pt x="232" y="105"/>
                    <a:pt x="232" y="105"/>
                    <a:pt x="232" y="105"/>
                  </a:cubicBezTo>
                  <a:cubicBezTo>
                    <a:pt x="239" y="90"/>
                    <a:pt x="239" y="90"/>
                    <a:pt x="239" y="90"/>
                  </a:cubicBezTo>
                  <a:cubicBezTo>
                    <a:pt x="239" y="90"/>
                    <a:pt x="239" y="90"/>
                    <a:pt x="239" y="90"/>
                  </a:cubicBezTo>
                  <a:cubicBezTo>
                    <a:pt x="239" y="90"/>
                    <a:pt x="239" y="90"/>
                    <a:pt x="239" y="90"/>
                  </a:cubicBezTo>
                  <a:cubicBezTo>
                    <a:pt x="244" y="85"/>
                    <a:pt x="244" y="85"/>
                    <a:pt x="244" y="85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8" y="78"/>
                    <a:pt x="248" y="78"/>
                    <a:pt x="248" y="78"/>
                  </a:cubicBezTo>
                  <a:cubicBezTo>
                    <a:pt x="248" y="78"/>
                    <a:pt x="248" y="78"/>
                    <a:pt x="248" y="78"/>
                  </a:cubicBezTo>
                  <a:cubicBezTo>
                    <a:pt x="250" y="73"/>
                    <a:pt x="250" y="73"/>
                    <a:pt x="250" y="73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6" y="65"/>
                    <a:pt x="232" y="64"/>
                    <a:pt x="226" y="61"/>
                  </a:cubicBezTo>
                  <a:cubicBezTo>
                    <a:pt x="224" y="60"/>
                    <a:pt x="224" y="56"/>
                    <a:pt x="226" y="50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1" y="51"/>
                    <a:pt x="221" y="51"/>
                    <a:pt x="221" y="51"/>
                  </a:cubicBezTo>
                  <a:cubicBezTo>
                    <a:pt x="217" y="55"/>
                    <a:pt x="214" y="58"/>
                    <a:pt x="214" y="58"/>
                  </a:cubicBezTo>
                  <a:cubicBezTo>
                    <a:pt x="213" y="58"/>
                    <a:pt x="212" y="58"/>
                    <a:pt x="212" y="57"/>
                  </a:cubicBezTo>
                  <a:cubicBezTo>
                    <a:pt x="211" y="56"/>
                    <a:pt x="210" y="54"/>
                    <a:pt x="210" y="51"/>
                  </a:cubicBezTo>
                  <a:cubicBezTo>
                    <a:pt x="210" y="47"/>
                    <a:pt x="210" y="45"/>
                    <a:pt x="212" y="44"/>
                  </a:cubicBezTo>
                  <a:cubicBezTo>
                    <a:pt x="212" y="43"/>
                    <a:pt x="213" y="42"/>
                    <a:pt x="214" y="43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5" y="18"/>
                    <a:pt x="225" y="18"/>
                    <a:pt x="225" y="18"/>
                  </a:cubicBezTo>
                  <a:cubicBezTo>
                    <a:pt x="220" y="14"/>
                    <a:pt x="220" y="14"/>
                    <a:pt x="220" y="14"/>
                  </a:cubicBezTo>
                  <a:cubicBezTo>
                    <a:pt x="219" y="13"/>
                    <a:pt x="219" y="10"/>
                    <a:pt x="220" y="6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3"/>
                    <a:pt x="219" y="1"/>
                    <a:pt x="217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5" y="4"/>
                    <a:pt x="212" y="6"/>
                    <a:pt x="208" y="5"/>
                  </a:cubicBezTo>
                  <a:cubicBezTo>
                    <a:pt x="206" y="4"/>
                    <a:pt x="203" y="4"/>
                    <a:pt x="200" y="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16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741FA745-4940-40E6-A8FF-DBAE8D20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702" y="4033924"/>
              <a:ext cx="494682" cy="501595"/>
            </a:xfrm>
            <a:custGeom>
              <a:avLst/>
              <a:gdLst>
                <a:gd name="T0" fmla="*/ 134 w 141"/>
                <a:gd name="T1" fmla="*/ 16 h 144"/>
                <a:gd name="T2" fmla="*/ 129 w 141"/>
                <a:gd name="T3" fmla="*/ 15 h 144"/>
                <a:gd name="T4" fmla="*/ 125 w 141"/>
                <a:gd name="T5" fmla="*/ 13 h 144"/>
                <a:gd name="T6" fmla="*/ 117 w 141"/>
                <a:gd name="T7" fmla="*/ 14 h 144"/>
                <a:gd name="T8" fmla="*/ 111 w 141"/>
                <a:gd name="T9" fmla="*/ 12 h 144"/>
                <a:gd name="T10" fmla="*/ 110 w 141"/>
                <a:gd name="T11" fmla="*/ 11 h 144"/>
                <a:gd name="T12" fmla="*/ 102 w 141"/>
                <a:gd name="T13" fmla="*/ 2 h 144"/>
                <a:gd name="T14" fmla="*/ 88 w 141"/>
                <a:gd name="T15" fmla="*/ 8 h 144"/>
                <a:gd name="T16" fmla="*/ 86 w 141"/>
                <a:gd name="T17" fmla="*/ 20 h 144"/>
                <a:gd name="T18" fmla="*/ 81 w 141"/>
                <a:gd name="T19" fmla="*/ 30 h 144"/>
                <a:gd name="T20" fmla="*/ 72 w 141"/>
                <a:gd name="T21" fmla="*/ 43 h 144"/>
                <a:gd name="T22" fmla="*/ 57 w 141"/>
                <a:gd name="T23" fmla="*/ 59 h 144"/>
                <a:gd name="T24" fmla="*/ 43 w 141"/>
                <a:gd name="T25" fmla="*/ 73 h 144"/>
                <a:gd name="T26" fmla="*/ 36 w 141"/>
                <a:gd name="T27" fmla="*/ 82 h 144"/>
                <a:gd name="T28" fmla="*/ 0 w 141"/>
                <a:gd name="T29" fmla="*/ 84 h 144"/>
                <a:gd name="T30" fmla="*/ 10 w 141"/>
                <a:gd name="T31" fmla="*/ 114 h 144"/>
                <a:gd name="T32" fmla="*/ 16 w 141"/>
                <a:gd name="T33" fmla="*/ 117 h 144"/>
                <a:gd name="T34" fmla="*/ 21 w 141"/>
                <a:gd name="T35" fmla="*/ 131 h 144"/>
                <a:gd name="T36" fmla="*/ 21 w 141"/>
                <a:gd name="T37" fmla="*/ 134 h 144"/>
                <a:gd name="T38" fmla="*/ 31 w 141"/>
                <a:gd name="T39" fmla="*/ 131 h 144"/>
                <a:gd name="T40" fmla="*/ 35 w 141"/>
                <a:gd name="T41" fmla="*/ 133 h 144"/>
                <a:gd name="T42" fmla="*/ 38 w 141"/>
                <a:gd name="T43" fmla="*/ 123 h 144"/>
                <a:gd name="T44" fmla="*/ 55 w 141"/>
                <a:gd name="T45" fmla="*/ 116 h 144"/>
                <a:gd name="T46" fmla="*/ 56 w 141"/>
                <a:gd name="T47" fmla="*/ 106 h 144"/>
                <a:gd name="T48" fmla="*/ 60 w 141"/>
                <a:gd name="T49" fmla="*/ 104 h 144"/>
                <a:gd name="T50" fmla="*/ 61 w 141"/>
                <a:gd name="T51" fmla="*/ 104 h 144"/>
                <a:gd name="T52" fmla="*/ 68 w 141"/>
                <a:gd name="T53" fmla="*/ 110 h 144"/>
                <a:gd name="T54" fmla="*/ 70 w 141"/>
                <a:gd name="T55" fmla="*/ 116 h 144"/>
                <a:gd name="T56" fmla="*/ 75 w 141"/>
                <a:gd name="T57" fmla="*/ 109 h 144"/>
                <a:gd name="T58" fmla="*/ 81 w 141"/>
                <a:gd name="T59" fmla="*/ 106 h 144"/>
                <a:gd name="T60" fmla="*/ 87 w 141"/>
                <a:gd name="T61" fmla="*/ 107 h 144"/>
                <a:gd name="T62" fmla="*/ 90 w 141"/>
                <a:gd name="T63" fmla="*/ 119 h 144"/>
                <a:gd name="T64" fmla="*/ 94 w 141"/>
                <a:gd name="T65" fmla="*/ 127 h 144"/>
                <a:gd name="T66" fmla="*/ 97 w 141"/>
                <a:gd name="T67" fmla="*/ 135 h 144"/>
                <a:gd name="T68" fmla="*/ 103 w 141"/>
                <a:gd name="T69" fmla="*/ 135 h 144"/>
                <a:gd name="T70" fmla="*/ 104 w 141"/>
                <a:gd name="T71" fmla="*/ 136 h 144"/>
                <a:gd name="T72" fmla="*/ 108 w 141"/>
                <a:gd name="T73" fmla="*/ 144 h 144"/>
                <a:gd name="T74" fmla="*/ 110 w 141"/>
                <a:gd name="T75" fmla="*/ 138 h 144"/>
                <a:gd name="T76" fmla="*/ 111 w 141"/>
                <a:gd name="T77" fmla="*/ 137 h 144"/>
                <a:gd name="T78" fmla="*/ 115 w 141"/>
                <a:gd name="T79" fmla="*/ 135 h 144"/>
                <a:gd name="T80" fmla="*/ 117 w 141"/>
                <a:gd name="T81" fmla="*/ 132 h 144"/>
                <a:gd name="T82" fmla="*/ 93 w 141"/>
                <a:gd name="T83" fmla="*/ 84 h 144"/>
                <a:gd name="T84" fmla="*/ 87 w 141"/>
                <a:gd name="T85" fmla="*/ 65 h 144"/>
                <a:gd name="T86" fmla="*/ 87 w 141"/>
                <a:gd name="T87" fmla="*/ 64 h 144"/>
                <a:gd name="T88" fmla="*/ 91 w 141"/>
                <a:gd name="T89" fmla="*/ 53 h 144"/>
                <a:gd name="T90" fmla="*/ 130 w 141"/>
                <a:gd name="T91" fmla="*/ 44 h 144"/>
                <a:gd name="T92" fmla="*/ 139 w 141"/>
                <a:gd name="T93" fmla="*/ 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44">
                  <a:moveTo>
                    <a:pt x="141" y="29"/>
                  </a:moveTo>
                  <a:cubicBezTo>
                    <a:pt x="139" y="23"/>
                    <a:pt x="139" y="23"/>
                    <a:pt x="139" y="23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8" y="47"/>
                    <a:pt x="65" y="50"/>
                    <a:pt x="61" y="52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61"/>
                    <a:pt x="53" y="64"/>
                    <a:pt x="47" y="66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9" y="121"/>
                    <a:pt x="21" y="124"/>
                    <a:pt x="21" y="126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9" y="121"/>
                    <a:pt x="41" y="120"/>
                    <a:pt x="43" y="121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ubicBezTo>
                    <a:pt x="86" y="107"/>
                    <a:pt x="86" y="107"/>
                    <a:pt x="86" y="107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7"/>
                    <a:pt x="94" y="127"/>
                    <a:pt x="94" y="127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1" y="137"/>
                    <a:pt x="111" y="137"/>
                    <a:pt x="111" y="137"/>
                  </a:cubicBezTo>
                  <a:cubicBezTo>
                    <a:pt x="111" y="137"/>
                    <a:pt x="111" y="137"/>
                    <a:pt x="111" y="137"/>
                  </a:cubicBezTo>
                  <a:cubicBezTo>
                    <a:pt x="111" y="137"/>
                    <a:pt x="111" y="137"/>
                    <a:pt x="111" y="137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5" y="42"/>
                    <a:pt x="139" y="40"/>
                    <a:pt x="139" y="38"/>
                  </a:cubicBezTo>
                  <a:cubicBezTo>
                    <a:pt x="141" y="36"/>
                    <a:pt x="141" y="33"/>
                    <a:pt x="141" y="29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Freeform 17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9156F449-3ACC-4EF8-877C-049843449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703" y="3058755"/>
              <a:ext cx="564954" cy="1006610"/>
            </a:xfrm>
            <a:custGeom>
              <a:avLst/>
              <a:gdLst>
                <a:gd name="T0" fmla="*/ 47 w 161"/>
                <a:gd name="T1" fmla="*/ 90 h 289"/>
                <a:gd name="T2" fmla="*/ 61 w 161"/>
                <a:gd name="T3" fmla="*/ 101 h 289"/>
                <a:gd name="T4" fmla="*/ 70 w 161"/>
                <a:gd name="T5" fmla="*/ 108 h 289"/>
                <a:gd name="T6" fmla="*/ 88 w 161"/>
                <a:gd name="T7" fmla="*/ 115 h 289"/>
                <a:gd name="T8" fmla="*/ 88 w 161"/>
                <a:gd name="T9" fmla="*/ 116 h 289"/>
                <a:gd name="T10" fmla="*/ 93 w 161"/>
                <a:gd name="T11" fmla="*/ 124 h 289"/>
                <a:gd name="T12" fmla="*/ 89 w 161"/>
                <a:gd name="T13" fmla="*/ 136 h 289"/>
                <a:gd name="T14" fmla="*/ 88 w 161"/>
                <a:gd name="T15" fmla="*/ 144 h 289"/>
                <a:gd name="T16" fmla="*/ 83 w 161"/>
                <a:gd name="T17" fmla="*/ 158 h 289"/>
                <a:gd name="T18" fmla="*/ 70 w 161"/>
                <a:gd name="T19" fmla="*/ 157 h 289"/>
                <a:gd name="T20" fmla="*/ 56 w 161"/>
                <a:gd name="T21" fmla="*/ 166 h 289"/>
                <a:gd name="T22" fmla="*/ 58 w 161"/>
                <a:gd name="T23" fmla="*/ 177 h 289"/>
                <a:gd name="T24" fmla="*/ 43 w 161"/>
                <a:gd name="T25" fmla="*/ 174 h 289"/>
                <a:gd name="T26" fmla="*/ 31 w 161"/>
                <a:gd name="T27" fmla="*/ 169 h 289"/>
                <a:gd name="T28" fmla="*/ 19 w 161"/>
                <a:gd name="T29" fmla="*/ 197 h 289"/>
                <a:gd name="T30" fmla="*/ 23 w 161"/>
                <a:gd name="T31" fmla="*/ 204 h 289"/>
                <a:gd name="T32" fmla="*/ 26 w 161"/>
                <a:gd name="T33" fmla="*/ 211 h 289"/>
                <a:gd name="T34" fmla="*/ 27 w 161"/>
                <a:gd name="T35" fmla="*/ 222 h 289"/>
                <a:gd name="T36" fmla="*/ 3 w 161"/>
                <a:gd name="T37" fmla="*/ 227 h 289"/>
                <a:gd name="T38" fmla="*/ 3 w 161"/>
                <a:gd name="T39" fmla="*/ 244 h 289"/>
                <a:gd name="T40" fmla="*/ 6 w 161"/>
                <a:gd name="T41" fmla="*/ 254 h 289"/>
                <a:gd name="T42" fmla="*/ 33 w 161"/>
                <a:gd name="T43" fmla="*/ 253 h 289"/>
                <a:gd name="T44" fmla="*/ 43 w 161"/>
                <a:gd name="T45" fmla="*/ 260 h 289"/>
                <a:gd name="T46" fmla="*/ 51 w 161"/>
                <a:gd name="T47" fmla="*/ 266 h 289"/>
                <a:gd name="T48" fmla="*/ 57 w 161"/>
                <a:gd name="T49" fmla="*/ 261 h 289"/>
                <a:gd name="T50" fmla="*/ 76 w 161"/>
                <a:gd name="T51" fmla="*/ 274 h 289"/>
                <a:gd name="T52" fmla="*/ 98 w 161"/>
                <a:gd name="T53" fmla="*/ 275 h 289"/>
                <a:gd name="T54" fmla="*/ 104 w 161"/>
                <a:gd name="T55" fmla="*/ 279 h 289"/>
                <a:gd name="T56" fmla="*/ 104 w 161"/>
                <a:gd name="T57" fmla="*/ 279 h 289"/>
                <a:gd name="T58" fmla="*/ 113 w 161"/>
                <a:gd name="T59" fmla="*/ 288 h 289"/>
                <a:gd name="T60" fmla="*/ 123 w 161"/>
                <a:gd name="T61" fmla="*/ 280 h 289"/>
                <a:gd name="T62" fmla="*/ 120 w 161"/>
                <a:gd name="T63" fmla="*/ 274 h 289"/>
                <a:gd name="T64" fmla="*/ 123 w 161"/>
                <a:gd name="T65" fmla="*/ 258 h 289"/>
                <a:gd name="T66" fmla="*/ 134 w 161"/>
                <a:gd name="T67" fmla="*/ 257 h 289"/>
                <a:gd name="T68" fmla="*/ 121 w 161"/>
                <a:gd name="T69" fmla="*/ 243 h 289"/>
                <a:gd name="T70" fmla="*/ 117 w 161"/>
                <a:gd name="T71" fmla="*/ 238 h 289"/>
                <a:gd name="T72" fmla="*/ 121 w 161"/>
                <a:gd name="T73" fmla="*/ 232 h 289"/>
                <a:gd name="T74" fmla="*/ 151 w 161"/>
                <a:gd name="T75" fmla="*/ 233 h 289"/>
                <a:gd name="T76" fmla="*/ 161 w 161"/>
                <a:gd name="T77" fmla="*/ 232 h 289"/>
                <a:gd name="T78" fmla="*/ 145 w 161"/>
                <a:gd name="T79" fmla="*/ 188 h 289"/>
                <a:gd name="T80" fmla="*/ 137 w 161"/>
                <a:gd name="T81" fmla="*/ 184 h 289"/>
                <a:gd name="T82" fmla="*/ 135 w 161"/>
                <a:gd name="T83" fmla="*/ 172 h 289"/>
                <a:gd name="T84" fmla="*/ 138 w 161"/>
                <a:gd name="T85" fmla="*/ 96 h 289"/>
                <a:gd name="T86" fmla="*/ 139 w 161"/>
                <a:gd name="T87" fmla="*/ 81 h 289"/>
                <a:gd name="T88" fmla="*/ 147 w 161"/>
                <a:gd name="T89" fmla="*/ 68 h 289"/>
                <a:gd name="T90" fmla="*/ 139 w 161"/>
                <a:gd name="T91" fmla="*/ 56 h 289"/>
                <a:gd name="T92" fmla="*/ 138 w 161"/>
                <a:gd name="T93" fmla="*/ 44 h 289"/>
                <a:gd name="T94" fmla="*/ 138 w 161"/>
                <a:gd name="T95" fmla="*/ 43 h 289"/>
                <a:gd name="T96" fmla="*/ 145 w 161"/>
                <a:gd name="T97" fmla="*/ 18 h 289"/>
                <a:gd name="T98" fmla="*/ 150 w 161"/>
                <a:gd name="T99" fmla="*/ 11 h 289"/>
                <a:gd name="T100" fmla="*/ 156 w 161"/>
                <a:gd name="T101" fmla="*/ 6 h 289"/>
                <a:gd name="T102" fmla="*/ 148 w 161"/>
                <a:gd name="T103" fmla="*/ 0 h 289"/>
                <a:gd name="T104" fmla="*/ 134 w 161"/>
                <a:gd name="T105" fmla="*/ 5 h 289"/>
                <a:gd name="T106" fmla="*/ 121 w 161"/>
                <a:gd name="T107" fmla="*/ 17 h 289"/>
                <a:gd name="T108" fmla="*/ 105 w 161"/>
                <a:gd name="T109" fmla="*/ 29 h 289"/>
                <a:gd name="T110" fmla="*/ 97 w 161"/>
                <a:gd name="T111" fmla="*/ 35 h 289"/>
                <a:gd name="T112" fmla="*/ 93 w 161"/>
                <a:gd name="T113" fmla="*/ 59 h 289"/>
                <a:gd name="T114" fmla="*/ 91 w 161"/>
                <a:gd name="T115" fmla="*/ 66 h 289"/>
                <a:gd name="T116" fmla="*/ 87 w 161"/>
                <a:gd name="T117" fmla="*/ 72 h 289"/>
                <a:gd name="T118" fmla="*/ 86 w 161"/>
                <a:gd name="T119" fmla="*/ 73 h 289"/>
                <a:gd name="T120" fmla="*/ 76 w 161"/>
                <a:gd name="T121" fmla="*/ 74 h 289"/>
                <a:gd name="T122" fmla="*/ 75 w 161"/>
                <a:gd name="T123" fmla="*/ 74 h 289"/>
                <a:gd name="T124" fmla="*/ 54 w 161"/>
                <a:gd name="T125" fmla="*/ 6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289">
                  <a:moveTo>
                    <a:pt x="54" y="66"/>
                  </a:moveTo>
                  <a:cubicBezTo>
                    <a:pt x="51" y="66"/>
                    <a:pt x="51" y="66"/>
                    <a:pt x="51" y="66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8" y="131"/>
                    <a:pt x="88" y="133"/>
                    <a:pt x="88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57" y="164"/>
                    <a:pt x="57" y="164"/>
                    <a:pt x="57" y="164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64" y="172"/>
                    <a:pt x="64" y="172"/>
                    <a:pt x="64" y="172"/>
                  </a:cubicBezTo>
                  <a:cubicBezTo>
                    <a:pt x="63" y="174"/>
                    <a:pt x="61" y="176"/>
                    <a:pt x="58" y="177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7"/>
                    <a:pt x="19" y="197"/>
                    <a:pt x="19" y="197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6" y="211"/>
                    <a:pt x="26" y="211"/>
                    <a:pt x="26" y="211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2"/>
                    <a:pt x="1" y="232"/>
                    <a:pt x="1" y="232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27" y="257"/>
                    <a:pt x="27" y="257"/>
                    <a:pt x="27" y="257"/>
                  </a:cubicBezTo>
                  <a:cubicBezTo>
                    <a:pt x="33" y="253"/>
                    <a:pt x="33" y="253"/>
                    <a:pt x="33" y="253"/>
                  </a:cubicBezTo>
                  <a:cubicBezTo>
                    <a:pt x="34" y="252"/>
                    <a:pt x="34" y="252"/>
                    <a:pt x="34" y="252"/>
                  </a:cubicBezTo>
                  <a:cubicBezTo>
                    <a:pt x="39" y="252"/>
                    <a:pt x="39" y="252"/>
                    <a:pt x="39" y="252"/>
                  </a:cubicBezTo>
                  <a:cubicBezTo>
                    <a:pt x="43" y="260"/>
                    <a:pt x="43" y="260"/>
                    <a:pt x="43" y="260"/>
                  </a:cubicBezTo>
                  <a:cubicBezTo>
                    <a:pt x="45" y="262"/>
                    <a:pt x="46" y="264"/>
                    <a:pt x="47" y="266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51" y="266"/>
                    <a:pt x="51" y="266"/>
                    <a:pt x="51" y="266"/>
                  </a:cubicBezTo>
                  <a:cubicBezTo>
                    <a:pt x="51" y="266"/>
                    <a:pt x="51" y="266"/>
                    <a:pt x="51" y="266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76" y="274"/>
                    <a:pt x="76" y="274"/>
                    <a:pt x="76" y="274"/>
                  </a:cubicBezTo>
                  <a:cubicBezTo>
                    <a:pt x="82" y="273"/>
                    <a:pt x="82" y="273"/>
                    <a:pt x="82" y="273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9" y="283"/>
                    <a:pt x="109" y="283"/>
                    <a:pt x="109" y="283"/>
                  </a:cubicBezTo>
                  <a:cubicBezTo>
                    <a:pt x="109" y="284"/>
                    <a:pt x="109" y="284"/>
                    <a:pt x="109" y="284"/>
                  </a:cubicBezTo>
                  <a:cubicBezTo>
                    <a:pt x="113" y="288"/>
                    <a:pt x="113" y="288"/>
                    <a:pt x="113" y="288"/>
                  </a:cubicBezTo>
                  <a:cubicBezTo>
                    <a:pt x="117" y="289"/>
                    <a:pt x="117" y="289"/>
                    <a:pt x="117" y="289"/>
                  </a:cubicBezTo>
                  <a:cubicBezTo>
                    <a:pt x="123" y="288"/>
                    <a:pt x="123" y="288"/>
                    <a:pt x="123" y="288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23" y="258"/>
                    <a:pt x="123" y="258"/>
                    <a:pt x="123" y="258"/>
                  </a:cubicBezTo>
                  <a:cubicBezTo>
                    <a:pt x="123" y="258"/>
                    <a:pt x="123" y="258"/>
                    <a:pt x="123" y="25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4" y="257"/>
                    <a:pt x="134" y="257"/>
                    <a:pt x="134" y="257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2" y="250"/>
                    <a:pt x="132" y="250"/>
                    <a:pt x="132" y="250"/>
                  </a:cubicBezTo>
                  <a:cubicBezTo>
                    <a:pt x="121" y="243"/>
                    <a:pt x="121" y="243"/>
                    <a:pt x="121" y="243"/>
                  </a:cubicBezTo>
                  <a:cubicBezTo>
                    <a:pt x="118" y="238"/>
                    <a:pt x="118" y="238"/>
                    <a:pt x="118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7"/>
                    <a:pt x="117" y="237"/>
                    <a:pt x="117" y="237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21" y="232"/>
                    <a:pt x="121" y="232"/>
                    <a:pt x="121" y="232"/>
                  </a:cubicBezTo>
                  <a:cubicBezTo>
                    <a:pt x="129" y="234"/>
                    <a:pt x="129" y="234"/>
                    <a:pt x="129" y="234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2" y="214"/>
                    <a:pt x="152" y="214"/>
                    <a:pt x="152" y="214"/>
                  </a:cubicBezTo>
                  <a:cubicBezTo>
                    <a:pt x="145" y="211"/>
                    <a:pt x="143" y="202"/>
                    <a:pt x="145" y="188"/>
                  </a:cubicBezTo>
                  <a:cubicBezTo>
                    <a:pt x="138" y="184"/>
                    <a:pt x="138" y="184"/>
                    <a:pt x="138" y="184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7" y="183"/>
                    <a:pt x="137" y="183"/>
                  </a:cubicBezTo>
                  <a:cubicBezTo>
                    <a:pt x="137" y="183"/>
                    <a:pt x="137" y="183"/>
                    <a:pt x="137" y="183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1" y="120"/>
                    <a:pt x="139" y="112"/>
                    <a:pt x="139" y="108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7" y="68"/>
                    <a:pt x="147" y="68"/>
                    <a:pt x="147" y="68"/>
                  </a:cubicBezTo>
                  <a:cubicBezTo>
                    <a:pt x="147" y="67"/>
                    <a:pt x="147" y="64"/>
                    <a:pt x="145" y="61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0"/>
                    <a:pt x="150" y="10"/>
                    <a:pt x="150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9"/>
                    <a:pt x="61" y="69"/>
                    <a:pt x="61" y="69"/>
                  </a:cubicBezTo>
                  <a:lnTo>
                    <a:pt x="54" y="66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Freeform 1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98D62FE7-0ECD-41D3-8891-2803380C9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938" y="2874243"/>
              <a:ext cx="378935" cy="825514"/>
            </a:xfrm>
            <a:custGeom>
              <a:avLst/>
              <a:gdLst>
                <a:gd name="T0" fmla="*/ 99 w 108"/>
                <a:gd name="T1" fmla="*/ 3 h 237"/>
                <a:gd name="T2" fmla="*/ 93 w 108"/>
                <a:gd name="T3" fmla="*/ 5 h 237"/>
                <a:gd name="T4" fmla="*/ 88 w 108"/>
                <a:gd name="T5" fmla="*/ 11 h 237"/>
                <a:gd name="T6" fmla="*/ 87 w 108"/>
                <a:gd name="T7" fmla="*/ 12 h 237"/>
                <a:gd name="T8" fmla="*/ 67 w 108"/>
                <a:gd name="T9" fmla="*/ 13 h 237"/>
                <a:gd name="T10" fmla="*/ 61 w 108"/>
                <a:gd name="T11" fmla="*/ 19 h 237"/>
                <a:gd name="T12" fmla="*/ 55 w 108"/>
                <a:gd name="T13" fmla="*/ 23 h 237"/>
                <a:gd name="T14" fmla="*/ 46 w 108"/>
                <a:gd name="T15" fmla="*/ 23 h 237"/>
                <a:gd name="T16" fmla="*/ 41 w 108"/>
                <a:gd name="T17" fmla="*/ 37 h 237"/>
                <a:gd name="T18" fmla="*/ 41 w 108"/>
                <a:gd name="T19" fmla="*/ 37 h 237"/>
                <a:gd name="T20" fmla="*/ 33 w 108"/>
                <a:gd name="T21" fmla="*/ 45 h 237"/>
                <a:gd name="T22" fmla="*/ 21 w 108"/>
                <a:gd name="T23" fmla="*/ 59 h 237"/>
                <a:gd name="T24" fmla="*/ 13 w 108"/>
                <a:gd name="T25" fmla="*/ 67 h 237"/>
                <a:gd name="T26" fmla="*/ 13 w 108"/>
                <a:gd name="T27" fmla="*/ 77 h 237"/>
                <a:gd name="T28" fmla="*/ 13 w 108"/>
                <a:gd name="T29" fmla="*/ 85 h 237"/>
                <a:gd name="T30" fmla="*/ 8 w 108"/>
                <a:gd name="T31" fmla="*/ 92 h 237"/>
                <a:gd name="T32" fmla="*/ 8 w 108"/>
                <a:gd name="T33" fmla="*/ 111 h 237"/>
                <a:gd name="T34" fmla="*/ 12 w 108"/>
                <a:gd name="T35" fmla="*/ 122 h 237"/>
                <a:gd name="T36" fmla="*/ 11 w 108"/>
                <a:gd name="T37" fmla="*/ 131 h 237"/>
                <a:gd name="T38" fmla="*/ 3 w 108"/>
                <a:gd name="T39" fmla="*/ 161 h 237"/>
                <a:gd name="T40" fmla="*/ 9 w 108"/>
                <a:gd name="T41" fmla="*/ 185 h 237"/>
                <a:gd name="T42" fmla="*/ 7 w 108"/>
                <a:gd name="T43" fmla="*/ 237 h 237"/>
                <a:gd name="T44" fmla="*/ 17 w 108"/>
                <a:gd name="T45" fmla="*/ 227 h 237"/>
                <a:gd name="T46" fmla="*/ 56 w 108"/>
                <a:gd name="T47" fmla="*/ 207 h 237"/>
                <a:gd name="T48" fmla="*/ 75 w 108"/>
                <a:gd name="T49" fmla="*/ 209 h 237"/>
                <a:gd name="T50" fmla="*/ 91 w 108"/>
                <a:gd name="T51" fmla="*/ 195 h 237"/>
                <a:gd name="T52" fmla="*/ 95 w 108"/>
                <a:gd name="T53" fmla="*/ 185 h 237"/>
                <a:gd name="T54" fmla="*/ 95 w 108"/>
                <a:gd name="T55" fmla="*/ 184 h 237"/>
                <a:gd name="T56" fmla="*/ 97 w 108"/>
                <a:gd name="T57" fmla="*/ 170 h 237"/>
                <a:gd name="T58" fmla="*/ 98 w 108"/>
                <a:gd name="T59" fmla="*/ 161 h 237"/>
                <a:gd name="T60" fmla="*/ 95 w 108"/>
                <a:gd name="T61" fmla="*/ 140 h 237"/>
                <a:gd name="T62" fmla="*/ 96 w 108"/>
                <a:gd name="T63" fmla="*/ 133 h 237"/>
                <a:gd name="T64" fmla="*/ 108 w 108"/>
                <a:gd name="T65" fmla="*/ 107 h 237"/>
                <a:gd name="T66" fmla="*/ 91 w 108"/>
                <a:gd name="T67" fmla="*/ 92 h 237"/>
                <a:gd name="T68" fmla="*/ 88 w 108"/>
                <a:gd name="T69" fmla="*/ 85 h 237"/>
                <a:gd name="T70" fmla="*/ 89 w 108"/>
                <a:gd name="T71" fmla="*/ 73 h 237"/>
                <a:gd name="T72" fmla="*/ 92 w 108"/>
                <a:gd name="T73" fmla="*/ 64 h 237"/>
                <a:gd name="T74" fmla="*/ 104 w 108"/>
                <a:gd name="T75" fmla="*/ 55 h 237"/>
                <a:gd name="T76" fmla="*/ 107 w 108"/>
                <a:gd name="T77" fmla="*/ 33 h 237"/>
                <a:gd name="T78" fmla="*/ 99 w 108"/>
                <a:gd name="T79" fmla="*/ 31 h 237"/>
                <a:gd name="T80" fmla="*/ 91 w 108"/>
                <a:gd name="T81" fmla="*/ 26 h 237"/>
                <a:gd name="T82" fmla="*/ 90 w 108"/>
                <a:gd name="T83" fmla="*/ 1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237">
                  <a:moveTo>
                    <a:pt x="101" y="11"/>
                  </a:moveTo>
                  <a:cubicBezTo>
                    <a:pt x="102" y="9"/>
                    <a:pt x="102" y="9"/>
                    <a:pt x="102" y="9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1" y="116"/>
                    <a:pt x="12" y="119"/>
                    <a:pt x="12" y="12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5"/>
                    <a:pt x="5" y="173"/>
                    <a:pt x="9" y="184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1" y="234"/>
                    <a:pt x="1" y="234"/>
                    <a:pt x="1" y="234"/>
                  </a:cubicBezTo>
                  <a:cubicBezTo>
                    <a:pt x="7" y="237"/>
                    <a:pt x="7" y="237"/>
                    <a:pt x="7" y="23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47" y="215"/>
                    <a:pt x="47" y="215"/>
                    <a:pt x="47" y="215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6" y="207"/>
                    <a:pt x="56" y="207"/>
                    <a:pt x="56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57" y="207"/>
                    <a:pt x="57" y="207"/>
                    <a:pt x="57" y="207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7" y="209"/>
                    <a:pt x="83" y="207"/>
                    <a:pt x="90" y="204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6" y="191"/>
                    <a:pt x="96" y="191"/>
                    <a:pt x="96" y="191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95" y="183"/>
                    <a:pt x="95" y="183"/>
                    <a:pt x="95" y="183"/>
                  </a:cubicBezTo>
                  <a:cubicBezTo>
                    <a:pt x="97" y="182"/>
                    <a:pt x="97" y="180"/>
                    <a:pt x="95" y="179"/>
                  </a:cubicBezTo>
                  <a:cubicBezTo>
                    <a:pt x="94" y="177"/>
                    <a:pt x="95" y="173"/>
                    <a:pt x="97" y="170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89" y="152"/>
                    <a:pt x="89" y="149"/>
                    <a:pt x="91" y="147"/>
                  </a:cubicBezTo>
                  <a:cubicBezTo>
                    <a:pt x="91" y="144"/>
                    <a:pt x="93" y="142"/>
                    <a:pt x="95" y="140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61"/>
                    <a:pt x="92" y="59"/>
                    <a:pt x="93" y="58"/>
                  </a:cubicBezTo>
                  <a:cubicBezTo>
                    <a:pt x="94" y="57"/>
                    <a:pt x="95" y="56"/>
                    <a:pt x="97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lnTo>
                    <a:pt x="101" y="11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Freeform 19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226BF49F-84C9-4813-A244-B49E5255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416" y="4277206"/>
              <a:ext cx="607673" cy="700456"/>
            </a:xfrm>
            <a:custGeom>
              <a:avLst/>
              <a:gdLst>
                <a:gd name="T0" fmla="*/ 149 w 173"/>
                <a:gd name="T1" fmla="*/ 34 h 201"/>
                <a:gd name="T2" fmla="*/ 146 w 173"/>
                <a:gd name="T3" fmla="*/ 27 h 201"/>
                <a:gd name="T4" fmla="*/ 143 w 173"/>
                <a:gd name="T5" fmla="*/ 12 h 201"/>
                <a:gd name="T6" fmla="*/ 136 w 173"/>
                <a:gd name="T7" fmla="*/ 17 h 201"/>
                <a:gd name="T8" fmla="*/ 125 w 173"/>
                <a:gd name="T9" fmla="*/ 15 h 201"/>
                <a:gd name="T10" fmla="*/ 125 w 173"/>
                <a:gd name="T11" fmla="*/ 7 h 201"/>
                <a:gd name="T12" fmla="*/ 121 w 173"/>
                <a:gd name="T13" fmla="*/ 10 h 201"/>
                <a:gd name="T14" fmla="*/ 109 w 173"/>
                <a:gd name="T15" fmla="*/ 22 h 201"/>
                <a:gd name="T16" fmla="*/ 107 w 173"/>
                <a:gd name="T17" fmla="*/ 22 h 201"/>
                <a:gd name="T18" fmla="*/ 99 w 173"/>
                <a:gd name="T19" fmla="*/ 16 h 201"/>
                <a:gd name="T20" fmla="*/ 92 w 173"/>
                <a:gd name="T21" fmla="*/ 14 h 201"/>
                <a:gd name="T22" fmla="*/ 75 w 173"/>
                <a:gd name="T23" fmla="*/ 8 h 201"/>
                <a:gd name="T24" fmla="*/ 65 w 173"/>
                <a:gd name="T25" fmla="*/ 4 h 201"/>
                <a:gd name="T26" fmla="*/ 47 w 173"/>
                <a:gd name="T27" fmla="*/ 0 h 201"/>
                <a:gd name="T28" fmla="*/ 39 w 173"/>
                <a:gd name="T29" fmla="*/ 16 h 201"/>
                <a:gd name="T30" fmla="*/ 34 w 173"/>
                <a:gd name="T31" fmla="*/ 16 h 201"/>
                <a:gd name="T32" fmla="*/ 14 w 173"/>
                <a:gd name="T33" fmla="*/ 26 h 201"/>
                <a:gd name="T34" fmla="*/ 13 w 173"/>
                <a:gd name="T35" fmla="*/ 73 h 201"/>
                <a:gd name="T36" fmla="*/ 9 w 173"/>
                <a:gd name="T37" fmla="*/ 83 h 201"/>
                <a:gd name="T38" fmla="*/ 1 w 173"/>
                <a:gd name="T39" fmla="*/ 109 h 201"/>
                <a:gd name="T40" fmla="*/ 7 w 173"/>
                <a:gd name="T41" fmla="*/ 112 h 201"/>
                <a:gd name="T42" fmla="*/ 17 w 173"/>
                <a:gd name="T43" fmla="*/ 126 h 201"/>
                <a:gd name="T44" fmla="*/ 13 w 173"/>
                <a:gd name="T45" fmla="*/ 132 h 201"/>
                <a:gd name="T46" fmla="*/ 24 w 173"/>
                <a:gd name="T47" fmla="*/ 158 h 201"/>
                <a:gd name="T48" fmla="*/ 38 w 173"/>
                <a:gd name="T49" fmla="*/ 151 h 201"/>
                <a:gd name="T50" fmla="*/ 46 w 173"/>
                <a:gd name="T51" fmla="*/ 152 h 201"/>
                <a:gd name="T52" fmla="*/ 52 w 173"/>
                <a:gd name="T53" fmla="*/ 140 h 201"/>
                <a:gd name="T54" fmla="*/ 68 w 173"/>
                <a:gd name="T55" fmla="*/ 135 h 201"/>
                <a:gd name="T56" fmla="*/ 77 w 173"/>
                <a:gd name="T57" fmla="*/ 151 h 201"/>
                <a:gd name="T58" fmla="*/ 81 w 173"/>
                <a:gd name="T59" fmla="*/ 165 h 201"/>
                <a:gd name="T60" fmla="*/ 71 w 173"/>
                <a:gd name="T61" fmla="*/ 185 h 201"/>
                <a:gd name="T62" fmla="*/ 84 w 173"/>
                <a:gd name="T63" fmla="*/ 187 h 201"/>
                <a:gd name="T64" fmla="*/ 89 w 173"/>
                <a:gd name="T65" fmla="*/ 200 h 201"/>
                <a:gd name="T66" fmla="*/ 102 w 173"/>
                <a:gd name="T67" fmla="*/ 196 h 201"/>
                <a:gd name="T68" fmla="*/ 108 w 173"/>
                <a:gd name="T69" fmla="*/ 178 h 201"/>
                <a:gd name="T70" fmla="*/ 135 w 173"/>
                <a:gd name="T71" fmla="*/ 189 h 201"/>
                <a:gd name="T72" fmla="*/ 127 w 173"/>
                <a:gd name="T73" fmla="*/ 172 h 201"/>
                <a:gd name="T74" fmla="*/ 128 w 173"/>
                <a:gd name="T75" fmla="*/ 170 h 201"/>
                <a:gd name="T76" fmla="*/ 166 w 173"/>
                <a:gd name="T77" fmla="*/ 166 h 201"/>
                <a:gd name="T78" fmla="*/ 167 w 173"/>
                <a:gd name="T79" fmla="*/ 165 h 201"/>
                <a:gd name="T80" fmla="*/ 167 w 173"/>
                <a:gd name="T81" fmla="*/ 163 h 201"/>
                <a:gd name="T82" fmla="*/ 165 w 173"/>
                <a:gd name="T83" fmla="*/ 142 h 201"/>
                <a:gd name="T84" fmla="*/ 170 w 173"/>
                <a:gd name="T85" fmla="*/ 134 h 201"/>
                <a:gd name="T86" fmla="*/ 163 w 173"/>
                <a:gd name="T87" fmla="*/ 126 h 201"/>
                <a:gd name="T88" fmla="*/ 158 w 173"/>
                <a:gd name="T89" fmla="*/ 98 h 201"/>
                <a:gd name="T90" fmla="*/ 151 w 173"/>
                <a:gd name="T91" fmla="*/ 102 h 201"/>
                <a:gd name="T92" fmla="*/ 149 w 173"/>
                <a:gd name="T93" fmla="*/ 84 h 201"/>
                <a:gd name="T94" fmla="*/ 163 w 173"/>
                <a:gd name="T95" fmla="*/ 50 h 201"/>
                <a:gd name="T96" fmla="*/ 150 w 173"/>
                <a:gd name="T97" fmla="*/ 3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" h="201">
                  <a:moveTo>
                    <a:pt x="150" y="34"/>
                  </a:moveTo>
                  <a:cubicBezTo>
                    <a:pt x="150" y="34"/>
                    <a:pt x="150" y="34"/>
                    <a:pt x="150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15"/>
                    <a:pt x="145" y="14"/>
                    <a:pt x="143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9" y="76"/>
                    <a:pt x="9" y="79"/>
                    <a:pt x="9" y="83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5" y="104"/>
                    <a:pt x="1" y="108"/>
                    <a:pt x="1" y="10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12" y="112"/>
                    <a:pt x="15" y="113"/>
                    <a:pt x="15" y="11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3" y="130"/>
                    <a:pt x="13" y="132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3" y="144"/>
                    <a:pt x="14" y="147"/>
                    <a:pt x="15" y="148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7" y="151"/>
                    <a:pt x="37" y="151"/>
                    <a:pt x="37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3" y="153"/>
                    <a:pt x="45" y="153"/>
                    <a:pt x="46" y="152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9" y="142"/>
                    <a:pt x="51" y="141"/>
                    <a:pt x="5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3" y="141"/>
                    <a:pt x="65" y="141"/>
                    <a:pt x="65" y="140"/>
                  </a:cubicBezTo>
                  <a:cubicBezTo>
                    <a:pt x="66" y="137"/>
                    <a:pt x="67" y="136"/>
                    <a:pt x="68" y="135"/>
                  </a:cubicBezTo>
                  <a:cubicBezTo>
                    <a:pt x="69" y="135"/>
                    <a:pt x="71" y="136"/>
                    <a:pt x="73" y="137"/>
                  </a:cubicBezTo>
                  <a:cubicBezTo>
                    <a:pt x="75" y="139"/>
                    <a:pt x="77" y="141"/>
                    <a:pt x="77" y="144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1" y="154"/>
                    <a:pt x="82" y="156"/>
                    <a:pt x="82" y="158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79" y="169"/>
                    <a:pt x="78" y="172"/>
                    <a:pt x="77" y="173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3" y="189"/>
                    <a:pt x="83" y="189"/>
                    <a:pt x="83" y="189"/>
                  </a:cubicBezTo>
                  <a:cubicBezTo>
                    <a:pt x="82" y="193"/>
                    <a:pt x="82" y="196"/>
                    <a:pt x="82" y="198"/>
                  </a:cubicBezTo>
                  <a:cubicBezTo>
                    <a:pt x="85" y="200"/>
                    <a:pt x="87" y="201"/>
                    <a:pt x="89" y="200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7" y="190"/>
                    <a:pt x="107" y="190"/>
                    <a:pt x="107" y="190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1"/>
                    <a:pt x="107" y="180"/>
                    <a:pt x="108" y="178"/>
                  </a:cubicBezTo>
                  <a:cubicBezTo>
                    <a:pt x="110" y="177"/>
                    <a:pt x="113" y="177"/>
                    <a:pt x="118" y="180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31" y="188"/>
                    <a:pt x="133" y="189"/>
                    <a:pt x="135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5" y="187"/>
                    <a:pt x="135" y="184"/>
                    <a:pt x="133" y="180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133" y="163"/>
                    <a:pt x="139" y="161"/>
                    <a:pt x="145" y="163"/>
                  </a:cubicBezTo>
                  <a:cubicBezTo>
                    <a:pt x="160" y="170"/>
                    <a:pt x="160" y="170"/>
                    <a:pt x="160" y="170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6"/>
                    <a:pt x="167" y="166"/>
                    <a:pt x="167" y="166"/>
                  </a:cubicBezTo>
                  <a:cubicBezTo>
                    <a:pt x="167" y="165"/>
                    <a:pt x="167" y="165"/>
                    <a:pt x="167" y="165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67" y="163"/>
                    <a:pt x="167" y="163"/>
                    <a:pt x="167" y="163"/>
                  </a:cubicBezTo>
                  <a:cubicBezTo>
                    <a:pt x="171" y="155"/>
                    <a:pt x="173" y="149"/>
                    <a:pt x="171" y="146"/>
                  </a:cubicBezTo>
                  <a:cubicBezTo>
                    <a:pt x="170" y="143"/>
                    <a:pt x="168" y="142"/>
                    <a:pt x="167" y="142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8" y="137"/>
                    <a:pt x="170" y="136"/>
                    <a:pt x="170" y="134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58" y="110"/>
                    <a:pt x="157" y="104"/>
                    <a:pt x="158" y="98"/>
                  </a:cubicBezTo>
                  <a:cubicBezTo>
                    <a:pt x="158" y="94"/>
                    <a:pt x="158" y="94"/>
                    <a:pt x="158" y="94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9" y="84"/>
                    <a:pt x="149" y="84"/>
                    <a:pt x="149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9" y="72"/>
                    <a:pt x="165" y="64"/>
                    <a:pt x="167" y="62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1" y="44"/>
                    <a:pt x="161" y="40"/>
                    <a:pt x="161" y="39"/>
                  </a:cubicBezTo>
                  <a:cubicBezTo>
                    <a:pt x="153" y="36"/>
                    <a:pt x="153" y="36"/>
                    <a:pt x="153" y="36"/>
                  </a:cubicBezTo>
                  <a:lnTo>
                    <a:pt x="150" y="34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Freeform 2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6873ABD9-2B5B-4D9F-8F48-9CECD3FF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139" y="3880848"/>
              <a:ext cx="857082" cy="528930"/>
            </a:xfrm>
            <a:custGeom>
              <a:avLst/>
              <a:gdLst>
                <a:gd name="T0" fmla="*/ 32 w 244"/>
                <a:gd name="T1" fmla="*/ 4 h 152"/>
                <a:gd name="T2" fmla="*/ 43 w 244"/>
                <a:gd name="T3" fmla="*/ 12 h 152"/>
                <a:gd name="T4" fmla="*/ 49 w 244"/>
                <a:gd name="T5" fmla="*/ 20 h 152"/>
                <a:gd name="T6" fmla="*/ 44 w 244"/>
                <a:gd name="T7" fmla="*/ 26 h 152"/>
                <a:gd name="T8" fmla="*/ 30 w 244"/>
                <a:gd name="T9" fmla="*/ 29 h 152"/>
                <a:gd name="T10" fmla="*/ 32 w 244"/>
                <a:gd name="T11" fmla="*/ 37 h 152"/>
                <a:gd name="T12" fmla="*/ 35 w 244"/>
                <a:gd name="T13" fmla="*/ 54 h 152"/>
                <a:gd name="T14" fmla="*/ 45 w 244"/>
                <a:gd name="T15" fmla="*/ 56 h 152"/>
                <a:gd name="T16" fmla="*/ 45 w 244"/>
                <a:gd name="T17" fmla="*/ 57 h 152"/>
                <a:gd name="T18" fmla="*/ 51 w 244"/>
                <a:gd name="T19" fmla="*/ 65 h 152"/>
                <a:gd name="T20" fmla="*/ 53 w 244"/>
                <a:gd name="T21" fmla="*/ 72 h 152"/>
                <a:gd name="T22" fmla="*/ 40 w 244"/>
                <a:gd name="T23" fmla="*/ 92 h 152"/>
                <a:gd name="T24" fmla="*/ 1 w 244"/>
                <a:gd name="T25" fmla="*/ 101 h 152"/>
                <a:gd name="T26" fmla="*/ 4 w 244"/>
                <a:gd name="T27" fmla="*/ 116 h 152"/>
                <a:gd name="T28" fmla="*/ 19 w 244"/>
                <a:gd name="T29" fmla="*/ 142 h 152"/>
                <a:gd name="T30" fmla="*/ 19 w 244"/>
                <a:gd name="T31" fmla="*/ 143 h 152"/>
                <a:gd name="T32" fmla="*/ 25 w 244"/>
                <a:gd name="T33" fmla="*/ 150 h 152"/>
                <a:gd name="T34" fmla="*/ 30 w 244"/>
                <a:gd name="T35" fmla="*/ 138 h 152"/>
                <a:gd name="T36" fmla="*/ 39 w 244"/>
                <a:gd name="T37" fmla="*/ 127 h 152"/>
                <a:gd name="T38" fmla="*/ 56 w 244"/>
                <a:gd name="T39" fmla="*/ 126 h 152"/>
                <a:gd name="T40" fmla="*/ 63 w 244"/>
                <a:gd name="T41" fmla="*/ 111 h 152"/>
                <a:gd name="T42" fmla="*/ 79 w 244"/>
                <a:gd name="T43" fmla="*/ 110 h 152"/>
                <a:gd name="T44" fmla="*/ 109 w 244"/>
                <a:gd name="T45" fmla="*/ 121 h 152"/>
                <a:gd name="T46" fmla="*/ 110 w 244"/>
                <a:gd name="T47" fmla="*/ 121 h 152"/>
                <a:gd name="T48" fmla="*/ 121 w 244"/>
                <a:gd name="T49" fmla="*/ 127 h 152"/>
                <a:gd name="T50" fmla="*/ 121 w 244"/>
                <a:gd name="T51" fmla="*/ 127 h 152"/>
                <a:gd name="T52" fmla="*/ 131 w 244"/>
                <a:gd name="T53" fmla="*/ 127 h 152"/>
                <a:gd name="T54" fmla="*/ 142 w 244"/>
                <a:gd name="T55" fmla="*/ 115 h 152"/>
                <a:gd name="T56" fmla="*/ 148 w 244"/>
                <a:gd name="T57" fmla="*/ 119 h 152"/>
                <a:gd name="T58" fmla="*/ 149 w 244"/>
                <a:gd name="T59" fmla="*/ 129 h 152"/>
                <a:gd name="T60" fmla="*/ 159 w 244"/>
                <a:gd name="T61" fmla="*/ 122 h 152"/>
                <a:gd name="T62" fmla="*/ 165 w 244"/>
                <a:gd name="T63" fmla="*/ 122 h 152"/>
                <a:gd name="T64" fmla="*/ 170 w 244"/>
                <a:gd name="T65" fmla="*/ 140 h 152"/>
                <a:gd name="T66" fmla="*/ 193 w 244"/>
                <a:gd name="T67" fmla="*/ 129 h 152"/>
                <a:gd name="T68" fmla="*/ 215 w 244"/>
                <a:gd name="T69" fmla="*/ 120 h 152"/>
                <a:gd name="T70" fmla="*/ 237 w 244"/>
                <a:gd name="T71" fmla="*/ 114 h 152"/>
                <a:gd name="T72" fmla="*/ 242 w 244"/>
                <a:gd name="T73" fmla="*/ 110 h 152"/>
                <a:gd name="T74" fmla="*/ 229 w 244"/>
                <a:gd name="T75" fmla="*/ 76 h 152"/>
                <a:gd name="T76" fmla="*/ 235 w 244"/>
                <a:gd name="T77" fmla="*/ 66 h 152"/>
                <a:gd name="T78" fmla="*/ 221 w 244"/>
                <a:gd name="T79" fmla="*/ 62 h 152"/>
                <a:gd name="T80" fmla="*/ 215 w 244"/>
                <a:gd name="T81" fmla="*/ 54 h 152"/>
                <a:gd name="T82" fmla="*/ 214 w 244"/>
                <a:gd name="T83" fmla="*/ 53 h 152"/>
                <a:gd name="T84" fmla="*/ 186 w 244"/>
                <a:gd name="T85" fmla="*/ 47 h 152"/>
                <a:gd name="T86" fmla="*/ 162 w 244"/>
                <a:gd name="T87" fmla="*/ 46 h 152"/>
                <a:gd name="T88" fmla="*/ 107 w 244"/>
                <a:gd name="T89" fmla="*/ 24 h 152"/>
                <a:gd name="T90" fmla="*/ 71 w 244"/>
                <a:gd name="T91" fmla="*/ 0 h 152"/>
                <a:gd name="T92" fmla="*/ 37 w 244"/>
                <a:gd name="T93" fmla="*/ 2 h 152"/>
                <a:gd name="T94" fmla="*/ 31 w 244"/>
                <a:gd name="T9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4" h="152">
                  <a:moveTo>
                    <a:pt x="31" y="0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80"/>
                    <a:pt x="52" y="82"/>
                    <a:pt x="51" y="84"/>
                  </a:cubicBezTo>
                  <a:cubicBezTo>
                    <a:pt x="49" y="87"/>
                    <a:pt x="46" y="89"/>
                    <a:pt x="40" y="92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10" y="121"/>
                    <a:pt x="110" y="121"/>
                    <a:pt x="110" y="121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5" y="130"/>
                    <a:pt x="125" y="130"/>
                    <a:pt x="125" y="130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53" y="128"/>
                    <a:pt x="153" y="128"/>
                    <a:pt x="153" y="128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64" y="122"/>
                    <a:pt x="164" y="122"/>
                    <a:pt x="164" y="122"/>
                  </a:cubicBezTo>
                  <a:cubicBezTo>
                    <a:pt x="164" y="122"/>
                    <a:pt x="164" y="122"/>
                    <a:pt x="164" y="122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71" y="127"/>
                    <a:pt x="171" y="129"/>
                    <a:pt x="171" y="131"/>
                  </a:cubicBezTo>
                  <a:cubicBezTo>
                    <a:pt x="170" y="140"/>
                    <a:pt x="170" y="140"/>
                    <a:pt x="170" y="140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83" y="134"/>
                    <a:pt x="189" y="129"/>
                    <a:pt x="193" y="129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37" y="114"/>
                    <a:pt x="237" y="114"/>
                    <a:pt x="237" y="114"/>
                  </a:cubicBezTo>
                  <a:cubicBezTo>
                    <a:pt x="237" y="113"/>
                    <a:pt x="237" y="113"/>
                    <a:pt x="237" y="113"/>
                  </a:cubicBezTo>
                  <a:cubicBezTo>
                    <a:pt x="243" y="113"/>
                    <a:pt x="243" y="113"/>
                    <a:pt x="243" y="113"/>
                  </a:cubicBezTo>
                  <a:cubicBezTo>
                    <a:pt x="242" y="110"/>
                    <a:pt x="242" y="110"/>
                    <a:pt x="242" y="110"/>
                  </a:cubicBezTo>
                  <a:cubicBezTo>
                    <a:pt x="243" y="109"/>
                    <a:pt x="243" y="109"/>
                    <a:pt x="243" y="109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23" y="62"/>
                    <a:pt x="223" y="62"/>
                    <a:pt x="223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4" y="53"/>
                    <a:pt x="214" y="53"/>
                    <a:pt x="214" y="53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5" y="53"/>
                    <a:pt x="203" y="55"/>
                    <a:pt x="199" y="56"/>
                  </a:cubicBezTo>
                  <a:cubicBezTo>
                    <a:pt x="197" y="57"/>
                    <a:pt x="192" y="54"/>
                    <a:pt x="186" y="47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3" y="42"/>
                    <a:pt x="180" y="43"/>
                    <a:pt x="175" y="44"/>
                  </a:cubicBezTo>
                  <a:cubicBezTo>
                    <a:pt x="169" y="47"/>
                    <a:pt x="164" y="47"/>
                    <a:pt x="162" y="46"/>
                  </a:cubicBezTo>
                  <a:cubicBezTo>
                    <a:pt x="160" y="44"/>
                    <a:pt x="159" y="40"/>
                    <a:pt x="160" y="35"/>
                  </a:cubicBezTo>
                  <a:cubicBezTo>
                    <a:pt x="161" y="30"/>
                    <a:pt x="160" y="28"/>
                    <a:pt x="159" y="27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3" y="22"/>
                    <a:pt x="99" y="20"/>
                    <a:pt x="97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5" y="15"/>
                    <a:pt x="79" y="10"/>
                    <a:pt x="71" y="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Freeform 2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6B12470F-5EEC-4B66-BD9A-174565AD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298" y="4855337"/>
              <a:ext cx="888085" cy="703873"/>
            </a:xfrm>
            <a:custGeom>
              <a:avLst/>
              <a:gdLst>
                <a:gd name="T0" fmla="*/ 244 w 253"/>
                <a:gd name="T1" fmla="*/ 65 h 202"/>
                <a:gd name="T2" fmla="*/ 253 w 253"/>
                <a:gd name="T3" fmla="*/ 63 h 202"/>
                <a:gd name="T4" fmla="*/ 235 w 253"/>
                <a:gd name="T5" fmla="*/ 45 h 202"/>
                <a:gd name="T6" fmla="*/ 223 w 253"/>
                <a:gd name="T7" fmla="*/ 22 h 202"/>
                <a:gd name="T8" fmla="*/ 201 w 253"/>
                <a:gd name="T9" fmla="*/ 27 h 202"/>
                <a:gd name="T10" fmla="*/ 200 w 253"/>
                <a:gd name="T11" fmla="*/ 29 h 202"/>
                <a:gd name="T12" fmla="*/ 182 w 253"/>
                <a:gd name="T13" fmla="*/ 25 h 202"/>
                <a:gd name="T14" fmla="*/ 150 w 253"/>
                <a:gd name="T15" fmla="*/ 40 h 202"/>
                <a:gd name="T16" fmla="*/ 150 w 253"/>
                <a:gd name="T17" fmla="*/ 19 h 202"/>
                <a:gd name="T18" fmla="*/ 149 w 253"/>
                <a:gd name="T19" fmla="*/ 10 h 202"/>
                <a:gd name="T20" fmla="*/ 138 w 253"/>
                <a:gd name="T21" fmla="*/ 10 h 202"/>
                <a:gd name="T22" fmla="*/ 126 w 253"/>
                <a:gd name="T23" fmla="*/ 9 h 202"/>
                <a:gd name="T24" fmla="*/ 109 w 253"/>
                <a:gd name="T25" fmla="*/ 1 h 202"/>
                <a:gd name="T26" fmla="*/ 105 w 253"/>
                <a:gd name="T27" fmla="*/ 25 h 202"/>
                <a:gd name="T28" fmla="*/ 82 w 253"/>
                <a:gd name="T29" fmla="*/ 18 h 202"/>
                <a:gd name="T30" fmla="*/ 77 w 253"/>
                <a:gd name="T31" fmla="*/ 16 h 202"/>
                <a:gd name="T32" fmla="*/ 71 w 253"/>
                <a:gd name="T33" fmla="*/ 33 h 202"/>
                <a:gd name="T34" fmla="*/ 75 w 253"/>
                <a:gd name="T35" fmla="*/ 48 h 202"/>
                <a:gd name="T36" fmla="*/ 67 w 253"/>
                <a:gd name="T37" fmla="*/ 61 h 202"/>
                <a:gd name="T38" fmla="*/ 52 w 253"/>
                <a:gd name="T39" fmla="*/ 102 h 202"/>
                <a:gd name="T40" fmla="*/ 29 w 253"/>
                <a:gd name="T41" fmla="*/ 118 h 202"/>
                <a:gd name="T42" fmla="*/ 31 w 253"/>
                <a:gd name="T43" fmla="*/ 125 h 202"/>
                <a:gd name="T44" fmla="*/ 19 w 253"/>
                <a:gd name="T45" fmla="*/ 143 h 202"/>
                <a:gd name="T46" fmla="*/ 5 w 253"/>
                <a:gd name="T47" fmla="*/ 147 h 202"/>
                <a:gd name="T48" fmla="*/ 2 w 253"/>
                <a:gd name="T49" fmla="*/ 184 h 202"/>
                <a:gd name="T50" fmla="*/ 7 w 253"/>
                <a:gd name="T51" fmla="*/ 196 h 202"/>
                <a:gd name="T52" fmla="*/ 21 w 253"/>
                <a:gd name="T53" fmla="*/ 201 h 202"/>
                <a:gd name="T54" fmla="*/ 22 w 253"/>
                <a:gd name="T55" fmla="*/ 199 h 202"/>
                <a:gd name="T56" fmla="*/ 17 w 253"/>
                <a:gd name="T57" fmla="*/ 187 h 202"/>
                <a:gd name="T58" fmla="*/ 12 w 253"/>
                <a:gd name="T59" fmla="*/ 182 h 202"/>
                <a:gd name="T60" fmla="*/ 18 w 253"/>
                <a:gd name="T61" fmla="*/ 174 h 202"/>
                <a:gd name="T62" fmla="*/ 32 w 253"/>
                <a:gd name="T63" fmla="*/ 163 h 202"/>
                <a:gd name="T64" fmla="*/ 64 w 253"/>
                <a:gd name="T65" fmla="*/ 142 h 202"/>
                <a:gd name="T66" fmla="*/ 70 w 253"/>
                <a:gd name="T67" fmla="*/ 145 h 202"/>
                <a:gd name="T68" fmla="*/ 75 w 253"/>
                <a:gd name="T69" fmla="*/ 142 h 202"/>
                <a:gd name="T70" fmla="*/ 96 w 253"/>
                <a:gd name="T71" fmla="*/ 137 h 202"/>
                <a:gd name="T72" fmla="*/ 97 w 253"/>
                <a:gd name="T73" fmla="*/ 136 h 202"/>
                <a:gd name="T74" fmla="*/ 119 w 253"/>
                <a:gd name="T75" fmla="*/ 128 h 202"/>
                <a:gd name="T76" fmla="*/ 123 w 253"/>
                <a:gd name="T77" fmla="*/ 96 h 202"/>
                <a:gd name="T78" fmla="*/ 130 w 253"/>
                <a:gd name="T79" fmla="*/ 95 h 202"/>
                <a:gd name="T80" fmla="*/ 132 w 253"/>
                <a:gd name="T81" fmla="*/ 96 h 202"/>
                <a:gd name="T82" fmla="*/ 159 w 253"/>
                <a:gd name="T83" fmla="*/ 113 h 202"/>
                <a:gd name="T84" fmla="*/ 155 w 253"/>
                <a:gd name="T85" fmla="*/ 103 h 202"/>
                <a:gd name="T86" fmla="*/ 166 w 253"/>
                <a:gd name="T87" fmla="*/ 99 h 202"/>
                <a:gd name="T88" fmla="*/ 173 w 253"/>
                <a:gd name="T89" fmla="*/ 96 h 202"/>
                <a:gd name="T90" fmla="*/ 193 w 253"/>
                <a:gd name="T91" fmla="*/ 102 h 202"/>
                <a:gd name="T92" fmla="*/ 206 w 253"/>
                <a:gd name="T93" fmla="*/ 93 h 202"/>
                <a:gd name="T94" fmla="*/ 207 w 253"/>
                <a:gd name="T95" fmla="*/ 94 h 202"/>
                <a:gd name="T96" fmla="*/ 238 w 253"/>
                <a:gd name="T97" fmla="*/ 6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3" h="202">
                  <a:moveTo>
                    <a:pt x="238" y="69"/>
                  </a:moveTo>
                  <a:cubicBezTo>
                    <a:pt x="241" y="69"/>
                    <a:pt x="243" y="67"/>
                    <a:pt x="244" y="65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3" y="58"/>
                    <a:pt x="253" y="58"/>
                    <a:pt x="253" y="58"/>
                  </a:cubicBezTo>
                  <a:cubicBezTo>
                    <a:pt x="251" y="58"/>
                    <a:pt x="249" y="57"/>
                    <a:pt x="247" y="56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5" y="44"/>
                    <a:pt x="235" y="44"/>
                    <a:pt x="235" y="44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14" y="22"/>
                    <a:pt x="207" y="22"/>
                    <a:pt x="203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4" y="32"/>
                    <a:pt x="194" y="32"/>
                    <a:pt x="194" y="32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87" y="26"/>
                    <a:pt x="184" y="24"/>
                    <a:pt x="182" y="25"/>
                  </a:cubicBezTo>
                  <a:cubicBezTo>
                    <a:pt x="168" y="32"/>
                    <a:pt x="160" y="35"/>
                    <a:pt x="158" y="34"/>
                  </a:cubicBezTo>
                  <a:cubicBezTo>
                    <a:pt x="156" y="34"/>
                    <a:pt x="154" y="36"/>
                    <a:pt x="151" y="38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45" y="35"/>
                    <a:pt x="143" y="32"/>
                    <a:pt x="143" y="29"/>
                  </a:cubicBezTo>
                  <a:cubicBezTo>
                    <a:pt x="143" y="28"/>
                    <a:pt x="145" y="24"/>
                    <a:pt x="150" y="19"/>
                  </a:cubicBezTo>
                  <a:cubicBezTo>
                    <a:pt x="156" y="13"/>
                    <a:pt x="159" y="9"/>
                    <a:pt x="159" y="8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6" y="6"/>
                    <a:pt x="153" y="7"/>
                    <a:pt x="149" y="10"/>
                  </a:cubicBezTo>
                  <a:cubicBezTo>
                    <a:pt x="145" y="13"/>
                    <a:pt x="142" y="14"/>
                    <a:pt x="141" y="14"/>
                  </a:cubicBezTo>
                  <a:cubicBezTo>
                    <a:pt x="140" y="14"/>
                    <a:pt x="139" y="13"/>
                    <a:pt x="139" y="11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0" y="5"/>
                    <a:pt x="115" y="3"/>
                    <a:pt x="109" y="1"/>
                  </a:cubicBezTo>
                  <a:cubicBezTo>
                    <a:pt x="106" y="0"/>
                    <a:pt x="102" y="2"/>
                    <a:pt x="99" y="6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5" y="18"/>
                    <a:pt x="106" y="22"/>
                    <a:pt x="105" y="25"/>
                  </a:cubicBezTo>
                  <a:cubicBezTo>
                    <a:pt x="104" y="26"/>
                    <a:pt x="103" y="27"/>
                    <a:pt x="101" y="27"/>
                  </a:cubicBezTo>
                  <a:cubicBezTo>
                    <a:pt x="99" y="28"/>
                    <a:pt x="95" y="27"/>
                    <a:pt x="91" y="24"/>
                  </a:cubicBezTo>
                  <a:cubicBezTo>
                    <a:pt x="87" y="21"/>
                    <a:pt x="85" y="19"/>
                    <a:pt x="82" y="18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17" y="187"/>
                    <a:pt x="17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6" y="163"/>
                    <a:pt x="16" y="163"/>
                    <a:pt x="16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3" y="148"/>
                    <a:pt x="73" y="148"/>
                    <a:pt x="73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84" y="142"/>
                    <a:pt x="84" y="142"/>
                    <a:pt x="84" y="142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9" y="119"/>
                    <a:pt x="109" y="119"/>
                    <a:pt x="109" y="119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1" y="95"/>
                    <a:pt x="131" y="95"/>
                    <a:pt x="131" y="95"/>
                  </a:cubicBezTo>
                  <a:cubicBezTo>
                    <a:pt x="131" y="95"/>
                    <a:pt x="131" y="95"/>
                    <a:pt x="131" y="95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86" y="96"/>
                    <a:pt x="190" y="98"/>
                    <a:pt x="193" y="102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8" y="91"/>
                    <a:pt x="201" y="91"/>
                    <a:pt x="206" y="93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4"/>
                    <a:pt x="207" y="94"/>
                    <a:pt x="207" y="94"/>
                  </a:cubicBezTo>
                  <a:cubicBezTo>
                    <a:pt x="207" y="94"/>
                    <a:pt x="208" y="95"/>
                    <a:pt x="209" y="95"/>
                  </a:cubicBezTo>
                  <a:cubicBezTo>
                    <a:pt x="211" y="94"/>
                    <a:pt x="218" y="89"/>
                    <a:pt x="229" y="80"/>
                  </a:cubicBezTo>
                  <a:cubicBezTo>
                    <a:pt x="229" y="74"/>
                    <a:pt x="233" y="71"/>
                    <a:pt x="238" y="69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Freeform 22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2F32DD3B-7E84-4C1A-A9C0-7B1055B8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813" y="4253288"/>
              <a:ext cx="537399" cy="720956"/>
            </a:xfrm>
            <a:custGeom>
              <a:avLst/>
              <a:gdLst>
                <a:gd name="T0" fmla="*/ 120 w 153"/>
                <a:gd name="T1" fmla="*/ 7 h 207"/>
                <a:gd name="T2" fmla="*/ 106 w 153"/>
                <a:gd name="T3" fmla="*/ 2 h 207"/>
                <a:gd name="T4" fmla="*/ 88 w 153"/>
                <a:gd name="T5" fmla="*/ 15 h 207"/>
                <a:gd name="T6" fmla="*/ 77 w 153"/>
                <a:gd name="T7" fmla="*/ 10 h 207"/>
                <a:gd name="T8" fmla="*/ 76 w 153"/>
                <a:gd name="T9" fmla="*/ 11 h 207"/>
                <a:gd name="T10" fmla="*/ 54 w 153"/>
                <a:gd name="T11" fmla="*/ 16 h 207"/>
                <a:gd name="T12" fmla="*/ 43 w 153"/>
                <a:gd name="T13" fmla="*/ 17 h 207"/>
                <a:gd name="T14" fmla="*/ 34 w 153"/>
                <a:gd name="T15" fmla="*/ 26 h 207"/>
                <a:gd name="T16" fmla="*/ 20 w 153"/>
                <a:gd name="T17" fmla="*/ 27 h 207"/>
                <a:gd name="T18" fmla="*/ 11 w 153"/>
                <a:gd name="T19" fmla="*/ 44 h 207"/>
                <a:gd name="T20" fmla="*/ 12 w 153"/>
                <a:gd name="T21" fmla="*/ 46 h 207"/>
                <a:gd name="T22" fmla="*/ 18 w 153"/>
                <a:gd name="T23" fmla="*/ 68 h 207"/>
                <a:gd name="T24" fmla="*/ 18 w 153"/>
                <a:gd name="T25" fmla="*/ 71 h 207"/>
                <a:gd name="T26" fmla="*/ 17 w 153"/>
                <a:gd name="T27" fmla="*/ 71 h 207"/>
                <a:gd name="T28" fmla="*/ 0 w 153"/>
                <a:gd name="T29" fmla="*/ 93 h 207"/>
                <a:gd name="T30" fmla="*/ 7 w 153"/>
                <a:gd name="T31" fmla="*/ 97 h 207"/>
                <a:gd name="T32" fmla="*/ 13 w 153"/>
                <a:gd name="T33" fmla="*/ 130 h 207"/>
                <a:gd name="T34" fmla="*/ 21 w 153"/>
                <a:gd name="T35" fmla="*/ 142 h 207"/>
                <a:gd name="T36" fmla="*/ 22 w 153"/>
                <a:gd name="T37" fmla="*/ 151 h 207"/>
                <a:gd name="T38" fmla="*/ 23 w 153"/>
                <a:gd name="T39" fmla="*/ 180 h 207"/>
                <a:gd name="T40" fmla="*/ 27 w 153"/>
                <a:gd name="T41" fmla="*/ 180 h 207"/>
                <a:gd name="T42" fmla="*/ 44 w 153"/>
                <a:gd name="T43" fmla="*/ 180 h 207"/>
                <a:gd name="T44" fmla="*/ 28 w 153"/>
                <a:gd name="T45" fmla="*/ 202 h 207"/>
                <a:gd name="T46" fmla="*/ 40 w 153"/>
                <a:gd name="T47" fmla="*/ 203 h 207"/>
                <a:gd name="T48" fmla="*/ 76 w 153"/>
                <a:gd name="T49" fmla="*/ 200 h 207"/>
                <a:gd name="T50" fmla="*/ 78 w 153"/>
                <a:gd name="T51" fmla="*/ 194 h 207"/>
                <a:gd name="T52" fmla="*/ 78 w 153"/>
                <a:gd name="T53" fmla="*/ 190 h 207"/>
                <a:gd name="T54" fmla="*/ 76 w 153"/>
                <a:gd name="T55" fmla="*/ 178 h 207"/>
                <a:gd name="T56" fmla="*/ 84 w 153"/>
                <a:gd name="T57" fmla="*/ 172 h 207"/>
                <a:gd name="T58" fmla="*/ 82 w 153"/>
                <a:gd name="T59" fmla="*/ 167 h 207"/>
                <a:gd name="T60" fmla="*/ 82 w 153"/>
                <a:gd name="T61" fmla="*/ 167 h 207"/>
                <a:gd name="T62" fmla="*/ 86 w 153"/>
                <a:gd name="T63" fmla="*/ 153 h 207"/>
                <a:gd name="T64" fmla="*/ 90 w 153"/>
                <a:gd name="T65" fmla="*/ 149 h 207"/>
                <a:gd name="T66" fmla="*/ 94 w 153"/>
                <a:gd name="T67" fmla="*/ 145 h 207"/>
                <a:gd name="T68" fmla="*/ 101 w 153"/>
                <a:gd name="T69" fmla="*/ 129 h 207"/>
                <a:gd name="T70" fmla="*/ 104 w 153"/>
                <a:gd name="T71" fmla="*/ 127 h 207"/>
                <a:gd name="T72" fmla="*/ 100 w 153"/>
                <a:gd name="T73" fmla="*/ 110 h 207"/>
                <a:gd name="T74" fmla="*/ 112 w 153"/>
                <a:gd name="T75" fmla="*/ 99 h 207"/>
                <a:gd name="T76" fmla="*/ 111 w 153"/>
                <a:gd name="T77" fmla="*/ 84 h 207"/>
                <a:gd name="T78" fmla="*/ 126 w 153"/>
                <a:gd name="T79" fmla="*/ 67 h 207"/>
                <a:gd name="T80" fmla="*/ 132 w 153"/>
                <a:gd name="T81" fmla="*/ 70 h 207"/>
                <a:gd name="T82" fmla="*/ 142 w 153"/>
                <a:gd name="T83" fmla="*/ 63 h 207"/>
                <a:gd name="T84" fmla="*/ 142 w 153"/>
                <a:gd name="T85" fmla="*/ 63 h 207"/>
                <a:gd name="T86" fmla="*/ 149 w 153"/>
                <a:gd name="T87" fmla="*/ 59 h 207"/>
                <a:gd name="T88" fmla="*/ 148 w 153"/>
                <a:gd name="T89" fmla="*/ 52 h 207"/>
                <a:gd name="T90" fmla="*/ 151 w 153"/>
                <a:gd name="T91" fmla="*/ 51 h 207"/>
                <a:gd name="T92" fmla="*/ 153 w 153"/>
                <a:gd name="T93" fmla="*/ 48 h 207"/>
                <a:gd name="T94" fmla="*/ 139 w 153"/>
                <a:gd name="T95" fmla="*/ 25 h 207"/>
                <a:gd name="T96" fmla="*/ 133 w 153"/>
                <a:gd name="T97" fmla="*/ 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7">
                  <a:moveTo>
                    <a:pt x="120" y="8"/>
                  </a:moveTo>
                  <a:cubicBezTo>
                    <a:pt x="120" y="7"/>
                    <a:pt x="120" y="7"/>
                    <a:pt x="120" y="7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3" y="9"/>
                    <a:pt x="99" y="14"/>
                    <a:pt x="93" y="16"/>
                  </a:cubicBezTo>
                  <a:cubicBezTo>
                    <a:pt x="92" y="17"/>
                    <a:pt x="90" y="16"/>
                    <a:pt x="88" y="15"/>
                  </a:cubicBezTo>
                  <a:cubicBezTo>
                    <a:pt x="87" y="13"/>
                    <a:pt x="88" y="9"/>
                    <a:pt x="90" y="2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8" y="27"/>
                    <a:pt x="13" y="31"/>
                    <a:pt x="4" y="39"/>
                  </a:cubicBezTo>
                  <a:cubicBezTo>
                    <a:pt x="8" y="41"/>
                    <a:pt x="10" y="43"/>
                    <a:pt x="11" y="44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4" y="97"/>
                    <a:pt x="6" y="97"/>
                    <a:pt x="7" y="97"/>
                  </a:cubicBezTo>
                  <a:cubicBezTo>
                    <a:pt x="9" y="98"/>
                    <a:pt x="10" y="101"/>
                    <a:pt x="9" y="106"/>
                  </a:cubicBezTo>
                  <a:cubicBezTo>
                    <a:pt x="8" y="114"/>
                    <a:pt x="10" y="122"/>
                    <a:pt x="13" y="130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21" y="138"/>
                    <a:pt x="22" y="140"/>
                    <a:pt x="21" y="142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4" y="155"/>
                    <a:pt x="22" y="162"/>
                    <a:pt x="18" y="17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32" y="175"/>
                    <a:pt x="36" y="174"/>
                    <a:pt x="40" y="175"/>
                  </a:cubicBezTo>
                  <a:cubicBezTo>
                    <a:pt x="42" y="176"/>
                    <a:pt x="44" y="178"/>
                    <a:pt x="44" y="180"/>
                  </a:cubicBezTo>
                  <a:cubicBezTo>
                    <a:pt x="44" y="183"/>
                    <a:pt x="41" y="188"/>
                    <a:pt x="34" y="195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35" y="203"/>
                    <a:pt x="38" y="202"/>
                    <a:pt x="40" y="203"/>
                  </a:cubicBezTo>
                  <a:cubicBezTo>
                    <a:pt x="43" y="203"/>
                    <a:pt x="50" y="200"/>
                    <a:pt x="61" y="194"/>
                  </a:cubicBezTo>
                  <a:cubicBezTo>
                    <a:pt x="65" y="192"/>
                    <a:pt x="70" y="194"/>
                    <a:pt x="76" y="200"/>
                  </a:cubicBezTo>
                  <a:cubicBezTo>
                    <a:pt x="78" y="199"/>
                    <a:pt x="78" y="199"/>
                    <a:pt x="78" y="199"/>
                  </a:cubicBezTo>
                  <a:cubicBezTo>
                    <a:pt x="78" y="194"/>
                    <a:pt x="78" y="194"/>
                    <a:pt x="78" y="194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76" y="192"/>
                    <a:pt x="76" y="191"/>
                    <a:pt x="78" y="190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5" y="181"/>
                    <a:pt x="75" y="179"/>
                    <a:pt x="76" y="178"/>
                  </a:cubicBezTo>
                  <a:cubicBezTo>
                    <a:pt x="77" y="177"/>
                    <a:pt x="78" y="176"/>
                    <a:pt x="80" y="175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4" y="164"/>
                    <a:pt x="84" y="162"/>
                    <a:pt x="83" y="161"/>
                  </a:cubicBezTo>
                  <a:cubicBezTo>
                    <a:pt x="82" y="158"/>
                    <a:pt x="83" y="156"/>
                    <a:pt x="86" y="153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4" y="139"/>
                    <a:pt x="94" y="139"/>
                    <a:pt x="94" y="139"/>
                  </a:cubicBezTo>
                  <a:cubicBezTo>
                    <a:pt x="94" y="136"/>
                    <a:pt x="96" y="133"/>
                    <a:pt x="101" y="129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6" y="117"/>
                    <a:pt x="96" y="114"/>
                    <a:pt x="100" y="110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0" y="95"/>
                    <a:pt x="110" y="91"/>
                    <a:pt x="111" y="84"/>
                  </a:cubicBezTo>
                  <a:cubicBezTo>
                    <a:pt x="112" y="73"/>
                    <a:pt x="117" y="68"/>
                    <a:pt x="126" y="67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3" y="63"/>
                    <a:pt x="143" y="63"/>
                    <a:pt x="143" y="63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1"/>
                    <a:pt x="149" y="51"/>
                    <a:pt x="149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5" y="36"/>
                    <a:pt x="142" y="31"/>
                    <a:pt x="139" y="25"/>
                  </a:cubicBezTo>
                  <a:cubicBezTo>
                    <a:pt x="137" y="22"/>
                    <a:pt x="138" y="18"/>
                    <a:pt x="140" y="13"/>
                  </a:cubicBezTo>
                  <a:cubicBezTo>
                    <a:pt x="133" y="9"/>
                    <a:pt x="133" y="9"/>
                    <a:pt x="133" y="9"/>
                  </a:cubicBezTo>
                  <a:lnTo>
                    <a:pt x="120" y="8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Freeform 23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516DF735-C0EA-4460-9C8B-B09F3854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913" y="4441214"/>
              <a:ext cx="491237" cy="602733"/>
            </a:xfrm>
            <a:custGeom>
              <a:avLst/>
              <a:gdLst>
                <a:gd name="T0" fmla="*/ 72 w 140"/>
                <a:gd name="T1" fmla="*/ 8 h 173"/>
                <a:gd name="T2" fmla="*/ 60 w 140"/>
                <a:gd name="T3" fmla="*/ 19 h 173"/>
                <a:gd name="T4" fmla="*/ 59 w 140"/>
                <a:gd name="T5" fmla="*/ 20 h 173"/>
                <a:gd name="T6" fmla="*/ 50 w 140"/>
                <a:gd name="T7" fmla="*/ 20 h 173"/>
                <a:gd name="T8" fmla="*/ 35 w 140"/>
                <a:gd name="T9" fmla="*/ 31 h 173"/>
                <a:gd name="T10" fmla="*/ 40 w 140"/>
                <a:gd name="T11" fmla="*/ 33 h 173"/>
                <a:gd name="T12" fmla="*/ 36 w 140"/>
                <a:gd name="T13" fmla="*/ 47 h 173"/>
                <a:gd name="T14" fmla="*/ 23 w 140"/>
                <a:gd name="T15" fmla="*/ 59 h 173"/>
                <a:gd name="T16" fmla="*/ 24 w 140"/>
                <a:gd name="T17" fmla="*/ 67 h 173"/>
                <a:gd name="T18" fmla="*/ 26 w 140"/>
                <a:gd name="T19" fmla="*/ 76 h 173"/>
                <a:gd name="T20" fmla="*/ 18 w 140"/>
                <a:gd name="T21" fmla="*/ 92 h 173"/>
                <a:gd name="T22" fmla="*/ 18 w 140"/>
                <a:gd name="T23" fmla="*/ 94 h 173"/>
                <a:gd name="T24" fmla="*/ 12 w 140"/>
                <a:gd name="T25" fmla="*/ 100 h 173"/>
                <a:gd name="T26" fmla="*/ 7 w 140"/>
                <a:gd name="T27" fmla="*/ 105 h 173"/>
                <a:gd name="T28" fmla="*/ 6 w 140"/>
                <a:gd name="T29" fmla="*/ 121 h 173"/>
                <a:gd name="T30" fmla="*/ 2 w 140"/>
                <a:gd name="T31" fmla="*/ 125 h 173"/>
                <a:gd name="T32" fmla="*/ 0 w 140"/>
                <a:gd name="T33" fmla="*/ 127 h 173"/>
                <a:gd name="T34" fmla="*/ 3 w 140"/>
                <a:gd name="T35" fmla="*/ 137 h 173"/>
                <a:gd name="T36" fmla="*/ 26 w 140"/>
                <a:gd name="T37" fmla="*/ 137 h 173"/>
                <a:gd name="T38" fmla="*/ 35 w 140"/>
                <a:gd name="T39" fmla="*/ 146 h 173"/>
                <a:gd name="T40" fmla="*/ 35 w 140"/>
                <a:gd name="T41" fmla="*/ 146 h 173"/>
                <a:gd name="T42" fmla="*/ 51 w 140"/>
                <a:gd name="T43" fmla="*/ 171 h 173"/>
                <a:gd name="T44" fmla="*/ 56 w 140"/>
                <a:gd name="T45" fmla="*/ 160 h 173"/>
                <a:gd name="T46" fmla="*/ 68 w 140"/>
                <a:gd name="T47" fmla="*/ 169 h 173"/>
                <a:gd name="T48" fmla="*/ 76 w 140"/>
                <a:gd name="T49" fmla="*/ 145 h 173"/>
                <a:gd name="T50" fmla="*/ 78 w 140"/>
                <a:gd name="T51" fmla="*/ 146 h 173"/>
                <a:gd name="T52" fmla="*/ 85 w 140"/>
                <a:gd name="T53" fmla="*/ 140 h 173"/>
                <a:gd name="T54" fmla="*/ 85 w 140"/>
                <a:gd name="T55" fmla="*/ 138 h 173"/>
                <a:gd name="T56" fmla="*/ 96 w 140"/>
                <a:gd name="T57" fmla="*/ 139 h 173"/>
                <a:gd name="T58" fmla="*/ 102 w 140"/>
                <a:gd name="T59" fmla="*/ 111 h 173"/>
                <a:gd name="T60" fmla="*/ 114 w 140"/>
                <a:gd name="T61" fmla="*/ 110 h 173"/>
                <a:gd name="T62" fmla="*/ 108 w 140"/>
                <a:gd name="T63" fmla="*/ 104 h 173"/>
                <a:gd name="T64" fmla="*/ 117 w 140"/>
                <a:gd name="T65" fmla="*/ 97 h 173"/>
                <a:gd name="T66" fmla="*/ 122 w 140"/>
                <a:gd name="T67" fmla="*/ 100 h 173"/>
                <a:gd name="T68" fmla="*/ 119 w 140"/>
                <a:gd name="T69" fmla="*/ 91 h 173"/>
                <a:gd name="T70" fmla="*/ 122 w 140"/>
                <a:gd name="T71" fmla="*/ 89 h 173"/>
                <a:gd name="T72" fmla="*/ 118 w 140"/>
                <a:gd name="T73" fmla="*/ 79 h 173"/>
                <a:gd name="T74" fmla="*/ 119 w 140"/>
                <a:gd name="T75" fmla="*/ 77 h 173"/>
                <a:gd name="T76" fmla="*/ 130 w 140"/>
                <a:gd name="T77" fmla="*/ 67 h 173"/>
                <a:gd name="T78" fmla="*/ 120 w 140"/>
                <a:gd name="T79" fmla="*/ 54 h 173"/>
                <a:gd name="T80" fmla="*/ 133 w 140"/>
                <a:gd name="T81" fmla="*/ 49 h 173"/>
                <a:gd name="T82" fmla="*/ 139 w 140"/>
                <a:gd name="T83" fmla="*/ 42 h 173"/>
                <a:gd name="T84" fmla="*/ 135 w 140"/>
                <a:gd name="T85" fmla="*/ 34 h 173"/>
                <a:gd name="T86" fmla="*/ 134 w 140"/>
                <a:gd name="T87" fmla="*/ 32 h 173"/>
                <a:gd name="T88" fmla="*/ 134 w 140"/>
                <a:gd name="T89" fmla="*/ 29 h 173"/>
                <a:gd name="T90" fmla="*/ 133 w 140"/>
                <a:gd name="T91" fmla="*/ 29 h 173"/>
                <a:gd name="T92" fmla="*/ 117 w 140"/>
                <a:gd name="T93" fmla="*/ 27 h 173"/>
                <a:gd name="T94" fmla="*/ 116 w 140"/>
                <a:gd name="T95" fmla="*/ 27 h 173"/>
                <a:gd name="T96" fmla="*/ 112 w 140"/>
                <a:gd name="T97" fmla="*/ 22 h 173"/>
                <a:gd name="T98" fmla="*/ 93 w 140"/>
                <a:gd name="T99" fmla="*/ 30 h 173"/>
                <a:gd name="T100" fmla="*/ 85 w 140"/>
                <a:gd name="T101" fmla="*/ 15 h 173"/>
                <a:gd name="T102" fmla="*/ 73 w 140"/>
                <a:gd name="T103" fmla="*/ 0 h 173"/>
                <a:gd name="T104" fmla="*/ 73 w 140"/>
                <a:gd name="T105" fmla="*/ 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73">
                  <a:moveTo>
                    <a:pt x="73" y="7"/>
                  </a:moveTo>
                  <a:cubicBezTo>
                    <a:pt x="72" y="8"/>
                    <a:pt x="72" y="8"/>
                    <a:pt x="72" y="8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0" y="19"/>
                    <a:pt x="36" y="23"/>
                    <a:pt x="35" y="31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61"/>
                    <a:pt x="20" y="63"/>
                    <a:pt x="21" y="64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6" y="69"/>
                    <a:pt x="28" y="71"/>
                    <a:pt x="28" y="73"/>
                  </a:cubicBezTo>
                  <a:cubicBezTo>
                    <a:pt x="28" y="74"/>
                    <a:pt x="27" y="75"/>
                    <a:pt x="26" y="7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5"/>
                    <a:pt x="18" y="89"/>
                    <a:pt x="18" y="92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7"/>
                    <a:pt x="14" y="98"/>
                    <a:pt x="12" y="100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8" y="107"/>
                    <a:pt x="8" y="109"/>
                    <a:pt x="6" y="113"/>
                  </a:cubicBezTo>
                  <a:cubicBezTo>
                    <a:pt x="8" y="117"/>
                    <a:pt x="8" y="120"/>
                    <a:pt x="6" y="121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10" y="136"/>
                    <a:pt x="17" y="136"/>
                    <a:pt x="25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6" y="170"/>
                    <a:pt x="66" y="170"/>
                    <a:pt x="66" y="170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8" y="146"/>
                    <a:pt x="78" y="146"/>
                    <a:pt x="78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102" y="133"/>
                    <a:pt x="104" y="129"/>
                    <a:pt x="104" y="125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0" y="106"/>
                    <a:pt x="110" y="106"/>
                    <a:pt x="110" y="106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18" y="79"/>
                    <a:pt x="118" y="79"/>
                    <a:pt x="118" y="79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9" y="77"/>
                    <a:pt x="119" y="77"/>
                    <a:pt x="119" y="77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21" y="62"/>
                    <a:pt x="116" y="58"/>
                    <a:pt x="117" y="56"/>
                  </a:cubicBezTo>
                  <a:cubicBezTo>
                    <a:pt x="118" y="55"/>
                    <a:pt x="118" y="54"/>
                    <a:pt x="120" y="54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38"/>
                    <a:pt x="140" y="38"/>
                    <a:pt x="140" y="38"/>
                  </a:cubicBezTo>
                  <a:cubicBezTo>
                    <a:pt x="138" y="37"/>
                    <a:pt x="136" y="35"/>
                    <a:pt x="135" y="34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31"/>
                    <a:pt x="130" y="32"/>
                    <a:pt x="128" y="32"/>
                  </a:cubicBezTo>
                  <a:cubicBezTo>
                    <a:pt x="123" y="32"/>
                    <a:pt x="120" y="30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5"/>
                    <a:pt x="110" y="27"/>
                    <a:pt x="108" y="29"/>
                  </a:cubicBezTo>
                  <a:cubicBezTo>
                    <a:pt x="102" y="31"/>
                    <a:pt x="98" y="32"/>
                    <a:pt x="93" y="30"/>
                  </a:cubicBezTo>
                  <a:cubicBezTo>
                    <a:pt x="90" y="29"/>
                    <a:pt x="88" y="27"/>
                    <a:pt x="86" y="23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4" y="7"/>
                    <a:pt x="82" y="3"/>
                    <a:pt x="80" y="2"/>
                  </a:cubicBezTo>
                  <a:cubicBezTo>
                    <a:pt x="78" y="0"/>
                    <a:pt x="75" y="0"/>
                    <a:pt x="73" y="0"/>
                  </a:cubicBezTo>
                  <a:cubicBezTo>
                    <a:pt x="74" y="7"/>
                    <a:pt x="74" y="7"/>
                    <a:pt x="74" y="7"/>
                  </a:cubicBezTo>
                  <a:lnTo>
                    <a:pt x="73" y="7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Freeform 2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617CAF1B-07B9-4E8E-800D-58F9B3E2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631" y="4061944"/>
              <a:ext cx="427853" cy="490659"/>
            </a:xfrm>
            <a:custGeom>
              <a:avLst/>
              <a:gdLst>
                <a:gd name="T0" fmla="*/ 64 w 122"/>
                <a:gd name="T1" fmla="*/ 6 h 141"/>
                <a:gd name="T2" fmla="*/ 42 w 122"/>
                <a:gd name="T3" fmla="*/ 2 h 141"/>
                <a:gd name="T4" fmla="*/ 38 w 122"/>
                <a:gd name="T5" fmla="*/ 27 h 141"/>
                <a:gd name="T6" fmla="*/ 28 w 122"/>
                <a:gd name="T7" fmla="*/ 32 h 141"/>
                <a:gd name="T8" fmla="*/ 22 w 122"/>
                <a:gd name="T9" fmla="*/ 41 h 141"/>
                <a:gd name="T10" fmla="*/ 16 w 122"/>
                <a:gd name="T11" fmla="*/ 54 h 141"/>
                <a:gd name="T12" fmla="*/ 6 w 122"/>
                <a:gd name="T13" fmla="*/ 68 h 141"/>
                <a:gd name="T14" fmla="*/ 1 w 122"/>
                <a:gd name="T15" fmla="*/ 78 h 141"/>
                <a:gd name="T16" fmla="*/ 11 w 122"/>
                <a:gd name="T17" fmla="*/ 93 h 141"/>
                <a:gd name="T18" fmla="*/ 16 w 122"/>
                <a:gd name="T19" fmla="*/ 102 h 141"/>
                <a:gd name="T20" fmla="*/ 16 w 122"/>
                <a:gd name="T21" fmla="*/ 102 h 141"/>
                <a:gd name="T22" fmla="*/ 16 w 122"/>
                <a:gd name="T23" fmla="*/ 104 h 141"/>
                <a:gd name="T24" fmla="*/ 15 w 122"/>
                <a:gd name="T25" fmla="*/ 105 h 141"/>
                <a:gd name="T26" fmla="*/ 27 w 122"/>
                <a:gd name="T27" fmla="*/ 123 h 141"/>
                <a:gd name="T28" fmla="*/ 32 w 122"/>
                <a:gd name="T29" fmla="*/ 135 h 141"/>
                <a:gd name="T30" fmla="*/ 46 w 122"/>
                <a:gd name="T31" fmla="*/ 130 h 141"/>
                <a:gd name="T32" fmla="*/ 46 w 122"/>
                <a:gd name="T33" fmla="*/ 129 h 141"/>
                <a:gd name="T34" fmla="*/ 53 w 122"/>
                <a:gd name="T35" fmla="*/ 125 h 141"/>
                <a:gd name="T36" fmla="*/ 66 w 122"/>
                <a:gd name="T37" fmla="*/ 136 h 141"/>
                <a:gd name="T38" fmla="*/ 68 w 122"/>
                <a:gd name="T39" fmla="*/ 136 h 141"/>
                <a:gd name="T40" fmla="*/ 74 w 122"/>
                <a:gd name="T41" fmla="*/ 134 h 141"/>
                <a:gd name="T42" fmla="*/ 76 w 122"/>
                <a:gd name="T43" fmla="*/ 134 h 141"/>
                <a:gd name="T44" fmla="*/ 84 w 122"/>
                <a:gd name="T45" fmla="*/ 141 h 141"/>
                <a:gd name="T46" fmla="*/ 85 w 122"/>
                <a:gd name="T47" fmla="*/ 124 h 141"/>
                <a:gd name="T48" fmla="*/ 86 w 122"/>
                <a:gd name="T49" fmla="*/ 124 h 141"/>
                <a:gd name="T50" fmla="*/ 88 w 122"/>
                <a:gd name="T51" fmla="*/ 113 h 141"/>
                <a:gd name="T52" fmla="*/ 88 w 122"/>
                <a:gd name="T53" fmla="*/ 111 h 141"/>
                <a:gd name="T54" fmla="*/ 90 w 122"/>
                <a:gd name="T55" fmla="*/ 110 h 141"/>
                <a:gd name="T56" fmla="*/ 100 w 122"/>
                <a:gd name="T57" fmla="*/ 94 h 141"/>
                <a:gd name="T58" fmla="*/ 103 w 122"/>
                <a:gd name="T59" fmla="*/ 95 h 141"/>
                <a:gd name="T60" fmla="*/ 102 w 122"/>
                <a:gd name="T61" fmla="*/ 102 h 141"/>
                <a:gd name="T62" fmla="*/ 114 w 122"/>
                <a:gd name="T63" fmla="*/ 92 h 141"/>
                <a:gd name="T64" fmla="*/ 112 w 122"/>
                <a:gd name="T65" fmla="*/ 87 h 141"/>
                <a:gd name="T66" fmla="*/ 114 w 122"/>
                <a:gd name="T67" fmla="*/ 69 h 141"/>
                <a:gd name="T68" fmla="*/ 108 w 122"/>
                <a:gd name="T69" fmla="*/ 68 h 141"/>
                <a:gd name="T70" fmla="*/ 108 w 122"/>
                <a:gd name="T71" fmla="*/ 67 h 141"/>
                <a:gd name="T72" fmla="*/ 106 w 122"/>
                <a:gd name="T73" fmla="*/ 58 h 141"/>
                <a:gd name="T74" fmla="*/ 122 w 122"/>
                <a:gd name="T75" fmla="*/ 58 h 141"/>
                <a:gd name="T76" fmla="*/ 108 w 122"/>
                <a:gd name="T77" fmla="*/ 44 h 141"/>
                <a:gd name="T78" fmla="*/ 117 w 122"/>
                <a:gd name="T79" fmla="*/ 33 h 141"/>
                <a:gd name="T80" fmla="*/ 111 w 122"/>
                <a:gd name="T81" fmla="*/ 34 h 141"/>
                <a:gd name="T82" fmla="*/ 111 w 122"/>
                <a:gd name="T83" fmla="*/ 33 h 141"/>
                <a:gd name="T84" fmla="*/ 103 w 122"/>
                <a:gd name="T85" fmla="*/ 24 h 141"/>
                <a:gd name="T86" fmla="*/ 80 w 122"/>
                <a:gd name="T87" fmla="*/ 32 h 141"/>
                <a:gd name="T88" fmla="*/ 78 w 122"/>
                <a:gd name="T89" fmla="*/ 32 h 141"/>
                <a:gd name="T90" fmla="*/ 78 w 122"/>
                <a:gd name="T91" fmla="*/ 18 h 141"/>
                <a:gd name="T92" fmla="*/ 82 w 122"/>
                <a:gd name="T9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141">
                  <a:moveTo>
                    <a:pt x="74" y="2"/>
                  </a:moveTo>
                  <a:cubicBezTo>
                    <a:pt x="70" y="4"/>
                    <a:pt x="66" y="6"/>
                    <a:pt x="64" y="6"/>
                  </a:cubicBezTo>
                  <a:cubicBezTo>
                    <a:pt x="61" y="6"/>
                    <a:pt x="57" y="5"/>
                    <a:pt x="5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0" y="3"/>
                    <a:pt x="36" y="7"/>
                    <a:pt x="32" y="14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3" y="36"/>
                    <a:pt x="24" y="40"/>
                    <a:pt x="22" y="41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0" y="49"/>
                    <a:pt x="18" y="52"/>
                    <a:pt x="16" y="54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0" y="73"/>
                    <a:pt x="0" y="76"/>
                    <a:pt x="1" y="78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5"/>
                    <a:pt x="18" y="106"/>
                    <a:pt x="20" y="107"/>
                  </a:cubicBezTo>
                  <a:cubicBezTo>
                    <a:pt x="24" y="109"/>
                    <a:pt x="26" y="115"/>
                    <a:pt x="27" y="123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30" y="133"/>
                    <a:pt x="30" y="134"/>
                    <a:pt x="32" y="135"/>
                  </a:cubicBezTo>
                  <a:cubicBezTo>
                    <a:pt x="36" y="137"/>
                    <a:pt x="40" y="136"/>
                    <a:pt x="43" y="134"/>
                  </a:cubicBezTo>
                  <a:cubicBezTo>
                    <a:pt x="45" y="133"/>
                    <a:pt x="46" y="132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60" y="136"/>
                    <a:pt x="62" y="136"/>
                    <a:pt x="66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1" y="117"/>
                    <a:pt x="90" y="115"/>
                    <a:pt x="88" y="113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4" y="62"/>
                    <a:pt x="104" y="60"/>
                    <a:pt x="106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6"/>
                    <a:pt x="120" y="52"/>
                    <a:pt x="117" y="46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09" y="28"/>
                    <a:pt x="107" y="25"/>
                    <a:pt x="103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8"/>
                    <a:pt x="83" y="14"/>
                    <a:pt x="90" y="6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74" y="2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Freeform 25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2B56F93-98D1-426A-AFAD-F899CF261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3" y="3643720"/>
              <a:ext cx="537399" cy="651252"/>
            </a:xfrm>
            <a:custGeom>
              <a:avLst/>
              <a:gdLst>
                <a:gd name="T0" fmla="*/ 96 w 153"/>
                <a:gd name="T1" fmla="*/ 52 h 187"/>
                <a:gd name="T2" fmla="*/ 85 w 153"/>
                <a:gd name="T3" fmla="*/ 27 h 187"/>
                <a:gd name="T4" fmla="*/ 55 w 153"/>
                <a:gd name="T5" fmla="*/ 17 h 187"/>
                <a:gd name="T6" fmla="*/ 37 w 153"/>
                <a:gd name="T7" fmla="*/ 0 h 187"/>
                <a:gd name="T8" fmla="*/ 48 w 153"/>
                <a:gd name="T9" fmla="*/ 17 h 187"/>
                <a:gd name="T10" fmla="*/ 49 w 153"/>
                <a:gd name="T11" fmla="*/ 18 h 187"/>
                <a:gd name="T12" fmla="*/ 35 w 153"/>
                <a:gd name="T13" fmla="*/ 35 h 187"/>
                <a:gd name="T14" fmla="*/ 19 w 153"/>
                <a:gd name="T15" fmla="*/ 22 h 187"/>
                <a:gd name="T16" fmla="*/ 23 w 153"/>
                <a:gd name="T17" fmla="*/ 35 h 187"/>
                <a:gd name="T18" fmla="*/ 23 w 153"/>
                <a:gd name="T19" fmla="*/ 36 h 187"/>
                <a:gd name="T20" fmla="*/ 21 w 153"/>
                <a:gd name="T21" fmla="*/ 40 h 187"/>
                <a:gd name="T22" fmla="*/ 14 w 153"/>
                <a:gd name="T23" fmla="*/ 44 h 187"/>
                <a:gd name="T24" fmla="*/ 11 w 153"/>
                <a:gd name="T25" fmla="*/ 50 h 187"/>
                <a:gd name="T26" fmla="*/ 8 w 153"/>
                <a:gd name="T27" fmla="*/ 62 h 187"/>
                <a:gd name="T28" fmla="*/ 8 w 153"/>
                <a:gd name="T29" fmla="*/ 62 h 187"/>
                <a:gd name="T30" fmla="*/ 3 w 153"/>
                <a:gd name="T31" fmla="*/ 65 h 187"/>
                <a:gd name="T32" fmla="*/ 14 w 153"/>
                <a:gd name="T33" fmla="*/ 81 h 187"/>
                <a:gd name="T34" fmla="*/ 18 w 153"/>
                <a:gd name="T35" fmla="*/ 80 h 187"/>
                <a:gd name="T36" fmla="*/ 35 w 153"/>
                <a:gd name="T37" fmla="*/ 88 h 187"/>
                <a:gd name="T38" fmla="*/ 35 w 153"/>
                <a:gd name="T39" fmla="*/ 89 h 187"/>
                <a:gd name="T40" fmla="*/ 34 w 153"/>
                <a:gd name="T41" fmla="*/ 99 h 187"/>
                <a:gd name="T42" fmla="*/ 30 w 153"/>
                <a:gd name="T43" fmla="*/ 108 h 187"/>
                <a:gd name="T44" fmla="*/ 25 w 153"/>
                <a:gd name="T45" fmla="*/ 114 h 187"/>
                <a:gd name="T46" fmla="*/ 25 w 153"/>
                <a:gd name="T47" fmla="*/ 114 h 187"/>
                <a:gd name="T48" fmla="*/ 26 w 153"/>
                <a:gd name="T49" fmla="*/ 126 h 187"/>
                <a:gd name="T50" fmla="*/ 37 w 153"/>
                <a:gd name="T51" fmla="*/ 128 h 187"/>
                <a:gd name="T52" fmla="*/ 43 w 153"/>
                <a:gd name="T53" fmla="*/ 134 h 187"/>
                <a:gd name="T54" fmla="*/ 51 w 153"/>
                <a:gd name="T55" fmla="*/ 175 h 187"/>
                <a:gd name="T56" fmla="*/ 49 w 153"/>
                <a:gd name="T57" fmla="*/ 179 h 187"/>
                <a:gd name="T58" fmla="*/ 50 w 153"/>
                <a:gd name="T59" fmla="*/ 181 h 187"/>
                <a:gd name="T60" fmla="*/ 73 w 153"/>
                <a:gd name="T61" fmla="*/ 172 h 187"/>
                <a:gd name="T62" fmla="*/ 78 w 153"/>
                <a:gd name="T63" fmla="*/ 175 h 187"/>
                <a:gd name="T64" fmla="*/ 79 w 153"/>
                <a:gd name="T65" fmla="*/ 174 h 187"/>
                <a:gd name="T66" fmla="*/ 87 w 153"/>
                <a:gd name="T67" fmla="*/ 169 h 187"/>
                <a:gd name="T68" fmla="*/ 109 w 153"/>
                <a:gd name="T69" fmla="*/ 179 h 187"/>
                <a:gd name="T70" fmla="*/ 115 w 153"/>
                <a:gd name="T71" fmla="*/ 183 h 187"/>
                <a:gd name="T72" fmla="*/ 134 w 153"/>
                <a:gd name="T73" fmla="*/ 163 h 187"/>
                <a:gd name="T74" fmla="*/ 130 w 153"/>
                <a:gd name="T75" fmla="*/ 147 h 187"/>
                <a:gd name="T76" fmla="*/ 144 w 153"/>
                <a:gd name="T77" fmla="*/ 148 h 187"/>
                <a:gd name="T78" fmla="*/ 144 w 153"/>
                <a:gd name="T79" fmla="*/ 134 h 187"/>
                <a:gd name="T80" fmla="*/ 153 w 153"/>
                <a:gd name="T81" fmla="*/ 122 h 187"/>
                <a:gd name="T82" fmla="*/ 141 w 153"/>
                <a:gd name="T83" fmla="*/ 110 h 187"/>
                <a:gd name="T84" fmla="*/ 136 w 153"/>
                <a:gd name="T85" fmla="*/ 115 h 187"/>
                <a:gd name="T86" fmla="*/ 135 w 153"/>
                <a:gd name="T87" fmla="*/ 115 h 187"/>
                <a:gd name="T88" fmla="*/ 125 w 153"/>
                <a:gd name="T89" fmla="*/ 106 h 187"/>
                <a:gd name="T90" fmla="*/ 113 w 153"/>
                <a:gd name="T91" fmla="*/ 98 h 187"/>
                <a:gd name="T92" fmla="*/ 110 w 153"/>
                <a:gd name="T93" fmla="*/ 84 h 187"/>
                <a:gd name="T94" fmla="*/ 117 w 153"/>
                <a:gd name="T95" fmla="*/ 63 h 187"/>
                <a:gd name="T96" fmla="*/ 129 w 153"/>
                <a:gd name="T97" fmla="*/ 64 h 187"/>
                <a:gd name="T98" fmla="*/ 129 w 153"/>
                <a:gd name="T99" fmla="*/ 52 h 187"/>
                <a:gd name="T100" fmla="*/ 97 w 153"/>
                <a:gd name="T101" fmla="*/ 53 h 187"/>
                <a:gd name="T102" fmla="*/ 96 w 153"/>
                <a:gd name="T103" fmla="*/ 5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3" h="187">
                  <a:moveTo>
                    <a:pt x="96" y="52"/>
                  </a:moveTo>
                  <a:cubicBezTo>
                    <a:pt x="96" y="52"/>
                    <a:pt x="96" y="52"/>
                    <a:pt x="96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1" y="37"/>
                    <a:pt x="87" y="28"/>
                    <a:pt x="85" y="27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3" y="20"/>
                    <a:pt x="57" y="18"/>
                    <a:pt x="55" y="17"/>
                  </a:cubicBezTo>
                  <a:cubicBezTo>
                    <a:pt x="51" y="14"/>
                    <a:pt x="45" y="9"/>
                    <a:pt x="39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3"/>
                    <a:pt x="41" y="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0" y="34"/>
                    <a:pt x="38" y="36"/>
                    <a:pt x="35" y="35"/>
                  </a:cubicBezTo>
                  <a:cubicBezTo>
                    <a:pt x="34" y="34"/>
                    <a:pt x="31" y="31"/>
                    <a:pt x="25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4"/>
                    <a:pt x="20" y="28"/>
                    <a:pt x="23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6"/>
                    <a:pt x="11" y="48"/>
                    <a:pt x="11" y="50"/>
                  </a:cubicBezTo>
                  <a:cubicBezTo>
                    <a:pt x="12" y="56"/>
                    <a:pt x="11" y="60"/>
                    <a:pt x="10" y="61"/>
                  </a:cubicBezTo>
                  <a:cubicBezTo>
                    <a:pt x="9" y="62"/>
                    <a:pt x="9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1" y="64"/>
                    <a:pt x="3" y="65"/>
                  </a:cubicBezTo>
                  <a:cubicBezTo>
                    <a:pt x="7" y="68"/>
                    <a:pt x="11" y="74"/>
                    <a:pt x="14" y="80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79"/>
                    <a:pt x="26" y="80"/>
                    <a:pt x="30" y="83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5" y="101"/>
                    <a:pt x="36" y="103"/>
                    <a:pt x="35" y="104"/>
                  </a:cubicBezTo>
                  <a:cubicBezTo>
                    <a:pt x="35" y="106"/>
                    <a:pt x="33" y="108"/>
                    <a:pt x="30" y="108"/>
                  </a:cubicBezTo>
                  <a:cubicBezTo>
                    <a:pt x="27" y="108"/>
                    <a:pt x="25" y="110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51" y="175"/>
                    <a:pt x="51" y="175"/>
                    <a:pt x="51" y="175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49" y="179"/>
                    <a:pt x="49" y="179"/>
                    <a:pt x="49" y="179"/>
                  </a:cubicBezTo>
                  <a:cubicBezTo>
                    <a:pt x="50" y="181"/>
                    <a:pt x="50" y="181"/>
                    <a:pt x="50" y="181"/>
                  </a:cubicBezTo>
                  <a:cubicBezTo>
                    <a:pt x="50" y="181"/>
                    <a:pt x="50" y="181"/>
                    <a:pt x="50" y="181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69" y="178"/>
                    <a:pt x="67" y="183"/>
                    <a:pt x="67" y="187"/>
                  </a:cubicBezTo>
                  <a:cubicBezTo>
                    <a:pt x="71" y="185"/>
                    <a:pt x="75" y="181"/>
                    <a:pt x="78" y="175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9" y="174"/>
                    <a:pt x="79" y="174"/>
                    <a:pt x="79" y="174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97" y="179"/>
                    <a:pt x="97" y="179"/>
                    <a:pt x="97" y="179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15" y="183"/>
                    <a:pt x="115" y="183"/>
                    <a:pt x="115" y="183"/>
                  </a:cubicBezTo>
                  <a:cubicBezTo>
                    <a:pt x="130" y="170"/>
                    <a:pt x="130" y="170"/>
                    <a:pt x="130" y="170"/>
                  </a:cubicBezTo>
                  <a:cubicBezTo>
                    <a:pt x="131" y="169"/>
                    <a:pt x="133" y="167"/>
                    <a:pt x="134" y="163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6" y="158"/>
                    <a:pt x="134" y="154"/>
                    <a:pt x="130" y="147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44" y="148"/>
                    <a:pt x="144" y="148"/>
                    <a:pt x="144" y="148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5" y="112"/>
                    <a:pt x="143" y="110"/>
                    <a:pt x="141" y="110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3" y="106"/>
                    <a:pt x="120" y="104"/>
                    <a:pt x="117" y="101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09" y="97"/>
                    <a:pt x="107" y="95"/>
                    <a:pt x="107" y="93"/>
                  </a:cubicBezTo>
                  <a:cubicBezTo>
                    <a:pt x="107" y="90"/>
                    <a:pt x="107" y="88"/>
                    <a:pt x="110" y="84"/>
                  </a:cubicBezTo>
                  <a:cubicBezTo>
                    <a:pt x="114" y="78"/>
                    <a:pt x="117" y="72"/>
                    <a:pt x="117" y="68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63"/>
                    <a:pt x="131" y="59"/>
                    <a:pt x="132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3" y="56"/>
                    <a:pt x="118" y="59"/>
                    <a:pt x="115" y="60"/>
                  </a:cubicBezTo>
                  <a:cubicBezTo>
                    <a:pt x="110" y="61"/>
                    <a:pt x="105" y="59"/>
                    <a:pt x="97" y="53"/>
                  </a:cubicBezTo>
                  <a:cubicBezTo>
                    <a:pt x="97" y="53"/>
                    <a:pt x="97" y="53"/>
                    <a:pt x="97" y="53"/>
                  </a:cubicBezTo>
                  <a:lnTo>
                    <a:pt x="96" y="52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Freeform 26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22DEAE15-6711-404F-859C-B673E527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281" y="2891327"/>
              <a:ext cx="140550" cy="202277"/>
            </a:xfrm>
            <a:custGeom>
              <a:avLst/>
              <a:gdLst>
                <a:gd name="T0" fmla="*/ 24 w 40"/>
                <a:gd name="T1" fmla="*/ 0 h 58"/>
                <a:gd name="T2" fmla="*/ 22 w 40"/>
                <a:gd name="T3" fmla="*/ 0 h 58"/>
                <a:gd name="T4" fmla="*/ 16 w 40"/>
                <a:gd name="T5" fmla="*/ 6 h 58"/>
                <a:gd name="T6" fmla="*/ 15 w 40"/>
                <a:gd name="T7" fmla="*/ 5 h 58"/>
                <a:gd name="T8" fmla="*/ 15 w 40"/>
                <a:gd name="T9" fmla="*/ 6 h 58"/>
                <a:gd name="T10" fmla="*/ 15 w 40"/>
                <a:gd name="T11" fmla="*/ 6 h 58"/>
                <a:gd name="T12" fmla="*/ 12 w 40"/>
                <a:gd name="T13" fmla="*/ 10 h 58"/>
                <a:gd name="T14" fmla="*/ 10 w 40"/>
                <a:gd name="T15" fmla="*/ 10 h 58"/>
                <a:gd name="T16" fmla="*/ 6 w 40"/>
                <a:gd name="T17" fmla="*/ 13 h 58"/>
                <a:gd name="T18" fmla="*/ 5 w 40"/>
                <a:gd name="T19" fmla="*/ 16 h 58"/>
                <a:gd name="T20" fmla="*/ 2 w 40"/>
                <a:gd name="T21" fmla="*/ 24 h 58"/>
                <a:gd name="T22" fmla="*/ 1 w 40"/>
                <a:gd name="T23" fmla="*/ 29 h 58"/>
                <a:gd name="T24" fmla="*/ 0 w 40"/>
                <a:gd name="T25" fmla="*/ 38 h 58"/>
                <a:gd name="T26" fmla="*/ 3 w 40"/>
                <a:gd name="T27" fmla="*/ 50 h 58"/>
                <a:gd name="T28" fmla="*/ 10 w 40"/>
                <a:gd name="T29" fmla="*/ 55 h 58"/>
                <a:gd name="T30" fmla="*/ 19 w 40"/>
                <a:gd name="T31" fmla="*/ 58 h 58"/>
                <a:gd name="T32" fmla="*/ 28 w 40"/>
                <a:gd name="T33" fmla="*/ 54 h 58"/>
                <a:gd name="T34" fmla="*/ 26 w 40"/>
                <a:gd name="T35" fmla="*/ 50 h 58"/>
                <a:gd name="T36" fmla="*/ 26 w 40"/>
                <a:gd name="T37" fmla="*/ 49 h 58"/>
                <a:gd name="T38" fmla="*/ 26 w 40"/>
                <a:gd name="T39" fmla="*/ 48 h 58"/>
                <a:gd name="T40" fmla="*/ 26 w 40"/>
                <a:gd name="T41" fmla="*/ 45 h 58"/>
                <a:gd name="T42" fmla="*/ 26 w 40"/>
                <a:gd name="T43" fmla="*/ 44 h 58"/>
                <a:gd name="T44" fmla="*/ 31 w 40"/>
                <a:gd name="T45" fmla="*/ 36 h 58"/>
                <a:gd name="T46" fmla="*/ 38 w 40"/>
                <a:gd name="T47" fmla="*/ 36 h 58"/>
                <a:gd name="T48" fmla="*/ 40 w 40"/>
                <a:gd name="T49" fmla="*/ 36 h 58"/>
                <a:gd name="T50" fmla="*/ 33 w 40"/>
                <a:gd name="T51" fmla="*/ 24 h 58"/>
                <a:gd name="T52" fmla="*/ 30 w 40"/>
                <a:gd name="T53" fmla="*/ 20 h 58"/>
                <a:gd name="T54" fmla="*/ 26 w 40"/>
                <a:gd name="T55" fmla="*/ 8 h 58"/>
                <a:gd name="T56" fmla="*/ 24 w 40"/>
                <a:gd name="T5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58">
                  <a:moveTo>
                    <a:pt x="2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2"/>
                    <a:pt x="16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20"/>
                    <a:pt x="4" y="23"/>
                    <a:pt x="2" y="24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4"/>
                    <a:pt x="0" y="38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2"/>
                    <a:pt x="6" y="54"/>
                    <a:pt x="1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8"/>
                    <a:pt x="24" y="56"/>
                    <a:pt x="28" y="5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4"/>
                    <a:pt x="37" y="29"/>
                    <a:pt x="33" y="24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8" y="16"/>
                    <a:pt x="27" y="13"/>
                    <a:pt x="26" y="8"/>
                  </a:cubicBezTo>
                  <a:cubicBezTo>
                    <a:pt x="26" y="4"/>
                    <a:pt x="24" y="2"/>
                    <a:pt x="24" y="0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Freeform 27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6EC436E9-B561-44F0-A685-907B7C49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732" y="2797703"/>
              <a:ext cx="189470" cy="201594"/>
            </a:xfrm>
            <a:custGeom>
              <a:avLst/>
              <a:gdLst>
                <a:gd name="T0" fmla="*/ 27 w 54"/>
                <a:gd name="T1" fmla="*/ 12 h 58"/>
                <a:gd name="T2" fmla="*/ 26 w 54"/>
                <a:gd name="T3" fmla="*/ 13 h 58"/>
                <a:gd name="T4" fmla="*/ 25 w 54"/>
                <a:gd name="T5" fmla="*/ 13 h 58"/>
                <a:gd name="T6" fmla="*/ 20 w 54"/>
                <a:gd name="T7" fmla="*/ 12 h 58"/>
                <a:gd name="T8" fmla="*/ 20 w 54"/>
                <a:gd name="T9" fmla="*/ 15 h 58"/>
                <a:gd name="T10" fmla="*/ 20 w 54"/>
                <a:gd name="T11" fmla="*/ 16 h 58"/>
                <a:gd name="T12" fmla="*/ 18 w 54"/>
                <a:gd name="T13" fmla="*/ 16 h 58"/>
                <a:gd name="T14" fmla="*/ 10 w 54"/>
                <a:gd name="T15" fmla="*/ 19 h 58"/>
                <a:gd name="T16" fmla="*/ 10 w 54"/>
                <a:gd name="T17" fmla="*/ 20 h 58"/>
                <a:gd name="T18" fmla="*/ 12 w 54"/>
                <a:gd name="T19" fmla="*/ 29 h 58"/>
                <a:gd name="T20" fmla="*/ 13 w 54"/>
                <a:gd name="T21" fmla="*/ 29 h 58"/>
                <a:gd name="T22" fmla="*/ 12 w 54"/>
                <a:gd name="T23" fmla="*/ 31 h 58"/>
                <a:gd name="T24" fmla="*/ 2 w 54"/>
                <a:gd name="T25" fmla="*/ 41 h 58"/>
                <a:gd name="T26" fmla="*/ 0 w 54"/>
                <a:gd name="T27" fmla="*/ 45 h 58"/>
                <a:gd name="T28" fmla="*/ 3 w 54"/>
                <a:gd name="T29" fmla="*/ 49 h 58"/>
                <a:gd name="T30" fmla="*/ 8 w 54"/>
                <a:gd name="T31" fmla="*/ 50 h 58"/>
                <a:gd name="T32" fmla="*/ 11 w 54"/>
                <a:gd name="T33" fmla="*/ 51 h 58"/>
                <a:gd name="T34" fmla="*/ 20 w 54"/>
                <a:gd name="T35" fmla="*/ 53 h 58"/>
                <a:gd name="T36" fmla="*/ 24 w 54"/>
                <a:gd name="T37" fmla="*/ 56 h 58"/>
                <a:gd name="T38" fmla="*/ 32 w 54"/>
                <a:gd name="T39" fmla="*/ 58 h 58"/>
                <a:gd name="T40" fmla="*/ 37 w 54"/>
                <a:gd name="T41" fmla="*/ 53 h 58"/>
                <a:gd name="T42" fmla="*/ 40 w 54"/>
                <a:gd name="T43" fmla="*/ 50 h 58"/>
                <a:gd name="T44" fmla="*/ 42 w 54"/>
                <a:gd name="T45" fmla="*/ 42 h 58"/>
                <a:gd name="T46" fmla="*/ 40 w 54"/>
                <a:gd name="T47" fmla="*/ 33 h 58"/>
                <a:gd name="T48" fmla="*/ 44 w 54"/>
                <a:gd name="T49" fmla="*/ 34 h 58"/>
                <a:gd name="T50" fmla="*/ 49 w 54"/>
                <a:gd name="T51" fmla="*/ 35 h 58"/>
                <a:gd name="T52" fmla="*/ 51 w 54"/>
                <a:gd name="T53" fmla="*/ 33 h 58"/>
                <a:gd name="T54" fmla="*/ 52 w 54"/>
                <a:gd name="T55" fmla="*/ 31 h 58"/>
                <a:gd name="T56" fmla="*/ 48 w 54"/>
                <a:gd name="T57" fmla="*/ 19 h 58"/>
                <a:gd name="T58" fmla="*/ 49 w 54"/>
                <a:gd name="T59" fmla="*/ 15 h 58"/>
                <a:gd name="T60" fmla="*/ 54 w 54"/>
                <a:gd name="T61" fmla="*/ 12 h 58"/>
                <a:gd name="T62" fmla="*/ 54 w 54"/>
                <a:gd name="T63" fmla="*/ 12 h 58"/>
                <a:gd name="T64" fmla="*/ 53 w 54"/>
                <a:gd name="T65" fmla="*/ 9 h 58"/>
                <a:gd name="T66" fmla="*/ 44 w 54"/>
                <a:gd name="T67" fmla="*/ 9 h 58"/>
                <a:gd name="T68" fmla="*/ 44 w 54"/>
                <a:gd name="T69" fmla="*/ 9 h 58"/>
                <a:gd name="T70" fmla="*/ 35 w 54"/>
                <a:gd name="T71" fmla="*/ 3 h 58"/>
                <a:gd name="T72" fmla="*/ 24 w 54"/>
                <a:gd name="T73" fmla="*/ 1 h 58"/>
                <a:gd name="T74" fmla="*/ 23 w 54"/>
                <a:gd name="T75" fmla="*/ 2 h 58"/>
                <a:gd name="T76" fmla="*/ 26 w 54"/>
                <a:gd name="T77" fmla="*/ 6 h 58"/>
                <a:gd name="T78" fmla="*/ 27 w 54"/>
                <a:gd name="T7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58">
                  <a:moveTo>
                    <a:pt x="27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3"/>
                    <a:pt x="10" y="25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5"/>
                    <a:pt x="6" y="39"/>
                    <a:pt x="2" y="41"/>
                  </a:cubicBezTo>
                  <a:cubicBezTo>
                    <a:pt x="1" y="43"/>
                    <a:pt x="0" y="44"/>
                    <a:pt x="0" y="45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6" y="51"/>
                    <a:pt x="19" y="51"/>
                    <a:pt x="20" y="53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7" y="57"/>
                    <a:pt x="30" y="58"/>
                    <a:pt x="32" y="58"/>
                  </a:cubicBezTo>
                  <a:cubicBezTo>
                    <a:pt x="33" y="58"/>
                    <a:pt x="35" y="57"/>
                    <a:pt x="37" y="53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3"/>
                    <a:pt x="52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1" y="1"/>
                    <a:pt x="28" y="0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3" y="5"/>
                    <a:pt x="26" y="6"/>
                  </a:cubicBezTo>
                  <a:cubicBezTo>
                    <a:pt x="28" y="7"/>
                    <a:pt x="28" y="9"/>
                    <a:pt x="27" y="12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Freeform 2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E06F5B8C-1920-4EC4-A14E-32CFDA4A7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970" y="2404083"/>
              <a:ext cx="660037" cy="623234"/>
            </a:xfrm>
            <a:custGeom>
              <a:avLst/>
              <a:gdLst>
                <a:gd name="T0" fmla="*/ 81 w 188"/>
                <a:gd name="T1" fmla="*/ 38 h 179"/>
                <a:gd name="T2" fmla="*/ 71 w 188"/>
                <a:gd name="T3" fmla="*/ 40 h 179"/>
                <a:gd name="T4" fmla="*/ 59 w 188"/>
                <a:gd name="T5" fmla="*/ 46 h 179"/>
                <a:gd name="T6" fmla="*/ 46 w 188"/>
                <a:gd name="T7" fmla="*/ 57 h 179"/>
                <a:gd name="T8" fmla="*/ 46 w 188"/>
                <a:gd name="T9" fmla="*/ 58 h 179"/>
                <a:gd name="T10" fmla="*/ 35 w 188"/>
                <a:gd name="T11" fmla="*/ 70 h 179"/>
                <a:gd name="T12" fmla="*/ 22 w 188"/>
                <a:gd name="T13" fmla="*/ 70 h 179"/>
                <a:gd name="T14" fmla="*/ 16 w 188"/>
                <a:gd name="T15" fmla="*/ 64 h 179"/>
                <a:gd name="T16" fmla="*/ 18 w 188"/>
                <a:gd name="T17" fmla="*/ 87 h 179"/>
                <a:gd name="T18" fmla="*/ 3 w 188"/>
                <a:gd name="T19" fmla="*/ 110 h 179"/>
                <a:gd name="T20" fmla="*/ 0 w 188"/>
                <a:gd name="T21" fmla="*/ 114 h 179"/>
                <a:gd name="T22" fmla="*/ 17 w 188"/>
                <a:gd name="T23" fmla="*/ 120 h 179"/>
                <a:gd name="T24" fmla="*/ 18 w 188"/>
                <a:gd name="T25" fmla="*/ 120 h 179"/>
                <a:gd name="T26" fmla="*/ 24 w 188"/>
                <a:gd name="T27" fmla="*/ 124 h 179"/>
                <a:gd name="T28" fmla="*/ 24 w 188"/>
                <a:gd name="T29" fmla="*/ 124 h 179"/>
                <a:gd name="T30" fmla="*/ 40 w 188"/>
                <a:gd name="T31" fmla="*/ 136 h 179"/>
                <a:gd name="T32" fmla="*/ 57 w 188"/>
                <a:gd name="T33" fmla="*/ 112 h 179"/>
                <a:gd name="T34" fmla="*/ 62 w 188"/>
                <a:gd name="T35" fmla="*/ 106 h 179"/>
                <a:gd name="T36" fmla="*/ 75 w 188"/>
                <a:gd name="T37" fmla="*/ 102 h 179"/>
                <a:gd name="T38" fmla="*/ 88 w 188"/>
                <a:gd name="T39" fmla="*/ 100 h 179"/>
                <a:gd name="T40" fmla="*/ 94 w 188"/>
                <a:gd name="T41" fmla="*/ 111 h 179"/>
                <a:gd name="T42" fmla="*/ 96 w 188"/>
                <a:gd name="T43" fmla="*/ 119 h 179"/>
                <a:gd name="T44" fmla="*/ 93 w 188"/>
                <a:gd name="T45" fmla="*/ 135 h 179"/>
                <a:gd name="T46" fmla="*/ 93 w 188"/>
                <a:gd name="T47" fmla="*/ 136 h 179"/>
                <a:gd name="T48" fmla="*/ 86 w 188"/>
                <a:gd name="T49" fmla="*/ 156 h 179"/>
                <a:gd name="T50" fmla="*/ 92 w 188"/>
                <a:gd name="T51" fmla="*/ 152 h 179"/>
                <a:gd name="T52" fmla="*/ 98 w 188"/>
                <a:gd name="T53" fmla="*/ 154 h 179"/>
                <a:gd name="T54" fmla="*/ 97 w 188"/>
                <a:gd name="T55" fmla="*/ 161 h 179"/>
                <a:gd name="T56" fmla="*/ 92 w 188"/>
                <a:gd name="T57" fmla="*/ 168 h 179"/>
                <a:gd name="T58" fmla="*/ 90 w 188"/>
                <a:gd name="T59" fmla="*/ 172 h 179"/>
                <a:gd name="T60" fmla="*/ 85 w 188"/>
                <a:gd name="T61" fmla="*/ 173 h 179"/>
                <a:gd name="T62" fmla="*/ 80 w 188"/>
                <a:gd name="T63" fmla="*/ 179 h 179"/>
                <a:gd name="T64" fmla="*/ 100 w 188"/>
                <a:gd name="T65" fmla="*/ 164 h 179"/>
                <a:gd name="T66" fmla="*/ 130 w 188"/>
                <a:gd name="T67" fmla="*/ 134 h 179"/>
                <a:gd name="T68" fmla="*/ 137 w 188"/>
                <a:gd name="T69" fmla="*/ 130 h 179"/>
                <a:gd name="T70" fmla="*/ 153 w 188"/>
                <a:gd name="T71" fmla="*/ 127 h 179"/>
                <a:gd name="T72" fmla="*/ 164 w 188"/>
                <a:gd name="T73" fmla="*/ 105 h 179"/>
                <a:gd name="T74" fmla="*/ 188 w 188"/>
                <a:gd name="T75" fmla="*/ 78 h 179"/>
                <a:gd name="T76" fmla="*/ 182 w 188"/>
                <a:gd name="T77" fmla="*/ 61 h 179"/>
                <a:gd name="T78" fmla="*/ 174 w 188"/>
                <a:gd name="T79" fmla="*/ 58 h 179"/>
                <a:gd name="T80" fmla="*/ 172 w 188"/>
                <a:gd name="T81" fmla="*/ 55 h 179"/>
                <a:gd name="T82" fmla="*/ 159 w 188"/>
                <a:gd name="T83" fmla="*/ 22 h 179"/>
                <a:gd name="T84" fmla="*/ 154 w 188"/>
                <a:gd name="T85" fmla="*/ 6 h 179"/>
                <a:gd name="T86" fmla="*/ 148 w 188"/>
                <a:gd name="T87" fmla="*/ 12 h 179"/>
                <a:gd name="T88" fmla="*/ 134 w 188"/>
                <a:gd name="T89" fmla="*/ 6 h 179"/>
                <a:gd name="T90" fmla="*/ 125 w 188"/>
                <a:gd name="T91" fmla="*/ 6 h 179"/>
                <a:gd name="T92" fmla="*/ 115 w 188"/>
                <a:gd name="T93" fmla="*/ 2 h 179"/>
                <a:gd name="T94" fmla="*/ 114 w 188"/>
                <a:gd name="T95" fmla="*/ 16 h 179"/>
                <a:gd name="T96" fmla="*/ 114 w 188"/>
                <a:gd name="T97" fmla="*/ 16 h 179"/>
                <a:gd name="T98" fmla="*/ 105 w 188"/>
                <a:gd name="T99" fmla="*/ 2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8" h="179">
                  <a:moveTo>
                    <a:pt x="86" y="24"/>
                  </a:moveTo>
                  <a:cubicBezTo>
                    <a:pt x="82" y="30"/>
                    <a:pt x="82" y="30"/>
                    <a:pt x="82" y="30"/>
                  </a:cubicBezTo>
                  <a:cubicBezTo>
                    <a:pt x="81" y="31"/>
                    <a:pt x="80" y="34"/>
                    <a:pt x="81" y="38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6" y="126"/>
                    <a:pt x="26" y="128"/>
                    <a:pt x="26" y="129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7" y="98"/>
                    <a:pt x="78" y="97"/>
                    <a:pt x="80" y="97"/>
                  </a:cubicBezTo>
                  <a:cubicBezTo>
                    <a:pt x="82" y="97"/>
                    <a:pt x="84" y="98"/>
                    <a:pt x="87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5" y="128"/>
                    <a:pt x="95" y="128"/>
                    <a:pt x="95" y="128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4" y="150"/>
                    <a:pt x="94" y="150"/>
                    <a:pt x="94" y="150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7" y="161"/>
                    <a:pt x="97" y="161"/>
                    <a:pt x="97" y="161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2" y="174"/>
                    <a:pt x="82" y="174"/>
                    <a:pt x="82" y="174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53" y="127"/>
                    <a:pt x="153" y="127"/>
                    <a:pt x="153" y="127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6" y="64"/>
                    <a:pt x="184" y="63"/>
                    <a:pt x="183" y="62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78" y="62"/>
                    <a:pt x="178" y="62"/>
                    <a:pt x="178" y="62"/>
                  </a:cubicBezTo>
                  <a:cubicBezTo>
                    <a:pt x="176" y="61"/>
                    <a:pt x="175" y="60"/>
                    <a:pt x="174" y="58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0" y="32"/>
                    <a:pt x="167" y="31"/>
                    <a:pt x="164" y="28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4"/>
                    <a:pt x="154" y="12"/>
                    <a:pt x="154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4" y="12"/>
                    <a:pt x="140" y="12"/>
                    <a:pt x="138" y="11"/>
                  </a:cubicBezTo>
                  <a:cubicBezTo>
                    <a:pt x="136" y="10"/>
                    <a:pt x="134" y="8"/>
                    <a:pt x="134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94" y="26"/>
                    <a:pt x="94" y="26"/>
                    <a:pt x="94" y="26"/>
                  </a:cubicBezTo>
                  <a:lnTo>
                    <a:pt x="86" y="24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Freeform 29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0731DF4D-C771-40D2-94E5-F0B271C4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852" y="2031644"/>
              <a:ext cx="941135" cy="633487"/>
            </a:xfrm>
            <a:custGeom>
              <a:avLst/>
              <a:gdLst>
                <a:gd name="T0" fmla="*/ 47 w 268"/>
                <a:gd name="T1" fmla="*/ 2 h 182"/>
                <a:gd name="T2" fmla="*/ 36 w 268"/>
                <a:gd name="T3" fmla="*/ 5 h 182"/>
                <a:gd name="T4" fmla="*/ 34 w 268"/>
                <a:gd name="T5" fmla="*/ 9 h 182"/>
                <a:gd name="T6" fmla="*/ 29 w 268"/>
                <a:gd name="T7" fmla="*/ 17 h 182"/>
                <a:gd name="T8" fmla="*/ 21 w 268"/>
                <a:gd name="T9" fmla="*/ 23 h 182"/>
                <a:gd name="T10" fmla="*/ 11 w 268"/>
                <a:gd name="T11" fmla="*/ 17 h 182"/>
                <a:gd name="T12" fmla="*/ 0 w 268"/>
                <a:gd name="T13" fmla="*/ 19 h 182"/>
                <a:gd name="T14" fmla="*/ 16 w 268"/>
                <a:gd name="T15" fmla="*/ 30 h 182"/>
                <a:gd name="T16" fmla="*/ 17 w 268"/>
                <a:gd name="T17" fmla="*/ 31 h 182"/>
                <a:gd name="T18" fmla="*/ 18 w 268"/>
                <a:gd name="T19" fmla="*/ 51 h 182"/>
                <a:gd name="T20" fmla="*/ 30 w 268"/>
                <a:gd name="T21" fmla="*/ 75 h 182"/>
                <a:gd name="T22" fmla="*/ 38 w 268"/>
                <a:gd name="T23" fmla="*/ 67 h 182"/>
                <a:gd name="T24" fmla="*/ 49 w 268"/>
                <a:gd name="T25" fmla="*/ 65 h 182"/>
                <a:gd name="T26" fmla="*/ 49 w 268"/>
                <a:gd name="T27" fmla="*/ 65 h 182"/>
                <a:gd name="T28" fmla="*/ 59 w 268"/>
                <a:gd name="T29" fmla="*/ 77 h 182"/>
                <a:gd name="T30" fmla="*/ 63 w 268"/>
                <a:gd name="T31" fmla="*/ 88 h 182"/>
                <a:gd name="T32" fmla="*/ 62 w 268"/>
                <a:gd name="T33" fmla="*/ 97 h 182"/>
                <a:gd name="T34" fmla="*/ 69 w 268"/>
                <a:gd name="T35" fmla="*/ 107 h 182"/>
                <a:gd name="T36" fmla="*/ 79 w 268"/>
                <a:gd name="T37" fmla="*/ 104 h 182"/>
                <a:gd name="T38" fmla="*/ 83 w 268"/>
                <a:gd name="T39" fmla="*/ 108 h 182"/>
                <a:gd name="T40" fmla="*/ 96 w 268"/>
                <a:gd name="T41" fmla="*/ 113 h 182"/>
                <a:gd name="T42" fmla="*/ 105 w 268"/>
                <a:gd name="T43" fmla="*/ 110 h 182"/>
                <a:gd name="T44" fmla="*/ 109 w 268"/>
                <a:gd name="T45" fmla="*/ 105 h 182"/>
                <a:gd name="T46" fmla="*/ 115 w 268"/>
                <a:gd name="T47" fmla="*/ 121 h 182"/>
                <a:gd name="T48" fmla="*/ 131 w 268"/>
                <a:gd name="T49" fmla="*/ 136 h 182"/>
                <a:gd name="T50" fmla="*/ 133 w 268"/>
                <a:gd name="T51" fmla="*/ 161 h 182"/>
                <a:gd name="T52" fmla="*/ 143 w 268"/>
                <a:gd name="T53" fmla="*/ 166 h 182"/>
                <a:gd name="T54" fmla="*/ 149 w 268"/>
                <a:gd name="T55" fmla="*/ 182 h 182"/>
                <a:gd name="T56" fmla="*/ 185 w 268"/>
                <a:gd name="T57" fmla="*/ 151 h 182"/>
                <a:gd name="T58" fmla="*/ 200 w 268"/>
                <a:gd name="T59" fmla="*/ 136 h 182"/>
                <a:gd name="T60" fmla="*/ 226 w 268"/>
                <a:gd name="T61" fmla="*/ 113 h 182"/>
                <a:gd name="T62" fmla="*/ 235 w 268"/>
                <a:gd name="T63" fmla="*/ 105 h 182"/>
                <a:gd name="T64" fmla="*/ 238 w 268"/>
                <a:gd name="T65" fmla="*/ 85 h 182"/>
                <a:gd name="T66" fmla="*/ 247 w 268"/>
                <a:gd name="T67" fmla="*/ 83 h 182"/>
                <a:gd name="T68" fmla="*/ 261 w 268"/>
                <a:gd name="T69" fmla="*/ 99 h 182"/>
                <a:gd name="T70" fmla="*/ 259 w 268"/>
                <a:gd name="T71" fmla="*/ 87 h 182"/>
                <a:gd name="T72" fmla="*/ 268 w 268"/>
                <a:gd name="T73" fmla="*/ 79 h 182"/>
                <a:gd name="T74" fmla="*/ 263 w 268"/>
                <a:gd name="T75" fmla="*/ 63 h 182"/>
                <a:gd name="T76" fmla="*/ 245 w 268"/>
                <a:gd name="T77" fmla="*/ 55 h 182"/>
                <a:gd name="T78" fmla="*/ 240 w 268"/>
                <a:gd name="T79" fmla="*/ 54 h 182"/>
                <a:gd name="T80" fmla="*/ 234 w 268"/>
                <a:gd name="T81" fmla="*/ 55 h 182"/>
                <a:gd name="T82" fmla="*/ 223 w 268"/>
                <a:gd name="T83" fmla="*/ 55 h 182"/>
                <a:gd name="T84" fmla="*/ 222 w 268"/>
                <a:gd name="T85" fmla="*/ 69 h 182"/>
                <a:gd name="T86" fmla="*/ 207 w 268"/>
                <a:gd name="T87" fmla="*/ 71 h 182"/>
                <a:gd name="T88" fmla="*/ 187 w 268"/>
                <a:gd name="T89" fmla="*/ 53 h 182"/>
                <a:gd name="T90" fmla="*/ 183 w 268"/>
                <a:gd name="T91" fmla="*/ 44 h 182"/>
                <a:gd name="T92" fmla="*/ 184 w 268"/>
                <a:gd name="T93" fmla="*/ 49 h 182"/>
                <a:gd name="T94" fmla="*/ 179 w 268"/>
                <a:gd name="T95" fmla="*/ 60 h 182"/>
                <a:gd name="T96" fmla="*/ 167 w 268"/>
                <a:gd name="T97" fmla="*/ 57 h 182"/>
                <a:gd name="T98" fmla="*/ 166 w 268"/>
                <a:gd name="T99" fmla="*/ 47 h 182"/>
                <a:gd name="T100" fmla="*/ 156 w 268"/>
                <a:gd name="T101" fmla="*/ 42 h 182"/>
                <a:gd name="T102" fmla="*/ 144 w 268"/>
                <a:gd name="T103" fmla="*/ 35 h 182"/>
                <a:gd name="T104" fmla="*/ 127 w 268"/>
                <a:gd name="T105" fmla="*/ 29 h 182"/>
                <a:gd name="T106" fmla="*/ 117 w 268"/>
                <a:gd name="T107" fmla="*/ 33 h 182"/>
                <a:gd name="T108" fmla="*/ 112 w 268"/>
                <a:gd name="T109" fmla="*/ 24 h 182"/>
                <a:gd name="T110" fmla="*/ 98 w 268"/>
                <a:gd name="T111" fmla="*/ 23 h 182"/>
                <a:gd name="T112" fmla="*/ 82 w 268"/>
                <a:gd name="T113" fmla="*/ 27 h 182"/>
                <a:gd name="T114" fmla="*/ 67 w 268"/>
                <a:gd name="T115" fmla="*/ 2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182">
                  <a:moveTo>
                    <a:pt x="52" y="8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21"/>
                    <a:pt x="11" y="19"/>
                    <a:pt x="11" y="17"/>
                  </a:cubicBezTo>
                  <a:cubicBezTo>
                    <a:pt x="10" y="16"/>
                    <a:pt x="9" y="16"/>
                    <a:pt x="9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9" y="107"/>
                    <a:pt x="89" y="107"/>
                    <a:pt x="89" y="107"/>
                  </a:cubicBezTo>
                  <a:cubicBezTo>
                    <a:pt x="93" y="106"/>
                    <a:pt x="95" y="107"/>
                    <a:pt x="96" y="110"/>
                  </a:cubicBezTo>
                  <a:cubicBezTo>
                    <a:pt x="96" y="113"/>
                    <a:pt x="96" y="113"/>
                    <a:pt x="96" y="113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7"/>
                    <a:pt x="105" y="105"/>
                    <a:pt x="106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4" y="107"/>
                    <a:pt x="116" y="110"/>
                    <a:pt x="116" y="113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7" y="135"/>
                    <a:pt x="129" y="135"/>
                    <a:pt x="131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3" y="137"/>
                    <a:pt x="133" y="139"/>
                    <a:pt x="133" y="143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4" y="163"/>
                    <a:pt x="135" y="164"/>
                    <a:pt x="137" y="165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40" y="163"/>
                    <a:pt x="141" y="164"/>
                    <a:pt x="143" y="166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7" y="167"/>
                    <a:pt x="148" y="169"/>
                    <a:pt x="149" y="172"/>
                  </a:cubicBezTo>
                  <a:cubicBezTo>
                    <a:pt x="149" y="182"/>
                    <a:pt x="149" y="182"/>
                    <a:pt x="149" y="182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61" y="153"/>
                    <a:pt x="165" y="147"/>
                    <a:pt x="169" y="146"/>
                  </a:cubicBezTo>
                  <a:cubicBezTo>
                    <a:pt x="173" y="145"/>
                    <a:pt x="178" y="147"/>
                    <a:pt x="185" y="151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5" y="133"/>
                    <a:pt x="192" y="130"/>
                    <a:pt x="193" y="129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211" y="132"/>
                    <a:pt x="219" y="127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39" y="85"/>
                    <a:pt x="239" y="85"/>
                    <a:pt x="239" y="85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61" y="99"/>
                    <a:pt x="261" y="99"/>
                    <a:pt x="261" y="99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59" y="87"/>
                    <a:pt x="259" y="87"/>
                    <a:pt x="259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68" y="79"/>
                    <a:pt x="268" y="79"/>
                    <a:pt x="268" y="79"/>
                  </a:cubicBezTo>
                  <a:cubicBezTo>
                    <a:pt x="267" y="62"/>
                    <a:pt x="267" y="62"/>
                    <a:pt x="267" y="62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56" y="59"/>
                    <a:pt x="256" y="59"/>
                    <a:pt x="256" y="59"/>
                  </a:cubicBezTo>
                  <a:cubicBezTo>
                    <a:pt x="253" y="59"/>
                    <a:pt x="250" y="57"/>
                    <a:pt x="245" y="55"/>
                  </a:cubicBezTo>
                  <a:cubicBezTo>
                    <a:pt x="243" y="53"/>
                    <a:pt x="241" y="52"/>
                    <a:pt x="241" y="51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1" y="53"/>
                    <a:pt x="241" y="53"/>
                    <a:pt x="240" y="54"/>
                  </a:cubicBezTo>
                  <a:cubicBezTo>
                    <a:pt x="239" y="55"/>
                    <a:pt x="237" y="55"/>
                    <a:pt x="235" y="55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3" y="55"/>
                    <a:pt x="233" y="55"/>
                    <a:pt x="233" y="55"/>
                  </a:cubicBezTo>
                  <a:cubicBezTo>
                    <a:pt x="228" y="51"/>
                    <a:pt x="228" y="51"/>
                    <a:pt x="228" y="51"/>
                  </a:cubicBezTo>
                  <a:cubicBezTo>
                    <a:pt x="223" y="55"/>
                    <a:pt x="223" y="55"/>
                    <a:pt x="223" y="55"/>
                  </a:cubicBezTo>
                  <a:cubicBezTo>
                    <a:pt x="221" y="57"/>
                    <a:pt x="219" y="58"/>
                    <a:pt x="219" y="60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23" y="67"/>
                    <a:pt x="223" y="67"/>
                    <a:pt x="222" y="69"/>
                  </a:cubicBezTo>
                  <a:cubicBezTo>
                    <a:pt x="221" y="70"/>
                    <a:pt x="219" y="71"/>
                    <a:pt x="217" y="71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1" y="73"/>
                    <a:pt x="209" y="73"/>
                    <a:pt x="207" y="71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1" y="57"/>
                    <a:pt x="189" y="55"/>
                    <a:pt x="187" y="53"/>
                  </a:cubicBezTo>
                  <a:cubicBezTo>
                    <a:pt x="187" y="52"/>
                    <a:pt x="186" y="51"/>
                    <a:pt x="187" y="50"/>
                  </a:cubicBezTo>
                  <a:cubicBezTo>
                    <a:pt x="186" y="46"/>
                    <a:pt x="185" y="44"/>
                    <a:pt x="185" y="43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2" y="46"/>
                    <a:pt x="183" y="47"/>
                    <a:pt x="184" y="49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8" y="54"/>
                    <a:pt x="168" y="52"/>
                    <a:pt x="167" y="50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7" y="42"/>
                    <a:pt x="157" y="42"/>
                    <a:pt x="156" y="42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6" y="41"/>
                    <a:pt x="145" y="41"/>
                    <a:pt x="144" y="39"/>
                  </a:cubicBezTo>
                  <a:cubicBezTo>
                    <a:pt x="143" y="38"/>
                    <a:pt x="143" y="37"/>
                    <a:pt x="144" y="35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31"/>
                    <a:pt x="127" y="32"/>
                    <a:pt x="127" y="33"/>
                  </a:cubicBezTo>
                  <a:cubicBezTo>
                    <a:pt x="126" y="35"/>
                    <a:pt x="125" y="35"/>
                    <a:pt x="123" y="35"/>
                  </a:cubicBezTo>
                  <a:cubicBezTo>
                    <a:pt x="121" y="36"/>
                    <a:pt x="119" y="35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3" y="29"/>
                    <a:pt x="112" y="26"/>
                    <a:pt x="112" y="24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2" y="25"/>
                    <a:pt x="99" y="25"/>
                    <a:pt x="98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79" y="28"/>
                    <a:pt x="77" y="29"/>
                    <a:pt x="76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1" y="29"/>
                    <a:pt x="68" y="27"/>
                    <a:pt x="67" y="26"/>
                  </a:cubicBezTo>
                  <a:cubicBezTo>
                    <a:pt x="60" y="21"/>
                    <a:pt x="60" y="21"/>
                    <a:pt x="60" y="21"/>
                  </a:cubicBezTo>
                  <a:lnTo>
                    <a:pt x="52" y="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Freeform 3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9B40C71-AFF4-4B87-B7ED-66789C23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051" y="1129595"/>
              <a:ext cx="1263574" cy="1141914"/>
            </a:xfrm>
            <a:custGeom>
              <a:avLst/>
              <a:gdLst>
                <a:gd name="T0" fmla="*/ 353 w 360"/>
                <a:gd name="T1" fmla="*/ 152 h 328"/>
                <a:gd name="T2" fmla="*/ 346 w 360"/>
                <a:gd name="T3" fmla="*/ 119 h 328"/>
                <a:gd name="T4" fmla="*/ 314 w 360"/>
                <a:gd name="T5" fmla="*/ 152 h 328"/>
                <a:gd name="T6" fmla="*/ 308 w 360"/>
                <a:gd name="T7" fmla="*/ 162 h 328"/>
                <a:gd name="T8" fmla="*/ 268 w 360"/>
                <a:gd name="T9" fmla="*/ 169 h 328"/>
                <a:gd name="T10" fmla="*/ 258 w 360"/>
                <a:gd name="T11" fmla="*/ 152 h 328"/>
                <a:gd name="T12" fmla="*/ 248 w 360"/>
                <a:gd name="T13" fmla="*/ 142 h 328"/>
                <a:gd name="T14" fmla="*/ 235 w 360"/>
                <a:gd name="T15" fmla="*/ 131 h 328"/>
                <a:gd name="T16" fmla="*/ 168 w 360"/>
                <a:gd name="T17" fmla="*/ 118 h 328"/>
                <a:gd name="T18" fmla="*/ 128 w 360"/>
                <a:gd name="T19" fmla="*/ 56 h 328"/>
                <a:gd name="T20" fmla="*/ 54 w 360"/>
                <a:gd name="T21" fmla="*/ 8 h 328"/>
                <a:gd name="T22" fmla="*/ 4 w 360"/>
                <a:gd name="T23" fmla="*/ 14 h 328"/>
                <a:gd name="T24" fmla="*/ 4 w 360"/>
                <a:gd name="T25" fmla="*/ 20 h 328"/>
                <a:gd name="T26" fmla="*/ 0 w 360"/>
                <a:gd name="T27" fmla="*/ 28 h 328"/>
                <a:gd name="T28" fmla="*/ 4 w 360"/>
                <a:gd name="T29" fmla="*/ 45 h 328"/>
                <a:gd name="T30" fmla="*/ 20 w 360"/>
                <a:gd name="T31" fmla="*/ 37 h 328"/>
                <a:gd name="T32" fmla="*/ 37 w 360"/>
                <a:gd name="T33" fmla="*/ 49 h 328"/>
                <a:gd name="T34" fmla="*/ 60 w 360"/>
                <a:gd name="T35" fmla="*/ 76 h 328"/>
                <a:gd name="T36" fmla="*/ 74 w 360"/>
                <a:gd name="T37" fmla="*/ 65 h 328"/>
                <a:gd name="T38" fmla="*/ 97 w 360"/>
                <a:gd name="T39" fmla="*/ 51 h 328"/>
                <a:gd name="T40" fmla="*/ 114 w 360"/>
                <a:gd name="T41" fmla="*/ 70 h 328"/>
                <a:gd name="T42" fmla="*/ 119 w 360"/>
                <a:gd name="T43" fmla="*/ 100 h 328"/>
                <a:gd name="T44" fmla="*/ 120 w 360"/>
                <a:gd name="T45" fmla="*/ 131 h 328"/>
                <a:gd name="T46" fmla="*/ 116 w 360"/>
                <a:gd name="T47" fmla="*/ 144 h 328"/>
                <a:gd name="T48" fmla="*/ 112 w 360"/>
                <a:gd name="T49" fmla="*/ 149 h 328"/>
                <a:gd name="T50" fmla="*/ 114 w 360"/>
                <a:gd name="T51" fmla="*/ 167 h 328"/>
                <a:gd name="T52" fmla="*/ 109 w 360"/>
                <a:gd name="T53" fmla="*/ 184 h 328"/>
                <a:gd name="T54" fmla="*/ 95 w 360"/>
                <a:gd name="T55" fmla="*/ 181 h 328"/>
                <a:gd name="T56" fmla="*/ 84 w 360"/>
                <a:gd name="T57" fmla="*/ 204 h 328"/>
                <a:gd name="T58" fmla="*/ 68 w 360"/>
                <a:gd name="T59" fmla="*/ 218 h 328"/>
                <a:gd name="T60" fmla="*/ 80 w 360"/>
                <a:gd name="T61" fmla="*/ 235 h 328"/>
                <a:gd name="T62" fmla="*/ 90 w 360"/>
                <a:gd name="T63" fmla="*/ 248 h 328"/>
                <a:gd name="T64" fmla="*/ 109 w 360"/>
                <a:gd name="T65" fmla="*/ 253 h 328"/>
                <a:gd name="T66" fmla="*/ 118 w 360"/>
                <a:gd name="T67" fmla="*/ 271 h 328"/>
                <a:gd name="T68" fmla="*/ 133 w 360"/>
                <a:gd name="T69" fmla="*/ 283 h 328"/>
                <a:gd name="T70" fmla="*/ 154 w 360"/>
                <a:gd name="T71" fmla="*/ 277 h 328"/>
                <a:gd name="T72" fmla="*/ 167 w 360"/>
                <a:gd name="T73" fmla="*/ 274 h 328"/>
                <a:gd name="T74" fmla="*/ 177 w 360"/>
                <a:gd name="T75" fmla="*/ 289 h 328"/>
                <a:gd name="T76" fmla="*/ 180 w 360"/>
                <a:gd name="T77" fmla="*/ 289 h 328"/>
                <a:gd name="T78" fmla="*/ 200 w 360"/>
                <a:gd name="T79" fmla="*/ 282 h 328"/>
                <a:gd name="T80" fmla="*/ 206 w 360"/>
                <a:gd name="T81" fmla="*/ 291 h 328"/>
                <a:gd name="T82" fmla="*/ 211 w 360"/>
                <a:gd name="T83" fmla="*/ 297 h 328"/>
                <a:gd name="T84" fmla="*/ 229 w 360"/>
                <a:gd name="T85" fmla="*/ 308 h 328"/>
                <a:gd name="T86" fmla="*/ 235 w 360"/>
                <a:gd name="T87" fmla="*/ 303 h 328"/>
                <a:gd name="T88" fmla="*/ 243 w 360"/>
                <a:gd name="T89" fmla="*/ 297 h 328"/>
                <a:gd name="T90" fmla="*/ 255 w 360"/>
                <a:gd name="T91" fmla="*/ 314 h 328"/>
                <a:gd name="T92" fmla="*/ 268 w 360"/>
                <a:gd name="T93" fmla="*/ 328 h 328"/>
                <a:gd name="T94" fmla="*/ 278 w 360"/>
                <a:gd name="T95" fmla="*/ 310 h 328"/>
                <a:gd name="T96" fmla="*/ 296 w 360"/>
                <a:gd name="T97" fmla="*/ 301 h 328"/>
                <a:gd name="T98" fmla="*/ 306 w 360"/>
                <a:gd name="T99" fmla="*/ 304 h 328"/>
                <a:gd name="T100" fmla="*/ 314 w 360"/>
                <a:gd name="T101" fmla="*/ 314 h 328"/>
                <a:gd name="T102" fmla="*/ 318 w 360"/>
                <a:gd name="T103" fmla="*/ 287 h 328"/>
                <a:gd name="T104" fmla="*/ 324 w 360"/>
                <a:gd name="T105" fmla="*/ 243 h 328"/>
                <a:gd name="T106" fmla="*/ 336 w 360"/>
                <a:gd name="T107" fmla="*/ 2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328">
                  <a:moveTo>
                    <a:pt x="358" y="192"/>
                  </a:moveTo>
                  <a:cubicBezTo>
                    <a:pt x="352" y="153"/>
                    <a:pt x="352" y="153"/>
                    <a:pt x="352" y="153"/>
                  </a:cubicBezTo>
                  <a:cubicBezTo>
                    <a:pt x="352" y="152"/>
                    <a:pt x="352" y="152"/>
                    <a:pt x="352" y="152"/>
                  </a:cubicBezTo>
                  <a:cubicBezTo>
                    <a:pt x="353" y="152"/>
                    <a:pt x="353" y="152"/>
                    <a:pt x="353" y="152"/>
                  </a:cubicBezTo>
                  <a:cubicBezTo>
                    <a:pt x="356" y="148"/>
                    <a:pt x="357" y="144"/>
                    <a:pt x="356" y="141"/>
                  </a:cubicBezTo>
                  <a:cubicBezTo>
                    <a:pt x="355" y="139"/>
                    <a:pt x="355" y="139"/>
                    <a:pt x="355" y="139"/>
                  </a:cubicBezTo>
                  <a:cubicBezTo>
                    <a:pt x="350" y="136"/>
                    <a:pt x="348" y="130"/>
                    <a:pt x="350" y="119"/>
                  </a:cubicBezTo>
                  <a:cubicBezTo>
                    <a:pt x="346" y="119"/>
                    <a:pt x="346" y="119"/>
                    <a:pt x="346" y="119"/>
                  </a:cubicBezTo>
                  <a:cubicBezTo>
                    <a:pt x="343" y="118"/>
                    <a:pt x="340" y="120"/>
                    <a:pt x="337" y="122"/>
                  </a:cubicBezTo>
                  <a:cubicBezTo>
                    <a:pt x="334" y="124"/>
                    <a:pt x="332" y="127"/>
                    <a:pt x="331" y="129"/>
                  </a:cubicBezTo>
                  <a:cubicBezTo>
                    <a:pt x="330" y="134"/>
                    <a:pt x="324" y="137"/>
                    <a:pt x="316" y="140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09" y="161"/>
                    <a:pt x="309" y="161"/>
                    <a:pt x="309" y="161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268" y="169"/>
                    <a:pt x="268" y="169"/>
                    <a:pt x="268" y="169"/>
                  </a:cubicBezTo>
                  <a:cubicBezTo>
                    <a:pt x="268" y="169"/>
                    <a:pt x="268" y="169"/>
                    <a:pt x="268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55" y="156"/>
                    <a:pt x="255" y="156"/>
                    <a:pt x="255" y="156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54" y="146"/>
                    <a:pt x="254" y="146"/>
                    <a:pt x="254" y="146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6" y="130"/>
                    <a:pt x="246" y="130"/>
                    <a:pt x="246" y="130"/>
                  </a:cubicBezTo>
                  <a:cubicBezTo>
                    <a:pt x="235" y="131"/>
                    <a:pt x="235" y="131"/>
                    <a:pt x="235" y="131"/>
                  </a:cubicBezTo>
                  <a:cubicBezTo>
                    <a:pt x="234" y="130"/>
                    <a:pt x="234" y="130"/>
                    <a:pt x="234" y="130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6" y="119"/>
                    <a:pt x="165" y="118"/>
                    <a:pt x="164" y="118"/>
                  </a:cubicBezTo>
                  <a:cubicBezTo>
                    <a:pt x="149" y="83"/>
                    <a:pt x="149" y="83"/>
                    <a:pt x="149" y="83"/>
                  </a:cubicBezTo>
                  <a:cubicBezTo>
                    <a:pt x="148" y="80"/>
                    <a:pt x="141" y="72"/>
                    <a:pt x="128" y="56"/>
                  </a:cubicBezTo>
                  <a:cubicBezTo>
                    <a:pt x="116" y="42"/>
                    <a:pt x="110" y="34"/>
                    <a:pt x="108" y="32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0" y="5"/>
                    <a:pt x="46" y="3"/>
                    <a:pt x="40" y="2"/>
                  </a:cubicBezTo>
                  <a:cubicBezTo>
                    <a:pt x="34" y="0"/>
                    <a:pt x="22" y="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40"/>
                    <a:pt x="2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0"/>
                    <a:pt x="19" y="38"/>
                    <a:pt x="20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60"/>
                    <a:pt x="41" y="65"/>
                    <a:pt x="48" y="72"/>
                  </a:cubicBezTo>
                  <a:cubicBezTo>
                    <a:pt x="52" y="75"/>
                    <a:pt x="55" y="76"/>
                    <a:pt x="58" y="77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9" y="125"/>
                    <a:pt x="120" y="130"/>
                    <a:pt x="120" y="131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5"/>
                    <a:pt x="106" y="185"/>
                    <a:pt x="103" y="184"/>
                  </a:cubicBezTo>
                  <a:cubicBezTo>
                    <a:pt x="102" y="184"/>
                    <a:pt x="102" y="184"/>
                    <a:pt x="102" y="184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4" y="204"/>
                    <a:pt x="84" y="204"/>
                    <a:pt x="84" y="204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08"/>
                    <a:pt x="77" y="208"/>
                    <a:pt x="77" y="208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68" y="218"/>
                    <a:pt x="68" y="218"/>
                    <a:pt x="68" y="218"/>
                  </a:cubicBezTo>
                  <a:cubicBezTo>
                    <a:pt x="71" y="224"/>
                    <a:pt x="71" y="224"/>
                    <a:pt x="71" y="224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8" y="240"/>
                    <a:pt x="88" y="240"/>
                    <a:pt x="88" y="240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1" y="258"/>
                    <a:pt x="91" y="258"/>
                    <a:pt x="91" y="258"/>
                  </a:cubicBezTo>
                  <a:cubicBezTo>
                    <a:pt x="94" y="260"/>
                    <a:pt x="94" y="260"/>
                    <a:pt x="94" y="260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9" y="253"/>
                    <a:pt x="109" y="253"/>
                    <a:pt x="109" y="253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13" y="266"/>
                    <a:pt x="113" y="266"/>
                    <a:pt x="113" y="266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20" y="277"/>
                    <a:pt x="120" y="277"/>
                    <a:pt x="120" y="277"/>
                  </a:cubicBezTo>
                  <a:cubicBezTo>
                    <a:pt x="126" y="282"/>
                    <a:pt x="126" y="282"/>
                    <a:pt x="126" y="282"/>
                  </a:cubicBezTo>
                  <a:cubicBezTo>
                    <a:pt x="127" y="283"/>
                    <a:pt x="129" y="283"/>
                    <a:pt x="131" y="283"/>
                  </a:cubicBezTo>
                  <a:cubicBezTo>
                    <a:pt x="133" y="283"/>
                    <a:pt x="133" y="283"/>
                    <a:pt x="133" y="283"/>
                  </a:cubicBezTo>
                  <a:cubicBezTo>
                    <a:pt x="137" y="282"/>
                    <a:pt x="137" y="282"/>
                    <a:pt x="137" y="282"/>
                  </a:cubicBezTo>
                  <a:cubicBezTo>
                    <a:pt x="140" y="280"/>
                    <a:pt x="142" y="279"/>
                    <a:pt x="146" y="279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54" y="277"/>
                    <a:pt x="154" y="277"/>
                    <a:pt x="154" y="277"/>
                  </a:cubicBezTo>
                  <a:cubicBezTo>
                    <a:pt x="156" y="277"/>
                    <a:pt x="156" y="278"/>
                    <a:pt x="158" y="279"/>
                  </a:cubicBezTo>
                  <a:cubicBezTo>
                    <a:pt x="166" y="274"/>
                    <a:pt x="166" y="274"/>
                    <a:pt x="166" y="274"/>
                  </a:cubicBezTo>
                  <a:cubicBezTo>
                    <a:pt x="166" y="274"/>
                    <a:pt x="166" y="274"/>
                    <a:pt x="166" y="274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168" y="274"/>
                    <a:pt x="168" y="274"/>
                    <a:pt x="168" y="274"/>
                  </a:cubicBezTo>
                  <a:cubicBezTo>
                    <a:pt x="168" y="274"/>
                    <a:pt x="168" y="274"/>
                    <a:pt x="168" y="274"/>
                  </a:cubicBezTo>
                  <a:cubicBezTo>
                    <a:pt x="172" y="278"/>
                    <a:pt x="173" y="281"/>
                    <a:pt x="173" y="283"/>
                  </a:cubicBezTo>
                  <a:cubicBezTo>
                    <a:pt x="177" y="289"/>
                    <a:pt x="177" y="289"/>
                    <a:pt x="177" y="289"/>
                  </a:cubicBezTo>
                  <a:cubicBezTo>
                    <a:pt x="180" y="290"/>
                    <a:pt x="180" y="290"/>
                    <a:pt x="180" y="290"/>
                  </a:cubicBezTo>
                  <a:cubicBezTo>
                    <a:pt x="180" y="290"/>
                    <a:pt x="180" y="290"/>
                    <a:pt x="180" y="290"/>
                  </a:cubicBezTo>
                  <a:cubicBezTo>
                    <a:pt x="180" y="290"/>
                    <a:pt x="180" y="290"/>
                    <a:pt x="180" y="290"/>
                  </a:cubicBezTo>
                  <a:cubicBezTo>
                    <a:pt x="180" y="289"/>
                    <a:pt x="180" y="289"/>
                    <a:pt x="180" y="289"/>
                  </a:cubicBezTo>
                  <a:cubicBezTo>
                    <a:pt x="179" y="287"/>
                    <a:pt x="179" y="286"/>
                    <a:pt x="180" y="285"/>
                  </a:cubicBezTo>
                  <a:cubicBezTo>
                    <a:pt x="180" y="284"/>
                    <a:pt x="182" y="283"/>
                    <a:pt x="184" y="283"/>
                  </a:cubicBezTo>
                  <a:cubicBezTo>
                    <a:pt x="199" y="282"/>
                    <a:pt x="199" y="282"/>
                    <a:pt x="199" y="282"/>
                  </a:cubicBezTo>
                  <a:cubicBezTo>
                    <a:pt x="200" y="282"/>
                    <a:pt x="200" y="282"/>
                    <a:pt x="200" y="282"/>
                  </a:cubicBezTo>
                  <a:cubicBezTo>
                    <a:pt x="200" y="282"/>
                    <a:pt x="200" y="282"/>
                    <a:pt x="200" y="282"/>
                  </a:cubicBezTo>
                  <a:cubicBezTo>
                    <a:pt x="200" y="283"/>
                    <a:pt x="200" y="283"/>
                    <a:pt x="200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91"/>
                    <a:pt x="206" y="291"/>
                    <a:pt x="206" y="291"/>
                  </a:cubicBezTo>
                  <a:cubicBezTo>
                    <a:pt x="205" y="296"/>
                    <a:pt x="205" y="296"/>
                    <a:pt x="205" y="296"/>
                  </a:cubicBezTo>
                  <a:cubicBezTo>
                    <a:pt x="205" y="296"/>
                    <a:pt x="205" y="296"/>
                    <a:pt x="205" y="296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0" y="296"/>
                    <a:pt x="210" y="295"/>
                    <a:pt x="211" y="294"/>
                  </a:cubicBezTo>
                  <a:cubicBezTo>
                    <a:pt x="213" y="294"/>
                    <a:pt x="213" y="294"/>
                    <a:pt x="213" y="294"/>
                  </a:cubicBezTo>
                  <a:cubicBezTo>
                    <a:pt x="226" y="303"/>
                    <a:pt x="226" y="303"/>
                    <a:pt x="226" y="303"/>
                  </a:cubicBezTo>
                  <a:cubicBezTo>
                    <a:pt x="228" y="304"/>
                    <a:pt x="228" y="306"/>
                    <a:pt x="229" y="308"/>
                  </a:cubicBezTo>
                  <a:cubicBezTo>
                    <a:pt x="229" y="313"/>
                    <a:pt x="229" y="313"/>
                    <a:pt x="229" y="313"/>
                  </a:cubicBezTo>
                  <a:cubicBezTo>
                    <a:pt x="234" y="314"/>
                    <a:pt x="234" y="314"/>
                    <a:pt x="234" y="314"/>
                  </a:cubicBezTo>
                  <a:cubicBezTo>
                    <a:pt x="236" y="309"/>
                    <a:pt x="236" y="309"/>
                    <a:pt x="236" y="309"/>
                  </a:cubicBezTo>
                  <a:cubicBezTo>
                    <a:pt x="235" y="307"/>
                    <a:pt x="234" y="304"/>
                    <a:pt x="235" y="303"/>
                  </a:cubicBezTo>
                  <a:cubicBezTo>
                    <a:pt x="235" y="301"/>
                    <a:pt x="236" y="300"/>
                    <a:pt x="237" y="299"/>
                  </a:cubicBezTo>
                  <a:cubicBezTo>
                    <a:pt x="238" y="298"/>
                    <a:pt x="238" y="298"/>
                    <a:pt x="238" y="298"/>
                  </a:cubicBezTo>
                  <a:cubicBezTo>
                    <a:pt x="238" y="297"/>
                    <a:pt x="239" y="297"/>
                    <a:pt x="240" y="296"/>
                  </a:cubicBezTo>
                  <a:cubicBezTo>
                    <a:pt x="243" y="297"/>
                    <a:pt x="243" y="297"/>
                    <a:pt x="243" y="297"/>
                  </a:cubicBezTo>
                  <a:cubicBezTo>
                    <a:pt x="245" y="298"/>
                    <a:pt x="247" y="302"/>
                    <a:pt x="248" y="309"/>
                  </a:cubicBezTo>
                  <a:cubicBezTo>
                    <a:pt x="248" y="310"/>
                    <a:pt x="248" y="310"/>
                    <a:pt x="248" y="310"/>
                  </a:cubicBezTo>
                  <a:cubicBezTo>
                    <a:pt x="248" y="310"/>
                    <a:pt x="248" y="310"/>
                    <a:pt x="248" y="310"/>
                  </a:cubicBezTo>
                  <a:cubicBezTo>
                    <a:pt x="249" y="312"/>
                    <a:pt x="251" y="313"/>
                    <a:pt x="255" y="314"/>
                  </a:cubicBezTo>
                  <a:cubicBezTo>
                    <a:pt x="255" y="314"/>
                    <a:pt x="255" y="314"/>
                    <a:pt x="255" y="314"/>
                  </a:cubicBezTo>
                  <a:cubicBezTo>
                    <a:pt x="256" y="314"/>
                    <a:pt x="256" y="314"/>
                    <a:pt x="256" y="314"/>
                  </a:cubicBezTo>
                  <a:cubicBezTo>
                    <a:pt x="268" y="328"/>
                    <a:pt x="268" y="328"/>
                    <a:pt x="268" y="328"/>
                  </a:cubicBezTo>
                  <a:cubicBezTo>
                    <a:pt x="268" y="328"/>
                    <a:pt x="268" y="328"/>
                    <a:pt x="268" y="328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4"/>
                    <a:pt x="274" y="324"/>
                    <a:pt x="274" y="324"/>
                  </a:cubicBezTo>
                  <a:cubicBezTo>
                    <a:pt x="272" y="322"/>
                    <a:pt x="272" y="320"/>
                    <a:pt x="272" y="318"/>
                  </a:cubicBezTo>
                  <a:cubicBezTo>
                    <a:pt x="272" y="316"/>
                    <a:pt x="274" y="313"/>
                    <a:pt x="278" y="310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294" y="310"/>
                    <a:pt x="294" y="310"/>
                    <a:pt x="294" y="310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6" y="299"/>
                    <a:pt x="296" y="299"/>
                    <a:pt x="296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304" y="300"/>
                    <a:pt x="304" y="300"/>
                    <a:pt x="304" y="300"/>
                  </a:cubicBezTo>
                  <a:cubicBezTo>
                    <a:pt x="305" y="301"/>
                    <a:pt x="306" y="302"/>
                    <a:pt x="306" y="304"/>
                  </a:cubicBezTo>
                  <a:cubicBezTo>
                    <a:pt x="306" y="306"/>
                    <a:pt x="304" y="308"/>
                    <a:pt x="303" y="309"/>
                  </a:cubicBezTo>
                  <a:cubicBezTo>
                    <a:pt x="304" y="310"/>
                    <a:pt x="304" y="310"/>
                    <a:pt x="304" y="310"/>
                  </a:cubicBezTo>
                  <a:cubicBezTo>
                    <a:pt x="308" y="312"/>
                    <a:pt x="312" y="314"/>
                    <a:pt x="314" y="314"/>
                  </a:cubicBezTo>
                  <a:cubicBezTo>
                    <a:pt x="314" y="314"/>
                    <a:pt x="314" y="314"/>
                    <a:pt x="314" y="314"/>
                  </a:cubicBezTo>
                  <a:cubicBezTo>
                    <a:pt x="314" y="314"/>
                    <a:pt x="314" y="314"/>
                    <a:pt x="314" y="314"/>
                  </a:cubicBezTo>
                  <a:cubicBezTo>
                    <a:pt x="320" y="317"/>
                    <a:pt x="320" y="317"/>
                    <a:pt x="320" y="317"/>
                  </a:cubicBezTo>
                  <a:cubicBezTo>
                    <a:pt x="324" y="316"/>
                    <a:pt x="324" y="316"/>
                    <a:pt x="324" y="316"/>
                  </a:cubicBezTo>
                  <a:cubicBezTo>
                    <a:pt x="318" y="287"/>
                    <a:pt x="318" y="287"/>
                    <a:pt x="318" y="287"/>
                  </a:cubicBezTo>
                  <a:cubicBezTo>
                    <a:pt x="314" y="285"/>
                    <a:pt x="310" y="280"/>
                    <a:pt x="306" y="274"/>
                  </a:cubicBezTo>
                  <a:cubicBezTo>
                    <a:pt x="304" y="270"/>
                    <a:pt x="305" y="263"/>
                    <a:pt x="312" y="255"/>
                  </a:cubicBezTo>
                  <a:cubicBezTo>
                    <a:pt x="315" y="251"/>
                    <a:pt x="320" y="247"/>
                    <a:pt x="324" y="243"/>
                  </a:cubicBezTo>
                  <a:cubicBezTo>
                    <a:pt x="324" y="243"/>
                    <a:pt x="324" y="243"/>
                    <a:pt x="324" y="243"/>
                  </a:cubicBezTo>
                  <a:cubicBezTo>
                    <a:pt x="325" y="242"/>
                    <a:pt x="325" y="242"/>
                    <a:pt x="325" y="242"/>
                  </a:cubicBezTo>
                  <a:cubicBezTo>
                    <a:pt x="330" y="242"/>
                    <a:pt x="330" y="242"/>
                    <a:pt x="330" y="242"/>
                  </a:cubicBezTo>
                  <a:cubicBezTo>
                    <a:pt x="331" y="243"/>
                    <a:pt x="331" y="243"/>
                    <a:pt x="331" y="243"/>
                  </a:cubicBezTo>
                  <a:cubicBezTo>
                    <a:pt x="336" y="245"/>
                    <a:pt x="336" y="245"/>
                    <a:pt x="336" y="245"/>
                  </a:cubicBezTo>
                  <a:cubicBezTo>
                    <a:pt x="346" y="245"/>
                    <a:pt x="346" y="245"/>
                    <a:pt x="346" y="245"/>
                  </a:cubicBezTo>
                  <a:cubicBezTo>
                    <a:pt x="350" y="243"/>
                    <a:pt x="353" y="237"/>
                    <a:pt x="357" y="227"/>
                  </a:cubicBezTo>
                  <a:cubicBezTo>
                    <a:pt x="360" y="222"/>
                    <a:pt x="360" y="210"/>
                    <a:pt x="358" y="192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Freeform 32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81D11A9F-1513-4929-8573-07097D3AE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039" y="3957387"/>
              <a:ext cx="119191" cy="104556"/>
            </a:xfrm>
            <a:custGeom>
              <a:avLst/>
              <a:gdLst>
                <a:gd name="T0" fmla="*/ 31 w 34"/>
                <a:gd name="T1" fmla="*/ 16 h 30"/>
                <a:gd name="T2" fmla="*/ 34 w 34"/>
                <a:gd name="T3" fmla="*/ 13 h 30"/>
                <a:gd name="T4" fmla="*/ 34 w 34"/>
                <a:gd name="T5" fmla="*/ 13 h 30"/>
                <a:gd name="T6" fmla="*/ 34 w 34"/>
                <a:gd name="T7" fmla="*/ 13 h 30"/>
                <a:gd name="T8" fmla="*/ 34 w 34"/>
                <a:gd name="T9" fmla="*/ 12 h 30"/>
                <a:gd name="T10" fmla="*/ 24 w 34"/>
                <a:gd name="T11" fmla="*/ 4 h 30"/>
                <a:gd name="T12" fmla="*/ 11 w 34"/>
                <a:gd name="T13" fmla="*/ 0 h 30"/>
                <a:gd name="T14" fmla="*/ 6 w 34"/>
                <a:gd name="T15" fmla="*/ 2 h 30"/>
                <a:gd name="T16" fmla="*/ 6 w 34"/>
                <a:gd name="T17" fmla="*/ 10 h 30"/>
                <a:gd name="T18" fmla="*/ 2 w 34"/>
                <a:gd name="T19" fmla="*/ 18 h 30"/>
                <a:gd name="T20" fmla="*/ 0 w 34"/>
                <a:gd name="T21" fmla="*/ 20 h 30"/>
                <a:gd name="T22" fmla="*/ 4 w 34"/>
                <a:gd name="T23" fmla="*/ 25 h 30"/>
                <a:gd name="T24" fmla="*/ 4 w 34"/>
                <a:gd name="T25" fmla="*/ 25 h 30"/>
                <a:gd name="T26" fmla="*/ 6 w 34"/>
                <a:gd name="T27" fmla="*/ 28 h 30"/>
                <a:gd name="T28" fmla="*/ 10 w 34"/>
                <a:gd name="T29" fmla="*/ 30 h 30"/>
                <a:gd name="T30" fmla="*/ 17 w 34"/>
                <a:gd name="T31" fmla="*/ 28 h 30"/>
                <a:gd name="T32" fmla="*/ 26 w 34"/>
                <a:gd name="T33" fmla="*/ 29 h 30"/>
                <a:gd name="T34" fmla="*/ 26 w 34"/>
                <a:gd name="T35" fmla="*/ 26 h 30"/>
                <a:gd name="T36" fmla="*/ 31 w 34"/>
                <a:gd name="T37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0">
                  <a:moveTo>
                    <a:pt x="31" y="16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4" y="16"/>
                    <a:pt x="2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28"/>
                    <a:pt x="15" y="27"/>
                    <a:pt x="17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1"/>
                    <a:pt x="28" y="18"/>
                    <a:pt x="31" y="1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Freeform 33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57E69504-8D48-4210-80AB-41CFE5BF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974" y="3560346"/>
              <a:ext cx="663480" cy="508428"/>
            </a:xfrm>
            <a:custGeom>
              <a:avLst/>
              <a:gdLst>
                <a:gd name="T0" fmla="*/ 120 w 189"/>
                <a:gd name="T1" fmla="*/ 22 h 146"/>
                <a:gd name="T2" fmla="*/ 85 w 189"/>
                <a:gd name="T3" fmla="*/ 8 h 146"/>
                <a:gd name="T4" fmla="*/ 85 w 189"/>
                <a:gd name="T5" fmla="*/ 1 h 146"/>
                <a:gd name="T6" fmla="*/ 81 w 189"/>
                <a:gd name="T7" fmla="*/ 0 h 146"/>
                <a:gd name="T8" fmla="*/ 66 w 189"/>
                <a:gd name="T9" fmla="*/ 16 h 146"/>
                <a:gd name="T10" fmla="*/ 57 w 189"/>
                <a:gd name="T11" fmla="*/ 24 h 146"/>
                <a:gd name="T12" fmla="*/ 47 w 189"/>
                <a:gd name="T13" fmla="*/ 18 h 146"/>
                <a:gd name="T14" fmla="*/ 31 w 189"/>
                <a:gd name="T15" fmla="*/ 25 h 146"/>
                <a:gd name="T16" fmla="*/ 10 w 189"/>
                <a:gd name="T17" fmla="*/ 11 h 146"/>
                <a:gd name="T18" fmla="*/ 1 w 189"/>
                <a:gd name="T19" fmla="*/ 17 h 146"/>
                <a:gd name="T20" fmla="*/ 1 w 189"/>
                <a:gd name="T21" fmla="*/ 17 h 146"/>
                <a:gd name="T22" fmla="*/ 0 w 189"/>
                <a:gd name="T23" fmla="*/ 19 h 146"/>
                <a:gd name="T24" fmla="*/ 4 w 189"/>
                <a:gd name="T25" fmla="*/ 20 h 146"/>
                <a:gd name="T26" fmla="*/ 5 w 189"/>
                <a:gd name="T27" fmla="*/ 21 h 146"/>
                <a:gd name="T28" fmla="*/ 34 w 189"/>
                <a:gd name="T29" fmla="*/ 42 h 146"/>
                <a:gd name="T30" fmla="*/ 62 w 189"/>
                <a:gd name="T31" fmla="*/ 74 h 146"/>
                <a:gd name="T32" fmla="*/ 90 w 189"/>
                <a:gd name="T33" fmla="*/ 72 h 146"/>
                <a:gd name="T34" fmla="*/ 91 w 189"/>
                <a:gd name="T35" fmla="*/ 71 h 146"/>
                <a:gd name="T36" fmla="*/ 99 w 189"/>
                <a:gd name="T37" fmla="*/ 73 h 146"/>
                <a:gd name="T38" fmla="*/ 99 w 189"/>
                <a:gd name="T39" fmla="*/ 74 h 146"/>
                <a:gd name="T40" fmla="*/ 93 w 189"/>
                <a:gd name="T41" fmla="*/ 92 h 146"/>
                <a:gd name="T42" fmla="*/ 83 w 189"/>
                <a:gd name="T43" fmla="*/ 93 h 146"/>
                <a:gd name="T44" fmla="*/ 73 w 189"/>
                <a:gd name="T45" fmla="*/ 116 h 146"/>
                <a:gd name="T46" fmla="*/ 89 w 189"/>
                <a:gd name="T47" fmla="*/ 126 h 146"/>
                <a:gd name="T48" fmla="*/ 93 w 189"/>
                <a:gd name="T49" fmla="*/ 133 h 146"/>
                <a:gd name="T50" fmla="*/ 99 w 189"/>
                <a:gd name="T51" fmla="*/ 132 h 146"/>
                <a:gd name="T52" fmla="*/ 115 w 189"/>
                <a:gd name="T53" fmla="*/ 138 h 146"/>
                <a:gd name="T54" fmla="*/ 118 w 189"/>
                <a:gd name="T55" fmla="*/ 143 h 146"/>
                <a:gd name="T56" fmla="*/ 132 w 189"/>
                <a:gd name="T57" fmla="*/ 143 h 146"/>
                <a:gd name="T58" fmla="*/ 152 w 189"/>
                <a:gd name="T59" fmla="*/ 142 h 146"/>
                <a:gd name="T60" fmla="*/ 159 w 189"/>
                <a:gd name="T61" fmla="*/ 138 h 146"/>
                <a:gd name="T62" fmla="*/ 158 w 189"/>
                <a:gd name="T63" fmla="*/ 130 h 146"/>
                <a:gd name="T64" fmla="*/ 162 w 189"/>
                <a:gd name="T65" fmla="*/ 119 h 146"/>
                <a:gd name="T66" fmla="*/ 169 w 189"/>
                <a:gd name="T67" fmla="*/ 111 h 146"/>
                <a:gd name="T68" fmla="*/ 186 w 189"/>
                <a:gd name="T69" fmla="*/ 111 h 146"/>
                <a:gd name="T70" fmla="*/ 181 w 189"/>
                <a:gd name="T71" fmla="*/ 98 h 146"/>
                <a:gd name="T72" fmla="*/ 173 w 189"/>
                <a:gd name="T73" fmla="*/ 96 h 146"/>
                <a:gd name="T74" fmla="*/ 173 w 189"/>
                <a:gd name="T75" fmla="*/ 96 h 146"/>
                <a:gd name="T76" fmla="*/ 155 w 189"/>
                <a:gd name="T77" fmla="*/ 86 h 146"/>
                <a:gd name="T78" fmla="*/ 147 w 189"/>
                <a:gd name="T79" fmla="*/ 82 h 146"/>
                <a:gd name="T80" fmla="*/ 132 w 189"/>
                <a:gd name="T81" fmla="*/ 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9" h="146">
                  <a:moveTo>
                    <a:pt x="132" y="42"/>
                  </a:moveTo>
                  <a:cubicBezTo>
                    <a:pt x="127" y="38"/>
                    <a:pt x="124" y="32"/>
                    <a:pt x="120" y="22"/>
                  </a:cubicBezTo>
                  <a:cubicBezTo>
                    <a:pt x="109" y="22"/>
                    <a:pt x="102" y="20"/>
                    <a:pt x="99" y="16"/>
                  </a:cubicBezTo>
                  <a:cubicBezTo>
                    <a:pt x="96" y="12"/>
                    <a:pt x="91" y="10"/>
                    <a:pt x="85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7" y="2"/>
                    <a:pt x="73" y="4"/>
                    <a:pt x="72" y="8"/>
                  </a:cubicBezTo>
                  <a:cubicBezTo>
                    <a:pt x="71" y="11"/>
                    <a:pt x="69" y="14"/>
                    <a:pt x="66" y="16"/>
                  </a:cubicBezTo>
                  <a:cubicBezTo>
                    <a:pt x="64" y="22"/>
                    <a:pt x="62" y="25"/>
                    <a:pt x="60" y="25"/>
                  </a:cubicBezTo>
                  <a:cubicBezTo>
                    <a:pt x="59" y="26"/>
                    <a:pt x="58" y="25"/>
                    <a:pt x="57" y="24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2" y="20"/>
                    <a:pt x="49" y="18"/>
                    <a:pt x="47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22"/>
                    <a:pt x="37" y="24"/>
                    <a:pt x="31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22"/>
                    <a:pt x="9" y="17"/>
                    <a:pt x="10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1" y="30"/>
                    <a:pt x="17" y="36"/>
                    <a:pt x="19" y="38"/>
                  </a:cubicBezTo>
                  <a:cubicBezTo>
                    <a:pt x="21" y="38"/>
                    <a:pt x="26" y="40"/>
                    <a:pt x="34" y="42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3" y="50"/>
                    <a:pt x="57" y="58"/>
                    <a:pt x="62" y="74"/>
                  </a:cubicBezTo>
                  <a:cubicBezTo>
                    <a:pt x="69" y="78"/>
                    <a:pt x="73" y="80"/>
                    <a:pt x="75" y="80"/>
                  </a:cubicBezTo>
                  <a:cubicBezTo>
                    <a:pt x="78" y="79"/>
                    <a:pt x="83" y="76"/>
                    <a:pt x="90" y="72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7" y="85"/>
                    <a:pt x="95" y="90"/>
                    <a:pt x="9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7"/>
                    <a:pt x="81" y="103"/>
                    <a:pt x="75" y="110"/>
                  </a:cubicBezTo>
                  <a:cubicBezTo>
                    <a:pt x="74" y="113"/>
                    <a:pt x="73" y="115"/>
                    <a:pt x="73" y="116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5" y="125"/>
                    <a:pt x="87" y="126"/>
                    <a:pt x="89" y="126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01" y="131"/>
                    <a:pt x="102" y="130"/>
                    <a:pt x="103" y="130"/>
                  </a:cubicBezTo>
                  <a:cubicBezTo>
                    <a:pt x="107" y="130"/>
                    <a:pt x="111" y="133"/>
                    <a:pt x="115" y="138"/>
                  </a:cubicBezTo>
                  <a:cubicBezTo>
                    <a:pt x="115" y="138"/>
                    <a:pt x="115" y="138"/>
                    <a:pt x="115" y="138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21" y="141"/>
                    <a:pt x="125" y="141"/>
                    <a:pt x="132" y="143"/>
                  </a:cubicBezTo>
                  <a:cubicBezTo>
                    <a:pt x="142" y="146"/>
                    <a:pt x="142" y="146"/>
                    <a:pt x="142" y="146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5" y="134"/>
                    <a:pt x="156" y="132"/>
                    <a:pt x="158" y="130"/>
                  </a:cubicBezTo>
                  <a:cubicBezTo>
                    <a:pt x="161" y="128"/>
                    <a:pt x="162" y="126"/>
                    <a:pt x="162" y="124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1" y="116"/>
                    <a:pt x="162" y="115"/>
                    <a:pt x="163" y="114"/>
                  </a:cubicBezTo>
                  <a:cubicBezTo>
                    <a:pt x="163" y="112"/>
                    <a:pt x="166" y="112"/>
                    <a:pt x="169" y="111"/>
                  </a:cubicBezTo>
                  <a:cubicBezTo>
                    <a:pt x="175" y="110"/>
                    <a:pt x="181" y="112"/>
                    <a:pt x="189" y="119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1" y="105"/>
                    <a:pt x="181" y="105"/>
                    <a:pt x="181" y="105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6" y="73"/>
                    <a:pt x="146" y="73"/>
                    <a:pt x="146" y="73"/>
                  </a:cubicBezTo>
                  <a:cubicBezTo>
                    <a:pt x="140" y="56"/>
                    <a:pt x="135" y="46"/>
                    <a:pt x="132" y="42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Freeform 3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E9447E2-BD43-496F-83D8-151733A98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729" y="2585175"/>
              <a:ext cx="617320" cy="874030"/>
            </a:xfrm>
            <a:custGeom>
              <a:avLst/>
              <a:gdLst>
                <a:gd name="T0" fmla="*/ 158 w 176"/>
                <a:gd name="T1" fmla="*/ 74 h 251"/>
                <a:gd name="T2" fmla="*/ 140 w 176"/>
                <a:gd name="T3" fmla="*/ 70 h 251"/>
                <a:gd name="T4" fmla="*/ 139 w 176"/>
                <a:gd name="T5" fmla="*/ 52 h 251"/>
                <a:gd name="T6" fmla="*/ 134 w 176"/>
                <a:gd name="T7" fmla="*/ 46 h 251"/>
                <a:gd name="T8" fmla="*/ 116 w 176"/>
                <a:gd name="T9" fmla="*/ 38 h 251"/>
                <a:gd name="T10" fmla="*/ 117 w 176"/>
                <a:gd name="T11" fmla="*/ 24 h 251"/>
                <a:gd name="T12" fmla="*/ 113 w 176"/>
                <a:gd name="T13" fmla="*/ 20 h 251"/>
                <a:gd name="T14" fmla="*/ 104 w 176"/>
                <a:gd name="T15" fmla="*/ 15 h 251"/>
                <a:gd name="T16" fmla="*/ 100 w 176"/>
                <a:gd name="T17" fmla="*/ 0 h 251"/>
                <a:gd name="T18" fmla="*/ 89 w 176"/>
                <a:gd name="T19" fmla="*/ 8 h 251"/>
                <a:gd name="T20" fmla="*/ 78 w 176"/>
                <a:gd name="T21" fmla="*/ 24 h 251"/>
                <a:gd name="T22" fmla="*/ 71 w 176"/>
                <a:gd name="T23" fmla="*/ 34 h 251"/>
                <a:gd name="T24" fmla="*/ 58 w 176"/>
                <a:gd name="T25" fmla="*/ 40 h 251"/>
                <a:gd name="T26" fmla="*/ 44 w 176"/>
                <a:gd name="T27" fmla="*/ 40 h 251"/>
                <a:gd name="T28" fmla="*/ 32 w 176"/>
                <a:gd name="T29" fmla="*/ 50 h 251"/>
                <a:gd name="T30" fmla="*/ 24 w 176"/>
                <a:gd name="T31" fmla="*/ 46 h 251"/>
                <a:gd name="T32" fmla="*/ 16 w 176"/>
                <a:gd name="T33" fmla="*/ 32 h 251"/>
                <a:gd name="T34" fmla="*/ 8 w 176"/>
                <a:gd name="T35" fmla="*/ 48 h 251"/>
                <a:gd name="T36" fmla="*/ 7 w 176"/>
                <a:gd name="T37" fmla="*/ 49 h 251"/>
                <a:gd name="T38" fmla="*/ 14 w 176"/>
                <a:gd name="T39" fmla="*/ 84 h 251"/>
                <a:gd name="T40" fmla="*/ 18 w 176"/>
                <a:gd name="T41" fmla="*/ 94 h 251"/>
                <a:gd name="T42" fmla="*/ 6 w 176"/>
                <a:gd name="T43" fmla="*/ 100 h 251"/>
                <a:gd name="T44" fmla="*/ 24 w 176"/>
                <a:gd name="T45" fmla="*/ 120 h 251"/>
                <a:gd name="T46" fmla="*/ 24 w 176"/>
                <a:gd name="T47" fmla="*/ 121 h 251"/>
                <a:gd name="T48" fmla="*/ 18 w 176"/>
                <a:gd name="T49" fmla="*/ 141 h 251"/>
                <a:gd name="T50" fmla="*/ 8 w 176"/>
                <a:gd name="T51" fmla="*/ 148 h 251"/>
                <a:gd name="T52" fmla="*/ 18 w 176"/>
                <a:gd name="T53" fmla="*/ 180 h 251"/>
                <a:gd name="T54" fmla="*/ 24 w 176"/>
                <a:gd name="T55" fmla="*/ 190 h 251"/>
                <a:gd name="T56" fmla="*/ 16 w 176"/>
                <a:gd name="T57" fmla="*/ 208 h 251"/>
                <a:gd name="T58" fmla="*/ 10 w 176"/>
                <a:gd name="T59" fmla="*/ 226 h 251"/>
                <a:gd name="T60" fmla="*/ 10 w 176"/>
                <a:gd name="T61" fmla="*/ 238 h 251"/>
                <a:gd name="T62" fmla="*/ 13 w 176"/>
                <a:gd name="T63" fmla="*/ 241 h 251"/>
                <a:gd name="T64" fmla="*/ 14 w 176"/>
                <a:gd name="T65" fmla="*/ 244 h 251"/>
                <a:gd name="T66" fmla="*/ 14 w 176"/>
                <a:gd name="T67" fmla="*/ 244 h 251"/>
                <a:gd name="T68" fmla="*/ 46 w 176"/>
                <a:gd name="T69" fmla="*/ 248 h 251"/>
                <a:gd name="T70" fmla="*/ 56 w 176"/>
                <a:gd name="T71" fmla="*/ 232 h 251"/>
                <a:gd name="T72" fmla="*/ 104 w 176"/>
                <a:gd name="T73" fmla="*/ 177 h 251"/>
                <a:gd name="T74" fmla="*/ 125 w 176"/>
                <a:gd name="T75" fmla="*/ 164 h 251"/>
                <a:gd name="T76" fmla="*/ 117 w 176"/>
                <a:gd name="T77" fmla="*/ 156 h 251"/>
                <a:gd name="T78" fmla="*/ 114 w 176"/>
                <a:gd name="T79" fmla="*/ 148 h 251"/>
                <a:gd name="T80" fmla="*/ 87 w 176"/>
                <a:gd name="T81" fmla="*/ 120 h 251"/>
                <a:gd name="T82" fmla="*/ 61 w 176"/>
                <a:gd name="T83" fmla="*/ 114 h 251"/>
                <a:gd name="T84" fmla="*/ 50 w 176"/>
                <a:gd name="T85" fmla="*/ 100 h 251"/>
                <a:gd name="T86" fmla="*/ 66 w 176"/>
                <a:gd name="T87" fmla="*/ 74 h 251"/>
                <a:gd name="T88" fmla="*/ 70 w 176"/>
                <a:gd name="T89" fmla="*/ 62 h 251"/>
                <a:gd name="T90" fmla="*/ 104 w 176"/>
                <a:gd name="T91" fmla="*/ 67 h 251"/>
                <a:gd name="T92" fmla="*/ 101 w 176"/>
                <a:gd name="T93" fmla="*/ 80 h 251"/>
                <a:gd name="T94" fmla="*/ 120 w 176"/>
                <a:gd name="T95" fmla="*/ 96 h 251"/>
                <a:gd name="T96" fmla="*/ 150 w 176"/>
                <a:gd name="T97" fmla="*/ 122 h 251"/>
                <a:gd name="T98" fmla="*/ 166 w 176"/>
                <a:gd name="T99" fmla="*/ 102 h 251"/>
                <a:gd name="T100" fmla="*/ 168 w 176"/>
                <a:gd name="T101" fmla="*/ 93 h 251"/>
                <a:gd name="T102" fmla="*/ 175 w 176"/>
                <a:gd name="T103" fmla="*/ 88 h 251"/>
                <a:gd name="T104" fmla="*/ 162 w 176"/>
                <a:gd name="T105" fmla="*/ 7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" h="251">
                  <a:moveTo>
                    <a:pt x="162" y="76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9" y="50"/>
                    <a:pt x="38" y="50"/>
                    <a:pt x="36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2" y="58"/>
                    <a:pt x="0" y="62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10" y="225"/>
                    <a:pt x="10" y="225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7"/>
                    <a:pt x="6" y="229"/>
                    <a:pt x="6" y="231"/>
                  </a:cubicBezTo>
                  <a:cubicBezTo>
                    <a:pt x="5" y="232"/>
                    <a:pt x="5" y="233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3" y="241"/>
                    <a:pt x="13" y="241"/>
                    <a:pt x="13" y="241"/>
                  </a:cubicBezTo>
                  <a:cubicBezTo>
                    <a:pt x="13" y="241"/>
                    <a:pt x="13" y="241"/>
                    <a:pt x="13" y="241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32" y="251"/>
                    <a:pt x="32" y="251"/>
                    <a:pt x="32" y="251"/>
                  </a:cubicBezTo>
                  <a:cubicBezTo>
                    <a:pt x="37" y="251"/>
                    <a:pt x="42" y="250"/>
                    <a:pt x="46" y="248"/>
                  </a:cubicBezTo>
                  <a:cubicBezTo>
                    <a:pt x="51" y="246"/>
                    <a:pt x="56" y="246"/>
                    <a:pt x="60" y="246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56" y="233"/>
                    <a:pt x="56" y="233"/>
                    <a:pt x="56" y="233"/>
                  </a:cubicBezTo>
                  <a:cubicBezTo>
                    <a:pt x="56" y="232"/>
                    <a:pt x="56" y="232"/>
                    <a:pt x="56" y="232"/>
                  </a:cubicBezTo>
                  <a:cubicBezTo>
                    <a:pt x="56" y="232"/>
                    <a:pt x="56" y="232"/>
                    <a:pt x="56" y="232"/>
                  </a:cubicBezTo>
                  <a:cubicBezTo>
                    <a:pt x="79" y="200"/>
                    <a:pt x="79" y="200"/>
                    <a:pt x="79" y="200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12" y="174"/>
                    <a:pt x="112" y="174"/>
                    <a:pt x="112" y="174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19" y="167"/>
                    <a:pt x="122" y="165"/>
                    <a:pt x="125" y="164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3" y="152"/>
                    <a:pt x="113" y="152"/>
                    <a:pt x="113" y="152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4" y="144"/>
                    <a:pt x="91" y="142"/>
                    <a:pt x="90" y="139"/>
                  </a:cubicBezTo>
                  <a:cubicBezTo>
                    <a:pt x="88" y="132"/>
                    <a:pt x="87" y="125"/>
                    <a:pt x="87" y="120"/>
                  </a:cubicBezTo>
                  <a:cubicBezTo>
                    <a:pt x="86" y="122"/>
                    <a:pt x="84" y="122"/>
                    <a:pt x="82" y="122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56" y="114"/>
                    <a:pt x="53" y="114"/>
                    <a:pt x="52" y="112"/>
                  </a:cubicBezTo>
                  <a:cubicBezTo>
                    <a:pt x="49" y="110"/>
                    <a:pt x="48" y="109"/>
                    <a:pt x="48" y="107"/>
                  </a:cubicBezTo>
                  <a:cubicBezTo>
                    <a:pt x="47" y="104"/>
                    <a:pt x="48" y="102"/>
                    <a:pt x="50" y="100"/>
                  </a:cubicBezTo>
                  <a:cubicBezTo>
                    <a:pt x="53" y="98"/>
                    <a:pt x="56" y="95"/>
                    <a:pt x="59" y="91"/>
                  </a:cubicBezTo>
                  <a:cubicBezTo>
                    <a:pt x="56" y="87"/>
                    <a:pt x="55" y="84"/>
                    <a:pt x="56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78"/>
                    <a:pt x="60" y="76"/>
                    <a:pt x="66" y="74"/>
                  </a:cubicBezTo>
                  <a:cubicBezTo>
                    <a:pt x="67" y="72"/>
                    <a:pt x="68" y="71"/>
                    <a:pt x="68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0" y="68"/>
                    <a:pt x="68" y="65"/>
                    <a:pt x="70" y="62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7" y="58"/>
                    <a:pt x="82" y="58"/>
                    <a:pt x="86" y="61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7" y="75"/>
                    <a:pt x="106" y="76"/>
                    <a:pt x="104" y="76"/>
                  </a:cubicBezTo>
                  <a:cubicBezTo>
                    <a:pt x="102" y="76"/>
                    <a:pt x="102" y="78"/>
                    <a:pt x="101" y="8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8" y="86"/>
                    <a:pt x="110" y="84"/>
                    <a:pt x="112" y="84"/>
                  </a:cubicBezTo>
                  <a:cubicBezTo>
                    <a:pt x="114" y="84"/>
                    <a:pt x="115" y="85"/>
                    <a:pt x="116" y="86"/>
                  </a:cubicBezTo>
                  <a:cubicBezTo>
                    <a:pt x="118" y="88"/>
                    <a:pt x="119" y="92"/>
                    <a:pt x="120" y="96"/>
                  </a:cubicBezTo>
                  <a:cubicBezTo>
                    <a:pt x="120" y="100"/>
                    <a:pt x="121" y="104"/>
                    <a:pt x="122" y="106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30" y="116"/>
                    <a:pt x="133" y="120"/>
                    <a:pt x="134" y="124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6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Freeform 35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09A1BED3-343C-4AAA-98BE-0D408680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188" y="3424356"/>
              <a:ext cx="653145" cy="637587"/>
            </a:xfrm>
            <a:custGeom>
              <a:avLst/>
              <a:gdLst>
                <a:gd name="T0" fmla="*/ 41 w 186"/>
                <a:gd name="T1" fmla="*/ 61 h 183"/>
                <a:gd name="T2" fmla="*/ 1 w 186"/>
                <a:gd name="T3" fmla="*/ 82 h 183"/>
                <a:gd name="T4" fmla="*/ 15 w 186"/>
                <a:gd name="T5" fmla="*/ 111 h 183"/>
                <a:gd name="T6" fmla="*/ 15 w 186"/>
                <a:gd name="T7" fmla="*/ 112 h 183"/>
                <a:gd name="T8" fmla="*/ 33 w 186"/>
                <a:gd name="T9" fmla="*/ 143 h 183"/>
                <a:gd name="T10" fmla="*/ 43 w 186"/>
                <a:gd name="T11" fmla="*/ 145 h 183"/>
                <a:gd name="T12" fmla="*/ 53 w 186"/>
                <a:gd name="T13" fmla="*/ 151 h 183"/>
                <a:gd name="T14" fmla="*/ 106 w 186"/>
                <a:gd name="T15" fmla="*/ 155 h 183"/>
                <a:gd name="T16" fmla="*/ 109 w 186"/>
                <a:gd name="T17" fmla="*/ 173 h 183"/>
                <a:gd name="T18" fmla="*/ 130 w 186"/>
                <a:gd name="T19" fmla="*/ 171 h 183"/>
                <a:gd name="T20" fmla="*/ 142 w 186"/>
                <a:gd name="T21" fmla="*/ 183 h 183"/>
                <a:gd name="T22" fmla="*/ 151 w 186"/>
                <a:gd name="T23" fmla="*/ 175 h 183"/>
                <a:gd name="T24" fmla="*/ 163 w 186"/>
                <a:gd name="T25" fmla="*/ 175 h 183"/>
                <a:gd name="T26" fmla="*/ 173 w 186"/>
                <a:gd name="T27" fmla="*/ 166 h 183"/>
                <a:gd name="T28" fmla="*/ 172 w 186"/>
                <a:gd name="T29" fmla="*/ 163 h 183"/>
                <a:gd name="T30" fmla="*/ 173 w 186"/>
                <a:gd name="T31" fmla="*/ 153 h 183"/>
                <a:gd name="T32" fmla="*/ 152 w 186"/>
                <a:gd name="T33" fmla="*/ 147 h 183"/>
                <a:gd name="T34" fmla="*/ 142 w 186"/>
                <a:gd name="T35" fmla="*/ 131 h 183"/>
                <a:gd name="T36" fmla="*/ 138 w 186"/>
                <a:gd name="T37" fmla="*/ 119 h 183"/>
                <a:gd name="T38" fmla="*/ 149 w 186"/>
                <a:gd name="T39" fmla="*/ 114 h 183"/>
                <a:gd name="T40" fmla="*/ 155 w 186"/>
                <a:gd name="T41" fmla="*/ 102 h 183"/>
                <a:gd name="T42" fmla="*/ 160 w 186"/>
                <a:gd name="T43" fmla="*/ 99 h 183"/>
                <a:gd name="T44" fmla="*/ 159 w 186"/>
                <a:gd name="T45" fmla="*/ 81 h 183"/>
                <a:gd name="T46" fmla="*/ 170 w 186"/>
                <a:gd name="T47" fmla="*/ 83 h 183"/>
                <a:gd name="T48" fmla="*/ 171 w 186"/>
                <a:gd name="T49" fmla="*/ 85 h 183"/>
                <a:gd name="T50" fmla="*/ 186 w 186"/>
                <a:gd name="T51" fmla="*/ 81 h 183"/>
                <a:gd name="T52" fmla="*/ 169 w 186"/>
                <a:gd name="T53" fmla="*/ 69 h 183"/>
                <a:gd name="T54" fmla="*/ 152 w 186"/>
                <a:gd name="T55" fmla="*/ 64 h 183"/>
                <a:gd name="T56" fmla="*/ 151 w 186"/>
                <a:gd name="T57" fmla="*/ 63 h 183"/>
                <a:gd name="T58" fmla="*/ 131 w 186"/>
                <a:gd name="T59" fmla="*/ 49 h 183"/>
                <a:gd name="T60" fmla="*/ 148 w 186"/>
                <a:gd name="T61" fmla="*/ 29 h 183"/>
                <a:gd name="T62" fmla="*/ 141 w 186"/>
                <a:gd name="T63" fmla="*/ 10 h 183"/>
                <a:gd name="T64" fmla="*/ 113 w 186"/>
                <a:gd name="T65" fmla="*/ 15 h 183"/>
                <a:gd name="T66" fmla="*/ 101 w 186"/>
                <a:gd name="T67" fmla="*/ 7 h 183"/>
                <a:gd name="T68" fmla="*/ 95 w 186"/>
                <a:gd name="T69" fmla="*/ 6 h 183"/>
                <a:gd name="T70" fmla="*/ 95 w 186"/>
                <a:gd name="T71" fmla="*/ 3 h 183"/>
                <a:gd name="T72" fmla="*/ 95 w 186"/>
                <a:gd name="T73" fmla="*/ 3 h 183"/>
                <a:gd name="T74" fmla="*/ 94 w 186"/>
                <a:gd name="T75" fmla="*/ 2 h 183"/>
                <a:gd name="T76" fmla="*/ 94 w 186"/>
                <a:gd name="T77" fmla="*/ 0 h 183"/>
                <a:gd name="T78" fmla="*/ 93 w 186"/>
                <a:gd name="T79" fmla="*/ 11 h 183"/>
                <a:gd name="T80" fmla="*/ 91 w 186"/>
                <a:gd name="T81" fmla="*/ 19 h 183"/>
                <a:gd name="T82" fmla="*/ 93 w 186"/>
                <a:gd name="T83" fmla="*/ 34 h 183"/>
                <a:gd name="T84" fmla="*/ 91 w 186"/>
                <a:gd name="T85" fmla="*/ 35 h 183"/>
                <a:gd name="T86" fmla="*/ 87 w 186"/>
                <a:gd name="T87" fmla="*/ 49 h 183"/>
                <a:gd name="T88" fmla="*/ 67 w 186"/>
                <a:gd name="T89" fmla="*/ 55 h 183"/>
                <a:gd name="T90" fmla="*/ 42 w 186"/>
                <a:gd name="T91" fmla="*/ 6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83">
                  <a:moveTo>
                    <a:pt x="41" y="61"/>
                  </a:moveTo>
                  <a:cubicBezTo>
                    <a:pt x="41" y="61"/>
                    <a:pt x="41" y="61"/>
                    <a:pt x="41" y="6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0" y="95"/>
                    <a:pt x="1" y="103"/>
                    <a:pt x="6" y="106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25" y="137"/>
                    <a:pt x="31" y="142"/>
                    <a:pt x="33" y="143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5" y="147"/>
                    <a:pt x="47" y="149"/>
                    <a:pt x="53" y="151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94" y="152"/>
                    <a:pt x="104" y="153"/>
                    <a:pt x="106" y="155"/>
                  </a:cubicBezTo>
                  <a:cubicBezTo>
                    <a:pt x="108" y="157"/>
                    <a:pt x="109" y="161"/>
                    <a:pt x="108" y="167"/>
                  </a:cubicBezTo>
                  <a:cubicBezTo>
                    <a:pt x="108" y="171"/>
                    <a:pt x="108" y="173"/>
                    <a:pt x="109" y="173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24" y="169"/>
                    <a:pt x="128" y="169"/>
                    <a:pt x="130" y="171"/>
                  </a:cubicBezTo>
                  <a:cubicBezTo>
                    <a:pt x="133" y="175"/>
                    <a:pt x="133" y="175"/>
                    <a:pt x="133" y="175"/>
                  </a:cubicBezTo>
                  <a:cubicBezTo>
                    <a:pt x="138" y="181"/>
                    <a:pt x="141" y="183"/>
                    <a:pt x="142" y="183"/>
                  </a:cubicBezTo>
                  <a:cubicBezTo>
                    <a:pt x="145" y="182"/>
                    <a:pt x="147" y="180"/>
                    <a:pt x="150" y="176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63" y="175"/>
                    <a:pt x="163" y="175"/>
                    <a:pt x="163" y="175"/>
                  </a:cubicBezTo>
                  <a:cubicBezTo>
                    <a:pt x="164" y="170"/>
                    <a:pt x="167" y="167"/>
                    <a:pt x="171" y="167"/>
                  </a:cubicBezTo>
                  <a:cubicBezTo>
                    <a:pt x="173" y="166"/>
                    <a:pt x="173" y="166"/>
                    <a:pt x="173" y="166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72" y="163"/>
                    <a:pt x="172" y="163"/>
                    <a:pt x="172" y="163"/>
                  </a:cubicBezTo>
                  <a:cubicBezTo>
                    <a:pt x="172" y="163"/>
                    <a:pt x="172" y="163"/>
                    <a:pt x="172" y="163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169" y="148"/>
                    <a:pt x="165" y="147"/>
                    <a:pt x="161" y="147"/>
                  </a:cubicBezTo>
                  <a:cubicBezTo>
                    <a:pt x="157" y="149"/>
                    <a:pt x="153" y="149"/>
                    <a:pt x="152" y="147"/>
                  </a:cubicBezTo>
                  <a:cubicBezTo>
                    <a:pt x="151" y="146"/>
                    <a:pt x="151" y="145"/>
                    <a:pt x="151" y="143"/>
                  </a:cubicBezTo>
                  <a:cubicBezTo>
                    <a:pt x="149" y="139"/>
                    <a:pt x="146" y="135"/>
                    <a:pt x="142" y="131"/>
                  </a:cubicBezTo>
                  <a:cubicBezTo>
                    <a:pt x="137" y="127"/>
                    <a:pt x="136" y="123"/>
                    <a:pt x="137" y="120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14"/>
                    <a:pt x="149" y="114"/>
                    <a:pt x="149" y="114"/>
                  </a:cubicBezTo>
                  <a:cubicBezTo>
                    <a:pt x="148" y="110"/>
                    <a:pt x="149" y="107"/>
                    <a:pt x="151" y="105"/>
                  </a:cubicBezTo>
                  <a:cubicBezTo>
                    <a:pt x="151" y="103"/>
                    <a:pt x="153" y="103"/>
                    <a:pt x="155" y="102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57" y="91"/>
                    <a:pt x="155" y="85"/>
                    <a:pt x="157" y="83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61" y="81"/>
                    <a:pt x="165" y="81"/>
                    <a:pt x="170" y="83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5" y="90"/>
                    <a:pt x="177" y="93"/>
                    <a:pt x="179" y="94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79" y="73"/>
                    <a:pt x="176" y="67"/>
                    <a:pt x="175" y="65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45" y="60"/>
                    <a:pt x="141" y="57"/>
                    <a:pt x="140" y="53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7" y="24"/>
                    <a:pt x="146" y="19"/>
                    <a:pt x="144" y="15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4" y="13"/>
                    <a:pt x="119" y="15"/>
                    <a:pt x="113" y="15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1" y="17"/>
                    <a:pt x="91" y="18"/>
                    <a:pt x="91" y="19"/>
                  </a:cubicBezTo>
                  <a:cubicBezTo>
                    <a:pt x="93" y="21"/>
                    <a:pt x="93" y="25"/>
                    <a:pt x="91" y="27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77" y="53"/>
                    <a:pt x="71" y="55"/>
                    <a:pt x="67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2" y="61"/>
                    <a:pt x="42" y="61"/>
                    <a:pt x="42" y="61"/>
                  </a:cubicBezTo>
                  <a:lnTo>
                    <a:pt x="41" y="61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Freeform 36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C314B853-10BB-4630-903F-2B603ECA9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175" y="4785632"/>
              <a:ext cx="182579" cy="446239"/>
            </a:xfrm>
            <a:custGeom>
              <a:avLst/>
              <a:gdLst>
                <a:gd name="T0" fmla="*/ 40 w 52"/>
                <a:gd name="T1" fmla="*/ 0 h 128"/>
                <a:gd name="T2" fmla="*/ 12 w 52"/>
                <a:gd name="T3" fmla="*/ 35 h 128"/>
                <a:gd name="T4" fmla="*/ 0 w 52"/>
                <a:gd name="T5" fmla="*/ 55 h 128"/>
                <a:gd name="T6" fmla="*/ 2 w 52"/>
                <a:gd name="T7" fmla="*/ 77 h 128"/>
                <a:gd name="T8" fmla="*/ 2 w 52"/>
                <a:gd name="T9" fmla="*/ 77 h 128"/>
                <a:gd name="T10" fmla="*/ 2 w 52"/>
                <a:gd name="T11" fmla="*/ 77 h 128"/>
                <a:gd name="T12" fmla="*/ 0 w 52"/>
                <a:gd name="T13" fmla="*/ 92 h 128"/>
                <a:gd name="T14" fmla="*/ 2 w 52"/>
                <a:gd name="T15" fmla="*/ 101 h 128"/>
                <a:gd name="T16" fmla="*/ 18 w 52"/>
                <a:gd name="T17" fmla="*/ 112 h 128"/>
                <a:gd name="T18" fmla="*/ 18 w 52"/>
                <a:gd name="T19" fmla="*/ 112 h 128"/>
                <a:gd name="T20" fmla="*/ 18 w 52"/>
                <a:gd name="T21" fmla="*/ 112 h 128"/>
                <a:gd name="T22" fmla="*/ 19 w 52"/>
                <a:gd name="T23" fmla="*/ 113 h 128"/>
                <a:gd name="T24" fmla="*/ 19 w 52"/>
                <a:gd name="T25" fmla="*/ 113 h 128"/>
                <a:gd name="T26" fmla="*/ 25 w 52"/>
                <a:gd name="T27" fmla="*/ 124 h 128"/>
                <a:gd name="T28" fmla="*/ 30 w 52"/>
                <a:gd name="T29" fmla="*/ 128 h 128"/>
                <a:gd name="T30" fmla="*/ 33 w 52"/>
                <a:gd name="T31" fmla="*/ 102 h 128"/>
                <a:gd name="T32" fmla="*/ 33 w 52"/>
                <a:gd name="T33" fmla="*/ 101 h 128"/>
                <a:gd name="T34" fmla="*/ 44 w 52"/>
                <a:gd name="T35" fmla="*/ 73 h 128"/>
                <a:gd name="T36" fmla="*/ 48 w 52"/>
                <a:gd name="T37" fmla="*/ 40 h 128"/>
                <a:gd name="T38" fmla="*/ 48 w 52"/>
                <a:gd name="T39" fmla="*/ 40 h 128"/>
                <a:gd name="T40" fmla="*/ 49 w 52"/>
                <a:gd name="T41" fmla="*/ 39 h 128"/>
                <a:gd name="T42" fmla="*/ 52 w 52"/>
                <a:gd name="T43" fmla="*/ 30 h 128"/>
                <a:gd name="T44" fmla="*/ 50 w 52"/>
                <a:gd name="T45" fmla="*/ 23 h 128"/>
                <a:gd name="T46" fmla="*/ 50 w 52"/>
                <a:gd name="T47" fmla="*/ 22 h 128"/>
                <a:gd name="T48" fmla="*/ 49 w 52"/>
                <a:gd name="T49" fmla="*/ 22 h 128"/>
                <a:gd name="T50" fmla="*/ 48 w 52"/>
                <a:gd name="T51" fmla="*/ 12 h 128"/>
                <a:gd name="T52" fmla="*/ 49 w 52"/>
                <a:gd name="T53" fmla="*/ 12 h 128"/>
                <a:gd name="T54" fmla="*/ 49 w 52"/>
                <a:gd name="T55" fmla="*/ 11 h 128"/>
                <a:gd name="T56" fmla="*/ 51 w 52"/>
                <a:gd name="T57" fmla="*/ 9 h 128"/>
                <a:gd name="T58" fmla="*/ 52 w 52"/>
                <a:gd name="T59" fmla="*/ 6 h 128"/>
                <a:gd name="T60" fmla="*/ 40 w 52"/>
                <a:gd name="T6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" h="128">
                  <a:moveTo>
                    <a:pt x="40" y="0"/>
                  </a:moveTo>
                  <a:cubicBezTo>
                    <a:pt x="27" y="10"/>
                    <a:pt x="18" y="21"/>
                    <a:pt x="12" y="35"/>
                  </a:cubicBezTo>
                  <a:cubicBezTo>
                    <a:pt x="6" y="47"/>
                    <a:pt x="2" y="53"/>
                    <a:pt x="0" y="5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0" y="100"/>
                    <a:pt x="2" y="101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20" y="117"/>
                    <a:pt x="22" y="120"/>
                    <a:pt x="25" y="124"/>
                  </a:cubicBezTo>
                  <a:cubicBezTo>
                    <a:pt x="27" y="126"/>
                    <a:pt x="29" y="128"/>
                    <a:pt x="30" y="128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6"/>
                    <a:pt x="52" y="6"/>
                    <a:pt x="52" y="6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3" name="Freeform 37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19F7B81D-3AE3-46D6-84AC-5D90BC2B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298" y="5579702"/>
              <a:ext cx="287300" cy="240546"/>
            </a:xfrm>
            <a:custGeom>
              <a:avLst/>
              <a:gdLst>
                <a:gd name="T0" fmla="*/ 38 w 82"/>
                <a:gd name="T1" fmla="*/ 6 h 69"/>
                <a:gd name="T2" fmla="*/ 36 w 82"/>
                <a:gd name="T3" fmla="*/ 8 h 69"/>
                <a:gd name="T4" fmla="*/ 36 w 82"/>
                <a:gd name="T5" fmla="*/ 9 h 69"/>
                <a:gd name="T6" fmla="*/ 36 w 82"/>
                <a:gd name="T7" fmla="*/ 10 h 69"/>
                <a:gd name="T8" fmla="*/ 20 w 82"/>
                <a:gd name="T9" fmla="*/ 14 h 69"/>
                <a:gd name="T10" fmla="*/ 20 w 82"/>
                <a:gd name="T11" fmla="*/ 16 h 69"/>
                <a:gd name="T12" fmla="*/ 26 w 82"/>
                <a:gd name="T13" fmla="*/ 22 h 69"/>
                <a:gd name="T14" fmla="*/ 24 w 82"/>
                <a:gd name="T15" fmla="*/ 22 h 69"/>
                <a:gd name="T16" fmla="*/ 16 w 82"/>
                <a:gd name="T17" fmla="*/ 26 h 69"/>
                <a:gd name="T18" fmla="*/ 4 w 82"/>
                <a:gd name="T19" fmla="*/ 35 h 69"/>
                <a:gd name="T20" fmla="*/ 7 w 82"/>
                <a:gd name="T21" fmla="*/ 62 h 69"/>
                <a:gd name="T22" fmla="*/ 19 w 82"/>
                <a:gd name="T23" fmla="*/ 63 h 69"/>
                <a:gd name="T24" fmla="*/ 20 w 82"/>
                <a:gd name="T25" fmla="*/ 63 h 69"/>
                <a:gd name="T26" fmla="*/ 20 w 82"/>
                <a:gd name="T27" fmla="*/ 64 h 69"/>
                <a:gd name="T28" fmla="*/ 32 w 82"/>
                <a:gd name="T29" fmla="*/ 69 h 69"/>
                <a:gd name="T30" fmla="*/ 44 w 82"/>
                <a:gd name="T31" fmla="*/ 67 h 69"/>
                <a:gd name="T32" fmla="*/ 63 w 82"/>
                <a:gd name="T33" fmla="*/ 52 h 69"/>
                <a:gd name="T34" fmla="*/ 64 w 82"/>
                <a:gd name="T35" fmla="*/ 52 h 69"/>
                <a:gd name="T36" fmla="*/ 64 w 82"/>
                <a:gd name="T37" fmla="*/ 51 h 69"/>
                <a:gd name="T38" fmla="*/ 70 w 82"/>
                <a:gd name="T39" fmla="*/ 50 h 69"/>
                <a:gd name="T40" fmla="*/ 68 w 82"/>
                <a:gd name="T41" fmla="*/ 33 h 69"/>
                <a:gd name="T42" fmla="*/ 68 w 82"/>
                <a:gd name="T43" fmla="*/ 32 h 69"/>
                <a:gd name="T44" fmla="*/ 76 w 82"/>
                <a:gd name="T45" fmla="*/ 22 h 69"/>
                <a:gd name="T46" fmla="*/ 76 w 82"/>
                <a:gd name="T47" fmla="*/ 21 h 69"/>
                <a:gd name="T48" fmla="*/ 76 w 82"/>
                <a:gd name="T49" fmla="*/ 21 h 69"/>
                <a:gd name="T50" fmla="*/ 82 w 82"/>
                <a:gd name="T51" fmla="*/ 17 h 69"/>
                <a:gd name="T52" fmla="*/ 80 w 82"/>
                <a:gd name="T53" fmla="*/ 4 h 69"/>
                <a:gd name="T54" fmla="*/ 74 w 82"/>
                <a:gd name="T55" fmla="*/ 0 h 69"/>
                <a:gd name="T56" fmla="*/ 75 w 82"/>
                <a:gd name="T57" fmla="*/ 6 h 69"/>
                <a:gd name="T58" fmla="*/ 64 w 82"/>
                <a:gd name="T59" fmla="*/ 4 h 69"/>
                <a:gd name="T60" fmla="*/ 60 w 82"/>
                <a:gd name="T61" fmla="*/ 6 h 69"/>
                <a:gd name="T62" fmla="*/ 59 w 82"/>
                <a:gd name="T63" fmla="*/ 6 h 69"/>
                <a:gd name="T64" fmla="*/ 59 w 82"/>
                <a:gd name="T65" fmla="*/ 6 h 69"/>
                <a:gd name="T66" fmla="*/ 38 w 82"/>
                <a:gd name="T67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69">
                  <a:moveTo>
                    <a:pt x="38" y="6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40"/>
                    <a:pt x="1" y="49"/>
                    <a:pt x="7" y="6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50" y="66"/>
                    <a:pt x="56" y="61"/>
                    <a:pt x="63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2"/>
                    <a:pt x="82" y="8"/>
                    <a:pt x="80" y="4"/>
                  </a:cubicBezTo>
                  <a:cubicBezTo>
                    <a:pt x="78" y="1"/>
                    <a:pt x="76" y="0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lnTo>
                    <a:pt x="38" y="6"/>
                  </a:ln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50A71E3C-B7CA-45EA-9D09-118D653C2928}"/>
              </a:ext>
            </a:extLst>
          </p:cNvPr>
          <p:cNvGrpSpPr/>
          <p:nvPr/>
        </p:nvGrpSpPr>
        <p:grpSpPr>
          <a:xfrm>
            <a:off x="7339503" y="3424356"/>
            <a:ext cx="3576728" cy="2191343"/>
            <a:chOff x="1357012" y="2561116"/>
            <a:chExt cx="3576728" cy="2191343"/>
          </a:xfrm>
        </p:grpSpPr>
        <p:sp>
          <p:nvSpPr>
            <p:cNvPr id="35" name="文本框 34">
              <a:extLst>
                <a:ext uri="{FF2B5EF4-FFF2-40B4-BE49-F238E27FC236}">
                  <a16:creationId xmlns="" xmlns:a16="http://schemas.microsoft.com/office/drawing/2014/main" id="{1DE74CAC-DFAD-43F0-A661-9A1EE6CA767C}"/>
                </a:ext>
              </a:extLst>
            </p:cNvPr>
            <p:cNvSpPr txBox="1"/>
            <p:nvPr/>
          </p:nvSpPr>
          <p:spPr>
            <a:xfrm>
              <a:off x="1357012" y="3275131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="" xmlns:a16="http://schemas.microsoft.com/office/drawing/2014/main" id="{0B98D1EC-EE42-4964-9224-63528D4DBB24}"/>
                </a:ext>
              </a:extLst>
            </p:cNvPr>
            <p:cNvSpPr txBox="1"/>
            <p:nvPr/>
          </p:nvSpPr>
          <p:spPr>
            <a:xfrm>
              <a:off x="1357012" y="2561116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37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F7551475-38DD-4542-AD92-A507C9A8AC67}"/>
                </a:ext>
              </a:extLst>
            </p:cNvPr>
            <p:cNvSpPr>
              <a:spLocks noEditPoints="1"/>
            </p:cNvSpPr>
            <p:nvPr/>
          </p:nvSpPr>
          <p:spPr bwMode="auto">
            <a:xfrm rot="15996887" flipV="1">
              <a:off x="2042992" y="2232407"/>
              <a:ext cx="181740" cy="1545663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FF4BF90C-63B3-4647-BE56-7E46550C6DD1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26C94939-7BEA-4477-AD7E-6D9F88482D49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贰</a:t>
            </a:r>
          </a:p>
        </p:txBody>
      </p:sp>
    </p:spTree>
    <p:extLst>
      <p:ext uri="{BB962C8B-B14F-4D97-AF65-F5344CB8AC3E}">
        <p14:creationId xmlns:p14="http://schemas.microsoft.com/office/powerpoint/2010/main" val="2344889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3993">
        <p14:ripple/>
      </p:transition>
    </mc:Choice>
    <mc:Fallback xmlns="">
      <p:transition spd="slow" advTm="399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4FC7E53-66BF-4B6D-8475-CA14257B79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3" b="43688"/>
          <a:stretch/>
        </p:blipFill>
        <p:spPr>
          <a:xfrm>
            <a:off x="3561130" y="496185"/>
            <a:ext cx="5237812" cy="3377035"/>
          </a:xfrm>
          <a:prstGeom prst="rect">
            <a:avLst/>
          </a:prstGeom>
          <a:noFill/>
        </p:spPr>
      </p:pic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B218823C-0836-42D1-8125-2391B9FEC76C}"/>
              </a:ext>
            </a:extLst>
          </p:cNvPr>
          <p:cNvSpPr txBox="1"/>
          <p:nvPr/>
        </p:nvSpPr>
        <p:spPr>
          <a:xfrm>
            <a:off x="3712152" y="2458354"/>
            <a:ext cx="928459" cy="92333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54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叁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1BFA3512-E16F-423A-8DD6-70E4A019A936}"/>
              </a:ext>
            </a:extLst>
          </p:cNvPr>
          <p:cNvSpPr txBox="1"/>
          <p:nvPr/>
        </p:nvSpPr>
        <p:spPr>
          <a:xfrm>
            <a:off x="4045137" y="3897921"/>
            <a:ext cx="3967753" cy="769441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95364EC2-803E-4440-BD45-BC92591B92D0}"/>
              </a:ext>
            </a:extLst>
          </p:cNvPr>
          <p:cNvSpPr txBox="1"/>
          <p:nvPr/>
        </p:nvSpPr>
        <p:spPr>
          <a:xfrm>
            <a:off x="3839987" y="5058165"/>
            <a:ext cx="4378052" cy="571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</a:t>
            </a:r>
          </a:p>
        </p:txBody>
      </p:sp>
    </p:spTree>
    <p:extLst>
      <p:ext uri="{BB962C8B-B14F-4D97-AF65-F5344CB8AC3E}">
        <p14:creationId xmlns:p14="http://schemas.microsoft.com/office/powerpoint/2010/main" val="2575918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933">
        <p14:ripple/>
      </p:transition>
    </mc:Choice>
    <mc:Fallback xmlns="">
      <p:transition spd="slow" advTm="493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38379961-50B5-4365-9C6F-D43B9DA516B8}"/>
              </a:ext>
            </a:extLst>
          </p:cNvPr>
          <p:cNvGrpSpPr/>
          <p:nvPr/>
        </p:nvGrpSpPr>
        <p:grpSpPr>
          <a:xfrm>
            <a:off x="2388586" y="1508499"/>
            <a:ext cx="1531329" cy="4329594"/>
            <a:chOff x="1956507" y="1518547"/>
            <a:chExt cx="1531329" cy="4329594"/>
          </a:xfrm>
        </p:grpSpPr>
        <p:grpSp>
          <p:nvGrpSpPr>
            <p:cNvPr id="9" name="组合 8">
              <a:extLst>
                <a:ext uri="{FF2B5EF4-FFF2-40B4-BE49-F238E27FC236}">
                  <a16:creationId xmlns="" xmlns:a16="http://schemas.microsoft.com/office/drawing/2014/main" id="{B29396D0-8FB3-4AFC-8747-C716694236F4}"/>
                </a:ext>
              </a:extLst>
            </p:cNvPr>
            <p:cNvGrpSpPr/>
            <p:nvPr/>
          </p:nvGrpSpPr>
          <p:grpSpPr>
            <a:xfrm>
              <a:off x="1956507" y="1518547"/>
              <a:ext cx="1531329" cy="4329594"/>
              <a:chOff x="1936410" y="1598933"/>
              <a:chExt cx="1531329" cy="4329594"/>
            </a:xfrm>
          </p:grpSpPr>
          <p:grpSp>
            <p:nvGrpSpPr>
              <p:cNvPr id="2" name="组合 1">
                <a:extLst>
                  <a:ext uri="{FF2B5EF4-FFF2-40B4-BE49-F238E27FC236}">
                    <a16:creationId xmlns="" xmlns:a16="http://schemas.microsoft.com/office/drawing/2014/main" id="{49938F98-4D65-4A80-B677-2245BC7D4C6E}"/>
                  </a:ext>
                </a:extLst>
              </p:cNvPr>
              <p:cNvGrpSpPr/>
              <p:nvPr/>
            </p:nvGrpSpPr>
            <p:grpSpPr>
              <a:xfrm>
                <a:off x="1936410" y="1598933"/>
                <a:ext cx="1531329" cy="4329594"/>
                <a:chOff x="1456231" y="2934420"/>
                <a:chExt cx="1531329" cy="1639231"/>
              </a:xfrm>
            </p:grpSpPr>
            <p:sp>
              <p:nvSpPr>
                <p:cNvPr id="3" name="文本框 2">
                  <a:extLst>
                    <a:ext uri="{FF2B5EF4-FFF2-40B4-BE49-F238E27FC236}">
                      <a16:creationId xmlns="" xmlns:a16="http://schemas.microsoft.com/office/drawing/2014/main" id="{EA5681EC-3547-49BC-A3A6-AE050509A4B1}"/>
                    </a:ext>
                  </a:extLst>
                </p:cNvPr>
                <p:cNvSpPr txBox="1"/>
                <p:nvPr/>
              </p:nvSpPr>
              <p:spPr>
                <a:xfrm>
                  <a:off x="1456231" y="2934420"/>
                  <a:ext cx="1015663" cy="1639231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>
                      <a:latin typeface="微软雅黑 Light" panose="020B0502040204020203" pitchFamily="34" charset="-122"/>
                      <a:ea typeface="微软雅黑 Light" panose="020B0502040204020203" pitchFamily="34" charset="-122"/>
                    </a:rPr>
                    <a:t>山，耸峻，回环。沧海上，白云间。商老深寻，谢公远攀。古岩泉滴滴，幽谷鸟关关。树岛西连陇塞，猿声南彻荆蛮。世人只向簪裾老，芳草空余麋鹿闲。</a:t>
                  </a:r>
                </a:p>
              </p:txBody>
            </p:sp>
            <p:sp>
              <p:nvSpPr>
                <p:cNvPr id="4" name="文本框 3">
                  <a:extLst>
                    <a:ext uri="{FF2B5EF4-FFF2-40B4-BE49-F238E27FC236}">
                      <a16:creationId xmlns="" xmlns:a16="http://schemas.microsoft.com/office/drawing/2014/main" id="{412EA901-AA7B-40E9-A5CE-A5CB118D2BCF}"/>
                    </a:ext>
                  </a:extLst>
                </p:cNvPr>
                <p:cNvSpPr txBox="1"/>
                <p:nvPr/>
              </p:nvSpPr>
              <p:spPr>
                <a:xfrm>
                  <a:off x="2587450" y="2934420"/>
                  <a:ext cx="400110" cy="60490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zh-CN" altLang="en-US" sz="1400" spc="600" dirty="0">
                      <a:latin typeface="新蒂小丸子体" panose="03000600000000000000" pitchFamily="66" charset="-122"/>
                      <a:ea typeface="新蒂小丸子体" panose="03000600000000000000" pitchFamily="66" charset="-122"/>
                    </a:rPr>
                    <a:t>请输入你的标题</a:t>
                  </a:r>
                </a:p>
              </p:txBody>
            </p:sp>
          </p:grpSp>
          <p:grpSp>
            <p:nvGrpSpPr>
              <p:cNvPr id="6" name="组合 5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6CE70D37-99DA-4646-A576-AB7CACF7CD20}"/>
                  </a:ext>
                </a:extLst>
              </p:cNvPr>
              <p:cNvGrpSpPr/>
              <p:nvPr/>
            </p:nvGrpSpPr>
            <p:grpSpPr>
              <a:xfrm>
                <a:off x="2886759" y="1598933"/>
                <a:ext cx="120580" cy="1435996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7" name="Freeform 188">
                  <a:extLst>
                    <a:ext uri="{FF2B5EF4-FFF2-40B4-BE49-F238E27FC236}">
                      <a16:creationId xmlns="" xmlns:a16="http://schemas.microsoft.com/office/drawing/2014/main" id="{6105B0CE-D796-4C12-B302-31C30DA54D5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" name="Freeform 188">
                  <a:extLst>
                    <a:ext uri="{FF2B5EF4-FFF2-40B4-BE49-F238E27FC236}">
                      <a16:creationId xmlns="" xmlns:a16="http://schemas.microsoft.com/office/drawing/2014/main" id="{C246FE14-B65E-44F5-A130-AFFB560375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>
              <a:extLst>
                <a:ext uri="{FF2B5EF4-FFF2-40B4-BE49-F238E27FC236}">
                  <a16:creationId xmlns="" xmlns:a16="http://schemas.microsoft.com/office/drawing/2014/main" id="{4FCD96CA-541D-4F9A-B47F-545DC660DD6A}"/>
                </a:ext>
              </a:extLst>
            </p:cNvPr>
            <p:cNvGrpSpPr/>
            <p:nvPr/>
          </p:nvGrpSpPr>
          <p:grpSpPr>
            <a:xfrm>
              <a:off x="2928923" y="3116235"/>
              <a:ext cx="514058" cy="441051"/>
              <a:chOff x="2203778" y="2476692"/>
              <a:chExt cx="605551" cy="523977"/>
            </a:xfrm>
          </p:grpSpPr>
          <p:pic>
            <p:nvPicPr>
              <p:cNvPr id="11" name="图片 10">
                <a:extLst>
                  <a:ext uri="{FF2B5EF4-FFF2-40B4-BE49-F238E27FC236}">
                    <a16:creationId xmlns="" xmlns:a16="http://schemas.microsoft.com/office/drawing/2014/main" id="{E65F474C-EC6A-4DB9-A22F-5FD6FCE6FB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2" name="文本框 11">
                <a:extLst>
                  <a:ext uri="{FF2B5EF4-FFF2-40B4-BE49-F238E27FC236}">
                    <a16:creationId xmlns="" xmlns:a16="http://schemas.microsoft.com/office/drawing/2014/main" id="{2B6010A1-7F8B-452A-8080-FE5D80BAF056}"/>
                  </a:ext>
                </a:extLst>
              </p:cNvPr>
              <p:cNvSpPr txBox="1"/>
              <p:nvPr/>
            </p:nvSpPr>
            <p:spPr>
              <a:xfrm>
                <a:off x="2258069" y="2561896"/>
                <a:ext cx="375426" cy="4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一</a:t>
                </a:r>
              </a:p>
            </p:txBody>
          </p:sp>
        </p:grpSp>
      </p:grpSp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1F2CE1C7-04C7-4227-AA46-E10F10C0722F}"/>
              </a:ext>
            </a:extLst>
          </p:cNvPr>
          <p:cNvGrpSpPr/>
          <p:nvPr/>
        </p:nvGrpSpPr>
        <p:grpSpPr>
          <a:xfrm>
            <a:off x="4398662" y="1514921"/>
            <a:ext cx="1531329" cy="4329594"/>
            <a:chOff x="1956507" y="1518547"/>
            <a:chExt cx="1531329" cy="4329594"/>
          </a:xfrm>
        </p:grpSpPr>
        <p:grpSp>
          <p:nvGrpSpPr>
            <p:cNvPr id="15" name="组合 14">
              <a:extLst>
                <a:ext uri="{FF2B5EF4-FFF2-40B4-BE49-F238E27FC236}">
                  <a16:creationId xmlns="" xmlns:a16="http://schemas.microsoft.com/office/drawing/2014/main" id="{1E7E7177-AE94-4399-8ED2-D4F10004FD5A}"/>
                </a:ext>
              </a:extLst>
            </p:cNvPr>
            <p:cNvGrpSpPr/>
            <p:nvPr/>
          </p:nvGrpSpPr>
          <p:grpSpPr>
            <a:xfrm>
              <a:off x="1956507" y="1518547"/>
              <a:ext cx="1531329" cy="4329594"/>
              <a:chOff x="1936410" y="1598933"/>
              <a:chExt cx="1531329" cy="4329594"/>
            </a:xfrm>
          </p:grpSpPr>
          <p:grpSp>
            <p:nvGrpSpPr>
              <p:cNvPr id="19" name="组合 18">
                <a:extLst>
                  <a:ext uri="{FF2B5EF4-FFF2-40B4-BE49-F238E27FC236}">
                    <a16:creationId xmlns="" xmlns:a16="http://schemas.microsoft.com/office/drawing/2014/main" id="{A7D18DD8-131D-46DF-A16C-991AD830AD1A}"/>
                  </a:ext>
                </a:extLst>
              </p:cNvPr>
              <p:cNvGrpSpPr/>
              <p:nvPr/>
            </p:nvGrpSpPr>
            <p:grpSpPr>
              <a:xfrm>
                <a:off x="1936410" y="1598933"/>
                <a:ext cx="1531329" cy="4329594"/>
                <a:chOff x="1456231" y="2934420"/>
                <a:chExt cx="1531329" cy="1639231"/>
              </a:xfrm>
            </p:grpSpPr>
            <p:sp>
              <p:nvSpPr>
                <p:cNvPr id="23" name="文本框 22">
                  <a:extLst>
                    <a:ext uri="{FF2B5EF4-FFF2-40B4-BE49-F238E27FC236}">
                      <a16:creationId xmlns="" xmlns:a16="http://schemas.microsoft.com/office/drawing/2014/main" id="{41D38A7C-FDAB-4BE5-8DF3-DD633496EEEF}"/>
                    </a:ext>
                  </a:extLst>
                </p:cNvPr>
                <p:cNvSpPr txBox="1"/>
                <p:nvPr/>
              </p:nvSpPr>
              <p:spPr>
                <a:xfrm>
                  <a:off x="1456231" y="2934420"/>
                  <a:ext cx="1015663" cy="1639231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>
                      <a:latin typeface="微软雅黑 Light" panose="020B0502040204020203" pitchFamily="34" charset="-122"/>
                      <a:ea typeface="微软雅黑 Light" panose="020B0502040204020203" pitchFamily="34" charset="-122"/>
                    </a:rPr>
                    <a:t>山，耸峻，回环。沧海上，白云间。商老深寻，谢公远攀。古岩泉滴滴，幽谷鸟关关。树岛西连陇塞，猿声南彻荆蛮。世人只向簪裾老，芳草空余麋鹿闲。</a:t>
                  </a:r>
                </a:p>
              </p:txBody>
            </p:sp>
            <p:sp>
              <p:nvSpPr>
                <p:cNvPr id="24" name="文本框 23">
                  <a:extLst>
                    <a:ext uri="{FF2B5EF4-FFF2-40B4-BE49-F238E27FC236}">
                      <a16:creationId xmlns="" xmlns:a16="http://schemas.microsoft.com/office/drawing/2014/main" id="{BD774358-2BFD-46DC-81CA-9D70F20229B9}"/>
                    </a:ext>
                  </a:extLst>
                </p:cNvPr>
                <p:cNvSpPr txBox="1"/>
                <p:nvPr/>
              </p:nvSpPr>
              <p:spPr>
                <a:xfrm>
                  <a:off x="2587450" y="2934420"/>
                  <a:ext cx="400110" cy="60490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zh-CN" altLang="en-US" sz="1400" spc="600" dirty="0">
                      <a:latin typeface="新蒂小丸子体" panose="03000600000000000000" pitchFamily="66" charset="-122"/>
                      <a:ea typeface="新蒂小丸子体" panose="03000600000000000000" pitchFamily="66" charset="-122"/>
                    </a:rPr>
                    <a:t>请输入你的标题</a:t>
                  </a:r>
                </a:p>
              </p:txBody>
            </p:sp>
          </p:grpSp>
          <p:grpSp>
            <p:nvGrpSpPr>
              <p:cNvPr id="20" name="组合 19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43C02DBA-2175-4D41-8E5C-33E34C49DD3B}"/>
                  </a:ext>
                </a:extLst>
              </p:cNvPr>
              <p:cNvGrpSpPr/>
              <p:nvPr/>
            </p:nvGrpSpPr>
            <p:grpSpPr>
              <a:xfrm>
                <a:off x="2886759" y="1598933"/>
                <a:ext cx="120580" cy="1435996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21" name="Freeform 188">
                  <a:extLst>
                    <a:ext uri="{FF2B5EF4-FFF2-40B4-BE49-F238E27FC236}">
                      <a16:creationId xmlns="" xmlns:a16="http://schemas.microsoft.com/office/drawing/2014/main" id="{25E70E49-38B3-4AA6-875B-E3E204A251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88">
                  <a:extLst>
                    <a:ext uri="{FF2B5EF4-FFF2-40B4-BE49-F238E27FC236}">
                      <a16:creationId xmlns="" xmlns:a16="http://schemas.microsoft.com/office/drawing/2014/main" id="{1400C3F2-C8E6-4F08-AC38-0920896B9B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组合 15">
              <a:extLst>
                <a:ext uri="{FF2B5EF4-FFF2-40B4-BE49-F238E27FC236}">
                  <a16:creationId xmlns="" xmlns:a16="http://schemas.microsoft.com/office/drawing/2014/main" id="{4803C178-BD16-4B2D-8F3B-5E728F5D470B}"/>
                </a:ext>
              </a:extLst>
            </p:cNvPr>
            <p:cNvGrpSpPr/>
            <p:nvPr/>
          </p:nvGrpSpPr>
          <p:grpSpPr>
            <a:xfrm>
              <a:off x="2928923" y="3116235"/>
              <a:ext cx="514058" cy="441051"/>
              <a:chOff x="2203778" y="2476692"/>
              <a:chExt cx="605551" cy="523977"/>
            </a:xfrm>
          </p:grpSpPr>
          <p:pic>
            <p:nvPicPr>
              <p:cNvPr id="17" name="图片 16">
                <a:extLst>
                  <a:ext uri="{FF2B5EF4-FFF2-40B4-BE49-F238E27FC236}">
                    <a16:creationId xmlns="" xmlns:a16="http://schemas.microsoft.com/office/drawing/2014/main" id="{EECE27AE-AD1D-40DD-812A-5E0DE0096C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8" name="文本框 17">
                <a:extLst>
                  <a:ext uri="{FF2B5EF4-FFF2-40B4-BE49-F238E27FC236}">
                    <a16:creationId xmlns="" xmlns:a16="http://schemas.microsoft.com/office/drawing/2014/main" id="{5EDEF341-9DD5-41E7-A336-71A3BC0BF8E3}"/>
                  </a:ext>
                </a:extLst>
              </p:cNvPr>
              <p:cNvSpPr txBox="1"/>
              <p:nvPr/>
            </p:nvSpPr>
            <p:spPr>
              <a:xfrm>
                <a:off x="2258069" y="2561896"/>
                <a:ext cx="375426" cy="4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二</a:t>
                </a:r>
              </a:p>
            </p:txBody>
          </p:sp>
        </p:grpSp>
      </p:grp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624B1E63-7221-4C6B-ADBF-EBB8DEFB567C}"/>
              </a:ext>
            </a:extLst>
          </p:cNvPr>
          <p:cNvGrpSpPr/>
          <p:nvPr/>
        </p:nvGrpSpPr>
        <p:grpSpPr>
          <a:xfrm>
            <a:off x="6408738" y="1508499"/>
            <a:ext cx="1531329" cy="4329594"/>
            <a:chOff x="1956507" y="1518547"/>
            <a:chExt cx="1531329" cy="4329594"/>
          </a:xfrm>
        </p:grpSpPr>
        <p:grpSp>
          <p:nvGrpSpPr>
            <p:cNvPr id="26" name="组合 25">
              <a:extLst>
                <a:ext uri="{FF2B5EF4-FFF2-40B4-BE49-F238E27FC236}">
                  <a16:creationId xmlns="" xmlns:a16="http://schemas.microsoft.com/office/drawing/2014/main" id="{D1E2D73C-2AC1-4780-82AC-5C9EDD3ADAC4}"/>
                </a:ext>
              </a:extLst>
            </p:cNvPr>
            <p:cNvGrpSpPr/>
            <p:nvPr/>
          </p:nvGrpSpPr>
          <p:grpSpPr>
            <a:xfrm>
              <a:off x="1956507" y="1518547"/>
              <a:ext cx="1531329" cy="4329594"/>
              <a:chOff x="1936410" y="1598933"/>
              <a:chExt cx="1531329" cy="4329594"/>
            </a:xfrm>
          </p:grpSpPr>
          <p:grpSp>
            <p:nvGrpSpPr>
              <p:cNvPr id="30" name="组合 29">
                <a:extLst>
                  <a:ext uri="{FF2B5EF4-FFF2-40B4-BE49-F238E27FC236}">
                    <a16:creationId xmlns="" xmlns:a16="http://schemas.microsoft.com/office/drawing/2014/main" id="{BC3D6211-A63F-47B4-8F80-849D3FBF89CA}"/>
                  </a:ext>
                </a:extLst>
              </p:cNvPr>
              <p:cNvGrpSpPr/>
              <p:nvPr/>
            </p:nvGrpSpPr>
            <p:grpSpPr>
              <a:xfrm>
                <a:off x="1936410" y="1598933"/>
                <a:ext cx="1531329" cy="4329594"/>
                <a:chOff x="1456231" y="2934420"/>
                <a:chExt cx="1531329" cy="1639231"/>
              </a:xfrm>
            </p:grpSpPr>
            <p:sp>
              <p:nvSpPr>
                <p:cNvPr id="34" name="文本框 33">
                  <a:extLst>
                    <a:ext uri="{FF2B5EF4-FFF2-40B4-BE49-F238E27FC236}">
                      <a16:creationId xmlns="" xmlns:a16="http://schemas.microsoft.com/office/drawing/2014/main" id="{D75A91F6-0902-4963-ACF8-1F34E980B8C3}"/>
                    </a:ext>
                  </a:extLst>
                </p:cNvPr>
                <p:cNvSpPr txBox="1"/>
                <p:nvPr/>
              </p:nvSpPr>
              <p:spPr>
                <a:xfrm>
                  <a:off x="1456231" y="2934420"/>
                  <a:ext cx="1015663" cy="1639231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>
                      <a:latin typeface="微软雅黑 Light" panose="020B0502040204020203" pitchFamily="34" charset="-122"/>
                      <a:ea typeface="微软雅黑 Light" panose="020B0502040204020203" pitchFamily="34" charset="-122"/>
                    </a:rPr>
                    <a:t>山，耸峻，回环。沧海上，白云间。商老深寻，谢公远攀。古岩泉滴滴，幽谷鸟关关。树岛西连陇塞，猿声南彻荆蛮。世人只向簪裾老，芳草空余麋鹿闲。</a:t>
                  </a:r>
                </a:p>
              </p:txBody>
            </p:sp>
            <p:sp>
              <p:nvSpPr>
                <p:cNvPr id="35" name="文本框 34">
                  <a:extLst>
                    <a:ext uri="{FF2B5EF4-FFF2-40B4-BE49-F238E27FC236}">
                      <a16:creationId xmlns="" xmlns:a16="http://schemas.microsoft.com/office/drawing/2014/main" id="{BD29F3C0-1D54-4773-B6A9-85EE965197DF}"/>
                    </a:ext>
                  </a:extLst>
                </p:cNvPr>
                <p:cNvSpPr txBox="1"/>
                <p:nvPr/>
              </p:nvSpPr>
              <p:spPr>
                <a:xfrm>
                  <a:off x="2587450" y="2934420"/>
                  <a:ext cx="400110" cy="60490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zh-CN" altLang="en-US" sz="1400" spc="600" dirty="0">
                      <a:latin typeface="新蒂小丸子体" panose="03000600000000000000" pitchFamily="66" charset="-122"/>
                      <a:ea typeface="新蒂小丸子体" panose="03000600000000000000" pitchFamily="66" charset="-122"/>
                    </a:rPr>
                    <a:t>请输入你的标题</a:t>
                  </a:r>
                </a:p>
              </p:txBody>
            </p:sp>
          </p:grpSp>
          <p:grpSp>
            <p:nvGrpSpPr>
              <p:cNvPr id="31" name="组合 3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A2377E75-1A2D-48E6-87B0-CCA540BD9DD2}"/>
                  </a:ext>
                </a:extLst>
              </p:cNvPr>
              <p:cNvGrpSpPr/>
              <p:nvPr/>
            </p:nvGrpSpPr>
            <p:grpSpPr>
              <a:xfrm>
                <a:off x="2886759" y="1598933"/>
                <a:ext cx="120580" cy="1435996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32" name="Freeform 188">
                  <a:extLst>
                    <a:ext uri="{FF2B5EF4-FFF2-40B4-BE49-F238E27FC236}">
                      <a16:creationId xmlns="" xmlns:a16="http://schemas.microsoft.com/office/drawing/2014/main" id="{474B0705-AC33-4232-B3DD-AC434F803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188">
                  <a:extLst>
                    <a:ext uri="{FF2B5EF4-FFF2-40B4-BE49-F238E27FC236}">
                      <a16:creationId xmlns="" xmlns:a16="http://schemas.microsoft.com/office/drawing/2014/main" id="{751ECF51-3CB4-4121-845E-D4BCA26FA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组合 26">
              <a:extLst>
                <a:ext uri="{FF2B5EF4-FFF2-40B4-BE49-F238E27FC236}">
                  <a16:creationId xmlns="" xmlns:a16="http://schemas.microsoft.com/office/drawing/2014/main" id="{DB17E8F5-7C3D-4B49-ABEE-31B873E87604}"/>
                </a:ext>
              </a:extLst>
            </p:cNvPr>
            <p:cNvGrpSpPr/>
            <p:nvPr/>
          </p:nvGrpSpPr>
          <p:grpSpPr>
            <a:xfrm>
              <a:off x="2928923" y="3116235"/>
              <a:ext cx="514058" cy="441051"/>
              <a:chOff x="2203778" y="2476692"/>
              <a:chExt cx="605551" cy="523977"/>
            </a:xfrm>
          </p:grpSpPr>
          <p:pic>
            <p:nvPicPr>
              <p:cNvPr id="28" name="图片 27">
                <a:extLst>
                  <a:ext uri="{FF2B5EF4-FFF2-40B4-BE49-F238E27FC236}">
                    <a16:creationId xmlns="" xmlns:a16="http://schemas.microsoft.com/office/drawing/2014/main" id="{B87714EB-DC47-46E7-9CF4-9A8F4DB910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29" name="文本框 28">
                <a:extLst>
                  <a:ext uri="{FF2B5EF4-FFF2-40B4-BE49-F238E27FC236}">
                    <a16:creationId xmlns="" xmlns:a16="http://schemas.microsoft.com/office/drawing/2014/main" id="{AB4BF2DE-AB61-42AC-B099-9B2B1333D84A}"/>
                  </a:ext>
                </a:extLst>
              </p:cNvPr>
              <p:cNvSpPr txBox="1"/>
              <p:nvPr/>
            </p:nvSpPr>
            <p:spPr>
              <a:xfrm>
                <a:off x="2258069" y="2561896"/>
                <a:ext cx="375426" cy="4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三</a:t>
                </a:r>
              </a:p>
            </p:txBody>
          </p:sp>
        </p:grp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A64C2EA7-CDB1-4BB6-A633-4F3236FBFF51}"/>
              </a:ext>
            </a:extLst>
          </p:cNvPr>
          <p:cNvGrpSpPr/>
          <p:nvPr/>
        </p:nvGrpSpPr>
        <p:grpSpPr>
          <a:xfrm>
            <a:off x="8418813" y="1514921"/>
            <a:ext cx="1531329" cy="4329594"/>
            <a:chOff x="1956507" y="1518547"/>
            <a:chExt cx="1531329" cy="4329594"/>
          </a:xfrm>
        </p:grpSpPr>
        <p:grpSp>
          <p:nvGrpSpPr>
            <p:cNvPr id="37" name="组合 36">
              <a:extLst>
                <a:ext uri="{FF2B5EF4-FFF2-40B4-BE49-F238E27FC236}">
                  <a16:creationId xmlns="" xmlns:a16="http://schemas.microsoft.com/office/drawing/2014/main" id="{42733AE5-A54F-41D1-953F-0B706092AC36}"/>
                </a:ext>
              </a:extLst>
            </p:cNvPr>
            <p:cNvGrpSpPr/>
            <p:nvPr/>
          </p:nvGrpSpPr>
          <p:grpSpPr>
            <a:xfrm>
              <a:off x="1956507" y="1518547"/>
              <a:ext cx="1531329" cy="4329594"/>
              <a:chOff x="1936410" y="1598933"/>
              <a:chExt cx="1531329" cy="4329594"/>
            </a:xfrm>
          </p:grpSpPr>
          <p:grpSp>
            <p:nvGrpSpPr>
              <p:cNvPr id="41" name="组合 40">
                <a:extLst>
                  <a:ext uri="{FF2B5EF4-FFF2-40B4-BE49-F238E27FC236}">
                    <a16:creationId xmlns="" xmlns:a16="http://schemas.microsoft.com/office/drawing/2014/main" id="{3ABCE22B-B54D-4EC5-9207-B2D86644A9FB}"/>
                  </a:ext>
                </a:extLst>
              </p:cNvPr>
              <p:cNvGrpSpPr/>
              <p:nvPr/>
            </p:nvGrpSpPr>
            <p:grpSpPr>
              <a:xfrm>
                <a:off x="1936410" y="1598933"/>
                <a:ext cx="1531329" cy="4329594"/>
                <a:chOff x="1456231" y="2934420"/>
                <a:chExt cx="1531329" cy="1639231"/>
              </a:xfrm>
            </p:grpSpPr>
            <p:sp>
              <p:nvSpPr>
                <p:cNvPr id="45" name="文本框 44">
                  <a:extLst>
                    <a:ext uri="{FF2B5EF4-FFF2-40B4-BE49-F238E27FC236}">
                      <a16:creationId xmlns="" xmlns:a16="http://schemas.microsoft.com/office/drawing/2014/main" id="{CF5B451D-68A5-459A-A31B-1601CE93F086}"/>
                    </a:ext>
                  </a:extLst>
                </p:cNvPr>
                <p:cNvSpPr txBox="1"/>
                <p:nvPr/>
              </p:nvSpPr>
              <p:spPr>
                <a:xfrm>
                  <a:off x="1456231" y="2934420"/>
                  <a:ext cx="1015663" cy="1639231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>
                      <a:latin typeface="微软雅黑 Light" panose="020B0502040204020203" pitchFamily="34" charset="-122"/>
                      <a:ea typeface="微软雅黑 Light" panose="020B0502040204020203" pitchFamily="34" charset="-122"/>
                    </a:rPr>
                    <a:t>山，耸峻，回环。沧海上，白云间。商老深寻，谢公远攀。古岩泉滴滴，幽谷鸟关关。树岛西连陇塞，猿声南彻荆蛮。世人只向簪裾老，芳草空余麋鹿闲。</a:t>
                  </a:r>
                </a:p>
              </p:txBody>
            </p:sp>
            <p:sp>
              <p:nvSpPr>
                <p:cNvPr id="46" name="文本框 45">
                  <a:extLst>
                    <a:ext uri="{FF2B5EF4-FFF2-40B4-BE49-F238E27FC236}">
                      <a16:creationId xmlns="" xmlns:a16="http://schemas.microsoft.com/office/drawing/2014/main" id="{88E20FA6-0B64-4D20-95D8-90281E25A941}"/>
                    </a:ext>
                  </a:extLst>
                </p:cNvPr>
                <p:cNvSpPr txBox="1"/>
                <p:nvPr/>
              </p:nvSpPr>
              <p:spPr>
                <a:xfrm>
                  <a:off x="2587450" y="2934420"/>
                  <a:ext cx="400110" cy="60490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zh-CN" altLang="en-US" sz="1400" spc="600" dirty="0">
                      <a:latin typeface="新蒂小丸子体" panose="03000600000000000000" pitchFamily="66" charset="-122"/>
                      <a:ea typeface="新蒂小丸子体" panose="03000600000000000000" pitchFamily="66" charset="-122"/>
                    </a:rPr>
                    <a:t>请输入你的标题</a:t>
                  </a:r>
                </a:p>
              </p:txBody>
            </p:sp>
          </p:grpSp>
          <p:grpSp>
            <p:nvGrpSpPr>
              <p:cNvPr id="42" name="组合 4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FD2EE161-E8B3-4ABA-A475-B3A3414795CA}"/>
                  </a:ext>
                </a:extLst>
              </p:cNvPr>
              <p:cNvGrpSpPr/>
              <p:nvPr/>
            </p:nvGrpSpPr>
            <p:grpSpPr>
              <a:xfrm>
                <a:off x="2886759" y="1598933"/>
                <a:ext cx="120580" cy="1435996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43" name="Freeform 188">
                  <a:extLst>
                    <a:ext uri="{FF2B5EF4-FFF2-40B4-BE49-F238E27FC236}">
                      <a16:creationId xmlns="" xmlns:a16="http://schemas.microsoft.com/office/drawing/2014/main" id="{BC1CC731-1098-4A37-94DE-A72BAECC99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188">
                  <a:extLst>
                    <a:ext uri="{FF2B5EF4-FFF2-40B4-BE49-F238E27FC236}">
                      <a16:creationId xmlns="" xmlns:a16="http://schemas.microsoft.com/office/drawing/2014/main" id="{A497A2B6-0B88-476E-9E04-682E7D5C4EC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" name="组合 37">
              <a:extLst>
                <a:ext uri="{FF2B5EF4-FFF2-40B4-BE49-F238E27FC236}">
                  <a16:creationId xmlns="" xmlns:a16="http://schemas.microsoft.com/office/drawing/2014/main" id="{A3DEBB88-BDAD-452D-B061-51FCBB16A7A6}"/>
                </a:ext>
              </a:extLst>
            </p:cNvPr>
            <p:cNvGrpSpPr/>
            <p:nvPr/>
          </p:nvGrpSpPr>
          <p:grpSpPr>
            <a:xfrm>
              <a:off x="2928923" y="3116233"/>
              <a:ext cx="514058" cy="487373"/>
              <a:chOff x="2203778" y="2476692"/>
              <a:chExt cx="605551" cy="579009"/>
            </a:xfrm>
          </p:grpSpPr>
          <p:pic>
            <p:nvPicPr>
              <p:cNvPr id="39" name="图片 38">
                <a:extLst>
                  <a:ext uri="{FF2B5EF4-FFF2-40B4-BE49-F238E27FC236}">
                    <a16:creationId xmlns="" xmlns:a16="http://schemas.microsoft.com/office/drawing/2014/main" id="{41510E1E-07E0-43F9-BB94-FBB7B0CAE5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40" name="文本框 39">
                <a:extLst>
                  <a:ext uri="{FF2B5EF4-FFF2-40B4-BE49-F238E27FC236}">
                    <a16:creationId xmlns="" xmlns:a16="http://schemas.microsoft.com/office/drawing/2014/main" id="{40BC036A-843F-4593-8B8B-E270E606DC27}"/>
                  </a:ext>
                </a:extLst>
              </p:cNvPr>
              <p:cNvSpPr txBox="1"/>
              <p:nvPr/>
            </p:nvSpPr>
            <p:spPr>
              <a:xfrm>
                <a:off x="2248804" y="2616928"/>
                <a:ext cx="375426" cy="4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四</a:t>
                </a:r>
              </a:p>
            </p:txBody>
          </p:sp>
        </p:grpSp>
      </p:grpSp>
      <p:pic>
        <p:nvPicPr>
          <p:cNvPr id="47" name="图片 46">
            <a:extLst>
              <a:ext uri="{FF2B5EF4-FFF2-40B4-BE49-F238E27FC236}">
                <a16:creationId xmlns="" xmlns:a16="http://schemas.microsoft.com/office/drawing/2014/main" id="{E04A1730-7DF4-4EB5-89C3-790DB10B605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1107141" y="4194525"/>
            <a:ext cx="3029720" cy="1502341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9FBE9CA2-F3E6-4375-9B5F-B8FCEC1E021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9391229" y="602184"/>
            <a:ext cx="2019647" cy="1001478"/>
          </a:xfrm>
          <a:prstGeom prst="rect">
            <a:avLst/>
          </a:prstGeom>
        </p:spPr>
      </p:pic>
      <p:sp>
        <p:nvSpPr>
          <p:cNvPr id="49" name="文本框 48">
            <a:extLst>
              <a:ext uri="{FF2B5EF4-FFF2-40B4-BE49-F238E27FC236}">
                <a16:creationId xmlns="" xmlns:a16="http://schemas.microsoft.com/office/drawing/2014/main" id="{88CC7EC4-54C8-44B2-9200-88CD60D50851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4C841746-A5DA-4B68-AE66-F5AEB264B3FE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叁</a:t>
            </a:r>
          </a:p>
        </p:txBody>
      </p:sp>
    </p:spTree>
    <p:extLst>
      <p:ext uri="{BB962C8B-B14F-4D97-AF65-F5344CB8AC3E}">
        <p14:creationId xmlns:p14="http://schemas.microsoft.com/office/powerpoint/2010/main" val="58495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944">
        <p14:ripple/>
      </p:transition>
    </mc:Choice>
    <mc:Fallback xmlns="">
      <p:transition spd="slow" advTm="594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7C1E2495-C678-4076-8339-65441F5ADB8F}"/>
              </a:ext>
            </a:extLst>
          </p:cNvPr>
          <p:cNvGrpSpPr/>
          <p:nvPr/>
        </p:nvGrpSpPr>
        <p:grpSpPr>
          <a:xfrm>
            <a:off x="704013" y="1500641"/>
            <a:ext cx="10781255" cy="3846431"/>
            <a:chOff x="704013" y="1500641"/>
            <a:chExt cx="10781255" cy="3846431"/>
          </a:xfrm>
        </p:grpSpPr>
        <p:grpSp>
          <p:nvGrpSpPr>
            <p:cNvPr id="2" name="组合 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FDF6BB14-B7C1-4D38-B11C-7CFE97D81F89}"/>
                </a:ext>
              </a:extLst>
            </p:cNvPr>
            <p:cNvGrpSpPr/>
            <p:nvPr/>
          </p:nvGrpSpPr>
          <p:grpSpPr>
            <a:xfrm rot="16200000" flipV="1">
              <a:off x="6029642" y="-1979527"/>
              <a:ext cx="129997" cy="10781255"/>
              <a:chOff x="710141" y="686431"/>
              <a:chExt cx="95683" cy="1445628"/>
            </a:xfrm>
            <a:solidFill>
              <a:srgbClr val="3A6C76"/>
            </a:solidFill>
          </p:grpSpPr>
          <p:sp>
            <p:nvSpPr>
              <p:cNvPr id="3" name="Freeform 188">
                <a:extLst>
                  <a:ext uri="{FF2B5EF4-FFF2-40B4-BE49-F238E27FC236}">
                    <a16:creationId xmlns="" xmlns:a16="http://schemas.microsoft.com/office/drawing/2014/main" id="{688BAC83-FFBA-4D34-ABC5-580D2AC26B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V="1">
                <a:off x="710141" y="686432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" name="Freeform 188">
                <a:extLst>
                  <a:ext uri="{FF2B5EF4-FFF2-40B4-BE49-F238E27FC236}">
                    <a16:creationId xmlns="" xmlns:a16="http://schemas.microsoft.com/office/drawing/2014/main" id="{604D4603-3D02-4057-865F-6871115482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141" y="686431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组合 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B4ACE024-1F31-48D3-9143-159F97771C3F}"/>
                </a:ext>
              </a:extLst>
            </p:cNvPr>
            <p:cNvGrpSpPr/>
            <p:nvPr/>
          </p:nvGrpSpPr>
          <p:grpSpPr>
            <a:xfrm rot="13353238" flipV="1">
              <a:off x="2643438" y="1500641"/>
              <a:ext cx="108856" cy="2580123"/>
              <a:chOff x="710141" y="686431"/>
              <a:chExt cx="95683" cy="1445628"/>
            </a:xfrm>
            <a:solidFill>
              <a:srgbClr val="3A6C76"/>
            </a:solidFill>
          </p:grpSpPr>
          <p:sp>
            <p:nvSpPr>
              <p:cNvPr id="6" name="Freeform 188">
                <a:extLst>
                  <a:ext uri="{FF2B5EF4-FFF2-40B4-BE49-F238E27FC236}">
                    <a16:creationId xmlns="" xmlns:a16="http://schemas.microsoft.com/office/drawing/2014/main" id="{42B64DAB-DEFA-42ED-97FB-19F2F6BAD8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V="1">
                <a:off x="710141" y="686432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188">
                <a:extLst>
                  <a:ext uri="{FF2B5EF4-FFF2-40B4-BE49-F238E27FC236}">
                    <a16:creationId xmlns="" xmlns:a16="http://schemas.microsoft.com/office/drawing/2014/main" id="{894A7927-6782-4B7E-A2AF-308BC32C6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141" y="686431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<a:extLst>
                <a:ext uri="{FF2B5EF4-FFF2-40B4-BE49-F238E27FC236}">
                  <a16:creationId xmlns="" xmlns:a16="http://schemas.microsoft.com/office/drawing/2014/main" id="{2191E6F6-B699-41F4-9DDE-571E8BBA4386}"/>
                </a:ext>
              </a:extLst>
            </p:cNvPr>
            <p:cNvGrpSpPr/>
            <p:nvPr/>
          </p:nvGrpSpPr>
          <p:grpSpPr>
            <a:xfrm rot="13353238" flipV="1">
              <a:off x="8565414" y="2766949"/>
              <a:ext cx="108856" cy="2580123"/>
              <a:chOff x="710141" y="686431"/>
              <a:chExt cx="95683" cy="1445628"/>
            </a:xfrm>
            <a:solidFill>
              <a:srgbClr val="3A6C76"/>
            </a:solidFill>
          </p:grpSpPr>
          <p:sp>
            <p:nvSpPr>
              <p:cNvPr id="15" name="Freeform 188">
                <a:extLst>
                  <a:ext uri="{FF2B5EF4-FFF2-40B4-BE49-F238E27FC236}">
                    <a16:creationId xmlns="" xmlns:a16="http://schemas.microsoft.com/office/drawing/2014/main" id="{B110AEF1-E985-4DB5-9DBB-C4CAA41C2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flipV="1">
                <a:off x="710141" y="686432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88">
                <a:extLst>
                  <a:ext uri="{FF2B5EF4-FFF2-40B4-BE49-F238E27FC236}">
                    <a16:creationId xmlns="" xmlns:a16="http://schemas.microsoft.com/office/drawing/2014/main" id="{57857B35-3AF3-414A-8476-F760C3607C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141" y="686431"/>
                <a:ext cx="95683" cy="1445627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79E7D386-9815-48DE-9E77-FAD2E74495A0}"/>
              </a:ext>
            </a:extLst>
          </p:cNvPr>
          <p:cNvGrpSpPr/>
          <p:nvPr/>
        </p:nvGrpSpPr>
        <p:grpSpPr>
          <a:xfrm>
            <a:off x="3888943" y="1756109"/>
            <a:ext cx="3818354" cy="1303115"/>
            <a:chOff x="3888943" y="1756109"/>
            <a:chExt cx="3818354" cy="1303115"/>
          </a:xfrm>
        </p:grpSpPr>
        <p:sp>
          <p:nvSpPr>
            <p:cNvPr id="17" name="文本框 16">
              <a:extLst>
                <a:ext uri="{FF2B5EF4-FFF2-40B4-BE49-F238E27FC236}">
                  <a16:creationId xmlns="" xmlns:a16="http://schemas.microsoft.com/office/drawing/2014/main" id="{5B6B1C66-4435-41DA-9C04-B3C824325D38}"/>
                </a:ext>
              </a:extLst>
            </p:cNvPr>
            <p:cNvSpPr txBox="1"/>
            <p:nvPr/>
          </p:nvSpPr>
          <p:spPr>
            <a:xfrm>
              <a:off x="3888943" y="1756109"/>
              <a:ext cx="381835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="" xmlns:a16="http://schemas.microsoft.com/office/drawing/2014/main" id="{54B1A958-84C7-4E94-B745-F0433E22408F}"/>
                </a:ext>
              </a:extLst>
            </p:cNvPr>
            <p:cNvSpPr txBox="1"/>
            <p:nvPr/>
          </p:nvSpPr>
          <p:spPr>
            <a:xfrm>
              <a:off x="3938896" y="2751447"/>
              <a:ext cx="1531188" cy="307777"/>
            </a:xfrm>
            <a:prstGeom prst="rect">
              <a:avLst/>
            </a:prstGeom>
            <a:solidFill>
              <a:srgbClr val="3A6C76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400" dirty="0">
                  <a:solidFill>
                    <a:schemeClr val="bg1">
                      <a:lumMod val="9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="" xmlns:a16="http://schemas.microsoft.com/office/drawing/2014/main" id="{5FE8566B-569B-48DD-9B93-A1A0D4E93CC0}"/>
              </a:ext>
            </a:extLst>
          </p:cNvPr>
          <p:cNvGrpSpPr/>
          <p:nvPr/>
        </p:nvGrpSpPr>
        <p:grpSpPr>
          <a:xfrm>
            <a:off x="3870489" y="4006292"/>
            <a:ext cx="3836808" cy="1314049"/>
            <a:chOff x="3870489" y="4006292"/>
            <a:chExt cx="3836808" cy="1314049"/>
          </a:xfrm>
        </p:grpSpPr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3FC5B7F2-066E-4B3A-8300-05B4B1B768BD}"/>
                </a:ext>
              </a:extLst>
            </p:cNvPr>
            <p:cNvSpPr txBox="1"/>
            <p:nvPr/>
          </p:nvSpPr>
          <p:spPr>
            <a:xfrm>
              <a:off x="3870489" y="4397011"/>
              <a:ext cx="383680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CD90BAC4-EAAF-41E9-BFB7-9CF19DAA81F0}"/>
                </a:ext>
              </a:extLst>
            </p:cNvPr>
            <p:cNvSpPr txBox="1"/>
            <p:nvPr/>
          </p:nvSpPr>
          <p:spPr>
            <a:xfrm>
              <a:off x="5925237" y="4006292"/>
              <a:ext cx="1531188" cy="307777"/>
            </a:xfrm>
            <a:prstGeom prst="rect">
              <a:avLst/>
            </a:prstGeom>
            <a:solidFill>
              <a:srgbClr val="3A6C76"/>
            </a:solidFill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>
                      <a:lumMod val="9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85331E1B-75EC-497C-B559-57AB7F56566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8259956" y="752033"/>
            <a:ext cx="2869282" cy="2103095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356A1C5F-FAF2-4436-989A-07B9A6F25B72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BBEB4304-1D80-4201-8A67-67B54AAA9FD5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叁</a:t>
            </a:r>
          </a:p>
        </p:txBody>
      </p:sp>
    </p:spTree>
    <p:extLst>
      <p:ext uri="{BB962C8B-B14F-4D97-AF65-F5344CB8AC3E}">
        <p14:creationId xmlns:p14="http://schemas.microsoft.com/office/powerpoint/2010/main" val="1751109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745">
        <p14:ripple/>
      </p:transition>
    </mc:Choice>
    <mc:Fallback xmlns="">
      <p:transition spd="slow" advTm="474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8E9DBAEA-AAEF-4FAB-9E90-73B3EC5BC058}"/>
              </a:ext>
            </a:extLst>
          </p:cNvPr>
          <p:cNvGrpSpPr/>
          <p:nvPr/>
        </p:nvGrpSpPr>
        <p:grpSpPr>
          <a:xfrm>
            <a:off x="2572377" y="2571924"/>
            <a:ext cx="110533" cy="1774079"/>
            <a:chOff x="710141" y="686431"/>
            <a:chExt cx="95683" cy="1445628"/>
          </a:xfrm>
          <a:solidFill>
            <a:srgbClr val="3A6C76"/>
          </a:solidFill>
        </p:grpSpPr>
        <p:sp>
          <p:nvSpPr>
            <p:cNvPr id="3" name="Freeform 188">
              <a:extLst>
                <a:ext uri="{FF2B5EF4-FFF2-40B4-BE49-F238E27FC236}">
                  <a16:creationId xmlns="" xmlns:a16="http://schemas.microsoft.com/office/drawing/2014/main" id="{607D8414-53B1-428F-A27A-27FF4EB035FB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710141" y="686432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88">
              <a:extLst>
                <a:ext uri="{FF2B5EF4-FFF2-40B4-BE49-F238E27FC236}">
                  <a16:creationId xmlns="" xmlns:a16="http://schemas.microsoft.com/office/drawing/2014/main" id="{78524025-C099-4212-9B5D-EFE0C1B31B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141" y="686431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74F42519-4212-4690-AC70-A6070D9D9BCE}"/>
              </a:ext>
            </a:extLst>
          </p:cNvPr>
          <p:cNvSpPr txBox="1"/>
          <p:nvPr/>
        </p:nvSpPr>
        <p:spPr>
          <a:xfrm>
            <a:off x="3014737" y="2703663"/>
            <a:ext cx="62297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AC463045-5E87-4CBB-A4DD-BBFC9317D3BD}"/>
              </a:ext>
            </a:extLst>
          </p:cNvPr>
          <p:cNvSpPr txBox="1"/>
          <p:nvPr/>
        </p:nvSpPr>
        <p:spPr>
          <a:xfrm>
            <a:off x="3014737" y="3458964"/>
            <a:ext cx="62297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grpSp>
        <p:nvGrpSpPr>
          <p:cNvPr id="7" name="组合 6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98033D7A-3444-436D-B816-E3C5CF345E85}"/>
              </a:ext>
            </a:extLst>
          </p:cNvPr>
          <p:cNvGrpSpPr/>
          <p:nvPr/>
        </p:nvGrpSpPr>
        <p:grpSpPr>
          <a:xfrm flipH="1">
            <a:off x="9576311" y="2571924"/>
            <a:ext cx="110533" cy="1774079"/>
            <a:chOff x="710141" y="686431"/>
            <a:chExt cx="95683" cy="1445628"/>
          </a:xfrm>
          <a:solidFill>
            <a:srgbClr val="3A6C76"/>
          </a:solidFill>
        </p:grpSpPr>
        <p:sp>
          <p:nvSpPr>
            <p:cNvPr id="8" name="Freeform 188">
              <a:extLst>
                <a:ext uri="{FF2B5EF4-FFF2-40B4-BE49-F238E27FC236}">
                  <a16:creationId xmlns="" xmlns:a16="http://schemas.microsoft.com/office/drawing/2014/main" id="{9C6F63F3-CC08-4A11-A3F4-AA971F42B462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710141" y="686432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88">
              <a:extLst>
                <a:ext uri="{FF2B5EF4-FFF2-40B4-BE49-F238E27FC236}">
                  <a16:creationId xmlns="" xmlns:a16="http://schemas.microsoft.com/office/drawing/2014/main" id="{206CE834-4C95-4F9E-957E-AC6F5E1CC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141" y="686431"/>
              <a:ext cx="95683" cy="1445627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5D58F73A-19D2-4EC6-B4D0-1EE53C5234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7159206" y="3946669"/>
            <a:ext cx="2869282" cy="2103095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="" xmlns:a16="http://schemas.microsoft.com/office/drawing/2014/main" id="{EFA26D85-68D8-4622-8B96-C760412EA9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1800477" y="763324"/>
            <a:ext cx="3029720" cy="1502341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055F07F5-A0DA-4F97-AFE7-A4AA21BD60DF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E509DB22-66F8-4B1F-829D-771A9128B77A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叁</a:t>
            </a:r>
          </a:p>
        </p:txBody>
      </p:sp>
    </p:spTree>
    <p:extLst>
      <p:ext uri="{BB962C8B-B14F-4D97-AF65-F5344CB8AC3E}">
        <p14:creationId xmlns:p14="http://schemas.microsoft.com/office/powerpoint/2010/main" val="3095623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6544">
        <p14:ripple/>
      </p:transition>
    </mc:Choice>
    <mc:Fallback xmlns="">
      <p:transition spd="slow" advTm="654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2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>
            <a:extLst>
              <a:ext uri="{FF2B5EF4-FFF2-40B4-BE49-F238E27FC236}">
                <a16:creationId xmlns="" xmlns:a16="http://schemas.microsoft.com/office/drawing/2014/main" id="{910E7EA8-B080-41B0-831D-97DBE79C550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7284831" y="1056375"/>
            <a:ext cx="3929372" cy="2880108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="" xmlns:a16="http://schemas.microsoft.com/office/drawing/2014/main" id="{90B6B70E-BBCA-485F-873D-299D4B01AEF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>
            <a:off x="2003357" y="4147087"/>
            <a:ext cx="3029720" cy="1502341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31FBB6E-AB00-4E55-A765-A7DC0564A943}"/>
              </a:ext>
            </a:extLst>
          </p:cNvPr>
          <p:cNvGrpSpPr/>
          <p:nvPr/>
        </p:nvGrpSpPr>
        <p:grpSpPr>
          <a:xfrm>
            <a:off x="2003357" y="1313823"/>
            <a:ext cx="4323060" cy="2065331"/>
            <a:chOff x="2003357" y="1313823"/>
            <a:chExt cx="4323060" cy="2065331"/>
          </a:xfrm>
        </p:grpSpPr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CD8B0DBF-F06A-4484-A3B8-48C4080DD8C0}"/>
                </a:ext>
              </a:extLst>
            </p:cNvPr>
            <p:cNvGrpSpPr/>
            <p:nvPr/>
          </p:nvGrpSpPr>
          <p:grpSpPr>
            <a:xfrm>
              <a:off x="2749689" y="1348583"/>
              <a:ext cx="3576728" cy="2030571"/>
              <a:chOff x="1736709" y="1733588"/>
              <a:chExt cx="3576728" cy="2030571"/>
            </a:xfrm>
          </p:grpSpPr>
          <p:sp>
            <p:nvSpPr>
              <p:cNvPr id="6" name="文本框 5">
                <a:extLst>
                  <a:ext uri="{FF2B5EF4-FFF2-40B4-BE49-F238E27FC236}">
                    <a16:creationId xmlns="" xmlns:a16="http://schemas.microsoft.com/office/drawing/2014/main" id="{961BC1B8-78FB-49A4-98C9-1861D805990D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="" xmlns:a16="http://schemas.microsoft.com/office/drawing/2014/main" id="{37FD79F8-1AD1-454D-B6F8-BDC335510ED1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8" name="组合 7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AEDBCDF9-A322-45E1-A54A-F0D87526DE50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9" name="Freeform 188">
                  <a:extLst>
                    <a:ext uri="{FF2B5EF4-FFF2-40B4-BE49-F238E27FC236}">
                      <a16:creationId xmlns="" xmlns:a16="http://schemas.microsoft.com/office/drawing/2014/main" id="{A1C8081A-3753-4107-85B4-556CC9EDA30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" name="Freeform 188">
                  <a:extLst>
                    <a:ext uri="{FF2B5EF4-FFF2-40B4-BE49-F238E27FC236}">
                      <a16:creationId xmlns="" xmlns:a16="http://schemas.microsoft.com/office/drawing/2014/main" id="{A6D7A7EF-1A7A-429A-8017-4B6EB59EAB5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组合 25">
              <a:extLst>
                <a:ext uri="{FF2B5EF4-FFF2-40B4-BE49-F238E27FC236}">
                  <a16:creationId xmlns="" xmlns:a16="http://schemas.microsoft.com/office/drawing/2014/main" id="{0F42BD3F-55B2-40A0-A3ED-C895CD0ECD98}"/>
                </a:ext>
              </a:extLst>
            </p:cNvPr>
            <p:cNvGrpSpPr/>
            <p:nvPr/>
          </p:nvGrpSpPr>
          <p:grpSpPr>
            <a:xfrm>
              <a:off x="2003357" y="1313823"/>
              <a:ext cx="605551" cy="543616"/>
              <a:chOff x="2203778" y="2476692"/>
              <a:chExt cx="605551" cy="543616"/>
            </a:xfrm>
          </p:grpSpPr>
          <p:pic>
            <p:nvPicPr>
              <p:cNvPr id="27" name="图片 26">
                <a:extLst>
                  <a:ext uri="{FF2B5EF4-FFF2-40B4-BE49-F238E27FC236}">
                    <a16:creationId xmlns="" xmlns:a16="http://schemas.microsoft.com/office/drawing/2014/main" id="{57CC1C70-C6EB-4F17-A66B-A883A9E9D0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28" name="文本框 27">
                <a:extLst>
                  <a:ext uri="{FF2B5EF4-FFF2-40B4-BE49-F238E27FC236}">
                    <a16:creationId xmlns="" xmlns:a16="http://schemas.microsoft.com/office/drawing/2014/main" id="{D54F8FA7-658A-4629-BD8E-A93770BAFFB4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一</a:t>
                </a:r>
              </a:p>
            </p:txBody>
          </p:sp>
        </p:grpSp>
      </p:grp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B1A2C305-1E24-4B28-B01E-117ED5E462DB}"/>
              </a:ext>
            </a:extLst>
          </p:cNvPr>
          <p:cNvGrpSpPr/>
          <p:nvPr/>
        </p:nvGrpSpPr>
        <p:grpSpPr>
          <a:xfrm>
            <a:off x="3704536" y="2901580"/>
            <a:ext cx="4271485" cy="2086985"/>
            <a:chOff x="3704536" y="2901580"/>
            <a:chExt cx="4271485" cy="2086985"/>
          </a:xfrm>
        </p:grpSpPr>
        <p:grpSp>
          <p:nvGrpSpPr>
            <p:cNvPr id="12" name="组合 11">
              <a:extLst>
                <a:ext uri="{FF2B5EF4-FFF2-40B4-BE49-F238E27FC236}">
                  <a16:creationId xmlns="" xmlns:a16="http://schemas.microsoft.com/office/drawing/2014/main" id="{7128CA92-72D4-4CD0-8226-1F93BC6D861F}"/>
                </a:ext>
              </a:extLst>
            </p:cNvPr>
            <p:cNvGrpSpPr/>
            <p:nvPr/>
          </p:nvGrpSpPr>
          <p:grpSpPr>
            <a:xfrm>
              <a:off x="4399293" y="2957994"/>
              <a:ext cx="3576728" cy="2030571"/>
              <a:chOff x="1736709" y="1733588"/>
              <a:chExt cx="3576728" cy="2030571"/>
            </a:xfrm>
          </p:grpSpPr>
          <p:sp>
            <p:nvSpPr>
              <p:cNvPr id="13" name="文本框 12">
                <a:extLst>
                  <a:ext uri="{FF2B5EF4-FFF2-40B4-BE49-F238E27FC236}">
                    <a16:creationId xmlns="" xmlns:a16="http://schemas.microsoft.com/office/drawing/2014/main" id="{9340F6C0-4517-40B6-9A95-B2011A11F3C4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="" xmlns:a16="http://schemas.microsoft.com/office/drawing/2014/main" id="{0ABFD2C4-BDA4-4961-AC85-40480599AF2D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15" name="组合 1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89FB4AEF-148F-4D50-B0B1-69571F29968C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16" name="Freeform 188">
                  <a:extLst>
                    <a:ext uri="{FF2B5EF4-FFF2-40B4-BE49-F238E27FC236}">
                      <a16:creationId xmlns="" xmlns:a16="http://schemas.microsoft.com/office/drawing/2014/main" id="{64223510-0864-45B5-A374-06B1B1206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188">
                  <a:extLst>
                    <a:ext uri="{FF2B5EF4-FFF2-40B4-BE49-F238E27FC236}">
                      <a16:creationId xmlns="" xmlns:a16="http://schemas.microsoft.com/office/drawing/2014/main" id="{EC883BCA-41BD-4EE5-987E-5876F739E6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" name="组合 28">
              <a:extLst>
                <a:ext uri="{FF2B5EF4-FFF2-40B4-BE49-F238E27FC236}">
                  <a16:creationId xmlns="" xmlns:a16="http://schemas.microsoft.com/office/drawing/2014/main" id="{B5E8D404-53CE-4275-B88F-FE9B7AAF789A}"/>
                </a:ext>
              </a:extLst>
            </p:cNvPr>
            <p:cNvGrpSpPr/>
            <p:nvPr/>
          </p:nvGrpSpPr>
          <p:grpSpPr>
            <a:xfrm>
              <a:off x="3704536" y="2901580"/>
              <a:ext cx="605551" cy="543616"/>
              <a:chOff x="2203778" y="2476692"/>
              <a:chExt cx="605551" cy="543616"/>
            </a:xfrm>
          </p:grpSpPr>
          <p:pic>
            <p:nvPicPr>
              <p:cNvPr id="30" name="图片 29">
                <a:extLst>
                  <a:ext uri="{FF2B5EF4-FFF2-40B4-BE49-F238E27FC236}">
                    <a16:creationId xmlns="" xmlns:a16="http://schemas.microsoft.com/office/drawing/2014/main" id="{113A9B19-2B69-4893-9216-066BDF6D63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31" name="文本框 30">
                <a:extLst>
                  <a:ext uri="{FF2B5EF4-FFF2-40B4-BE49-F238E27FC236}">
                    <a16:creationId xmlns="" xmlns:a16="http://schemas.microsoft.com/office/drawing/2014/main" id="{93726309-B261-4F27-81FA-ACA7DAEA91B7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二</a:t>
                </a: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0142D3CB-BD4D-4B67-8DCB-4E138E0763F2}"/>
              </a:ext>
            </a:extLst>
          </p:cNvPr>
          <p:cNvGrpSpPr/>
          <p:nvPr/>
        </p:nvGrpSpPr>
        <p:grpSpPr>
          <a:xfrm>
            <a:off x="5281891" y="4497789"/>
            <a:ext cx="4271721" cy="2088464"/>
            <a:chOff x="5281891" y="4497789"/>
            <a:chExt cx="4271721" cy="2088464"/>
          </a:xfrm>
        </p:grpSpPr>
        <p:grpSp>
          <p:nvGrpSpPr>
            <p:cNvPr id="18" name="组合 17">
              <a:extLst>
                <a:ext uri="{FF2B5EF4-FFF2-40B4-BE49-F238E27FC236}">
                  <a16:creationId xmlns="" xmlns:a16="http://schemas.microsoft.com/office/drawing/2014/main" id="{40244A6F-861D-4271-B02A-F737330C5C29}"/>
                </a:ext>
              </a:extLst>
            </p:cNvPr>
            <p:cNvGrpSpPr/>
            <p:nvPr/>
          </p:nvGrpSpPr>
          <p:grpSpPr>
            <a:xfrm>
              <a:off x="5976884" y="4555682"/>
              <a:ext cx="3576728" cy="2030571"/>
              <a:chOff x="1736709" y="1733588"/>
              <a:chExt cx="3576728" cy="2030571"/>
            </a:xfrm>
          </p:grpSpPr>
          <p:sp>
            <p:nvSpPr>
              <p:cNvPr id="19" name="文本框 18">
                <a:extLst>
                  <a:ext uri="{FF2B5EF4-FFF2-40B4-BE49-F238E27FC236}">
                    <a16:creationId xmlns="" xmlns:a16="http://schemas.microsoft.com/office/drawing/2014/main" id="{670D4283-3F2D-4709-B547-16BD077BEC53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="" xmlns:a16="http://schemas.microsoft.com/office/drawing/2014/main" id="{3CF555F5-83D0-4918-9DD9-4CBBCC6F4417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21" name="组合 2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ADB3A570-7B32-4507-9A5F-951EC30A1AAE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22" name="Freeform 188">
                  <a:extLst>
                    <a:ext uri="{FF2B5EF4-FFF2-40B4-BE49-F238E27FC236}">
                      <a16:creationId xmlns="" xmlns:a16="http://schemas.microsoft.com/office/drawing/2014/main" id="{0E263A56-C610-4AEC-9009-6215C62CF43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188">
                  <a:extLst>
                    <a:ext uri="{FF2B5EF4-FFF2-40B4-BE49-F238E27FC236}">
                      <a16:creationId xmlns="" xmlns:a16="http://schemas.microsoft.com/office/drawing/2014/main" id="{E83D1E2F-CF93-42EF-849D-F6BFBCE232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" name="组合 31">
              <a:extLst>
                <a:ext uri="{FF2B5EF4-FFF2-40B4-BE49-F238E27FC236}">
                  <a16:creationId xmlns="" xmlns:a16="http://schemas.microsoft.com/office/drawing/2014/main" id="{0C2197BF-F6AC-49F0-944A-C63E349A1D83}"/>
                </a:ext>
              </a:extLst>
            </p:cNvPr>
            <p:cNvGrpSpPr/>
            <p:nvPr/>
          </p:nvGrpSpPr>
          <p:grpSpPr>
            <a:xfrm>
              <a:off x="5281891" y="4497789"/>
              <a:ext cx="605551" cy="543616"/>
              <a:chOff x="2203778" y="2476692"/>
              <a:chExt cx="605551" cy="543616"/>
            </a:xfrm>
          </p:grpSpPr>
          <p:pic>
            <p:nvPicPr>
              <p:cNvPr id="33" name="图片 32">
                <a:extLst>
                  <a:ext uri="{FF2B5EF4-FFF2-40B4-BE49-F238E27FC236}">
                    <a16:creationId xmlns="" xmlns:a16="http://schemas.microsoft.com/office/drawing/2014/main" id="{30D5F60F-A13C-477C-95DC-FB4CFC302C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34" name="文本框 33">
                <a:extLst>
                  <a:ext uri="{FF2B5EF4-FFF2-40B4-BE49-F238E27FC236}">
                    <a16:creationId xmlns="" xmlns:a16="http://schemas.microsoft.com/office/drawing/2014/main" id="{7CFBBD54-7BB6-4581-8189-656AE8FD6860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三</a:t>
                </a:r>
              </a:p>
            </p:txBody>
          </p:sp>
        </p:grpSp>
      </p:grp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E0A96103-1DC7-4F8D-96E3-FE3FA2BDCB33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FB7ACFA9-D66E-47B2-BE40-DF7AD02F7368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叁</a:t>
            </a:r>
          </a:p>
        </p:txBody>
      </p:sp>
    </p:spTree>
    <p:extLst>
      <p:ext uri="{BB962C8B-B14F-4D97-AF65-F5344CB8AC3E}">
        <p14:creationId xmlns:p14="http://schemas.microsoft.com/office/powerpoint/2010/main" val="198634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697">
        <p14:ripple/>
      </p:transition>
    </mc:Choice>
    <mc:Fallback xmlns="">
      <p:transition spd="slow" advTm="469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4FC7E53-66BF-4B6D-8475-CA14257B79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3" b="43688"/>
          <a:stretch/>
        </p:blipFill>
        <p:spPr>
          <a:xfrm>
            <a:off x="3561130" y="496185"/>
            <a:ext cx="5237812" cy="3377035"/>
          </a:xfrm>
          <a:prstGeom prst="rect">
            <a:avLst/>
          </a:prstGeom>
          <a:noFill/>
        </p:spPr>
      </p:pic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B218823C-0836-42D1-8125-2391B9FEC76C}"/>
              </a:ext>
            </a:extLst>
          </p:cNvPr>
          <p:cNvSpPr txBox="1"/>
          <p:nvPr/>
        </p:nvSpPr>
        <p:spPr>
          <a:xfrm>
            <a:off x="3712152" y="2458354"/>
            <a:ext cx="928459" cy="92333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54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1BFA3512-E16F-423A-8DD6-70E4A019A936}"/>
              </a:ext>
            </a:extLst>
          </p:cNvPr>
          <p:cNvSpPr txBox="1"/>
          <p:nvPr/>
        </p:nvSpPr>
        <p:spPr>
          <a:xfrm>
            <a:off x="4045137" y="3897921"/>
            <a:ext cx="3967753" cy="769441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95364EC2-803E-4440-BD45-BC92591B92D0}"/>
              </a:ext>
            </a:extLst>
          </p:cNvPr>
          <p:cNvSpPr txBox="1"/>
          <p:nvPr/>
        </p:nvSpPr>
        <p:spPr>
          <a:xfrm>
            <a:off x="3839987" y="5058165"/>
            <a:ext cx="4378052" cy="571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</a:t>
            </a:r>
          </a:p>
        </p:txBody>
      </p:sp>
    </p:spTree>
    <p:extLst>
      <p:ext uri="{BB962C8B-B14F-4D97-AF65-F5344CB8AC3E}">
        <p14:creationId xmlns:p14="http://schemas.microsoft.com/office/powerpoint/2010/main" val="1706376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272">
        <p14:ripple/>
      </p:transition>
    </mc:Choice>
    <mc:Fallback xmlns="">
      <p:transition spd="slow" advTm="527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AC2B5CAB-EA13-413F-BF61-FFA4B9575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74745" y="-2602546"/>
            <a:ext cx="6842510" cy="12047601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9AAACF1D-B14B-499B-A8AE-E01666380A3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3" b="43688"/>
          <a:stretch/>
        </p:blipFill>
        <p:spPr>
          <a:xfrm>
            <a:off x="4647073" y="2522361"/>
            <a:ext cx="2788381" cy="1797785"/>
          </a:xfrm>
          <a:prstGeom prst="rect">
            <a:avLst/>
          </a:prstGeom>
          <a:noFill/>
        </p:spPr>
      </p:pic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FFFDF1E0-FB1E-4C49-86EB-D7AB5B291C8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3151702" y="1023296"/>
            <a:ext cx="2010842" cy="997112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288AE0B8-49B1-49FB-9BCB-B5E0684B111B}"/>
              </a:ext>
            </a:extLst>
          </p:cNvPr>
          <p:cNvSpPr txBox="1"/>
          <p:nvPr/>
        </p:nvSpPr>
        <p:spPr>
          <a:xfrm>
            <a:off x="5585452" y="1762591"/>
            <a:ext cx="738664" cy="344902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3600" spc="6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目                录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="" xmlns:a16="http://schemas.microsoft.com/office/drawing/2014/main" id="{4045A2D0-6C8E-411A-BBFA-C4EE75EA9A9D}"/>
              </a:ext>
            </a:extLst>
          </p:cNvPr>
          <p:cNvGrpSpPr/>
          <p:nvPr/>
        </p:nvGrpSpPr>
        <p:grpSpPr>
          <a:xfrm>
            <a:off x="1174652" y="1607085"/>
            <a:ext cx="3094200" cy="1569765"/>
            <a:chOff x="1174652" y="1607085"/>
            <a:chExt cx="3094200" cy="1569765"/>
          </a:xfrm>
        </p:grpSpPr>
        <p:pic>
          <p:nvPicPr>
            <p:cNvPr id="9" name="图片 8">
              <a:extLst>
                <a:ext uri="{FF2B5EF4-FFF2-40B4-BE49-F238E27FC236}">
                  <a16:creationId xmlns="" xmlns:a16="http://schemas.microsoft.com/office/drawing/2014/main" id="{0133FD18-F5D5-44D5-A67A-80E6A87FCEF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14671" y="1607085"/>
              <a:ext cx="605551" cy="489464"/>
            </a:xfrm>
            <a:prstGeom prst="rect">
              <a:avLst/>
            </a:prstGeom>
          </p:spPr>
        </p:pic>
        <p:sp>
          <p:nvSpPr>
            <p:cNvPr id="10" name="文本框 9">
              <a:extLst>
                <a:ext uri="{FF2B5EF4-FFF2-40B4-BE49-F238E27FC236}">
                  <a16:creationId xmlns="" xmlns:a16="http://schemas.microsoft.com/office/drawing/2014/main" id="{2123C117-E662-4C6D-A136-F7CBCA23D097}"/>
                </a:ext>
              </a:extLst>
            </p:cNvPr>
            <p:cNvSpPr txBox="1"/>
            <p:nvPr/>
          </p:nvSpPr>
          <p:spPr>
            <a:xfrm>
              <a:off x="1174652" y="2188882"/>
              <a:ext cx="11785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标题文字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="" xmlns:a16="http://schemas.microsoft.com/office/drawing/2014/main" id="{44F5F458-5C59-4EE9-A90D-E14C38DCB155}"/>
                </a:ext>
              </a:extLst>
            </p:cNvPr>
            <p:cNvSpPr txBox="1"/>
            <p:nvPr/>
          </p:nvSpPr>
          <p:spPr>
            <a:xfrm>
              <a:off x="1188735" y="2576686"/>
              <a:ext cx="3080117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1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8DE7B6FA-839D-497B-86D1-B0D0D5FBB56A}"/>
                </a:ext>
              </a:extLst>
            </p:cNvPr>
            <p:cNvSpPr txBox="1"/>
            <p:nvPr/>
          </p:nvSpPr>
          <p:spPr>
            <a:xfrm>
              <a:off x="1438933" y="1762591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>
                      <a:lumMod val="9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壹</a:t>
              </a: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F603131C-56BB-4DF7-9189-1E3F558DA746}"/>
                </a:ext>
              </a:extLst>
            </p:cNvPr>
            <p:cNvCxnSpPr>
              <a:cxnSpLocks/>
              <a:endCxn id="11" idx="0"/>
            </p:cNvCxnSpPr>
            <p:nvPr/>
          </p:nvCxnSpPr>
          <p:spPr>
            <a:xfrm flipV="1">
              <a:off x="1277727" y="2576686"/>
              <a:ext cx="1451067" cy="9236"/>
            </a:xfrm>
            <a:prstGeom prst="line">
              <a:avLst/>
            </a:prstGeom>
            <a:ln w="1905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组合 16">
            <a:extLst>
              <a:ext uri="{FF2B5EF4-FFF2-40B4-BE49-F238E27FC236}">
                <a16:creationId xmlns="" xmlns:a16="http://schemas.microsoft.com/office/drawing/2014/main" id="{B71AC5C4-9AC3-4D51-8601-1120598BB339}"/>
              </a:ext>
            </a:extLst>
          </p:cNvPr>
          <p:cNvGrpSpPr/>
          <p:nvPr/>
        </p:nvGrpSpPr>
        <p:grpSpPr>
          <a:xfrm>
            <a:off x="1174652" y="3609960"/>
            <a:ext cx="3094200" cy="1569765"/>
            <a:chOff x="1174652" y="1607085"/>
            <a:chExt cx="3094200" cy="1569765"/>
          </a:xfrm>
        </p:grpSpPr>
        <p:pic>
          <p:nvPicPr>
            <p:cNvPr id="18" name="图片 17">
              <a:extLst>
                <a:ext uri="{FF2B5EF4-FFF2-40B4-BE49-F238E27FC236}">
                  <a16:creationId xmlns="" xmlns:a16="http://schemas.microsoft.com/office/drawing/2014/main" id="{6E4258E9-6ABB-43F9-B18F-5155E661045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14671" y="1607085"/>
              <a:ext cx="605551" cy="489464"/>
            </a:xfrm>
            <a:prstGeom prst="rect">
              <a:avLst/>
            </a:prstGeom>
          </p:spPr>
        </p:pic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FD7A2106-881A-47F3-8602-711EEFDFF35F}"/>
                </a:ext>
              </a:extLst>
            </p:cNvPr>
            <p:cNvSpPr txBox="1"/>
            <p:nvPr/>
          </p:nvSpPr>
          <p:spPr>
            <a:xfrm>
              <a:off x="1174652" y="2188882"/>
              <a:ext cx="11785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标题文字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91858BCD-1F06-420D-9473-D2EFC8A83B1A}"/>
                </a:ext>
              </a:extLst>
            </p:cNvPr>
            <p:cNvSpPr txBox="1"/>
            <p:nvPr/>
          </p:nvSpPr>
          <p:spPr>
            <a:xfrm>
              <a:off x="1188735" y="2576686"/>
              <a:ext cx="3080117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1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="" xmlns:a16="http://schemas.microsoft.com/office/drawing/2014/main" id="{4EA4AA1C-65A8-4760-A759-9F5B68AA5426}"/>
                </a:ext>
              </a:extLst>
            </p:cNvPr>
            <p:cNvSpPr txBox="1"/>
            <p:nvPr/>
          </p:nvSpPr>
          <p:spPr>
            <a:xfrm>
              <a:off x="1451757" y="1788772"/>
              <a:ext cx="3770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>
                      <a:lumMod val="9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贰</a:t>
              </a:r>
            </a:p>
          </p:txBody>
        </p:sp>
        <p:cxnSp>
          <p:nvCxnSpPr>
            <p:cNvPr id="22" name="直接连接符 21">
              <a:extLst>
                <a:ext uri="{FF2B5EF4-FFF2-40B4-BE49-F238E27FC236}">
                  <a16:creationId xmlns="" xmlns:a16="http://schemas.microsoft.com/office/drawing/2014/main" id="{60ED5B84-B950-4B9E-BE0F-D1540ADAF07F}"/>
                </a:ext>
              </a:extLst>
            </p:cNvPr>
            <p:cNvCxnSpPr>
              <a:cxnSpLocks/>
              <a:endCxn id="20" idx="0"/>
            </p:cNvCxnSpPr>
            <p:nvPr/>
          </p:nvCxnSpPr>
          <p:spPr>
            <a:xfrm flipV="1">
              <a:off x="1277727" y="2576686"/>
              <a:ext cx="1451067" cy="9236"/>
            </a:xfrm>
            <a:prstGeom prst="line">
              <a:avLst/>
            </a:prstGeom>
            <a:ln w="1905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7AF94F3E-4E3E-4B08-A1C6-22407139E017}"/>
              </a:ext>
            </a:extLst>
          </p:cNvPr>
          <p:cNvGrpSpPr/>
          <p:nvPr/>
        </p:nvGrpSpPr>
        <p:grpSpPr>
          <a:xfrm>
            <a:off x="7681900" y="1616988"/>
            <a:ext cx="3080117" cy="1529475"/>
            <a:chOff x="7681900" y="1616988"/>
            <a:chExt cx="3080117" cy="1529475"/>
          </a:xfrm>
        </p:grpSpPr>
        <p:sp>
          <p:nvSpPr>
            <p:cNvPr id="25" name="文本框 24">
              <a:extLst>
                <a:ext uri="{FF2B5EF4-FFF2-40B4-BE49-F238E27FC236}">
                  <a16:creationId xmlns="" xmlns:a16="http://schemas.microsoft.com/office/drawing/2014/main" id="{F27EE9D5-B91E-403F-A48D-C49009A647AF}"/>
                </a:ext>
              </a:extLst>
            </p:cNvPr>
            <p:cNvSpPr txBox="1"/>
            <p:nvPr/>
          </p:nvSpPr>
          <p:spPr>
            <a:xfrm>
              <a:off x="9506859" y="2161188"/>
              <a:ext cx="11785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标题文字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="" xmlns:a16="http://schemas.microsoft.com/office/drawing/2014/main" id="{E8C9A3AE-AD8F-43C7-8F53-49B7ECE5BF82}"/>
                </a:ext>
              </a:extLst>
            </p:cNvPr>
            <p:cNvSpPr txBox="1"/>
            <p:nvPr/>
          </p:nvSpPr>
          <p:spPr>
            <a:xfrm>
              <a:off x="7681900" y="2575088"/>
              <a:ext cx="3080117" cy="571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1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</a:t>
              </a:r>
            </a:p>
          </p:txBody>
        </p:sp>
        <p:grpSp>
          <p:nvGrpSpPr>
            <p:cNvPr id="3" name="组合 2">
              <a:extLst>
                <a:ext uri="{FF2B5EF4-FFF2-40B4-BE49-F238E27FC236}">
                  <a16:creationId xmlns="" xmlns:a16="http://schemas.microsoft.com/office/drawing/2014/main" id="{E578DDC9-3759-4FB0-97F7-C1D451A02312}"/>
                </a:ext>
              </a:extLst>
            </p:cNvPr>
            <p:cNvGrpSpPr/>
            <p:nvPr/>
          </p:nvGrpSpPr>
          <p:grpSpPr>
            <a:xfrm>
              <a:off x="9897610" y="1616988"/>
              <a:ext cx="605551" cy="493408"/>
              <a:chOff x="7841676" y="1607085"/>
              <a:chExt cx="605551" cy="493408"/>
            </a:xfrm>
          </p:grpSpPr>
          <p:pic>
            <p:nvPicPr>
              <p:cNvPr id="24" name="图片 23">
                <a:extLst>
                  <a:ext uri="{FF2B5EF4-FFF2-40B4-BE49-F238E27FC236}">
                    <a16:creationId xmlns="" xmlns:a16="http://schemas.microsoft.com/office/drawing/2014/main" id="{892B7B98-6535-4C10-B304-59B37540A9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841676" y="1607085"/>
                <a:ext cx="605551" cy="489464"/>
              </a:xfrm>
              <a:prstGeom prst="rect">
                <a:avLst/>
              </a:prstGeom>
            </p:spPr>
          </p:pic>
          <p:sp>
            <p:nvSpPr>
              <p:cNvPr id="27" name="文本框 26">
                <a:extLst>
                  <a:ext uri="{FF2B5EF4-FFF2-40B4-BE49-F238E27FC236}">
                    <a16:creationId xmlns="" xmlns:a16="http://schemas.microsoft.com/office/drawing/2014/main" id="{09628367-73F8-4E15-8FE0-18D3FFC224B5}"/>
                  </a:ext>
                </a:extLst>
              </p:cNvPr>
              <p:cNvSpPr txBox="1"/>
              <p:nvPr/>
            </p:nvSpPr>
            <p:spPr>
              <a:xfrm>
                <a:off x="7964410" y="1792716"/>
                <a:ext cx="37702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bg1">
                        <a:lumMod val="9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叁</a:t>
                </a:r>
              </a:p>
            </p:txBody>
          </p:sp>
        </p:grpSp>
        <p:cxnSp>
          <p:nvCxnSpPr>
            <p:cNvPr id="28" name="直接连接符 27">
              <a:extLst>
                <a:ext uri="{FF2B5EF4-FFF2-40B4-BE49-F238E27FC236}">
                  <a16:creationId xmlns="" xmlns:a16="http://schemas.microsoft.com/office/drawing/2014/main" id="{AEE75F55-51E3-43CD-B25C-9BF1202C25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052094" y="2568943"/>
              <a:ext cx="1451067" cy="9236"/>
            </a:xfrm>
            <a:prstGeom prst="line">
              <a:avLst/>
            </a:prstGeom>
            <a:ln w="1905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4D2225AF-5D6A-4A64-B199-10DEF4C8ADF0}"/>
              </a:ext>
            </a:extLst>
          </p:cNvPr>
          <p:cNvGrpSpPr/>
          <p:nvPr/>
        </p:nvGrpSpPr>
        <p:grpSpPr>
          <a:xfrm>
            <a:off x="7681900" y="3606016"/>
            <a:ext cx="3080117" cy="1559314"/>
            <a:chOff x="7681900" y="3606016"/>
            <a:chExt cx="3080117" cy="1559314"/>
          </a:xfrm>
        </p:grpSpPr>
        <p:sp>
          <p:nvSpPr>
            <p:cNvPr id="31" name="文本框 30">
              <a:extLst>
                <a:ext uri="{FF2B5EF4-FFF2-40B4-BE49-F238E27FC236}">
                  <a16:creationId xmlns="" xmlns:a16="http://schemas.microsoft.com/office/drawing/2014/main" id="{923FB712-4639-40A6-8E55-AF5A58CC3097}"/>
                </a:ext>
              </a:extLst>
            </p:cNvPr>
            <p:cNvSpPr txBox="1"/>
            <p:nvPr/>
          </p:nvSpPr>
          <p:spPr>
            <a:xfrm>
              <a:off x="9481036" y="4155833"/>
              <a:ext cx="11785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标题文字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="" xmlns:a16="http://schemas.microsoft.com/office/drawing/2014/main" id="{6ADA9A82-012F-4122-AF78-68FDE35D5EB9}"/>
                </a:ext>
              </a:extLst>
            </p:cNvPr>
            <p:cNvSpPr txBox="1"/>
            <p:nvPr/>
          </p:nvSpPr>
          <p:spPr>
            <a:xfrm>
              <a:off x="7681900" y="4593955"/>
              <a:ext cx="3080117" cy="571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1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</a:t>
              </a:r>
            </a:p>
          </p:txBody>
        </p:sp>
        <p:grpSp>
          <p:nvGrpSpPr>
            <p:cNvPr id="7" name="组合 6">
              <a:extLst>
                <a:ext uri="{FF2B5EF4-FFF2-40B4-BE49-F238E27FC236}">
                  <a16:creationId xmlns="" xmlns:a16="http://schemas.microsoft.com/office/drawing/2014/main" id="{620A1017-C79B-4809-82A3-E1B50511A980}"/>
                </a:ext>
              </a:extLst>
            </p:cNvPr>
            <p:cNvGrpSpPr/>
            <p:nvPr/>
          </p:nvGrpSpPr>
          <p:grpSpPr>
            <a:xfrm>
              <a:off x="9897610" y="3606016"/>
              <a:ext cx="605551" cy="493408"/>
              <a:chOff x="7841676" y="3613759"/>
              <a:chExt cx="605551" cy="493408"/>
            </a:xfrm>
          </p:grpSpPr>
          <p:pic>
            <p:nvPicPr>
              <p:cNvPr id="30" name="图片 29">
                <a:extLst>
                  <a:ext uri="{FF2B5EF4-FFF2-40B4-BE49-F238E27FC236}">
                    <a16:creationId xmlns="" xmlns:a16="http://schemas.microsoft.com/office/drawing/2014/main" id="{E2B44E3E-E48B-4556-BBF4-9B2C4F9741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841676" y="3613759"/>
                <a:ext cx="605551" cy="489464"/>
              </a:xfrm>
              <a:prstGeom prst="rect">
                <a:avLst/>
              </a:prstGeom>
            </p:spPr>
          </p:pic>
          <p:sp>
            <p:nvSpPr>
              <p:cNvPr id="33" name="文本框 32">
                <a:extLst>
                  <a:ext uri="{FF2B5EF4-FFF2-40B4-BE49-F238E27FC236}">
                    <a16:creationId xmlns="" xmlns:a16="http://schemas.microsoft.com/office/drawing/2014/main" id="{9EAA5DC7-E337-4852-A54F-2DE6BBFC8838}"/>
                  </a:ext>
                </a:extLst>
              </p:cNvPr>
              <p:cNvSpPr txBox="1"/>
              <p:nvPr/>
            </p:nvSpPr>
            <p:spPr>
              <a:xfrm>
                <a:off x="7964410" y="3799390"/>
                <a:ext cx="37702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bg1">
                        <a:lumMod val="9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肆</a:t>
                </a:r>
              </a:p>
            </p:txBody>
          </p:sp>
        </p:grpSp>
        <p:cxnSp>
          <p:nvCxnSpPr>
            <p:cNvPr id="34" name="直接连接符 33">
              <a:extLst>
                <a:ext uri="{FF2B5EF4-FFF2-40B4-BE49-F238E27FC236}">
                  <a16:creationId xmlns="" xmlns:a16="http://schemas.microsoft.com/office/drawing/2014/main" id="{C628E217-C96B-4951-B62B-AE357149E4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052094" y="4575617"/>
              <a:ext cx="1451067" cy="9236"/>
            </a:xfrm>
            <a:prstGeom prst="line">
              <a:avLst/>
            </a:prstGeom>
            <a:ln w="1905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15640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8342">
        <p14:ripple/>
      </p:transition>
    </mc:Choice>
    <mc:Fallback xmlns="">
      <p:transition spd="slow" advTm="834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>
            <a:extLst>
              <a:ext uri="{FF2B5EF4-FFF2-40B4-BE49-F238E27FC236}">
                <a16:creationId xmlns="" xmlns:a16="http://schemas.microsoft.com/office/drawing/2014/main" id="{CA9175AF-8A8A-4A2B-BF43-0371C6D64A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323889"/>
              </p:ext>
            </p:extLst>
          </p:nvPr>
        </p:nvGraphicFramePr>
        <p:xfrm>
          <a:off x="1876038" y="1530626"/>
          <a:ext cx="8594260" cy="4124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68715E4B-05B2-4E79-8FD7-573FB36B119C}"/>
              </a:ext>
            </a:extLst>
          </p:cNvPr>
          <p:cNvGrpSpPr/>
          <p:nvPr/>
        </p:nvGrpSpPr>
        <p:grpSpPr>
          <a:xfrm>
            <a:off x="6179744" y="1398278"/>
            <a:ext cx="4290554" cy="1476573"/>
            <a:chOff x="2269272" y="1060348"/>
            <a:chExt cx="4290554" cy="1476573"/>
          </a:xfrm>
        </p:grpSpPr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4D98061F-43D4-4564-813B-1DCE26AB59C2}"/>
                </a:ext>
              </a:extLst>
            </p:cNvPr>
            <p:cNvSpPr txBox="1"/>
            <p:nvPr/>
          </p:nvSpPr>
          <p:spPr>
            <a:xfrm>
              <a:off x="2269272" y="1613591"/>
              <a:ext cx="429055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="" xmlns:a16="http://schemas.microsoft.com/office/drawing/2014/main" id="{B303A3C3-B987-42CE-ADB2-18D654FF843A}"/>
                </a:ext>
              </a:extLst>
            </p:cNvPr>
            <p:cNvSpPr txBox="1"/>
            <p:nvPr/>
          </p:nvSpPr>
          <p:spPr>
            <a:xfrm>
              <a:off x="2269272" y="1060348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5" name="Freeform 188">
              <a:extLst>
                <a:ext uri="{FF2B5EF4-FFF2-40B4-BE49-F238E27FC236}">
                  <a16:creationId xmlns="" xmlns:a16="http://schemas.microsoft.com/office/drawing/2014/main" id="{DF53372C-C6F0-4428-B505-864361C72B8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2767548" y="1070118"/>
              <a:ext cx="71661" cy="841480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1DF7C132-A7D3-4C8D-ACD5-B93A42A17D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>
            <a:off x="2513031" y="1200350"/>
            <a:ext cx="3029720" cy="1502341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0B7E7C0F-D4FF-4923-9DF5-E0726947F103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54D6924C-5BEB-408D-AF31-6EB6EA0ADCDD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</p:spTree>
    <p:extLst>
      <p:ext uri="{BB962C8B-B14F-4D97-AF65-F5344CB8AC3E}">
        <p14:creationId xmlns:p14="http://schemas.microsoft.com/office/powerpoint/2010/main" val="895218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589">
        <p14:ripple/>
      </p:transition>
    </mc:Choice>
    <mc:Fallback xmlns="">
      <p:transition spd="slow" advTm="458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2C2A1AD-2F5E-4A24-8AEA-C519A5BAE28B}"/>
              </a:ext>
            </a:extLst>
          </p:cNvPr>
          <p:cNvSpPr/>
          <p:nvPr/>
        </p:nvSpPr>
        <p:spPr>
          <a:xfrm>
            <a:off x="1812386" y="2629131"/>
            <a:ext cx="397565" cy="2077278"/>
          </a:xfrm>
          <a:prstGeom prst="rect">
            <a:avLst/>
          </a:prstGeom>
          <a:solidFill>
            <a:srgbClr val="3A6C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请输入你的内容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A44297A8-E596-4253-975D-8061A67E28C8}"/>
              </a:ext>
            </a:extLst>
          </p:cNvPr>
          <p:cNvSpPr txBox="1"/>
          <p:nvPr/>
        </p:nvSpPr>
        <p:spPr>
          <a:xfrm>
            <a:off x="2770622" y="2629131"/>
            <a:ext cx="429055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FEBF5670-0341-4C46-9CC0-3A17A6821961}"/>
              </a:ext>
            </a:extLst>
          </p:cNvPr>
          <p:cNvSpPr txBox="1"/>
          <p:nvPr/>
        </p:nvSpPr>
        <p:spPr>
          <a:xfrm>
            <a:off x="2770622" y="3783079"/>
            <a:ext cx="429055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060A56A1-3CFE-4711-BCE2-405F52668C8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6979198" y="1938130"/>
            <a:ext cx="4324458" cy="3169694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2F0FCC16-89EF-4C70-9856-8CC77A289BF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3091070" y="1141847"/>
            <a:ext cx="2302594" cy="1141783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7E6C6D7A-1675-4825-A244-6FD6274FB435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03E2C37B-AFD6-4D23-A4AE-DD6F21538896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</p:spTree>
    <p:extLst>
      <p:ext uri="{BB962C8B-B14F-4D97-AF65-F5344CB8AC3E}">
        <p14:creationId xmlns:p14="http://schemas.microsoft.com/office/powerpoint/2010/main" val="2212324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293">
        <p14:ripple/>
      </p:transition>
    </mc:Choice>
    <mc:Fallback xmlns="">
      <p:transition spd="slow" advTm="529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>
            <a:extLst>
              <a:ext uri="{FF2B5EF4-FFF2-40B4-BE49-F238E27FC236}">
                <a16:creationId xmlns="" xmlns:a16="http://schemas.microsoft.com/office/drawing/2014/main" id="{5115BB36-E29E-47AB-8343-C3305D7C11BF}"/>
              </a:ext>
            </a:extLst>
          </p:cNvPr>
          <p:cNvGrpSpPr/>
          <p:nvPr/>
        </p:nvGrpSpPr>
        <p:grpSpPr>
          <a:xfrm>
            <a:off x="6015427" y="1113333"/>
            <a:ext cx="4323060" cy="2065331"/>
            <a:chOff x="6015427" y="1113333"/>
            <a:chExt cx="4323060" cy="2065331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205720B7-BA6E-47AF-BBCC-9EA7ABD69E20}"/>
                </a:ext>
              </a:extLst>
            </p:cNvPr>
            <p:cNvGrpSpPr/>
            <p:nvPr/>
          </p:nvGrpSpPr>
          <p:grpSpPr>
            <a:xfrm>
              <a:off x="6761759" y="1148093"/>
              <a:ext cx="3576728" cy="2030571"/>
              <a:chOff x="1736709" y="1733588"/>
              <a:chExt cx="3576728" cy="2030571"/>
            </a:xfrm>
          </p:grpSpPr>
          <p:sp>
            <p:nvSpPr>
              <p:cNvPr id="3" name="文本框 2">
                <a:extLst>
                  <a:ext uri="{FF2B5EF4-FFF2-40B4-BE49-F238E27FC236}">
                    <a16:creationId xmlns="" xmlns:a16="http://schemas.microsoft.com/office/drawing/2014/main" id="{CA20D518-1368-4C95-8B9F-480F4AC13CAB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4" name="文本框 3">
                <a:extLst>
                  <a:ext uri="{FF2B5EF4-FFF2-40B4-BE49-F238E27FC236}">
                    <a16:creationId xmlns="" xmlns:a16="http://schemas.microsoft.com/office/drawing/2014/main" id="{6F0D195E-3AE5-4CF0-93D1-6388E62E739C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5" name="组合 4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B06A5F70-BFB1-47D6-B8D3-A22D590CE985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6" name="Freeform 188">
                  <a:extLst>
                    <a:ext uri="{FF2B5EF4-FFF2-40B4-BE49-F238E27FC236}">
                      <a16:creationId xmlns="" xmlns:a16="http://schemas.microsoft.com/office/drawing/2014/main" id="{B4D42172-6C21-41F7-A773-8C8AB7AC5E7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" name="Freeform 188">
                  <a:extLst>
                    <a:ext uri="{FF2B5EF4-FFF2-40B4-BE49-F238E27FC236}">
                      <a16:creationId xmlns="" xmlns:a16="http://schemas.microsoft.com/office/drawing/2014/main" id="{674604C7-4EE4-4617-B45E-47BE6233EDF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9C6CB924-6E60-4F25-8D6B-E50C9B43CB46}"/>
                </a:ext>
              </a:extLst>
            </p:cNvPr>
            <p:cNvGrpSpPr/>
            <p:nvPr/>
          </p:nvGrpSpPr>
          <p:grpSpPr>
            <a:xfrm>
              <a:off x="6015427" y="1113333"/>
              <a:ext cx="605551" cy="543616"/>
              <a:chOff x="2203778" y="2476692"/>
              <a:chExt cx="605551" cy="543616"/>
            </a:xfrm>
          </p:grpSpPr>
          <p:pic>
            <p:nvPicPr>
              <p:cNvPr id="9" name="图片 8">
                <a:extLst>
                  <a:ext uri="{FF2B5EF4-FFF2-40B4-BE49-F238E27FC236}">
                    <a16:creationId xmlns="" xmlns:a16="http://schemas.microsoft.com/office/drawing/2014/main" id="{EE6951E1-6E6A-4C8C-B1BF-40F411133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0" name="文本框 9">
                <a:extLst>
                  <a:ext uri="{FF2B5EF4-FFF2-40B4-BE49-F238E27FC236}">
                    <a16:creationId xmlns="" xmlns:a16="http://schemas.microsoft.com/office/drawing/2014/main" id="{B22C9E05-14AD-48E2-906F-08BFDAF3E7CE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三</a:t>
                </a:r>
              </a:p>
            </p:txBody>
          </p:sp>
        </p:grpSp>
      </p:grp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496BB546-F004-4739-B031-5B9A0C970604}"/>
              </a:ext>
            </a:extLst>
          </p:cNvPr>
          <p:cNvGrpSpPr/>
          <p:nvPr/>
        </p:nvGrpSpPr>
        <p:grpSpPr>
          <a:xfrm>
            <a:off x="1178421" y="3939383"/>
            <a:ext cx="4323060" cy="2065331"/>
            <a:chOff x="1178421" y="3939383"/>
            <a:chExt cx="4323060" cy="2065331"/>
          </a:xfrm>
        </p:grpSpPr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1809B59C-1B17-4370-A672-819B0BE89B2A}"/>
                </a:ext>
              </a:extLst>
            </p:cNvPr>
            <p:cNvGrpSpPr/>
            <p:nvPr/>
          </p:nvGrpSpPr>
          <p:grpSpPr>
            <a:xfrm>
              <a:off x="1924753" y="3974143"/>
              <a:ext cx="3576728" cy="2030571"/>
              <a:chOff x="1736709" y="1733588"/>
              <a:chExt cx="3576728" cy="2030571"/>
            </a:xfrm>
          </p:grpSpPr>
          <p:sp>
            <p:nvSpPr>
              <p:cNvPr id="12" name="文本框 11">
                <a:extLst>
                  <a:ext uri="{FF2B5EF4-FFF2-40B4-BE49-F238E27FC236}">
                    <a16:creationId xmlns="" xmlns:a16="http://schemas.microsoft.com/office/drawing/2014/main" id="{A6D3B8BF-15C0-408A-AD89-1EC30D502C50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="" xmlns:a16="http://schemas.microsoft.com/office/drawing/2014/main" id="{5109E7B4-1729-4F6C-A1AA-E3C6A8394196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14" name="组合 13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158DBCA4-BE59-4663-9157-F0D398F87524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15" name="Freeform 188">
                  <a:extLst>
                    <a:ext uri="{FF2B5EF4-FFF2-40B4-BE49-F238E27FC236}">
                      <a16:creationId xmlns="" xmlns:a16="http://schemas.microsoft.com/office/drawing/2014/main" id="{3A7B719D-2704-44DE-9CB2-4F2B4B9AB6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188">
                  <a:extLst>
                    <a:ext uri="{FF2B5EF4-FFF2-40B4-BE49-F238E27FC236}">
                      <a16:creationId xmlns="" xmlns:a16="http://schemas.microsoft.com/office/drawing/2014/main" id="{BB6A376D-05F1-4507-9F5C-AB7E777312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组合 16">
              <a:extLst>
                <a:ext uri="{FF2B5EF4-FFF2-40B4-BE49-F238E27FC236}">
                  <a16:creationId xmlns="" xmlns:a16="http://schemas.microsoft.com/office/drawing/2014/main" id="{E9A41C7C-8D77-4E89-8FB1-CEC0F207A071}"/>
                </a:ext>
              </a:extLst>
            </p:cNvPr>
            <p:cNvGrpSpPr/>
            <p:nvPr/>
          </p:nvGrpSpPr>
          <p:grpSpPr>
            <a:xfrm>
              <a:off x="1178421" y="3939383"/>
              <a:ext cx="605551" cy="543616"/>
              <a:chOff x="2203778" y="2476692"/>
              <a:chExt cx="605551" cy="543616"/>
            </a:xfrm>
          </p:grpSpPr>
          <p:pic>
            <p:nvPicPr>
              <p:cNvPr id="18" name="图片 17">
                <a:extLst>
                  <a:ext uri="{FF2B5EF4-FFF2-40B4-BE49-F238E27FC236}">
                    <a16:creationId xmlns="" xmlns:a16="http://schemas.microsoft.com/office/drawing/2014/main" id="{5A064695-1374-4CFC-96AD-71492CD5C9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9" name="文本框 18">
                <a:extLst>
                  <a:ext uri="{FF2B5EF4-FFF2-40B4-BE49-F238E27FC236}">
                    <a16:creationId xmlns="" xmlns:a16="http://schemas.microsoft.com/office/drawing/2014/main" id="{356F5BFA-6CB7-4152-A2C5-83C571D584D2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一</a:t>
                </a:r>
              </a:p>
            </p:txBody>
          </p:sp>
        </p:grp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6315FFC6-EB01-4C87-BC31-EB21B0380E2F}"/>
              </a:ext>
            </a:extLst>
          </p:cNvPr>
          <p:cNvGrpSpPr/>
          <p:nvPr/>
        </p:nvGrpSpPr>
        <p:grpSpPr>
          <a:xfrm>
            <a:off x="6015427" y="3904623"/>
            <a:ext cx="4323060" cy="2065331"/>
            <a:chOff x="6015427" y="3904623"/>
            <a:chExt cx="4323060" cy="2065331"/>
          </a:xfrm>
        </p:grpSpPr>
        <p:grpSp>
          <p:nvGrpSpPr>
            <p:cNvPr id="20" name="组合 19">
              <a:extLst>
                <a:ext uri="{FF2B5EF4-FFF2-40B4-BE49-F238E27FC236}">
                  <a16:creationId xmlns="" xmlns:a16="http://schemas.microsoft.com/office/drawing/2014/main" id="{A93FCE20-1CD0-4CA3-9C8B-CEC8725F17FC}"/>
                </a:ext>
              </a:extLst>
            </p:cNvPr>
            <p:cNvGrpSpPr/>
            <p:nvPr/>
          </p:nvGrpSpPr>
          <p:grpSpPr>
            <a:xfrm>
              <a:off x="6761759" y="3939383"/>
              <a:ext cx="3576728" cy="2030571"/>
              <a:chOff x="1736709" y="1733588"/>
              <a:chExt cx="3576728" cy="2030571"/>
            </a:xfrm>
          </p:grpSpPr>
          <p:sp>
            <p:nvSpPr>
              <p:cNvPr id="21" name="文本框 20">
                <a:extLst>
                  <a:ext uri="{FF2B5EF4-FFF2-40B4-BE49-F238E27FC236}">
                    <a16:creationId xmlns="" xmlns:a16="http://schemas.microsoft.com/office/drawing/2014/main" id="{DAF1AD99-26EA-4B64-AD89-1D4F4EF850F1}"/>
                  </a:ext>
                </a:extLst>
              </p:cNvPr>
              <p:cNvSpPr txBox="1"/>
              <p:nvPr/>
            </p:nvSpPr>
            <p:spPr>
              <a:xfrm>
                <a:off x="1736709" y="2286831"/>
                <a:ext cx="357672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="" xmlns:a16="http://schemas.microsoft.com/office/drawing/2014/main" id="{313ADF39-2ABC-4EED-9A24-00BD7E7BAF6B}"/>
                  </a:ext>
                </a:extLst>
              </p:cNvPr>
              <p:cNvSpPr txBox="1"/>
              <p:nvPr/>
            </p:nvSpPr>
            <p:spPr>
              <a:xfrm>
                <a:off x="1736709" y="1733588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grpSp>
            <p:nvGrpSpPr>
              <p:cNvPr id="23" name="组合 22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FA10A8EB-6FF1-4B51-B435-EC6B46BF4ECF}"/>
                  </a:ext>
                </a:extLst>
              </p:cNvPr>
              <p:cNvGrpSpPr/>
              <p:nvPr/>
            </p:nvGrpSpPr>
            <p:grpSpPr>
              <a:xfrm rot="16200000" flipV="1">
                <a:off x="2234985" y="1743358"/>
                <a:ext cx="71661" cy="841481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24" name="Freeform 188">
                  <a:extLst>
                    <a:ext uri="{FF2B5EF4-FFF2-40B4-BE49-F238E27FC236}">
                      <a16:creationId xmlns="" xmlns:a16="http://schemas.microsoft.com/office/drawing/2014/main" id="{6893FD35-C4D2-4ABF-BF07-9A56D52D83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188">
                  <a:extLst>
                    <a:ext uri="{FF2B5EF4-FFF2-40B4-BE49-F238E27FC236}">
                      <a16:creationId xmlns="" xmlns:a16="http://schemas.microsoft.com/office/drawing/2014/main" id="{AE1771E0-2CE5-442A-A25C-4009A5F9CC6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" name="组合 25">
              <a:extLst>
                <a:ext uri="{FF2B5EF4-FFF2-40B4-BE49-F238E27FC236}">
                  <a16:creationId xmlns="" xmlns:a16="http://schemas.microsoft.com/office/drawing/2014/main" id="{8286FA4E-D107-4A64-8C82-AC539FBED590}"/>
                </a:ext>
              </a:extLst>
            </p:cNvPr>
            <p:cNvGrpSpPr/>
            <p:nvPr/>
          </p:nvGrpSpPr>
          <p:grpSpPr>
            <a:xfrm>
              <a:off x="6015427" y="3904623"/>
              <a:ext cx="605551" cy="543616"/>
              <a:chOff x="2203778" y="2476692"/>
              <a:chExt cx="605551" cy="543616"/>
            </a:xfrm>
          </p:grpSpPr>
          <p:pic>
            <p:nvPicPr>
              <p:cNvPr id="27" name="图片 26">
                <a:extLst>
                  <a:ext uri="{FF2B5EF4-FFF2-40B4-BE49-F238E27FC236}">
                    <a16:creationId xmlns="" xmlns:a16="http://schemas.microsoft.com/office/drawing/2014/main" id="{F6631413-BA01-4078-9D89-A641731F36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28" name="文本框 27">
                <a:extLst>
                  <a:ext uri="{FF2B5EF4-FFF2-40B4-BE49-F238E27FC236}">
                    <a16:creationId xmlns="" xmlns:a16="http://schemas.microsoft.com/office/drawing/2014/main" id="{0E2A30A0-8A83-4FA5-8ABF-43646FC2E87D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二</a:t>
                </a:r>
              </a:p>
            </p:txBody>
          </p:sp>
        </p:grpSp>
      </p:grpSp>
      <p:pic>
        <p:nvPicPr>
          <p:cNvPr id="30" name="图片 29">
            <a:extLst>
              <a:ext uri="{FF2B5EF4-FFF2-40B4-BE49-F238E27FC236}">
                <a16:creationId xmlns="" xmlns:a16="http://schemas.microsoft.com/office/drawing/2014/main" id="{78F84814-F8D9-4070-8900-52BFC35C53D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8582623" y="2930431"/>
            <a:ext cx="2302594" cy="1141783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="" xmlns:a16="http://schemas.microsoft.com/office/drawing/2014/main" id="{7FDA147F-8441-4663-BCBB-65DF2C1D8A2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1671134" y="1164204"/>
            <a:ext cx="3280298" cy="2404357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C1BB9659-4D93-497A-849D-B7C97C270151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0157DCF5-3375-4FC7-A41A-8B645E2BF81C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</p:spTree>
    <p:extLst>
      <p:ext uri="{BB962C8B-B14F-4D97-AF65-F5344CB8AC3E}">
        <p14:creationId xmlns:p14="http://schemas.microsoft.com/office/powerpoint/2010/main" val="3225323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274">
        <p14:ripple/>
      </p:transition>
    </mc:Choice>
    <mc:Fallback xmlns="">
      <p:transition spd="slow" advTm="527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4879A9D9-8071-40DF-81F0-2ACF1A3B270D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1204164F-D1EE-44A6-B6CE-03D8E5010768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4D79B892-6DA9-405E-8C31-6A41E797B298}"/>
              </a:ext>
            </a:extLst>
          </p:cNvPr>
          <p:cNvGrpSpPr/>
          <p:nvPr/>
        </p:nvGrpSpPr>
        <p:grpSpPr>
          <a:xfrm>
            <a:off x="1715408" y="3227471"/>
            <a:ext cx="3917828" cy="2381272"/>
            <a:chOff x="1556382" y="2754452"/>
            <a:chExt cx="3917828" cy="2381272"/>
          </a:xfrm>
        </p:grpSpPr>
        <p:sp>
          <p:nvSpPr>
            <p:cNvPr id="4" name="文本框 3">
              <a:extLst>
                <a:ext uri="{FF2B5EF4-FFF2-40B4-BE49-F238E27FC236}">
                  <a16:creationId xmlns="" xmlns:a16="http://schemas.microsoft.com/office/drawing/2014/main" id="{23791F6A-C198-441E-8ABC-D6E4EA604F98}"/>
                </a:ext>
              </a:extLst>
            </p:cNvPr>
            <p:cNvSpPr txBox="1"/>
            <p:nvPr/>
          </p:nvSpPr>
          <p:spPr>
            <a:xfrm>
              <a:off x="1897482" y="3658396"/>
              <a:ext cx="35767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E2DC4196-A218-433E-99F2-F27000BDB06C}"/>
                </a:ext>
              </a:extLst>
            </p:cNvPr>
            <p:cNvSpPr txBox="1"/>
            <p:nvPr/>
          </p:nvSpPr>
          <p:spPr>
            <a:xfrm>
              <a:off x="1897482" y="3205638"/>
              <a:ext cx="19096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  <p:sp>
          <p:nvSpPr>
            <p:cNvPr id="6" name="Freeform 188">
              <a:extLst>
                <a:ext uri="{FF2B5EF4-FFF2-40B4-BE49-F238E27FC236}">
                  <a16:creationId xmlns="" xmlns:a16="http://schemas.microsoft.com/office/drawing/2014/main" id="{DB6DD652-D9BD-4C88-B7C4-92A10A8B33D6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414087" y="896747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88">
              <a:extLst>
                <a:ext uri="{FF2B5EF4-FFF2-40B4-BE49-F238E27FC236}">
                  <a16:creationId xmlns="" xmlns:a16="http://schemas.microsoft.com/office/drawing/2014/main" id="{C6AE3117-680F-4F4B-BA19-A7D2FDDF1E2D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3414087" y="3095227"/>
              <a:ext cx="73463" cy="3788874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CF69350F-F6BE-413E-82A7-D65C31A57325}"/>
              </a:ext>
            </a:extLst>
          </p:cNvPr>
          <p:cNvGrpSpPr/>
          <p:nvPr/>
        </p:nvGrpSpPr>
        <p:grpSpPr>
          <a:xfrm>
            <a:off x="6094970" y="3116315"/>
            <a:ext cx="2546439" cy="2415991"/>
            <a:chOff x="1095875" y="3458800"/>
            <a:chExt cx="2546439" cy="2415991"/>
          </a:xfrm>
        </p:grpSpPr>
        <p:grpSp>
          <p:nvGrpSpPr>
            <p:cNvPr id="14" name="组合 13">
              <a:extLst>
                <a:ext uri="{FF2B5EF4-FFF2-40B4-BE49-F238E27FC236}">
                  <a16:creationId xmlns="" xmlns:a16="http://schemas.microsoft.com/office/drawing/2014/main" id="{DEC5B021-8A09-4034-8D75-DCDFB8D3275F}"/>
                </a:ext>
              </a:extLst>
            </p:cNvPr>
            <p:cNvGrpSpPr/>
            <p:nvPr/>
          </p:nvGrpSpPr>
          <p:grpSpPr>
            <a:xfrm>
              <a:off x="1485790" y="3491287"/>
              <a:ext cx="2156524" cy="2319905"/>
              <a:chOff x="1005611" y="3650885"/>
              <a:chExt cx="2156524" cy="878341"/>
            </a:xfrm>
          </p:grpSpPr>
          <p:sp>
            <p:nvSpPr>
              <p:cNvPr id="18" name="文本框 17">
                <a:extLst>
                  <a:ext uri="{FF2B5EF4-FFF2-40B4-BE49-F238E27FC236}">
                    <a16:creationId xmlns="" xmlns:a16="http://schemas.microsoft.com/office/drawing/2014/main" id="{79A9B876-A1C1-4574-BB40-9F4113343015}"/>
                  </a:ext>
                </a:extLst>
              </p:cNvPr>
              <p:cNvSpPr txBox="1"/>
              <p:nvPr/>
            </p:nvSpPr>
            <p:spPr>
              <a:xfrm>
                <a:off x="1005611" y="3650885"/>
                <a:ext cx="1569660" cy="878341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 蛮。世人只向簪裾老，芳草空余麋鹿闲。</a:t>
                </a: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="" xmlns:a16="http://schemas.microsoft.com/office/drawing/2014/main" id="{A5D27A70-6065-48F5-B0F1-CBE2A17260CE}"/>
                  </a:ext>
                </a:extLst>
              </p:cNvPr>
              <p:cNvSpPr txBox="1"/>
              <p:nvPr/>
            </p:nvSpPr>
            <p:spPr>
              <a:xfrm>
                <a:off x="2762025" y="3828916"/>
                <a:ext cx="400110" cy="640104"/>
              </a:xfrm>
              <a:prstGeom prst="rect">
                <a:avLst/>
              </a:prstGeom>
              <a:solidFill>
                <a:srgbClr val="3A6C76"/>
              </a:solidFill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zh-CN" altLang="en-US" sz="1400" spc="600" dirty="0">
                    <a:solidFill>
                      <a:schemeClr val="bg1">
                        <a:lumMod val="9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 请输入你的标题 </a:t>
                </a:r>
              </a:p>
            </p:txBody>
          </p:sp>
        </p:grpSp>
        <p:sp>
          <p:nvSpPr>
            <p:cNvPr id="17" name="Freeform 188">
              <a:extLst>
                <a:ext uri="{FF2B5EF4-FFF2-40B4-BE49-F238E27FC236}">
                  <a16:creationId xmlns="" xmlns:a16="http://schemas.microsoft.com/office/drawing/2014/main" id="{C1A85015-A221-4474-BE6F-1F53DF7E7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5875" y="3458800"/>
              <a:ext cx="45719" cy="2415991"/>
            </a:xfrm>
            <a:custGeom>
              <a:avLst/>
              <a:gdLst>
                <a:gd name="T0" fmla="*/ 137 w 367"/>
                <a:gd name="T1" fmla="*/ 772 h 1237"/>
                <a:gd name="T2" fmla="*/ 176 w 367"/>
                <a:gd name="T3" fmla="*/ 600 h 1237"/>
                <a:gd name="T4" fmla="*/ 181 w 367"/>
                <a:gd name="T5" fmla="*/ 522 h 1237"/>
                <a:gd name="T6" fmla="*/ 160 w 367"/>
                <a:gd name="T7" fmla="*/ 282 h 1237"/>
                <a:gd name="T8" fmla="*/ 135 w 367"/>
                <a:gd name="T9" fmla="*/ 965 h 1237"/>
                <a:gd name="T10" fmla="*/ 138 w 367"/>
                <a:gd name="T11" fmla="*/ 870 h 1237"/>
                <a:gd name="T12" fmla="*/ 140 w 367"/>
                <a:gd name="T13" fmla="*/ 804 h 1237"/>
                <a:gd name="T14" fmla="*/ 150 w 367"/>
                <a:gd name="T15" fmla="*/ 774 h 1237"/>
                <a:gd name="T16" fmla="*/ 162 w 367"/>
                <a:gd name="T17" fmla="*/ 970 h 1237"/>
                <a:gd name="T18" fmla="*/ 137 w 367"/>
                <a:gd name="T19" fmla="*/ 826 h 1237"/>
                <a:gd name="T20" fmla="*/ 194 w 367"/>
                <a:gd name="T21" fmla="*/ 790 h 1237"/>
                <a:gd name="T22" fmla="*/ 184 w 367"/>
                <a:gd name="T23" fmla="*/ 567 h 1237"/>
                <a:gd name="T24" fmla="*/ 146 w 367"/>
                <a:gd name="T25" fmla="*/ 1177 h 1237"/>
                <a:gd name="T26" fmla="*/ 118 w 367"/>
                <a:gd name="T27" fmla="*/ 1066 h 1237"/>
                <a:gd name="T28" fmla="*/ 130 w 367"/>
                <a:gd name="T29" fmla="*/ 715 h 1237"/>
                <a:gd name="T30" fmla="*/ 177 w 367"/>
                <a:gd name="T31" fmla="*/ 595 h 1237"/>
                <a:gd name="T32" fmla="*/ 165 w 367"/>
                <a:gd name="T33" fmla="*/ 465 h 1237"/>
                <a:gd name="T34" fmla="*/ 180 w 367"/>
                <a:gd name="T35" fmla="*/ 748 h 1237"/>
                <a:gd name="T36" fmla="*/ 189 w 367"/>
                <a:gd name="T37" fmla="*/ 878 h 1237"/>
                <a:gd name="T38" fmla="*/ 190 w 367"/>
                <a:gd name="T39" fmla="*/ 1063 h 1237"/>
                <a:gd name="T40" fmla="*/ 195 w 367"/>
                <a:gd name="T41" fmla="*/ 970 h 1237"/>
                <a:gd name="T42" fmla="*/ 196 w 367"/>
                <a:gd name="T43" fmla="*/ 848 h 1237"/>
                <a:gd name="T44" fmla="*/ 194 w 367"/>
                <a:gd name="T45" fmla="*/ 1147 h 1237"/>
                <a:gd name="T46" fmla="*/ 176 w 367"/>
                <a:gd name="T47" fmla="*/ 745 h 1237"/>
                <a:gd name="T48" fmla="*/ 187 w 367"/>
                <a:gd name="T49" fmla="*/ 906 h 1237"/>
                <a:gd name="T50" fmla="*/ 187 w 367"/>
                <a:gd name="T51" fmla="*/ 916 h 1237"/>
                <a:gd name="T52" fmla="*/ 188 w 367"/>
                <a:gd name="T53" fmla="*/ 886 h 1237"/>
                <a:gd name="T54" fmla="*/ 186 w 367"/>
                <a:gd name="T55" fmla="*/ 841 h 1237"/>
                <a:gd name="T56" fmla="*/ 186 w 367"/>
                <a:gd name="T57" fmla="*/ 847 h 1237"/>
                <a:gd name="T58" fmla="*/ 46 w 367"/>
                <a:gd name="T59" fmla="*/ 36 h 1237"/>
                <a:gd name="T60" fmla="*/ 65 w 367"/>
                <a:gd name="T61" fmla="*/ 11 h 1237"/>
                <a:gd name="T62" fmla="*/ 88 w 367"/>
                <a:gd name="T63" fmla="*/ 123 h 1237"/>
                <a:gd name="T64" fmla="*/ 97 w 367"/>
                <a:gd name="T65" fmla="*/ 192 h 1237"/>
                <a:gd name="T66" fmla="*/ 116 w 367"/>
                <a:gd name="T67" fmla="*/ 519 h 1237"/>
                <a:gd name="T68" fmla="*/ 129 w 367"/>
                <a:gd name="T69" fmla="*/ 879 h 1237"/>
                <a:gd name="T70" fmla="*/ 127 w 367"/>
                <a:gd name="T71" fmla="*/ 1126 h 1237"/>
                <a:gd name="T72" fmla="*/ 114 w 367"/>
                <a:gd name="T73" fmla="*/ 1128 h 1237"/>
                <a:gd name="T74" fmla="*/ 120 w 367"/>
                <a:gd name="T75" fmla="*/ 985 h 1237"/>
                <a:gd name="T76" fmla="*/ 105 w 367"/>
                <a:gd name="T77" fmla="*/ 1155 h 1237"/>
                <a:gd name="T78" fmla="*/ 45 w 367"/>
                <a:gd name="T79" fmla="*/ 1172 h 1237"/>
                <a:gd name="T80" fmla="*/ 18 w 367"/>
                <a:gd name="T81" fmla="*/ 1005 h 1237"/>
                <a:gd name="T82" fmla="*/ 8 w 367"/>
                <a:gd name="T83" fmla="*/ 580 h 1237"/>
                <a:gd name="T84" fmla="*/ 6 w 367"/>
                <a:gd name="T85" fmla="*/ 180 h 1237"/>
                <a:gd name="T86" fmla="*/ 129 w 367"/>
                <a:gd name="T87" fmla="*/ 874 h 1237"/>
                <a:gd name="T88" fmla="*/ 117 w 367"/>
                <a:gd name="T89" fmla="*/ 1068 h 1237"/>
                <a:gd name="T90" fmla="*/ 160 w 367"/>
                <a:gd name="T91" fmla="*/ 814 h 1237"/>
                <a:gd name="T92" fmla="*/ 192 w 367"/>
                <a:gd name="T93" fmla="*/ 766 h 1237"/>
                <a:gd name="T94" fmla="*/ 192 w 367"/>
                <a:gd name="T95" fmla="*/ 765 h 1237"/>
                <a:gd name="T96" fmla="*/ 181 w 367"/>
                <a:gd name="T97" fmla="*/ 729 h 1237"/>
                <a:gd name="T98" fmla="*/ 144 w 367"/>
                <a:gd name="T99" fmla="*/ 738 h 1237"/>
                <a:gd name="T100" fmla="*/ 188 w 367"/>
                <a:gd name="T101" fmla="*/ 683 h 1237"/>
                <a:gd name="T102" fmla="*/ 188 w 367"/>
                <a:gd name="T103" fmla="*/ 663 h 1237"/>
                <a:gd name="T104" fmla="*/ 170 w 367"/>
                <a:gd name="T105" fmla="*/ 572 h 1237"/>
                <a:gd name="T106" fmla="*/ 174 w 367"/>
                <a:gd name="T107" fmla="*/ 594 h 1237"/>
                <a:gd name="T108" fmla="*/ 178 w 367"/>
                <a:gd name="T109" fmla="*/ 606 h 1237"/>
                <a:gd name="T110" fmla="*/ 126 w 367"/>
                <a:gd name="T111" fmla="*/ 591 h 1237"/>
                <a:gd name="T112" fmla="*/ 170 w 367"/>
                <a:gd name="T113" fmla="*/ 516 h 1237"/>
                <a:gd name="T114" fmla="*/ 172 w 367"/>
                <a:gd name="T115" fmla="*/ 479 h 1237"/>
                <a:gd name="T116" fmla="*/ 166 w 367"/>
                <a:gd name="T117" fmla="*/ 476 h 1237"/>
                <a:gd name="T118" fmla="*/ 179 w 367"/>
                <a:gd name="T119" fmla="*/ 457 h 1237"/>
                <a:gd name="T120" fmla="*/ 161 w 367"/>
                <a:gd name="T121" fmla="*/ 387 h 1237"/>
                <a:gd name="T122" fmla="*/ 106 w 367"/>
                <a:gd name="T123" fmla="*/ 291 h 1237"/>
                <a:gd name="T124" fmla="*/ 170 w 367"/>
                <a:gd name="T125" fmla="*/ 535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7" h="1237">
                  <a:moveTo>
                    <a:pt x="127" y="1235"/>
                  </a:moveTo>
                  <a:cubicBezTo>
                    <a:pt x="128" y="1234"/>
                    <a:pt x="129" y="1233"/>
                    <a:pt x="130" y="1233"/>
                  </a:cubicBezTo>
                  <a:cubicBezTo>
                    <a:pt x="131" y="1235"/>
                    <a:pt x="131" y="1236"/>
                    <a:pt x="129" y="1237"/>
                  </a:cubicBezTo>
                  <a:cubicBezTo>
                    <a:pt x="128" y="1237"/>
                    <a:pt x="127" y="1236"/>
                    <a:pt x="127" y="1235"/>
                  </a:cubicBezTo>
                  <a:close/>
                  <a:moveTo>
                    <a:pt x="114" y="1175"/>
                  </a:moveTo>
                  <a:cubicBezTo>
                    <a:pt x="114" y="1174"/>
                    <a:pt x="114" y="1173"/>
                    <a:pt x="114" y="1174"/>
                  </a:cubicBezTo>
                  <a:cubicBezTo>
                    <a:pt x="114" y="1174"/>
                    <a:pt x="114" y="1175"/>
                    <a:pt x="114" y="1175"/>
                  </a:cubicBezTo>
                  <a:close/>
                  <a:moveTo>
                    <a:pt x="171" y="1112"/>
                  </a:moveTo>
                  <a:cubicBezTo>
                    <a:pt x="173" y="1112"/>
                    <a:pt x="174" y="1110"/>
                    <a:pt x="173" y="1108"/>
                  </a:cubicBezTo>
                  <a:cubicBezTo>
                    <a:pt x="172" y="1109"/>
                    <a:pt x="171" y="1108"/>
                    <a:pt x="170" y="1109"/>
                  </a:cubicBezTo>
                  <a:cubicBezTo>
                    <a:pt x="169" y="1110"/>
                    <a:pt x="169" y="1112"/>
                    <a:pt x="171" y="1112"/>
                  </a:cubicBezTo>
                  <a:close/>
                  <a:moveTo>
                    <a:pt x="192" y="1070"/>
                  </a:moveTo>
                  <a:cubicBezTo>
                    <a:pt x="192" y="1070"/>
                    <a:pt x="191" y="1069"/>
                    <a:pt x="191" y="1070"/>
                  </a:cubicBezTo>
                  <a:cubicBezTo>
                    <a:pt x="191" y="1070"/>
                    <a:pt x="191" y="1071"/>
                    <a:pt x="192" y="1070"/>
                  </a:cubicBezTo>
                  <a:close/>
                  <a:moveTo>
                    <a:pt x="252" y="996"/>
                  </a:moveTo>
                  <a:cubicBezTo>
                    <a:pt x="252" y="995"/>
                    <a:pt x="252" y="995"/>
                    <a:pt x="251" y="995"/>
                  </a:cubicBezTo>
                  <a:cubicBezTo>
                    <a:pt x="251" y="995"/>
                    <a:pt x="251" y="996"/>
                    <a:pt x="252" y="996"/>
                  </a:cubicBezTo>
                  <a:close/>
                  <a:moveTo>
                    <a:pt x="251" y="994"/>
                  </a:moveTo>
                  <a:cubicBezTo>
                    <a:pt x="252" y="994"/>
                    <a:pt x="252" y="993"/>
                    <a:pt x="251" y="993"/>
                  </a:cubicBezTo>
                  <a:cubicBezTo>
                    <a:pt x="252" y="994"/>
                    <a:pt x="251" y="994"/>
                    <a:pt x="251" y="994"/>
                  </a:cubicBezTo>
                  <a:close/>
                  <a:moveTo>
                    <a:pt x="253" y="992"/>
                  </a:moveTo>
                  <a:cubicBezTo>
                    <a:pt x="253" y="992"/>
                    <a:pt x="253" y="991"/>
                    <a:pt x="253" y="991"/>
                  </a:cubicBezTo>
                  <a:cubicBezTo>
                    <a:pt x="253" y="991"/>
                    <a:pt x="252" y="991"/>
                    <a:pt x="252" y="991"/>
                  </a:cubicBezTo>
                  <a:cubicBezTo>
                    <a:pt x="252" y="991"/>
                    <a:pt x="252" y="992"/>
                    <a:pt x="253" y="992"/>
                  </a:cubicBezTo>
                  <a:close/>
                  <a:moveTo>
                    <a:pt x="118" y="1056"/>
                  </a:moveTo>
                  <a:cubicBezTo>
                    <a:pt x="118" y="1056"/>
                    <a:pt x="118" y="1055"/>
                    <a:pt x="118" y="1055"/>
                  </a:cubicBezTo>
                  <a:cubicBezTo>
                    <a:pt x="117" y="1055"/>
                    <a:pt x="117" y="1056"/>
                    <a:pt x="118" y="1056"/>
                  </a:cubicBezTo>
                  <a:close/>
                  <a:moveTo>
                    <a:pt x="118" y="1051"/>
                  </a:moveTo>
                  <a:cubicBezTo>
                    <a:pt x="117" y="1051"/>
                    <a:pt x="117" y="1052"/>
                    <a:pt x="118" y="1052"/>
                  </a:cubicBezTo>
                  <a:cubicBezTo>
                    <a:pt x="117" y="1052"/>
                    <a:pt x="119" y="1051"/>
                    <a:pt x="118" y="1051"/>
                  </a:cubicBezTo>
                  <a:close/>
                  <a:moveTo>
                    <a:pt x="162" y="920"/>
                  </a:moveTo>
                  <a:cubicBezTo>
                    <a:pt x="162" y="920"/>
                    <a:pt x="162" y="919"/>
                    <a:pt x="162" y="919"/>
                  </a:cubicBezTo>
                  <a:cubicBezTo>
                    <a:pt x="162" y="920"/>
                    <a:pt x="162" y="920"/>
                    <a:pt x="162" y="920"/>
                  </a:cubicBezTo>
                  <a:close/>
                  <a:moveTo>
                    <a:pt x="186" y="882"/>
                  </a:moveTo>
                  <a:cubicBezTo>
                    <a:pt x="187" y="881"/>
                    <a:pt x="187" y="881"/>
                    <a:pt x="186" y="880"/>
                  </a:cubicBezTo>
                  <a:cubicBezTo>
                    <a:pt x="186" y="881"/>
                    <a:pt x="186" y="881"/>
                    <a:pt x="186" y="882"/>
                  </a:cubicBezTo>
                  <a:close/>
                  <a:moveTo>
                    <a:pt x="194" y="805"/>
                  </a:moveTo>
                  <a:cubicBezTo>
                    <a:pt x="194" y="805"/>
                    <a:pt x="194" y="805"/>
                    <a:pt x="193" y="804"/>
                  </a:cubicBezTo>
                  <a:cubicBezTo>
                    <a:pt x="193" y="805"/>
                    <a:pt x="193" y="805"/>
                    <a:pt x="193" y="805"/>
                  </a:cubicBezTo>
                  <a:cubicBezTo>
                    <a:pt x="193" y="805"/>
                    <a:pt x="193" y="805"/>
                    <a:pt x="194" y="805"/>
                  </a:cubicBezTo>
                  <a:close/>
                  <a:moveTo>
                    <a:pt x="194" y="802"/>
                  </a:moveTo>
                  <a:cubicBezTo>
                    <a:pt x="193" y="802"/>
                    <a:pt x="193" y="801"/>
                    <a:pt x="193" y="801"/>
                  </a:cubicBezTo>
                  <a:cubicBezTo>
                    <a:pt x="193" y="801"/>
                    <a:pt x="193" y="802"/>
                    <a:pt x="194" y="802"/>
                  </a:cubicBezTo>
                  <a:close/>
                  <a:moveTo>
                    <a:pt x="155" y="769"/>
                  </a:moveTo>
                  <a:cubicBezTo>
                    <a:pt x="154" y="769"/>
                    <a:pt x="154" y="770"/>
                    <a:pt x="155" y="770"/>
                  </a:cubicBezTo>
                  <a:cubicBezTo>
                    <a:pt x="154" y="769"/>
                    <a:pt x="155" y="769"/>
                    <a:pt x="155" y="769"/>
                  </a:cubicBezTo>
                  <a:close/>
                  <a:moveTo>
                    <a:pt x="137" y="772"/>
                  </a:moveTo>
                  <a:cubicBezTo>
                    <a:pt x="138" y="771"/>
                    <a:pt x="137" y="771"/>
                    <a:pt x="137" y="771"/>
                  </a:cubicBezTo>
                  <a:cubicBezTo>
                    <a:pt x="136" y="771"/>
                    <a:pt x="136" y="771"/>
                    <a:pt x="137" y="772"/>
                  </a:cubicBezTo>
                  <a:close/>
                  <a:moveTo>
                    <a:pt x="137" y="752"/>
                  </a:moveTo>
                  <a:cubicBezTo>
                    <a:pt x="137" y="751"/>
                    <a:pt x="137" y="751"/>
                    <a:pt x="137" y="751"/>
                  </a:cubicBezTo>
                  <a:cubicBezTo>
                    <a:pt x="137" y="751"/>
                    <a:pt x="137" y="752"/>
                    <a:pt x="137" y="752"/>
                  </a:cubicBezTo>
                  <a:close/>
                  <a:moveTo>
                    <a:pt x="180" y="707"/>
                  </a:moveTo>
                  <a:cubicBezTo>
                    <a:pt x="180" y="708"/>
                    <a:pt x="180" y="708"/>
                    <a:pt x="181" y="707"/>
                  </a:cubicBezTo>
                  <a:cubicBezTo>
                    <a:pt x="180" y="706"/>
                    <a:pt x="180" y="707"/>
                    <a:pt x="180" y="707"/>
                  </a:cubicBezTo>
                  <a:close/>
                  <a:moveTo>
                    <a:pt x="147" y="737"/>
                  </a:moveTo>
                  <a:cubicBezTo>
                    <a:pt x="147" y="737"/>
                    <a:pt x="147" y="736"/>
                    <a:pt x="147" y="736"/>
                  </a:cubicBezTo>
                  <a:cubicBezTo>
                    <a:pt x="147" y="736"/>
                    <a:pt x="147" y="736"/>
                    <a:pt x="147" y="736"/>
                  </a:cubicBezTo>
                  <a:cubicBezTo>
                    <a:pt x="147" y="736"/>
                    <a:pt x="147" y="737"/>
                    <a:pt x="147" y="737"/>
                  </a:cubicBezTo>
                  <a:close/>
                  <a:moveTo>
                    <a:pt x="140" y="740"/>
                  </a:moveTo>
                  <a:cubicBezTo>
                    <a:pt x="140" y="740"/>
                    <a:pt x="140" y="742"/>
                    <a:pt x="141" y="741"/>
                  </a:cubicBezTo>
                  <a:cubicBezTo>
                    <a:pt x="140" y="740"/>
                    <a:pt x="141" y="740"/>
                    <a:pt x="140" y="740"/>
                  </a:cubicBezTo>
                  <a:close/>
                  <a:moveTo>
                    <a:pt x="139" y="723"/>
                  </a:move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5"/>
                    <a:pt x="139" y="725"/>
                  </a:cubicBezTo>
                  <a:cubicBezTo>
                    <a:pt x="139" y="724"/>
                    <a:pt x="139" y="723"/>
                    <a:pt x="139" y="723"/>
                  </a:cubicBezTo>
                  <a:close/>
                  <a:moveTo>
                    <a:pt x="181" y="680"/>
                  </a:move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1" y="678"/>
                    <a:pt x="181" y="678"/>
                  </a:cubicBezTo>
                  <a:cubicBezTo>
                    <a:pt x="180" y="679"/>
                    <a:pt x="180" y="679"/>
                    <a:pt x="180" y="679"/>
                  </a:cubicBezTo>
                  <a:cubicBezTo>
                    <a:pt x="180" y="679"/>
                    <a:pt x="180" y="680"/>
                    <a:pt x="181" y="680"/>
                  </a:cubicBezTo>
                  <a:close/>
                  <a:moveTo>
                    <a:pt x="139" y="715"/>
                  </a:moveTo>
                  <a:cubicBezTo>
                    <a:pt x="138" y="716"/>
                    <a:pt x="138" y="716"/>
                    <a:pt x="138" y="717"/>
                  </a:cubicBezTo>
                  <a:cubicBezTo>
                    <a:pt x="139" y="716"/>
                    <a:pt x="139" y="716"/>
                    <a:pt x="139" y="715"/>
                  </a:cubicBezTo>
                  <a:close/>
                  <a:moveTo>
                    <a:pt x="138" y="706"/>
                  </a:moveTo>
                  <a:cubicBezTo>
                    <a:pt x="137" y="706"/>
                    <a:pt x="137" y="708"/>
                    <a:pt x="138" y="707"/>
                  </a:cubicBezTo>
                  <a:cubicBezTo>
                    <a:pt x="138" y="707"/>
                    <a:pt x="138" y="707"/>
                    <a:pt x="138" y="706"/>
                  </a:cubicBezTo>
                  <a:close/>
                  <a:moveTo>
                    <a:pt x="186" y="639"/>
                  </a:moveTo>
                  <a:cubicBezTo>
                    <a:pt x="187" y="640"/>
                    <a:pt x="187" y="639"/>
                    <a:pt x="187" y="640"/>
                  </a:cubicBezTo>
                  <a:cubicBezTo>
                    <a:pt x="187" y="640"/>
                    <a:pt x="188" y="640"/>
                    <a:pt x="188" y="640"/>
                  </a:cubicBezTo>
                  <a:cubicBezTo>
                    <a:pt x="187" y="639"/>
                    <a:pt x="187" y="638"/>
                    <a:pt x="187" y="638"/>
                  </a:cubicBezTo>
                  <a:cubicBezTo>
                    <a:pt x="187" y="639"/>
                    <a:pt x="186" y="639"/>
                    <a:pt x="186" y="639"/>
                  </a:cubicBezTo>
                  <a:close/>
                  <a:moveTo>
                    <a:pt x="176" y="643"/>
                  </a:moveTo>
                  <a:cubicBezTo>
                    <a:pt x="175" y="643"/>
                    <a:pt x="176" y="644"/>
                    <a:pt x="175" y="644"/>
                  </a:cubicBezTo>
                  <a:cubicBezTo>
                    <a:pt x="176" y="644"/>
                    <a:pt x="176" y="643"/>
                    <a:pt x="176" y="643"/>
                  </a:cubicBezTo>
                  <a:close/>
                  <a:moveTo>
                    <a:pt x="186" y="621"/>
                  </a:moveTo>
                  <a:cubicBezTo>
                    <a:pt x="186" y="621"/>
                    <a:pt x="186" y="621"/>
                    <a:pt x="186" y="621"/>
                  </a:cubicBezTo>
                  <a:cubicBezTo>
                    <a:pt x="186" y="621"/>
                    <a:pt x="187" y="620"/>
                    <a:pt x="186" y="620"/>
                  </a:cubicBezTo>
                  <a:cubicBezTo>
                    <a:pt x="186" y="620"/>
                    <a:pt x="185" y="621"/>
                    <a:pt x="186" y="621"/>
                  </a:cubicBezTo>
                  <a:cubicBezTo>
                    <a:pt x="186" y="622"/>
                    <a:pt x="186" y="621"/>
                    <a:pt x="186" y="621"/>
                  </a:cubicBezTo>
                  <a:close/>
                  <a:moveTo>
                    <a:pt x="185" y="599"/>
                  </a:moveTo>
                  <a:cubicBezTo>
                    <a:pt x="185" y="599"/>
                    <a:pt x="184" y="600"/>
                    <a:pt x="185" y="600"/>
                  </a:cubicBezTo>
                  <a:cubicBezTo>
                    <a:pt x="186" y="600"/>
                    <a:pt x="185" y="599"/>
                    <a:pt x="185" y="598"/>
                  </a:cubicBezTo>
                  <a:cubicBezTo>
                    <a:pt x="185" y="598"/>
                    <a:pt x="184" y="598"/>
                    <a:pt x="185" y="599"/>
                  </a:cubicBezTo>
                  <a:close/>
                  <a:moveTo>
                    <a:pt x="128" y="650"/>
                  </a:moveTo>
                  <a:cubicBezTo>
                    <a:pt x="129" y="649"/>
                    <a:pt x="129" y="648"/>
                    <a:pt x="128" y="647"/>
                  </a:cubicBezTo>
                  <a:cubicBezTo>
                    <a:pt x="127" y="648"/>
                    <a:pt x="128" y="649"/>
                    <a:pt x="128" y="650"/>
                  </a:cubicBezTo>
                  <a:close/>
                  <a:moveTo>
                    <a:pt x="176" y="600"/>
                  </a:moveTo>
                  <a:cubicBezTo>
                    <a:pt x="177" y="600"/>
                    <a:pt x="177" y="598"/>
                    <a:pt x="176" y="599"/>
                  </a:cubicBezTo>
                  <a:cubicBezTo>
                    <a:pt x="177" y="599"/>
                    <a:pt x="176" y="599"/>
                    <a:pt x="176" y="600"/>
                  </a:cubicBezTo>
                  <a:close/>
                  <a:moveTo>
                    <a:pt x="128" y="641"/>
                  </a:moveTo>
                  <a:cubicBezTo>
                    <a:pt x="128" y="642"/>
                    <a:pt x="128" y="642"/>
                    <a:pt x="128" y="642"/>
                  </a:cubicBezTo>
                  <a:cubicBezTo>
                    <a:pt x="128" y="642"/>
                    <a:pt x="128" y="642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ubicBezTo>
                    <a:pt x="128" y="641"/>
                    <a:pt x="128" y="641"/>
                    <a:pt x="128" y="641"/>
                  </a:cubicBezTo>
                  <a:close/>
                  <a:moveTo>
                    <a:pt x="127" y="620"/>
                  </a:moveTo>
                  <a:cubicBezTo>
                    <a:pt x="127" y="620"/>
                    <a:pt x="127" y="621"/>
                    <a:pt x="127" y="621"/>
                  </a:cubicBezTo>
                  <a:cubicBezTo>
                    <a:pt x="127" y="620"/>
                    <a:pt x="127" y="620"/>
                    <a:pt x="127" y="620"/>
                  </a:cubicBezTo>
                  <a:close/>
                  <a:moveTo>
                    <a:pt x="183" y="563"/>
                  </a:moveTo>
                  <a:cubicBezTo>
                    <a:pt x="183" y="563"/>
                    <a:pt x="183" y="563"/>
                    <a:pt x="183" y="563"/>
                  </a:cubicBezTo>
                  <a:cubicBezTo>
                    <a:pt x="183" y="563"/>
                    <a:pt x="183" y="564"/>
                    <a:pt x="183" y="563"/>
                  </a:cubicBezTo>
                  <a:close/>
                  <a:moveTo>
                    <a:pt x="183" y="549"/>
                  </a:moveTo>
                  <a:cubicBezTo>
                    <a:pt x="183" y="549"/>
                    <a:pt x="183" y="548"/>
                    <a:pt x="183" y="548"/>
                  </a:cubicBezTo>
                  <a:cubicBezTo>
                    <a:pt x="183" y="549"/>
                    <a:pt x="182" y="549"/>
                    <a:pt x="182" y="549"/>
                  </a:cubicBezTo>
                  <a:cubicBezTo>
                    <a:pt x="182" y="549"/>
                    <a:pt x="183" y="549"/>
                    <a:pt x="183" y="549"/>
                  </a:cubicBezTo>
                  <a:close/>
                  <a:moveTo>
                    <a:pt x="181" y="520"/>
                  </a:moveTo>
                  <a:cubicBezTo>
                    <a:pt x="181" y="521"/>
                    <a:pt x="181" y="522"/>
                    <a:pt x="181" y="522"/>
                  </a:cubicBezTo>
                  <a:cubicBezTo>
                    <a:pt x="180" y="522"/>
                    <a:pt x="180" y="523"/>
                    <a:pt x="180" y="523"/>
                  </a:cubicBezTo>
                  <a:cubicBezTo>
                    <a:pt x="181" y="526"/>
                    <a:pt x="179" y="528"/>
                    <a:pt x="182" y="530"/>
                  </a:cubicBezTo>
                  <a:cubicBezTo>
                    <a:pt x="181" y="531"/>
                    <a:pt x="181" y="533"/>
                    <a:pt x="181" y="534"/>
                  </a:cubicBezTo>
                  <a:cubicBezTo>
                    <a:pt x="181" y="534"/>
                    <a:pt x="181" y="535"/>
                    <a:pt x="181" y="535"/>
                  </a:cubicBezTo>
                  <a:cubicBezTo>
                    <a:pt x="181" y="535"/>
                    <a:pt x="181" y="536"/>
                    <a:pt x="181" y="536"/>
                  </a:cubicBezTo>
                  <a:cubicBezTo>
                    <a:pt x="181" y="537"/>
                    <a:pt x="182" y="537"/>
                    <a:pt x="181" y="537"/>
                  </a:cubicBezTo>
                  <a:cubicBezTo>
                    <a:pt x="182" y="539"/>
                    <a:pt x="179" y="541"/>
                    <a:pt x="182" y="543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2" y="544"/>
                    <a:pt x="182" y="544"/>
                    <a:pt x="182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4"/>
                    <a:pt x="181" y="545"/>
                    <a:pt x="182" y="545"/>
                  </a:cubicBezTo>
                  <a:cubicBezTo>
                    <a:pt x="182" y="545"/>
                    <a:pt x="182" y="545"/>
                    <a:pt x="182" y="545"/>
                  </a:cubicBezTo>
                  <a:cubicBezTo>
                    <a:pt x="182" y="545"/>
                    <a:pt x="182" y="546"/>
                    <a:pt x="182" y="546"/>
                  </a:cubicBezTo>
                  <a:cubicBezTo>
                    <a:pt x="182" y="546"/>
                    <a:pt x="181" y="547"/>
                    <a:pt x="182" y="547"/>
                  </a:cubicBezTo>
                  <a:cubicBezTo>
                    <a:pt x="182" y="547"/>
                    <a:pt x="182" y="548"/>
                    <a:pt x="182" y="548"/>
                  </a:cubicBezTo>
                  <a:cubicBezTo>
                    <a:pt x="182" y="547"/>
                    <a:pt x="182" y="547"/>
                    <a:pt x="182" y="547"/>
                  </a:cubicBezTo>
                  <a:cubicBezTo>
                    <a:pt x="182" y="547"/>
                    <a:pt x="182" y="546"/>
                    <a:pt x="182" y="546"/>
                  </a:cubicBezTo>
                  <a:cubicBezTo>
                    <a:pt x="182" y="546"/>
                    <a:pt x="182" y="546"/>
                    <a:pt x="182" y="546"/>
                  </a:cubicBezTo>
                  <a:cubicBezTo>
                    <a:pt x="183" y="545"/>
                    <a:pt x="183" y="544"/>
                    <a:pt x="183" y="544"/>
                  </a:cubicBezTo>
                  <a:cubicBezTo>
                    <a:pt x="183" y="544"/>
                    <a:pt x="183" y="544"/>
                    <a:pt x="183" y="544"/>
                  </a:cubicBezTo>
                  <a:cubicBezTo>
                    <a:pt x="183" y="543"/>
                    <a:pt x="183" y="543"/>
                    <a:pt x="183" y="542"/>
                  </a:cubicBezTo>
                  <a:cubicBezTo>
                    <a:pt x="183" y="542"/>
                    <a:pt x="183" y="542"/>
                    <a:pt x="183" y="542"/>
                  </a:cubicBezTo>
                  <a:cubicBezTo>
                    <a:pt x="183" y="542"/>
                    <a:pt x="183" y="541"/>
                    <a:pt x="183" y="540"/>
                  </a:cubicBezTo>
                  <a:cubicBezTo>
                    <a:pt x="183" y="539"/>
                    <a:pt x="183" y="539"/>
                    <a:pt x="183" y="538"/>
                  </a:cubicBezTo>
                  <a:cubicBezTo>
                    <a:pt x="183" y="538"/>
                    <a:pt x="183" y="538"/>
                    <a:pt x="183" y="537"/>
                  </a:cubicBezTo>
                  <a:cubicBezTo>
                    <a:pt x="183" y="536"/>
                    <a:pt x="182" y="534"/>
                    <a:pt x="183" y="534"/>
                  </a:cubicBezTo>
                  <a:cubicBezTo>
                    <a:pt x="182" y="534"/>
                    <a:pt x="183" y="534"/>
                    <a:pt x="182" y="533"/>
                  </a:cubicBezTo>
                  <a:cubicBezTo>
                    <a:pt x="183" y="530"/>
                    <a:pt x="181" y="526"/>
                    <a:pt x="182" y="523"/>
                  </a:cubicBezTo>
                  <a:cubicBezTo>
                    <a:pt x="182" y="523"/>
                    <a:pt x="182" y="523"/>
                    <a:pt x="182" y="522"/>
                  </a:cubicBezTo>
                  <a:cubicBezTo>
                    <a:pt x="181" y="522"/>
                    <a:pt x="181" y="522"/>
                    <a:pt x="181" y="522"/>
                  </a:cubicBezTo>
                  <a:cubicBezTo>
                    <a:pt x="182" y="522"/>
                    <a:pt x="182" y="521"/>
                    <a:pt x="181" y="520"/>
                  </a:cubicBezTo>
                  <a:cubicBezTo>
                    <a:pt x="181" y="520"/>
                    <a:pt x="181" y="520"/>
                    <a:pt x="181" y="519"/>
                  </a:cubicBezTo>
                  <a:cubicBezTo>
                    <a:pt x="181" y="519"/>
                    <a:pt x="181" y="519"/>
                    <a:pt x="181" y="519"/>
                  </a:cubicBezTo>
                  <a:cubicBezTo>
                    <a:pt x="182" y="519"/>
                    <a:pt x="181" y="518"/>
                    <a:pt x="181" y="517"/>
                  </a:cubicBezTo>
                  <a:cubicBezTo>
                    <a:pt x="180" y="518"/>
                    <a:pt x="180" y="519"/>
                    <a:pt x="180" y="520"/>
                  </a:cubicBezTo>
                  <a:cubicBezTo>
                    <a:pt x="181" y="520"/>
                    <a:pt x="181" y="520"/>
                    <a:pt x="181" y="520"/>
                  </a:cubicBezTo>
                  <a:close/>
                  <a:moveTo>
                    <a:pt x="183" y="547"/>
                  </a:moveTo>
                  <a:cubicBezTo>
                    <a:pt x="183" y="547"/>
                    <a:pt x="183" y="546"/>
                    <a:pt x="183" y="546"/>
                  </a:cubicBezTo>
                  <a:cubicBezTo>
                    <a:pt x="183" y="546"/>
                    <a:pt x="183" y="546"/>
                    <a:pt x="182" y="547"/>
                  </a:cubicBezTo>
                  <a:cubicBezTo>
                    <a:pt x="183" y="547"/>
                    <a:pt x="183" y="547"/>
                    <a:pt x="183" y="547"/>
                  </a:cubicBezTo>
                  <a:close/>
                  <a:moveTo>
                    <a:pt x="174" y="537"/>
                  </a:moveTo>
                  <a:cubicBezTo>
                    <a:pt x="174" y="537"/>
                    <a:pt x="175" y="536"/>
                    <a:pt x="174" y="536"/>
                  </a:cubicBezTo>
                  <a:cubicBezTo>
                    <a:pt x="173" y="536"/>
                    <a:pt x="174" y="538"/>
                    <a:pt x="174" y="537"/>
                  </a:cubicBezTo>
                  <a:close/>
                  <a:moveTo>
                    <a:pt x="174" y="534"/>
                  </a:moveTo>
                  <a:cubicBezTo>
                    <a:pt x="174" y="534"/>
                    <a:pt x="174" y="535"/>
                    <a:pt x="174" y="535"/>
                  </a:cubicBezTo>
                  <a:cubicBezTo>
                    <a:pt x="174" y="535"/>
                    <a:pt x="175" y="534"/>
                    <a:pt x="174" y="534"/>
                  </a:cubicBezTo>
                  <a:close/>
                  <a:moveTo>
                    <a:pt x="179" y="474"/>
                  </a:moveTo>
                  <a:cubicBezTo>
                    <a:pt x="180" y="474"/>
                    <a:pt x="180" y="473"/>
                    <a:pt x="180" y="472"/>
                  </a:cubicBezTo>
                  <a:cubicBezTo>
                    <a:pt x="180" y="473"/>
                    <a:pt x="179" y="473"/>
                    <a:pt x="179" y="473"/>
                  </a:cubicBezTo>
                  <a:cubicBezTo>
                    <a:pt x="180" y="473"/>
                    <a:pt x="179" y="474"/>
                    <a:pt x="179" y="474"/>
                  </a:cubicBezTo>
                  <a:close/>
                  <a:moveTo>
                    <a:pt x="166" y="486"/>
                  </a:moveTo>
                  <a:cubicBezTo>
                    <a:pt x="166" y="486"/>
                    <a:pt x="166" y="486"/>
                    <a:pt x="166" y="487"/>
                  </a:cubicBezTo>
                  <a:cubicBezTo>
                    <a:pt x="166" y="486"/>
                    <a:pt x="166" y="485"/>
                    <a:pt x="166" y="486"/>
                  </a:cubicBezTo>
                  <a:close/>
                  <a:moveTo>
                    <a:pt x="172" y="473"/>
                  </a:moveTo>
                  <a:cubicBezTo>
                    <a:pt x="172" y="473"/>
                    <a:pt x="172" y="473"/>
                    <a:pt x="172" y="473"/>
                  </a:cubicBezTo>
                  <a:cubicBezTo>
                    <a:pt x="172" y="471"/>
                    <a:pt x="171" y="474"/>
                    <a:pt x="172" y="473"/>
                  </a:cubicBezTo>
                  <a:close/>
                  <a:moveTo>
                    <a:pt x="366" y="291"/>
                  </a:moveTo>
                  <a:cubicBezTo>
                    <a:pt x="366" y="291"/>
                    <a:pt x="366" y="291"/>
                    <a:pt x="365" y="292"/>
                  </a:cubicBezTo>
                  <a:cubicBezTo>
                    <a:pt x="366" y="293"/>
                    <a:pt x="367" y="292"/>
                    <a:pt x="366" y="291"/>
                  </a:cubicBezTo>
                  <a:close/>
                  <a:moveTo>
                    <a:pt x="168" y="401"/>
                  </a:moveTo>
                  <a:cubicBezTo>
                    <a:pt x="169" y="401"/>
                    <a:pt x="168" y="400"/>
                    <a:pt x="168" y="400"/>
                  </a:cubicBezTo>
                  <a:cubicBezTo>
                    <a:pt x="168" y="400"/>
                    <a:pt x="168" y="401"/>
                    <a:pt x="168" y="401"/>
                  </a:cubicBezTo>
                  <a:close/>
                  <a:moveTo>
                    <a:pt x="161" y="359"/>
                  </a:moveTo>
                  <a:cubicBezTo>
                    <a:pt x="161" y="359"/>
                    <a:pt x="161" y="359"/>
                    <a:pt x="161" y="358"/>
                  </a:cubicBezTo>
                  <a:cubicBezTo>
                    <a:pt x="161" y="358"/>
                    <a:pt x="161" y="360"/>
                    <a:pt x="161" y="359"/>
                  </a:cubicBezTo>
                  <a:close/>
                  <a:moveTo>
                    <a:pt x="161" y="342"/>
                  </a:moveTo>
                  <a:cubicBezTo>
                    <a:pt x="161" y="342"/>
                    <a:pt x="161" y="341"/>
                    <a:pt x="161" y="341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1" y="342"/>
                  </a:cubicBezTo>
                  <a:close/>
                  <a:moveTo>
                    <a:pt x="161" y="322"/>
                  </a:moveTo>
                  <a:cubicBezTo>
                    <a:pt x="160" y="321"/>
                    <a:pt x="161" y="320"/>
                    <a:pt x="160" y="320"/>
                  </a:cubicBezTo>
                  <a:cubicBezTo>
                    <a:pt x="160" y="321"/>
                    <a:pt x="160" y="322"/>
                    <a:pt x="161" y="322"/>
                  </a:cubicBezTo>
                  <a:close/>
                  <a:moveTo>
                    <a:pt x="160" y="310"/>
                  </a:moveTo>
                  <a:cubicBezTo>
                    <a:pt x="161" y="310"/>
                    <a:pt x="161" y="309"/>
                    <a:pt x="160" y="309"/>
                  </a:cubicBezTo>
                  <a:cubicBezTo>
                    <a:pt x="159" y="309"/>
                    <a:pt x="160" y="310"/>
                    <a:pt x="160" y="310"/>
                  </a:cubicBezTo>
                  <a:close/>
                  <a:moveTo>
                    <a:pt x="160" y="282"/>
                  </a:moveTo>
                  <a:cubicBezTo>
                    <a:pt x="160" y="281"/>
                    <a:pt x="160" y="281"/>
                    <a:pt x="159" y="281"/>
                  </a:cubicBezTo>
                  <a:cubicBezTo>
                    <a:pt x="159" y="281"/>
                    <a:pt x="159" y="282"/>
                    <a:pt x="160" y="282"/>
                  </a:cubicBezTo>
                  <a:close/>
                  <a:moveTo>
                    <a:pt x="106" y="296"/>
                  </a:moveTo>
                  <a:cubicBezTo>
                    <a:pt x="106" y="296"/>
                    <a:pt x="106" y="296"/>
                    <a:pt x="106" y="295"/>
                  </a:cubicBezTo>
                  <a:cubicBezTo>
                    <a:pt x="105" y="296"/>
                    <a:pt x="105" y="297"/>
                    <a:pt x="106" y="296"/>
                  </a:cubicBezTo>
                  <a:close/>
                  <a:moveTo>
                    <a:pt x="106" y="232"/>
                  </a:moveTo>
                  <a:cubicBezTo>
                    <a:pt x="106" y="231"/>
                    <a:pt x="106" y="231"/>
                    <a:pt x="106" y="230"/>
                  </a:cubicBezTo>
                  <a:cubicBezTo>
                    <a:pt x="105" y="231"/>
                    <a:pt x="105" y="232"/>
                    <a:pt x="106" y="232"/>
                  </a:cubicBezTo>
                  <a:close/>
                  <a:moveTo>
                    <a:pt x="163" y="134"/>
                  </a:moveTo>
                  <a:cubicBezTo>
                    <a:pt x="163" y="134"/>
                    <a:pt x="163" y="133"/>
                    <a:pt x="163" y="133"/>
                  </a:cubicBezTo>
                  <a:cubicBezTo>
                    <a:pt x="162" y="133"/>
                    <a:pt x="162" y="134"/>
                    <a:pt x="163" y="134"/>
                  </a:cubicBezTo>
                  <a:close/>
                  <a:moveTo>
                    <a:pt x="163" y="116"/>
                  </a:moveTo>
                  <a:cubicBezTo>
                    <a:pt x="164" y="116"/>
                    <a:pt x="164" y="115"/>
                    <a:pt x="163" y="115"/>
                  </a:cubicBezTo>
                  <a:cubicBezTo>
                    <a:pt x="163" y="115"/>
                    <a:pt x="163" y="116"/>
                    <a:pt x="163" y="116"/>
                  </a:cubicBezTo>
                  <a:close/>
                  <a:moveTo>
                    <a:pt x="147" y="1150"/>
                  </a:moveTo>
                  <a:cubicBezTo>
                    <a:pt x="147" y="1151"/>
                    <a:pt x="147" y="1152"/>
                    <a:pt x="147" y="1153"/>
                  </a:cubicBezTo>
                  <a:cubicBezTo>
                    <a:pt x="146" y="1152"/>
                    <a:pt x="146" y="1152"/>
                    <a:pt x="145" y="1152"/>
                  </a:cubicBezTo>
                  <a:cubicBezTo>
                    <a:pt x="141" y="1154"/>
                    <a:pt x="137" y="1151"/>
                    <a:pt x="133" y="1150"/>
                  </a:cubicBezTo>
                  <a:cubicBezTo>
                    <a:pt x="132" y="1151"/>
                    <a:pt x="133" y="1152"/>
                    <a:pt x="134" y="1152"/>
                  </a:cubicBezTo>
                  <a:cubicBezTo>
                    <a:pt x="132" y="1155"/>
                    <a:pt x="134" y="1160"/>
                    <a:pt x="129" y="1160"/>
                  </a:cubicBezTo>
                  <a:cubicBezTo>
                    <a:pt x="129" y="1158"/>
                    <a:pt x="129" y="1157"/>
                    <a:pt x="128" y="1155"/>
                  </a:cubicBezTo>
                  <a:cubicBezTo>
                    <a:pt x="128" y="1155"/>
                    <a:pt x="129" y="1154"/>
                    <a:pt x="129" y="1154"/>
                  </a:cubicBezTo>
                  <a:cubicBezTo>
                    <a:pt x="128" y="1153"/>
                    <a:pt x="128" y="1152"/>
                    <a:pt x="128" y="1151"/>
                  </a:cubicBezTo>
                  <a:cubicBezTo>
                    <a:pt x="128" y="1149"/>
                    <a:pt x="128" y="1148"/>
                    <a:pt x="128" y="1146"/>
                  </a:cubicBezTo>
                  <a:cubicBezTo>
                    <a:pt x="128" y="1145"/>
                    <a:pt x="128" y="1144"/>
                    <a:pt x="128" y="1142"/>
                  </a:cubicBezTo>
                  <a:cubicBezTo>
                    <a:pt x="128" y="1141"/>
                    <a:pt x="129" y="1139"/>
                    <a:pt x="129" y="1137"/>
                  </a:cubicBezTo>
                  <a:cubicBezTo>
                    <a:pt x="129" y="1136"/>
                    <a:pt x="128" y="1134"/>
                    <a:pt x="128" y="1133"/>
                  </a:cubicBezTo>
                  <a:cubicBezTo>
                    <a:pt x="128" y="1131"/>
                    <a:pt x="129" y="1129"/>
                    <a:pt x="129" y="1127"/>
                  </a:cubicBezTo>
                  <a:cubicBezTo>
                    <a:pt x="129" y="1121"/>
                    <a:pt x="130" y="1115"/>
                    <a:pt x="130" y="1110"/>
                  </a:cubicBezTo>
                  <a:cubicBezTo>
                    <a:pt x="130" y="1109"/>
                    <a:pt x="130" y="1109"/>
                    <a:pt x="130" y="1108"/>
                  </a:cubicBezTo>
                  <a:cubicBezTo>
                    <a:pt x="131" y="1105"/>
                    <a:pt x="129" y="1103"/>
                    <a:pt x="131" y="1100"/>
                  </a:cubicBezTo>
                  <a:cubicBezTo>
                    <a:pt x="130" y="1097"/>
                    <a:pt x="131" y="1093"/>
                    <a:pt x="131" y="1090"/>
                  </a:cubicBezTo>
                  <a:cubicBezTo>
                    <a:pt x="131" y="1088"/>
                    <a:pt x="131" y="1086"/>
                    <a:pt x="131" y="1084"/>
                  </a:cubicBezTo>
                  <a:cubicBezTo>
                    <a:pt x="132" y="1079"/>
                    <a:pt x="132" y="1075"/>
                    <a:pt x="132" y="1071"/>
                  </a:cubicBezTo>
                  <a:cubicBezTo>
                    <a:pt x="133" y="1070"/>
                    <a:pt x="132" y="1069"/>
                    <a:pt x="132" y="1068"/>
                  </a:cubicBezTo>
                  <a:cubicBezTo>
                    <a:pt x="132" y="1065"/>
                    <a:pt x="133" y="1063"/>
                    <a:pt x="133" y="1061"/>
                  </a:cubicBezTo>
                  <a:cubicBezTo>
                    <a:pt x="133" y="1060"/>
                    <a:pt x="132" y="1060"/>
                    <a:pt x="132" y="1059"/>
                  </a:cubicBezTo>
                  <a:cubicBezTo>
                    <a:pt x="132" y="1058"/>
                    <a:pt x="133" y="1056"/>
                    <a:pt x="133" y="1055"/>
                  </a:cubicBezTo>
                  <a:cubicBezTo>
                    <a:pt x="133" y="1051"/>
                    <a:pt x="132" y="1047"/>
                    <a:pt x="133" y="1043"/>
                  </a:cubicBezTo>
                  <a:cubicBezTo>
                    <a:pt x="133" y="1041"/>
                    <a:pt x="132" y="1040"/>
                    <a:pt x="133" y="1038"/>
                  </a:cubicBezTo>
                  <a:cubicBezTo>
                    <a:pt x="132" y="1036"/>
                    <a:pt x="133" y="1033"/>
                    <a:pt x="133" y="1031"/>
                  </a:cubicBezTo>
                  <a:cubicBezTo>
                    <a:pt x="133" y="1031"/>
                    <a:pt x="133" y="1031"/>
                    <a:pt x="133" y="1030"/>
                  </a:cubicBezTo>
                  <a:cubicBezTo>
                    <a:pt x="133" y="1027"/>
                    <a:pt x="134" y="1025"/>
                    <a:pt x="133" y="1022"/>
                  </a:cubicBezTo>
                  <a:cubicBezTo>
                    <a:pt x="133" y="1022"/>
                    <a:pt x="134" y="1021"/>
                    <a:pt x="134" y="1021"/>
                  </a:cubicBezTo>
                  <a:cubicBezTo>
                    <a:pt x="134" y="1020"/>
                    <a:pt x="134" y="1018"/>
                    <a:pt x="134" y="1018"/>
                  </a:cubicBezTo>
                  <a:cubicBezTo>
                    <a:pt x="134" y="1016"/>
                    <a:pt x="133" y="1012"/>
                    <a:pt x="134" y="1009"/>
                  </a:cubicBezTo>
                  <a:cubicBezTo>
                    <a:pt x="134" y="1006"/>
                    <a:pt x="134" y="1003"/>
                    <a:pt x="135" y="1000"/>
                  </a:cubicBezTo>
                  <a:cubicBezTo>
                    <a:pt x="134" y="999"/>
                    <a:pt x="135" y="999"/>
                    <a:pt x="134" y="998"/>
                  </a:cubicBezTo>
                  <a:cubicBezTo>
                    <a:pt x="135" y="991"/>
                    <a:pt x="134" y="984"/>
                    <a:pt x="135" y="977"/>
                  </a:cubicBezTo>
                  <a:cubicBezTo>
                    <a:pt x="133" y="973"/>
                    <a:pt x="135" y="970"/>
                    <a:pt x="134" y="967"/>
                  </a:cubicBezTo>
                  <a:cubicBezTo>
                    <a:pt x="134" y="966"/>
                    <a:pt x="134" y="966"/>
                    <a:pt x="135" y="965"/>
                  </a:cubicBezTo>
                  <a:cubicBezTo>
                    <a:pt x="134" y="955"/>
                    <a:pt x="135" y="945"/>
                    <a:pt x="135" y="935"/>
                  </a:cubicBezTo>
                  <a:cubicBezTo>
                    <a:pt x="135" y="928"/>
                    <a:pt x="135" y="921"/>
                    <a:pt x="135" y="913"/>
                  </a:cubicBezTo>
                  <a:cubicBezTo>
                    <a:pt x="135" y="908"/>
                    <a:pt x="135" y="904"/>
                    <a:pt x="136" y="899"/>
                  </a:cubicBezTo>
                  <a:cubicBezTo>
                    <a:pt x="135" y="897"/>
                    <a:pt x="135" y="894"/>
                    <a:pt x="135" y="891"/>
                  </a:cubicBezTo>
                  <a:cubicBezTo>
                    <a:pt x="135" y="888"/>
                    <a:pt x="135" y="885"/>
                    <a:pt x="135" y="883"/>
                  </a:cubicBezTo>
                  <a:cubicBezTo>
                    <a:pt x="135" y="883"/>
                    <a:pt x="135" y="883"/>
                    <a:pt x="135" y="883"/>
                  </a:cubicBezTo>
                  <a:cubicBezTo>
                    <a:pt x="136" y="873"/>
                    <a:pt x="135" y="864"/>
                    <a:pt x="135" y="854"/>
                  </a:cubicBezTo>
                  <a:cubicBezTo>
                    <a:pt x="135" y="846"/>
                    <a:pt x="135" y="838"/>
                    <a:pt x="135" y="830"/>
                  </a:cubicBezTo>
                  <a:cubicBezTo>
                    <a:pt x="135" y="830"/>
                    <a:pt x="135" y="829"/>
                    <a:pt x="135" y="829"/>
                  </a:cubicBezTo>
                  <a:cubicBezTo>
                    <a:pt x="134" y="828"/>
                    <a:pt x="134" y="827"/>
                    <a:pt x="134" y="826"/>
                  </a:cubicBezTo>
                  <a:cubicBezTo>
                    <a:pt x="134" y="825"/>
                    <a:pt x="135" y="825"/>
                    <a:pt x="135" y="825"/>
                  </a:cubicBezTo>
                  <a:cubicBezTo>
                    <a:pt x="135" y="824"/>
                    <a:pt x="134" y="824"/>
                    <a:pt x="134" y="824"/>
                  </a:cubicBezTo>
                  <a:cubicBezTo>
                    <a:pt x="134" y="821"/>
                    <a:pt x="134" y="817"/>
                    <a:pt x="134" y="814"/>
                  </a:cubicBezTo>
                  <a:cubicBezTo>
                    <a:pt x="134" y="814"/>
                    <a:pt x="134" y="814"/>
                    <a:pt x="134" y="814"/>
                  </a:cubicBezTo>
                  <a:cubicBezTo>
                    <a:pt x="134" y="805"/>
                    <a:pt x="133" y="796"/>
                    <a:pt x="133" y="787"/>
                  </a:cubicBezTo>
                  <a:cubicBezTo>
                    <a:pt x="132" y="770"/>
                    <a:pt x="132" y="753"/>
                    <a:pt x="130" y="735"/>
                  </a:cubicBezTo>
                  <a:cubicBezTo>
                    <a:pt x="130" y="735"/>
                    <a:pt x="130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1" y="735"/>
                    <a:pt x="131" y="735"/>
                    <a:pt x="131" y="735"/>
                  </a:cubicBezTo>
                  <a:cubicBezTo>
                    <a:pt x="132" y="753"/>
                    <a:pt x="133" y="770"/>
                    <a:pt x="134" y="787"/>
                  </a:cubicBezTo>
                  <a:cubicBezTo>
                    <a:pt x="134" y="796"/>
                    <a:pt x="135" y="805"/>
                    <a:pt x="135" y="814"/>
                  </a:cubicBezTo>
                  <a:cubicBezTo>
                    <a:pt x="135" y="814"/>
                    <a:pt x="136" y="816"/>
                    <a:pt x="136" y="817"/>
                  </a:cubicBezTo>
                  <a:cubicBezTo>
                    <a:pt x="136" y="818"/>
                    <a:pt x="136" y="820"/>
                    <a:pt x="136" y="821"/>
                  </a:cubicBezTo>
                  <a:cubicBezTo>
                    <a:pt x="136" y="823"/>
                    <a:pt x="135" y="825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7"/>
                    <a:pt x="136" y="828"/>
                    <a:pt x="136" y="830"/>
                  </a:cubicBezTo>
                  <a:cubicBezTo>
                    <a:pt x="136" y="830"/>
                    <a:pt x="136" y="830"/>
                    <a:pt x="136" y="830"/>
                  </a:cubicBezTo>
                  <a:cubicBezTo>
                    <a:pt x="136" y="838"/>
                    <a:pt x="136" y="846"/>
                    <a:pt x="136" y="854"/>
                  </a:cubicBezTo>
                  <a:cubicBezTo>
                    <a:pt x="136" y="864"/>
                    <a:pt x="137" y="873"/>
                    <a:pt x="136" y="883"/>
                  </a:cubicBezTo>
                  <a:cubicBezTo>
                    <a:pt x="136" y="883"/>
                    <a:pt x="136" y="883"/>
                    <a:pt x="136" y="883"/>
                  </a:cubicBezTo>
                  <a:cubicBezTo>
                    <a:pt x="137" y="884"/>
                    <a:pt x="137" y="886"/>
                    <a:pt x="137" y="887"/>
                  </a:cubicBezTo>
                  <a:cubicBezTo>
                    <a:pt x="137" y="890"/>
                    <a:pt x="137" y="894"/>
                    <a:pt x="137" y="896"/>
                  </a:cubicBezTo>
                  <a:cubicBezTo>
                    <a:pt x="137" y="897"/>
                    <a:pt x="138" y="898"/>
                    <a:pt x="138" y="897"/>
                  </a:cubicBezTo>
                  <a:cubicBezTo>
                    <a:pt x="138" y="895"/>
                    <a:pt x="137" y="893"/>
                    <a:pt x="138" y="891"/>
                  </a:cubicBezTo>
                  <a:cubicBezTo>
                    <a:pt x="138" y="891"/>
                    <a:pt x="138" y="891"/>
                    <a:pt x="138" y="891"/>
                  </a:cubicBezTo>
                  <a:cubicBezTo>
                    <a:pt x="138" y="889"/>
                    <a:pt x="137" y="887"/>
                    <a:pt x="139" y="886"/>
                  </a:cubicBezTo>
                  <a:cubicBezTo>
                    <a:pt x="139" y="885"/>
                    <a:pt x="138" y="885"/>
                    <a:pt x="138" y="884"/>
                  </a:cubicBezTo>
                  <a:cubicBezTo>
                    <a:pt x="140" y="882"/>
                    <a:pt x="138" y="879"/>
                    <a:pt x="139" y="876"/>
                  </a:cubicBezTo>
                  <a:cubicBezTo>
                    <a:pt x="138" y="875"/>
                    <a:pt x="139" y="873"/>
                    <a:pt x="138" y="872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9" y="873"/>
                    <a:pt x="138" y="874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38" y="874"/>
                    <a:pt x="138" y="873"/>
                  </a:cubicBezTo>
                  <a:cubicBezTo>
                    <a:pt x="138" y="873"/>
                    <a:pt x="138" y="873"/>
                    <a:pt x="138" y="873"/>
                  </a:cubicBezTo>
                  <a:cubicBezTo>
                    <a:pt x="138" y="873"/>
                    <a:pt x="138" y="872"/>
                    <a:pt x="138" y="872"/>
                  </a:cubicBezTo>
                  <a:cubicBezTo>
                    <a:pt x="138" y="872"/>
                    <a:pt x="138" y="872"/>
                    <a:pt x="138" y="872"/>
                  </a:cubicBezTo>
                  <a:cubicBezTo>
                    <a:pt x="137" y="872"/>
                    <a:pt x="139" y="872"/>
                    <a:pt x="139" y="871"/>
                  </a:cubicBezTo>
                  <a:cubicBezTo>
                    <a:pt x="138" y="871"/>
                    <a:pt x="138" y="870"/>
                    <a:pt x="138" y="870"/>
                  </a:cubicBezTo>
                  <a:cubicBezTo>
                    <a:pt x="139" y="870"/>
                    <a:pt x="138" y="869"/>
                    <a:pt x="139" y="868"/>
                  </a:cubicBezTo>
                  <a:cubicBezTo>
                    <a:pt x="139" y="868"/>
                    <a:pt x="139" y="867"/>
                    <a:pt x="138" y="867"/>
                  </a:cubicBezTo>
                  <a:cubicBezTo>
                    <a:pt x="140" y="865"/>
                    <a:pt x="138" y="862"/>
                    <a:pt x="139" y="860"/>
                  </a:cubicBezTo>
                  <a:cubicBezTo>
                    <a:pt x="139" y="860"/>
                    <a:pt x="139" y="860"/>
                    <a:pt x="138" y="859"/>
                  </a:cubicBezTo>
                  <a:cubicBezTo>
                    <a:pt x="139" y="859"/>
                    <a:pt x="139" y="858"/>
                    <a:pt x="139" y="857"/>
                  </a:cubicBezTo>
                  <a:cubicBezTo>
                    <a:pt x="139" y="856"/>
                    <a:pt x="138" y="855"/>
                    <a:pt x="138" y="854"/>
                  </a:cubicBezTo>
                  <a:cubicBezTo>
                    <a:pt x="138" y="853"/>
                    <a:pt x="139" y="852"/>
                    <a:pt x="138" y="851"/>
                  </a:cubicBezTo>
                  <a:cubicBezTo>
                    <a:pt x="139" y="851"/>
                    <a:pt x="139" y="851"/>
                    <a:pt x="139" y="851"/>
                  </a:cubicBezTo>
                  <a:cubicBezTo>
                    <a:pt x="138" y="851"/>
                    <a:pt x="138" y="851"/>
                    <a:pt x="138" y="851"/>
                  </a:cubicBezTo>
                  <a:cubicBezTo>
                    <a:pt x="139" y="850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9"/>
                    <a:pt x="138" y="849"/>
                    <a:pt x="138" y="849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9"/>
                    <a:pt x="138" y="848"/>
                    <a:pt x="137" y="848"/>
                  </a:cubicBezTo>
                  <a:cubicBezTo>
                    <a:pt x="137" y="848"/>
                    <a:pt x="137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8" y="848"/>
                    <a:pt x="138" y="848"/>
                  </a:cubicBezTo>
                  <a:cubicBezTo>
                    <a:pt x="138" y="848"/>
                    <a:pt x="139" y="848"/>
                    <a:pt x="139" y="848"/>
                  </a:cubicBezTo>
                  <a:cubicBezTo>
                    <a:pt x="139" y="847"/>
                    <a:pt x="138" y="846"/>
                    <a:pt x="138" y="846"/>
                  </a:cubicBezTo>
                  <a:cubicBezTo>
                    <a:pt x="139" y="845"/>
                    <a:pt x="138" y="845"/>
                    <a:pt x="139" y="844"/>
                  </a:cubicBezTo>
                  <a:cubicBezTo>
                    <a:pt x="138" y="844"/>
                    <a:pt x="139" y="844"/>
                    <a:pt x="138" y="843"/>
                  </a:cubicBezTo>
                  <a:cubicBezTo>
                    <a:pt x="139" y="842"/>
                    <a:pt x="139" y="841"/>
                    <a:pt x="138" y="840"/>
                  </a:cubicBezTo>
                  <a:cubicBezTo>
                    <a:pt x="139" y="837"/>
                    <a:pt x="138" y="835"/>
                    <a:pt x="139" y="833"/>
                  </a:cubicBezTo>
                  <a:cubicBezTo>
                    <a:pt x="138" y="832"/>
                    <a:pt x="137" y="830"/>
                    <a:pt x="137" y="830"/>
                  </a:cubicBezTo>
                  <a:cubicBezTo>
                    <a:pt x="137" y="829"/>
                    <a:pt x="138" y="829"/>
                    <a:pt x="137" y="829"/>
                  </a:cubicBezTo>
                  <a:cubicBezTo>
                    <a:pt x="137" y="829"/>
                    <a:pt x="137" y="829"/>
                    <a:pt x="137" y="829"/>
                  </a:cubicBezTo>
                  <a:cubicBezTo>
                    <a:pt x="136" y="828"/>
                    <a:pt x="137" y="828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6" y="827"/>
                    <a:pt x="136" y="827"/>
                    <a:pt x="136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6" y="826"/>
                    <a:pt x="137" y="826"/>
                  </a:cubicBezTo>
                  <a:cubicBezTo>
                    <a:pt x="136" y="826"/>
                    <a:pt x="136" y="826"/>
                    <a:pt x="136" y="826"/>
                  </a:cubicBezTo>
                  <a:cubicBezTo>
                    <a:pt x="136" y="826"/>
                    <a:pt x="137" y="825"/>
                    <a:pt x="137" y="825"/>
                  </a:cubicBezTo>
                  <a:cubicBezTo>
                    <a:pt x="137" y="825"/>
                    <a:pt x="137" y="824"/>
                    <a:pt x="137" y="824"/>
                  </a:cubicBezTo>
                  <a:cubicBezTo>
                    <a:pt x="137" y="823"/>
                    <a:pt x="139" y="822"/>
                    <a:pt x="138" y="821"/>
                  </a:cubicBezTo>
                  <a:cubicBezTo>
                    <a:pt x="139" y="816"/>
                    <a:pt x="137" y="811"/>
                    <a:pt x="138" y="806"/>
                  </a:cubicBezTo>
                  <a:cubicBezTo>
                    <a:pt x="138" y="804"/>
                    <a:pt x="137" y="803"/>
                    <a:pt x="138" y="801"/>
                  </a:cubicBezTo>
                  <a:cubicBezTo>
                    <a:pt x="137" y="798"/>
                    <a:pt x="138" y="796"/>
                    <a:pt x="137" y="794"/>
                  </a:cubicBezTo>
                  <a:cubicBezTo>
                    <a:pt x="138" y="793"/>
                    <a:pt x="138" y="793"/>
                    <a:pt x="139" y="793"/>
                  </a:cubicBezTo>
                  <a:cubicBezTo>
                    <a:pt x="138" y="792"/>
                    <a:pt x="139" y="790"/>
                    <a:pt x="137" y="790"/>
                  </a:cubicBezTo>
                  <a:cubicBezTo>
                    <a:pt x="138" y="789"/>
                    <a:pt x="139" y="789"/>
                    <a:pt x="139" y="789"/>
                  </a:cubicBezTo>
                  <a:cubicBezTo>
                    <a:pt x="138" y="783"/>
                    <a:pt x="138" y="779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8" y="775"/>
                    <a:pt x="138" y="775"/>
                    <a:pt x="138" y="775"/>
                  </a:cubicBezTo>
                  <a:cubicBezTo>
                    <a:pt x="139" y="775"/>
                    <a:pt x="139" y="775"/>
                    <a:pt x="139" y="775"/>
                  </a:cubicBezTo>
                  <a:cubicBezTo>
                    <a:pt x="139" y="779"/>
                    <a:pt x="139" y="783"/>
                    <a:pt x="140" y="789"/>
                  </a:cubicBezTo>
                  <a:cubicBezTo>
                    <a:pt x="140" y="789"/>
                    <a:pt x="140" y="789"/>
                    <a:pt x="140" y="789"/>
                  </a:cubicBezTo>
                  <a:cubicBezTo>
                    <a:pt x="141" y="793"/>
                    <a:pt x="140" y="798"/>
                    <a:pt x="141" y="803"/>
                  </a:cubicBezTo>
                  <a:cubicBezTo>
                    <a:pt x="141" y="803"/>
                    <a:pt x="141" y="804"/>
                    <a:pt x="140" y="804"/>
                  </a:cubicBezTo>
                  <a:cubicBezTo>
                    <a:pt x="142" y="806"/>
                    <a:pt x="140" y="808"/>
                    <a:pt x="141" y="810"/>
                  </a:cubicBezTo>
                  <a:cubicBezTo>
                    <a:pt x="141" y="808"/>
                    <a:pt x="143" y="807"/>
                    <a:pt x="141" y="806"/>
                  </a:cubicBezTo>
                  <a:cubicBezTo>
                    <a:pt x="143" y="805"/>
                    <a:pt x="142" y="803"/>
                    <a:pt x="142" y="801"/>
                  </a:cubicBezTo>
                  <a:cubicBezTo>
                    <a:pt x="142" y="799"/>
                    <a:pt x="142" y="797"/>
                    <a:pt x="142" y="794"/>
                  </a:cubicBezTo>
                  <a:cubicBezTo>
                    <a:pt x="142" y="793"/>
                    <a:pt x="141" y="791"/>
                    <a:pt x="141" y="790"/>
                  </a:cubicBezTo>
                  <a:cubicBezTo>
                    <a:pt x="141" y="789"/>
                    <a:pt x="142" y="786"/>
                    <a:pt x="142" y="784"/>
                  </a:cubicBezTo>
                  <a:cubicBezTo>
                    <a:pt x="142" y="783"/>
                    <a:pt x="141" y="783"/>
                    <a:pt x="141" y="782"/>
                  </a:cubicBezTo>
                  <a:cubicBezTo>
                    <a:pt x="141" y="781"/>
                    <a:pt x="142" y="780"/>
                    <a:pt x="142" y="780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2" y="780"/>
                    <a:pt x="142" y="779"/>
                    <a:pt x="142" y="779"/>
                  </a:cubicBezTo>
                  <a:cubicBezTo>
                    <a:pt x="142" y="779"/>
                    <a:pt x="141" y="779"/>
                    <a:pt x="141" y="778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40" y="775"/>
                    <a:pt x="141" y="771"/>
                    <a:pt x="140" y="768"/>
                  </a:cubicBezTo>
                  <a:cubicBezTo>
                    <a:pt x="141" y="768"/>
                    <a:pt x="141" y="767"/>
                    <a:pt x="141" y="767"/>
                  </a:cubicBezTo>
                  <a:cubicBezTo>
                    <a:pt x="141" y="766"/>
                    <a:pt x="141" y="765"/>
                    <a:pt x="141" y="765"/>
                  </a:cubicBezTo>
                  <a:cubicBezTo>
                    <a:pt x="141" y="764"/>
                    <a:pt x="141" y="764"/>
                    <a:pt x="141" y="763"/>
                  </a:cubicBezTo>
                  <a:cubicBezTo>
                    <a:pt x="141" y="762"/>
                    <a:pt x="140" y="762"/>
                    <a:pt x="141" y="762"/>
                  </a:cubicBezTo>
                  <a:cubicBezTo>
                    <a:pt x="141" y="762"/>
                    <a:pt x="141" y="762"/>
                    <a:pt x="141" y="762"/>
                  </a:cubicBezTo>
                  <a:cubicBezTo>
                    <a:pt x="141" y="760"/>
                    <a:pt x="141" y="759"/>
                    <a:pt x="141" y="758"/>
                  </a:cubicBezTo>
                  <a:cubicBezTo>
                    <a:pt x="140" y="756"/>
                    <a:pt x="140" y="754"/>
                    <a:pt x="141" y="753"/>
                  </a:cubicBezTo>
                  <a:cubicBezTo>
                    <a:pt x="141" y="753"/>
                    <a:pt x="141" y="753"/>
                    <a:pt x="141" y="752"/>
                  </a:cubicBezTo>
                  <a:cubicBezTo>
                    <a:pt x="141" y="752"/>
                    <a:pt x="141" y="752"/>
                    <a:pt x="141" y="752"/>
                  </a:cubicBezTo>
                  <a:cubicBezTo>
                    <a:pt x="141" y="753"/>
                    <a:pt x="142" y="753"/>
                    <a:pt x="142" y="753"/>
                  </a:cubicBezTo>
                  <a:cubicBezTo>
                    <a:pt x="141" y="754"/>
                    <a:pt x="141" y="756"/>
                    <a:pt x="141" y="758"/>
                  </a:cubicBezTo>
                  <a:cubicBezTo>
                    <a:pt x="142" y="759"/>
                    <a:pt x="142" y="760"/>
                    <a:pt x="142" y="761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2" y="764"/>
                    <a:pt x="143" y="766"/>
                    <a:pt x="142" y="768"/>
                  </a:cubicBezTo>
                  <a:cubicBezTo>
                    <a:pt x="143" y="770"/>
                    <a:pt x="142" y="770"/>
                    <a:pt x="143" y="771"/>
                  </a:cubicBezTo>
                  <a:cubicBezTo>
                    <a:pt x="142" y="771"/>
                    <a:pt x="142" y="772"/>
                    <a:pt x="142" y="772"/>
                  </a:cubicBezTo>
                  <a:cubicBezTo>
                    <a:pt x="143" y="773"/>
                    <a:pt x="143" y="774"/>
                    <a:pt x="143" y="775"/>
                  </a:cubicBezTo>
                  <a:cubicBezTo>
                    <a:pt x="144" y="776"/>
                    <a:pt x="144" y="773"/>
                    <a:pt x="143" y="773"/>
                  </a:cubicBezTo>
                  <a:cubicBezTo>
                    <a:pt x="144" y="767"/>
                    <a:pt x="142" y="762"/>
                    <a:pt x="143" y="756"/>
                  </a:cubicBezTo>
                  <a:cubicBezTo>
                    <a:pt x="142" y="754"/>
                    <a:pt x="142" y="752"/>
                    <a:pt x="142" y="750"/>
                  </a:cubicBezTo>
                  <a:cubicBezTo>
                    <a:pt x="142" y="749"/>
                    <a:pt x="142" y="746"/>
                    <a:pt x="142" y="745"/>
                  </a:cubicBezTo>
                  <a:cubicBezTo>
                    <a:pt x="143" y="745"/>
                    <a:pt x="143" y="747"/>
                    <a:pt x="144" y="745"/>
                  </a:cubicBezTo>
                  <a:cubicBezTo>
                    <a:pt x="144" y="747"/>
                    <a:pt x="144" y="748"/>
                    <a:pt x="145" y="750"/>
                  </a:cubicBezTo>
                  <a:cubicBezTo>
                    <a:pt x="145" y="749"/>
                    <a:pt x="144" y="748"/>
                    <a:pt x="145" y="747"/>
                  </a:cubicBezTo>
                  <a:cubicBezTo>
                    <a:pt x="145" y="746"/>
                    <a:pt x="145" y="745"/>
                    <a:pt x="145" y="745"/>
                  </a:cubicBezTo>
                  <a:cubicBezTo>
                    <a:pt x="145" y="744"/>
                    <a:pt x="145" y="743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2"/>
                    <a:pt x="145" y="742"/>
                    <a:pt x="145" y="742"/>
                  </a:cubicBezTo>
                  <a:cubicBezTo>
                    <a:pt x="145" y="743"/>
                    <a:pt x="145" y="744"/>
                    <a:pt x="145" y="745"/>
                  </a:cubicBezTo>
                  <a:cubicBezTo>
                    <a:pt x="145" y="745"/>
                    <a:pt x="145" y="746"/>
                    <a:pt x="145" y="747"/>
                  </a:cubicBezTo>
                  <a:cubicBezTo>
                    <a:pt x="147" y="748"/>
                    <a:pt x="146" y="750"/>
                    <a:pt x="147" y="752"/>
                  </a:cubicBezTo>
                  <a:cubicBezTo>
                    <a:pt x="147" y="753"/>
                    <a:pt x="148" y="752"/>
                    <a:pt x="149" y="753"/>
                  </a:cubicBezTo>
                  <a:cubicBezTo>
                    <a:pt x="148" y="754"/>
                    <a:pt x="149" y="755"/>
                    <a:pt x="149" y="756"/>
                  </a:cubicBezTo>
                  <a:cubicBezTo>
                    <a:pt x="149" y="759"/>
                    <a:pt x="150" y="761"/>
                    <a:pt x="149" y="764"/>
                  </a:cubicBezTo>
                  <a:cubicBezTo>
                    <a:pt x="149" y="767"/>
                    <a:pt x="151" y="771"/>
                    <a:pt x="150" y="774"/>
                  </a:cubicBezTo>
                  <a:cubicBezTo>
                    <a:pt x="151" y="776"/>
                    <a:pt x="150" y="778"/>
                    <a:pt x="150" y="780"/>
                  </a:cubicBezTo>
                  <a:cubicBezTo>
                    <a:pt x="150" y="781"/>
                    <a:pt x="151" y="782"/>
                    <a:pt x="151" y="783"/>
                  </a:cubicBezTo>
                  <a:cubicBezTo>
                    <a:pt x="151" y="786"/>
                    <a:pt x="150" y="788"/>
                    <a:pt x="152" y="791"/>
                  </a:cubicBezTo>
                  <a:cubicBezTo>
                    <a:pt x="153" y="791"/>
                    <a:pt x="155" y="789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7"/>
                    <a:pt x="155" y="787"/>
                    <a:pt x="155" y="787"/>
                  </a:cubicBezTo>
                  <a:cubicBezTo>
                    <a:pt x="155" y="785"/>
                    <a:pt x="154" y="784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2"/>
                    <a:pt x="155" y="782"/>
                    <a:pt x="155" y="782"/>
                  </a:cubicBezTo>
                  <a:cubicBezTo>
                    <a:pt x="155" y="784"/>
                    <a:pt x="155" y="785"/>
                    <a:pt x="155" y="786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5" y="788"/>
                    <a:pt x="155" y="788"/>
                    <a:pt x="155" y="788"/>
                  </a:cubicBezTo>
                  <a:cubicBezTo>
                    <a:pt x="156" y="790"/>
                    <a:pt x="156" y="792"/>
                    <a:pt x="156" y="795"/>
                  </a:cubicBezTo>
                  <a:cubicBezTo>
                    <a:pt x="156" y="796"/>
                    <a:pt x="156" y="798"/>
                    <a:pt x="156" y="799"/>
                  </a:cubicBezTo>
                  <a:cubicBezTo>
                    <a:pt x="156" y="800"/>
                    <a:pt x="157" y="801"/>
                    <a:pt x="156" y="802"/>
                  </a:cubicBezTo>
                  <a:cubicBezTo>
                    <a:pt x="157" y="803"/>
                    <a:pt x="156" y="804"/>
                    <a:pt x="156" y="806"/>
                  </a:cubicBezTo>
                  <a:cubicBezTo>
                    <a:pt x="156" y="808"/>
                    <a:pt x="157" y="810"/>
                    <a:pt x="157" y="812"/>
                  </a:cubicBezTo>
                  <a:cubicBezTo>
                    <a:pt x="157" y="813"/>
                    <a:pt x="156" y="813"/>
                    <a:pt x="156" y="814"/>
                  </a:cubicBezTo>
                  <a:cubicBezTo>
                    <a:pt x="156" y="815"/>
                    <a:pt x="157" y="816"/>
                    <a:pt x="157" y="818"/>
                  </a:cubicBezTo>
                  <a:cubicBezTo>
                    <a:pt x="157" y="819"/>
                    <a:pt x="157" y="820"/>
                    <a:pt x="157" y="822"/>
                  </a:cubicBezTo>
                  <a:cubicBezTo>
                    <a:pt x="157" y="825"/>
                    <a:pt x="158" y="828"/>
                    <a:pt x="158" y="831"/>
                  </a:cubicBezTo>
                  <a:cubicBezTo>
                    <a:pt x="158" y="832"/>
                    <a:pt x="158" y="833"/>
                    <a:pt x="158" y="833"/>
                  </a:cubicBezTo>
                  <a:cubicBezTo>
                    <a:pt x="158" y="836"/>
                    <a:pt x="158" y="838"/>
                    <a:pt x="157" y="841"/>
                  </a:cubicBezTo>
                  <a:cubicBezTo>
                    <a:pt x="157" y="841"/>
                    <a:pt x="158" y="841"/>
                    <a:pt x="158" y="842"/>
                  </a:cubicBezTo>
                  <a:cubicBezTo>
                    <a:pt x="158" y="845"/>
                    <a:pt x="158" y="848"/>
                    <a:pt x="158" y="851"/>
                  </a:cubicBezTo>
                  <a:cubicBezTo>
                    <a:pt x="158" y="853"/>
                    <a:pt x="158" y="854"/>
                    <a:pt x="158" y="855"/>
                  </a:cubicBezTo>
                  <a:cubicBezTo>
                    <a:pt x="158" y="856"/>
                    <a:pt x="158" y="858"/>
                    <a:pt x="158" y="859"/>
                  </a:cubicBezTo>
                  <a:cubicBezTo>
                    <a:pt x="158" y="862"/>
                    <a:pt x="158" y="865"/>
                    <a:pt x="158" y="867"/>
                  </a:cubicBezTo>
                  <a:cubicBezTo>
                    <a:pt x="158" y="870"/>
                    <a:pt x="158" y="873"/>
                    <a:pt x="158" y="875"/>
                  </a:cubicBezTo>
                  <a:cubicBezTo>
                    <a:pt x="158" y="883"/>
                    <a:pt x="159" y="891"/>
                    <a:pt x="158" y="899"/>
                  </a:cubicBezTo>
                  <a:cubicBezTo>
                    <a:pt x="159" y="901"/>
                    <a:pt x="158" y="903"/>
                    <a:pt x="159" y="904"/>
                  </a:cubicBezTo>
                  <a:cubicBezTo>
                    <a:pt x="158" y="907"/>
                    <a:pt x="159" y="909"/>
                    <a:pt x="158" y="911"/>
                  </a:cubicBezTo>
                  <a:cubicBezTo>
                    <a:pt x="159" y="912"/>
                    <a:pt x="158" y="912"/>
                    <a:pt x="159" y="913"/>
                  </a:cubicBezTo>
                  <a:cubicBezTo>
                    <a:pt x="158" y="915"/>
                    <a:pt x="158" y="916"/>
                    <a:pt x="159" y="918"/>
                  </a:cubicBezTo>
                  <a:cubicBezTo>
                    <a:pt x="159" y="923"/>
                    <a:pt x="159" y="928"/>
                    <a:pt x="159" y="933"/>
                  </a:cubicBezTo>
                  <a:cubicBezTo>
                    <a:pt x="159" y="933"/>
                    <a:pt x="159" y="934"/>
                    <a:pt x="159" y="934"/>
                  </a:cubicBezTo>
                  <a:cubicBezTo>
                    <a:pt x="159" y="935"/>
                    <a:pt x="160" y="936"/>
                    <a:pt x="159" y="937"/>
                  </a:cubicBezTo>
                  <a:cubicBezTo>
                    <a:pt x="159" y="938"/>
                    <a:pt x="159" y="938"/>
                    <a:pt x="160" y="939"/>
                  </a:cubicBezTo>
                  <a:cubicBezTo>
                    <a:pt x="159" y="942"/>
                    <a:pt x="160" y="946"/>
                    <a:pt x="159" y="949"/>
                  </a:cubicBezTo>
                  <a:cubicBezTo>
                    <a:pt x="160" y="951"/>
                    <a:pt x="160" y="953"/>
                    <a:pt x="159" y="955"/>
                  </a:cubicBezTo>
                  <a:cubicBezTo>
                    <a:pt x="159" y="956"/>
                    <a:pt x="160" y="956"/>
                    <a:pt x="161" y="957"/>
                  </a:cubicBezTo>
                  <a:cubicBezTo>
                    <a:pt x="161" y="958"/>
                    <a:pt x="160" y="959"/>
                    <a:pt x="162" y="960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1"/>
                    <a:pt x="162" y="961"/>
                    <a:pt x="162" y="961"/>
                  </a:cubicBezTo>
                  <a:cubicBezTo>
                    <a:pt x="162" y="962"/>
                    <a:pt x="162" y="962"/>
                    <a:pt x="161" y="963"/>
                  </a:cubicBezTo>
                  <a:cubicBezTo>
                    <a:pt x="162" y="965"/>
                    <a:pt x="162" y="967"/>
                    <a:pt x="162" y="969"/>
                  </a:cubicBezTo>
                  <a:cubicBezTo>
                    <a:pt x="162" y="969"/>
                    <a:pt x="161" y="968"/>
                    <a:pt x="161" y="968"/>
                  </a:cubicBezTo>
                  <a:cubicBezTo>
                    <a:pt x="161" y="969"/>
                    <a:pt x="161" y="969"/>
                    <a:pt x="162" y="970"/>
                  </a:cubicBezTo>
                  <a:cubicBezTo>
                    <a:pt x="162" y="970"/>
                    <a:pt x="162" y="970"/>
                    <a:pt x="161" y="971"/>
                  </a:cubicBezTo>
                  <a:cubicBezTo>
                    <a:pt x="162" y="971"/>
                    <a:pt x="162" y="971"/>
                    <a:pt x="162" y="971"/>
                  </a:cubicBezTo>
                  <a:cubicBezTo>
                    <a:pt x="162" y="977"/>
                    <a:pt x="162" y="982"/>
                    <a:pt x="162" y="987"/>
                  </a:cubicBezTo>
                  <a:cubicBezTo>
                    <a:pt x="163" y="993"/>
                    <a:pt x="161" y="999"/>
                    <a:pt x="162" y="1005"/>
                  </a:cubicBezTo>
                  <a:cubicBezTo>
                    <a:pt x="161" y="1007"/>
                    <a:pt x="162" y="1009"/>
                    <a:pt x="162" y="1011"/>
                  </a:cubicBezTo>
                  <a:cubicBezTo>
                    <a:pt x="162" y="1018"/>
                    <a:pt x="162" y="1025"/>
                    <a:pt x="162" y="1032"/>
                  </a:cubicBezTo>
                  <a:cubicBezTo>
                    <a:pt x="162" y="1033"/>
                    <a:pt x="162" y="1034"/>
                    <a:pt x="162" y="1035"/>
                  </a:cubicBezTo>
                  <a:cubicBezTo>
                    <a:pt x="162" y="1036"/>
                    <a:pt x="162" y="1037"/>
                    <a:pt x="162" y="1038"/>
                  </a:cubicBezTo>
                  <a:cubicBezTo>
                    <a:pt x="162" y="1040"/>
                    <a:pt x="161" y="1042"/>
                    <a:pt x="162" y="1044"/>
                  </a:cubicBezTo>
                  <a:cubicBezTo>
                    <a:pt x="162" y="1046"/>
                    <a:pt x="162" y="1048"/>
                    <a:pt x="162" y="1050"/>
                  </a:cubicBezTo>
                  <a:cubicBezTo>
                    <a:pt x="161" y="1054"/>
                    <a:pt x="162" y="1058"/>
                    <a:pt x="162" y="1063"/>
                  </a:cubicBezTo>
                  <a:cubicBezTo>
                    <a:pt x="162" y="1064"/>
                    <a:pt x="162" y="1064"/>
                    <a:pt x="162" y="1065"/>
                  </a:cubicBezTo>
                  <a:cubicBezTo>
                    <a:pt x="162" y="1066"/>
                    <a:pt x="161" y="1067"/>
                    <a:pt x="161" y="1068"/>
                  </a:cubicBezTo>
                  <a:cubicBezTo>
                    <a:pt x="161" y="1069"/>
                    <a:pt x="162" y="1070"/>
                    <a:pt x="162" y="1072"/>
                  </a:cubicBezTo>
                  <a:cubicBezTo>
                    <a:pt x="162" y="1073"/>
                    <a:pt x="161" y="1075"/>
                    <a:pt x="161" y="1077"/>
                  </a:cubicBezTo>
                  <a:cubicBezTo>
                    <a:pt x="161" y="1079"/>
                    <a:pt x="162" y="1081"/>
                    <a:pt x="162" y="1082"/>
                  </a:cubicBezTo>
                  <a:cubicBezTo>
                    <a:pt x="161" y="1083"/>
                    <a:pt x="161" y="1084"/>
                    <a:pt x="161" y="1085"/>
                  </a:cubicBezTo>
                  <a:cubicBezTo>
                    <a:pt x="161" y="1087"/>
                    <a:pt x="161" y="1090"/>
                    <a:pt x="161" y="1092"/>
                  </a:cubicBezTo>
                  <a:cubicBezTo>
                    <a:pt x="161" y="1093"/>
                    <a:pt x="160" y="1094"/>
                    <a:pt x="160" y="1095"/>
                  </a:cubicBezTo>
                  <a:cubicBezTo>
                    <a:pt x="160" y="1096"/>
                    <a:pt x="160" y="1097"/>
                    <a:pt x="160" y="1099"/>
                  </a:cubicBezTo>
                  <a:cubicBezTo>
                    <a:pt x="160" y="1102"/>
                    <a:pt x="160" y="1104"/>
                    <a:pt x="159" y="1108"/>
                  </a:cubicBezTo>
                  <a:cubicBezTo>
                    <a:pt x="159" y="1108"/>
                    <a:pt x="160" y="1109"/>
                    <a:pt x="160" y="1110"/>
                  </a:cubicBezTo>
                  <a:cubicBezTo>
                    <a:pt x="160" y="1110"/>
                    <a:pt x="159" y="1111"/>
                    <a:pt x="159" y="1111"/>
                  </a:cubicBezTo>
                  <a:cubicBezTo>
                    <a:pt x="159" y="1113"/>
                    <a:pt x="159" y="1115"/>
                    <a:pt x="159" y="1117"/>
                  </a:cubicBezTo>
                  <a:cubicBezTo>
                    <a:pt x="159" y="1119"/>
                    <a:pt x="158" y="1122"/>
                    <a:pt x="158" y="1124"/>
                  </a:cubicBezTo>
                  <a:cubicBezTo>
                    <a:pt x="158" y="1126"/>
                    <a:pt x="158" y="1127"/>
                    <a:pt x="158" y="1128"/>
                  </a:cubicBezTo>
                  <a:cubicBezTo>
                    <a:pt x="158" y="1131"/>
                    <a:pt x="158" y="1132"/>
                    <a:pt x="158" y="1136"/>
                  </a:cubicBezTo>
                  <a:cubicBezTo>
                    <a:pt x="158" y="1138"/>
                    <a:pt x="158" y="1140"/>
                    <a:pt x="160" y="1142"/>
                  </a:cubicBezTo>
                  <a:cubicBezTo>
                    <a:pt x="159" y="1144"/>
                    <a:pt x="156" y="1146"/>
                    <a:pt x="154" y="1148"/>
                  </a:cubicBezTo>
                  <a:cubicBezTo>
                    <a:pt x="153" y="1148"/>
                    <a:pt x="154" y="1147"/>
                    <a:pt x="153" y="1147"/>
                  </a:cubicBezTo>
                  <a:cubicBezTo>
                    <a:pt x="151" y="1147"/>
                    <a:pt x="148" y="1148"/>
                    <a:pt x="147" y="1150"/>
                  </a:cubicBezTo>
                  <a:close/>
                  <a:moveTo>
                    <a:pt x="143" y="784"/>
                  </a:moveTo>
                  <a:cubicBezTo>
                    <a:pt x="143" y="783"/>
                    <a:pt x="144" y="785"/>
                    <a:pt x="144" y="784"/>
                  </a:cubicBezTo>
                  <a:cubicBezTo>
                    <a:pt x="144" y="783"/>
                    <a:pt x="144" y="781"/>
                    <a:pt x="143" y="780"/>
                  </a:cubicBezTo>
                  <a:cubicBezTo>
                    <a:pt x="144" y="779"/>
                    <a:pt x="144" y="777"/>
                    <a:pt x="142" y="778"/>
                  </a:cubicBezTo>
                  <a:cubicBezTo>
                    <a:pt x="143" y="778"/>
                    <a:pt x="142" y="778"/>
                    <a:pt x="142" y="779"/>
                  </a:cubicBezTo>
                  <a:cubicBezTo>
                    <a:pt x="142" y="779"/>
                    <a:pt x="142" y="779"/>
                    <a:pt x="142" y="779"/>
                  </a:cubicBezTo>
                  <a:cubicBezTo>
                    <a:pt x="143" y="779"/>
                    <a:pt x="143" y="779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81"/>
                    <a:pt x="144" y="783"/>
                    <a:pt x="143" y="784"/>
                  </a:cubicBezTo>
                  <a:close/>
                  <a:moveTo>
                    <a:pt x="145" y="794"/>
                  </a:moveTo>
                  <a:cubicBezTo>
                    <a:pt x="144" y="793"/>
                    <a:pt x="145" y="792"/>
                    <a:pt x="144" y="793"/>
                  </a:cubicBezTo>
                  <a:cubicBezTo>
                    <a:pt x="145" y="793"/>
                    <a:pt x="144" y="794"/>
                    <a:pt x="145" y="794"/>
                  </a:cubicBezTo>
                  <a:close/>
                  <a:moveTo>
                    <a:pt x="145" y="811"/>
                  </a:moveTo>
                  <a:cubicBezTo>
                    <a:pt x="145" y="811"/>
                    <a:pt x="146" y="810"/>
                    <a:pt x="145" y="810"/>
                  </a:cubicBezTo>
                  <a:cubicBezTo>
                    <a:pt x="145" y="810"/>
                    <a:pt x="145" y="812"/>
                    <a:pt x="145" y="811"/>
                  </a:cubicBezTo>
                  <a:close/>
                  <a:moveTo>
                    <a:pt x="137" y="826"/>
                  </a:moveTo>
                  <a:cubicBezTo>
                    <a:pt x="137" y="826"/>
                    <a:pt x="137" y="826"/>
                    <a:pt x="137" y="826"/>
                  </a:cubicBezTo>
                  <a:cubicBezTo>
                    <a:pt x="137" y="826"/>
                    <a:pt x="137" y="826"/>
                    <a:pt x="137" y="826"/>
                  </a:cubicBezTo>
                  <a:close/>
                  <a:moveTo>
                    <a:pt x="137" y="827"/>
                  </a:move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6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ubicBezTo>
                    <a:pt x="137" y="827"/>
                    <a:pt x="137" y="827"/>
                    <a:pt x="137" y="827"/>
                  </a:cubicBezTo>
                  <a:close/>
                  <a:moveTo>
                    <a:pt x="162" y="947"/>
                  </a:moveTo>
                  <a:cubicBezTo>
                    <a:pt x="162" y="947"/>
                    <a:pt x="162" y="946"/>
                    <a:pt x="162" y="947"/>
                  </a:cubicBezTo>
                  <a:cubicBezTo>
                    <a:pt x="162" y="947"/>
                    <a:pt x="161" y="948"/>
                    <a:pt x="162" y="947"/>
                  </a:cubicBezTo>
                  <a:close/>
                  <a:moveTo>
                    <a:pt x="186" y="850"/>
                  </a:moveTo>
                  <a:cubicBezTo>
                    <a:pt x="186" y="849"/>
                    <a:pt x="186" y="848"/>
                    <a:pt x="186" y="849"/>
                  </a:cubicBezTo>
                  <a:cubicBezTo>
                    <a:pt x="186" y="849"/>
                    <a:pt x="186" y="850"/>
                    <a:pt x="186" y="850"/>
                  </a:cubicBezTo>
                  <a:close/>
                  <a:moveTo>
                    <a:pt x="186" y="833"/>
                  </a:moveTo>
                  <a:cubicBezTo>
                    <a:pt x="186" y="833"/>
                    <a:pt x="186" y="832"/>
                    <a:pt x="186" y="833"/>
                  </a:cubicBezTo>
                  <a:cubicBezTo>
                    <a:pt x="186" y="833"/>
                    <a:pt x="185" y="834"/>
                    <a:pt x="186" y="833"/>
                  </a:cubicBezTo>
                  <a:close/>
                  <a:moveTo>
                    <a:pt x="194" y="794"/>
                  </a:moveTo>
                  <a:cubicBezTo>
                    <a:pt x="192" y="794"/>
                    <a:pt x="192" y="797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8"/>
                    <a:pt x="193" y="798"/>
                    <a:pt x="193" y="798"/>
                  </a:cubicBezTo>
                  <a:cubicBezTo>
                    <a:pt x="193" y="799"/>
                    <a:pt x="193" y="799"/>
                    <a:pt x="193" y="799"/>
                  </a:cubicBezTo>
                  <a:cubicBezTo>
                    <a:pt x="193" y="799"/>
                    <a:pt x="193" y="800"/>
                    <a:pt x="193" y="800"/>
                  </a:cubicBezTo>
                  <a:cubicBezTo>
                    <a:pt x="193" y="800"/>
                    <a:pt x="194" y="799"/>
                    <a:pt x="194" y="799"/>
                  </a:cubicBezTo>
                  <a:cubicBezTo>
                    <a:pt x="194" y="799"/>
                    <a:pt x="194" y="799"/>
                    <a:pt x="194" y="799"/>
                  </a:cubicBezTo>
                  <a:cubicBezTo>
                    <a:pt x="194" y="798"/>
                    <a:pt x="194" y="798"/>
                    <a:pt x="194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5" y="796"/>
                    <a:pt x="194" y="795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lose/>
                  <a:moveTo>
                    <a:pt x="192" y="780"/>
                  </a:moveTo>
                  <a:cubicBezTo>
                    <a:pt x="192" y="780"/>
                    <a:pt x="192" y="780"/>
                    <a:pt x="191" y="780"/>
                  </a:cubicBezTo>
                  <a:cubicBezTo>
                    <a:pt x="191" y="781"/>
                    <a:pt x="193" y="782"/>
                    <a:pt x="192" y="783"/>
                  </a:cubicBezTo>
                  <a:cubicBezTo>
                    <a:pt x="192" y="783"/>
                    <a:pt x="192" y="784"/>
                    <a:pt x="192" y="783"/>
                  </a:cubicBezTo>
                  <a:cubicBezTo>
                    <a:pt x="192" y="783"/>
                    <a:pt x="192" y="783"/>
                    <a:pt x="192" y="783"/>
                  </a:cubicBezTo>
                  <a:cubicBezTo>
                    <a:pt x="192" y="784"/>
                    <a:pt x="192" y="784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5"/>
                    <a:pt x="192" y="785"/>
                    <a:pt x="192" y="785"/>
                  </a:cubicBezTo>
                  <a:cubicBezTo>
                    <a:pt x="192" y="787"/>
                    <a:pt x="192" y="788"/>
                    <a:pt x="192" y="790"/>
                  </a:cubicBezTo>
                  <a:cubicBezTo>
                    <a:pt x="192" y="790"/>
                    <a:pt x="192" y="790"/>
                    <a:pt x="192" y="790"/>
                  </a:cubicBezTo>
                  <a:cubicBezTo>
                    <a:pt x="192" y="790"/>
                    <a:pt x="192" y="790"/>
                    <a:pt x="192" y="791"/>
                  </a:cubicBezTo>
                  <a:cubicBezTo>
                    <a:pt x="192" y="791"/>
                    <a:pt x="192" y="791"/>
                    <a:pt x="193" y="792"/>
                  </a:cubicBezTo>
                  <a:cubicBezTo>
                    <a:pt x="192" y="792"/>
                    <a:pt x="192" y="792"/>
                    <a:pt x="192" y="793"/>
                  </a:cubicBezTo>
                  <a:cubicBezTo>
                    <a:pt x="193" y="793"/>
                    <a:pt x="193" y="793"/>
                    <a:pt x="193" y="794"/>
                  </a:cubicBezTo>
                  <a:cubicBezTo>
                    <a:pt x="193" y="794"/>
                    <a:pt x="193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4"/>
                    <a:pt x="194" y="794"/>
                    <a:pt x="194" y="794"/>
                  </a:cubicBezTo>
                  <a:cubicBezTo>
                    <a:pt x="194" y="793"/>
                    <a:pt x="194" y="791"/>
                    <a:pt x="193" y="791"/>
                  </a:cubicBezTo>
                  <a:cubicBezTo>
                    <a:pt x="193" y="791"/>
                    <a:pt x="193" y="791"/>
                    <a:pt x="193" y="791"/>
                  </a:cubicBezTo>
                  <a:cubicBezTo>
                    <a:pt x="193" y="791"/>
                    <a:pt x="193" y="790"/>
                    <a:pt x="193" y="790"/>
                  </a:cubicBezTo>
                  <a:cubicBezTo>
                    <a:pt x="193" y="790"/>
                    <a:pt x="194" y="790"/>
                    <a:pt x="194" y="790"/>
                  </a:cubicBezTo>
                  <a:cubicBezTo>
                    <a:pt x="193" y="789"/>
                    <a:pt x="193" y="787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5"/>
                    <a:pt x="193" y="785"/>
                    <a:pt x="193" y="785"/>
                  </a:cubicBezTo>
                  <a:cubicBezTo>
                    <a:pt x="193" y="784"/>
                    <a:pt x="193" y="784"/>
                    <a:pt x="193" y="783"/>
                  </a:cubicBezTo>
                  <a:cubicBezTo>
                    <a:pt x="193" y="783"/>
                    <a:pt x="193" y="783"/>
                    <a:pt x="193" y="783"/>
                  </a:cubicBezTo>
                  <a:cubicBezTo>
                    <a:pt x="193" y="782"/>
                    <a:pt x="193" y="780"/>
                    <a:pt x="193" y="780"/>
                  </a:cubicBezTo>
                  <a:cubicBezTo>
                    <a:pt x="192" y="780"/>
                    <a:pt x="192" y="780"/>
                    <a:pt x="192" y="780"/>
                  </a:cubicBezTo>
                  <a:close/>
                  <a:moveTo>
                    <a:pt x="160" y="827"/>
                  </a:moveTo>
                  <a:cubicBezTo>
                    <a:pt x="160" y="828"/>
                    <a:pt x="160" y="825"/>
                    <a:pt x="160" y="827"/>
                  </a:cubicBezTo>
                  <a:close/>
                  <a:moveTo>
                    <a:pt x="160" y="823"/>
                  </a:moveTo>
                  <a:cubicBezTo>
                    <a:pt x="160" y="821"/>
                    <a:pt x="160" y="824"/>
                    <a:pt x="160" y="823"/>
                  </a:cubicBezTo>
                  <a:close/>
                  <a:moveTo>
                    <a:pt x="160" y="813"/>
                  </a:moveTo>
                  <a:cubicBezTo>
                    <a:pt x="159" y="810"/>
                    <a:pt x="159" y="813"/>
                    <a:pt x="160" y="813"/>
                  </a:cubicBezTo>
                  <a:close/>
                  <a:moveTo>
                    <a:pt x="181" y="756"/>
                  </a:moveTo>
                  <a:cubicBezTo>
                    <a:pt x="182" y="757"/>
                    <a:pt x="181" y="758"/>
                    <a:pt x="182" y="758"/>
                  </a:cubicBezTo>
                  <a:cubicBezTo>
                    <a:pt x="181" y="757"/>
                    <a:pt x="182" y="756"/>
                    <a:pt x="181" y="756"/>
                  </a:cubicBezTo>
                  <a:close/>
                  <a:moveTo>
                    <a:pt x="139" y="719"/>
                  </a:moveTo>
                  <a:cubicBezTo>
                    <a:pt x="139" y="719"/>
                    <a:pt x="138" y="720"/>
                    <a:pt x="139" y="720"/>
                  </a:cubicBezTo>
                  <a:cubicBezTo>
                    <a:pt x="139" y="720"/>
                    <a:pt x="138" y="718"/>
                    <a:pt x="139" y="719"/>
                  </a:cubicBezTo>
                  <a:close/>
                  <a:moveTo>
                    <a:pt x="179" y="640"/>
                  </a:moveTo>
                  <a:cubicBezTo>
                    <a:pt x="180" y="641"/>
                    <a:pt x="179" y="641"/>
                    <a:pt x="179" y="641"/>
                  </a:cubicBezTo>
                  <a:cubicBezTo>
                    <a:pt x="179" y="642"/>
                    <a:pt x="179" y="642"/>
                    <a:pt x="180" y="642"/>
                  </a:cubicBezTo>
                  <a:cubicBezTo>
                    <a:pt x="180" y="642"/>
                    <a:pt x="180" y="640"/>
                    <a:pt x="179" y="640"/>
                  </a:cubicBezTo>
                  <a:close/>
                  <a:moveTo>
                    <a:pt x="177" y="606"/>
                  </a:moveTo>
                  <a:cubicBezTo>
                    <a:pt x="176" y="606"/>
                    <a:pt x="177" y="607"/>
                    <a:pt x="177" y="607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6"/>
                    <a:pt x="177" y="606"/>
                  </a:cubicBezTo>
                  <a:close/>
                  <a:moveTo>
                    <a:pt x="177" y="607"/>
                  </a:move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77" y="608"/>
                    <a:pt x="177" y="607"/>
                  </a:cubicBezTo>
                  <a:close/>
                  <a:moveTo>
                    <a:pt x="184" y="592"/>
                  </a:moveTo>
                  <a:cubicBezTo>
                    <a:pt x="185" y="591"/>
                    <a:pt x="185" y="592"/>
                    <a:pt x="185" y="591"/>
                  </a:cubicBezTo>
                  <a:cubicBezTo>
                    <a:pt x="185" y="591"/>
                    <a:pt x="185" y="591"/>
                    <a:pt x="185" y="591"/>
                  </a:cubicBezTo>
                  <a:cubicBezTo>
                    <a:pt x="185" y="591"/>
                    <a:pt x="185" y="591"/>
                    <a:pt x="185" y="590"/>
                  </a:cubicBezTo>
                  <a:cubicBezTo>
                    <a:pt x="184" y="590"/>
                    <a:pt x="183" y="591"/>
                    <a:pt x="184" y="592"/>
                  </a:cubicBezTo>
                  <a:close/>
                  <a:moveTo>
                    <a:pt x="184" y="584"/>
                  </a:moveTo>
                  <a:cubicBezTo>
                    <a:pt x="184" y="584"/>
                    <a:pt x="185" y="583"/>
                    <a:pt x="184" y="583"/>
                  </a:cubicBezTo>
                  <a:cubicBezTo>
                    <a:pt x="184" y="583"/>
                    <a:pt x="184" y="584"/>
                    <a:pt x="184" y="584"/>
                  </a:cubicBezTo>
                  <a:close/>
                  <a:moveTo>
                    <a:pt x="183" y="567"/>
                  </a:moveTo>
                  <a:cubicBezTo>
                    <a:pt x="183" y="567"/>
                    <a:pt x="183" y="568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7"/>
                    <a:pt x="183" y="567"/>
                    <a:pt x="183" y="567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8"/>
                    <a:pt x="183" y="568"/>
                  </a:cubicBezTo>
                  <a:cubicBezTo>
                    <a:pt x="183" y="568"/>
                    <a:pt x="183" y="569"/>
                    <a:pt x="183" y="569"/>
                  </a:cubicBezTo>
                  <a:cubicBezTo>
                    <a:pt x="183" y="569"/>
                    <a:pt x="184" y="569"/>
                    <a:pt x="184" y="568"/>
                  </a:cubicBezTo>
                  <a:cubicBezTo>
                    <a:pt x="184" y="568"/>
                    <a:pt x="184" y="568"/>
                    <a:pt x="184" y="568"/>
                  </a:cubicBezTo>
                  <a:cubicBezTo>
                    <a:pt x="184" y="568"/>
                    <a:pt x="184" y="567"/>
                    <a:pt x="184" y="567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4" y="566"/>
                    <a:pt x="184" y="565"/>
                    <a:pt x="184" y="564"/>
                  </a:cubicBezTo>
                  <a:cubicBezTo>
                    <a:pt x="183" y="565"/>
                    <a:pt x="183" y="564"/>
                    <a:pt x="182" y="564"/>
                  </a:cubicBezTo>
                  <a:cubicBezTo>
                    <a:pt x="183" y="565"/>
                    <a:pt x="183" y="566"/>
                    <a:pt x="183" y="567"/>
                  </a:cubicBezTo>
                  <a:close/>
                  <a:moveTo>
                    <a:pt x="127" y="616"/>
                  </a:moveTo>
                  <a:cubicBezTo>
                    <a:pt x="127" y="616"/>
                    <a:pt x="126" y="617"/>
                    <a:pt x="127" y="617"/>
                  </a:cubicBezTo>
                  <a:cubicBezTo>
                    <a:pt x="127" y="616"/>
                    <a:pt x="127" y="615"/>
                    <a:pt x="127" y="616"/>
                  </a:cubicBezTo>
                  <a:close/>
                  <a:moveTo>
                    <a:pt x="175" y="554"/>
                  </a:moveTo>
                  <a:cubicBezTo>
                    <a:pt x="175" y="554"/>
                    <a:pt x="174" y="555"/>
                    <a:pt x="175" y="555"/>
                  </a:cubicBezTo>
                  <a:cubicBezTo>
                    <a:pt x="175" y="555"/>
                    <a:pt x="175" y="553"/>
                    <a:pt x="175" y="554"/>
                  </a:cubicBezTo>
                  <a:close/>
                  <a:moveTo>
                    <a:pt x="173" y="525"/>
                  </a:moveTo>
                  <a:cubicBezTo>
                    <a:pt x="174" y="525"/>
                    <a:pt x="173" y="525"/>
                    <a:pt x="174" y="526"/>
                  </a:cubicBezTo>
                  <a:cubicBezTo>
                    <a:pt x="174" y="525"/>
                    <a:pt x="174" y="524"/>
                    <a:pt x="173" y="525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2"/>
                    <a:pt x="180" y="512"/>
                    <a:pt x="181" y="512"/>
                  </a:cubicBezTo>
                  <a:close/>
                  <a:moveTo>
                    <a:pt x="169" y="510"/>
                  </a:moveTo>
                  <a:cubicBezTo>
                    <a:pt x="169" y="509"/>
                    <a:pt x="170" y="509"/>
                    <a:pt x="169" y="509"/>
                  </a:cubicBezTo>
                  <a:cubicBezTo>
                    <a:pt x="169" y="509"/>
                    <a:pt x="169" y="510"/>
                    <a:pt x="169" y="510"/>
                  </a:cubicBezTo>
                  <a:close/>
                  <a:moveTo>
                    <a:pt x="178" y="448"/>
                  </a:moveTo>
                  <a:cubicBezTo>
                    <a:pt x="178" y="448"/>
                    <a:pt x="179" y="448"/>
                    <a:pt x="179" y="448"/>
                  </a:cubicBezTo>
                  <a:cubicBezTo>
                    <a:pt x="178" y="447"/>
                    <a:pt x="179" y="447"/>
                    <a:pt x="178" y="447"/>
                  </a:cubicBezTo>
                  <a:cubicBezTo>
                    <a:pt x="177" y="447"/>
                    <a:pt x="178" y="449"/>
                    <a:pt x="178" y="448"/>
                  </a:cubicBezTo>
                  <a:close/>
                  <a:moveTo>
                    <a:pt x="164" y="448"/>
                  </a:moveTo>
                  <a:cubicBezTo>
                    <a:pt x="164" y="448"/>
                    <a:pt x="165" y="448"/>
                    <a:pt x="164" y="447"/>
                  </a:cubicBezTo>
                  <a:cubicBezTo>
                    <a:pt x="164" y="447"/>
                    <a:pt x="164" y="449"/>
                    <a:pt x="164" y="448"/>
                  </a:cubicBezTo>
                  <a:close/>
                  <a:moveTo>
                    <a:pt x="168" y="399"/>
                  </a:moveTo>
                  <a:cubicBezTo>
                    <a:pt x="168" y="399"/>
                    <a:pt x="169" y="398"/>
                    <a:pt x="168" y="398"/>
                  </a:cubicBezTo>
                  <a:cubicBezTo>
                    <a:pt x="167" y="399"/>
                    <a:pt x="168" y="399"/>
                    <a:pt x="168" y="399"/>
                  </a:cubicBezTo>
                  <a:close/>
                  <a:moveTo>
                    <a:pt x="160" y="340"/>
                  </a:moveTo>
                  <a:cubicBezTo>
                    <a:pt x="160" y="340"/>
                    <a:pt x="160" y="340"/>
                    <a:pt x="161" y="340"/>
                  </a:cubicBezTo>
                  <a:cubicBezTo>
                    <a:pt x="161" y="340"/>
                    <a:pt x="161" y="338"/>
                    <a:pt x="160" y="339"/>
                  </a:cubicBezTo>
                  <a:cubicBezTo>
                    <a:pt x="160" y="339"/>
                    <a:pt x="160" y="340"/>
                    <a:pt x="160" y="340"/>
                  </a:cubicBezTo>
                  <a:close/>
                  <a:moveTo>
                    <a:pt x="159" y="286"/>
                  </a:moveTo>
                  <a:cubicBezTo>
                    <a:pt x="159" y="286"/>
                    <a:pt x="160" y="284"/>
                    <a:pt x="159" y="284"/>
                  </a:cubicBezTo>
                  <a:cubicBezTo>
                    <a:pt x="159" y="285"/>
                    <a:pt x="159" y="286"/>
                    <a:pt x="159" y="286"/>
                  </a:cubicBezTo>
                  <a:close/>
                  <a:moveTo>
                    <a:pt x="106" y="294"/>
                  </a:moveTo>
                  <a:cubicBezTo>
                    <a:pt x="106" y="294"/>
                    <a:pt x="106" y="293"/>
                    <a:pt x="106" y="293"/>
                  </a:cubicBezTo>
                  <a:cubicBezTo>
                    <a:pt x="106" y="294"/>
                    <a:pt x="105" y="295"/>
                    <a:pt x="106" y="294"/>
                  </a:cubicBezTo>
                  <a:close/>
                  <a:moveTo>
                    <a:pt x="162" y="188"/>
                  </a:moveTo>
                  <a:cubicBezTo>
                    <a:pt x="162" y="188"/>
                    <a:pt x="163" y="187"/>
                    <a:pt x="162" y="187"/>
                  </a:cubicBezTo>
                  <a:cubicBezTo>
                    <a:pt x="162" y="188"/>
                    <a:pt x="162" y="189"/>
                    <a:pt x="162" y="188"/>
                  </a:cubicBezTo>
                  <a:close/>
                  <a:moveTo>
                    <a:pt x="145" y="1177"/>
                  </a:moveTo>
                  <a:cubicBezTo>
                    <a:pt x="145" y="1177"/>
                    <a:pt x="145" y="1177"/>
                    <a:pt x="145" y="1177"/>
                  </a:cubicBezTo>
                  <a:cubicBezTo>
                    <a:pt x="145" y="1177"/>
                    <a:pt x="145" y="1177"/>
                    <a:pt x="145" y="1177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8"/>
                    <a:pt x="145" y="1178"/>
                    <a:pt x="145" y="1178"/>
                  </a:cubicBezTo>
                  <a:cubicBezTo>
                    <a:pt x="145" y="1179"/>
                    <a:pt x="145" y="1179"/>
                    <a:pt x="145" y="1178"/>
                  </a:cubicBezTo>
                  <a:cubicBezTo>
                    <a:pt x="146" y="1178"/>
                    <a:pt x="146" y="1178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7"/>
                    <a:pt x="146" y="1177"/>
                  </a:cubicBezTo>
                  <a:cubicBezTo>
                    <a:pt x="146" y="1177"/>
                    <a:pt x="146" y="1176"/>
                    <a:pt x="146" y="1176"/>
                  </a:cubicBezTo>
                  <a:cubicBezTo>
                    <a:pt x="146" y="1176"/>
                    <a:pt x="146" y="1176"/>
                    <a:pt x="145" y="1176"/>
                  </a:cubicBezTo>
                  <a:lnTo>
                    <a:pt x="145" y="1177"/>
                  </a:lnTo>
                  <a:close/>
                  <a:moveTo>
                    <a:pt x="144" y="1158"/>
                  </a:moveTo>
                  <a:cubicBezTo>
                    <a:pt x="144" y="1158"/>
                    <a:pt x="144" y="1158"/>
                    <a:pt x="144" y="1159"/>
                  </a:cubicBezTo>
                  <a:cubicBezTo>
                    <a:pt x="144" y="1159"/>
                    <a:pt x="144" y="1159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4" y="1160"/>
                    <a:pt x="144" y="1160"/>
                    <a:pt x="144" y="1160"/>
                  </a:cubicBezTo>
                  <a:cubicBezTo>
                    <a:pt x="145" y="1159"/>
                    <a:pt x="145" y="1159"/>
                    <a:pt x="145" y="1158"/>
                  </a:cubicBezTo>
                  <a:cubicBezTo>
                    <a:pt x="145" y="1158"/>
                    <a:pt x="144" y="1158"/>
                    <a:pt x="144" y="1158"/>
                  </a:cubicBezTo>
                  <a:cubicBezTo>
                    <a:pt x="144" y="1158"/>
                    <a:pt x="144" y="1158"/>
                    <a:pt x="144" y="1158"/>
                  </a:cubicBezTo>
                  <a:close/>
                  <a:moveTo>
                    <a:pt x="113" y="1166"/>
                  </a:moveTo>
                  <a:cubicBezTo>
                    <a:pt x="113" y="1166"/>
                    <a:pt x="113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5"/>
                    <a:pt x="112" y="1165"/>
                  </a:cubicBezTo>
                  <a:cubicBezTo>
                    <a:pt x="112" y="1165"/>
                    <a:pt x="112" y="1166"/>
                    <a:pt x="112" y="1166"/>
                  </a:cubicBezTo>
                  <a:cubicBezTo>
                    <a:pt x="112" y="1166"/>
                    <a:pt x="112" y="1167"/>
                    <a:pt x="112" y="1167"/>
                  </a:cubicBezTo>
                  <a:cubicBezTo>
                    <a:pt x="112" y="1167"/>
                    <a:pt x="113" y="1167"/>
                    <a:pt x="113" y="1167"/>
                  </a:cubicBezTo>
                  <a:cubicBezTo>
                    <a:pt x="113" y="1167"/>
                    <a:pt x="113" y="1167"/>
                    <a:pt x="113" y="1167"/>
                  </a:cubicBezTo>
                  <a:cubicBezTo>
                    <a:pt x="113" y="1166"/>
                    <a:pt x="113" y="1166"/>
                    <a:pt x="113" y="1166"/>
                  </a:cubicBezTo>
                  <a:close/>
                  <a:moveTo>
                    <a:pt x="117" y="1085"/>
                  </a:move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5"/>
                    <a:pt x="117" y="1085"/>
                  </a:cubicBezTo>
                  <a:cubicBezTo>
                    <a:pt x="117" y="1085"/>
                    <a:pt x="117" y="1086"/>
                    <a:pt x="117" y="1087"/>
                  </a:cubicBezTo>
                  <a:cubicBezTo>
                    <a:pt x="117" y="1088"/>
                    <a:pt x="117" y="1089"/>
                    <a:pt x="116" y="1091"/>
                  </a:cubicBezTo>
                  <a:cubicBezTo>
                    <a:pt x="116" y="1091"/>
                    <a:pt x="116" y="1091"/>
                    <a:pt x="117" y="1091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117" y="1089"/>
                    <a:pt x="117" y="1088"/>
                    <a:pt x="117" y="1087"/>
                  </a:cubicBezTo>
                  <a:cubicBezTo>
                    <a:pt x="117" y="1086"/>
                    <a:pt x="117" y="1085"/>
                    <a:pt x="117" y="1085"/>
                  </a:cubicBezTo>
                  <a:close/>
                  <a:moveTo>
                    <a:pt x="117" y="1083"/>
                  </a:moveTo>
                  <a:cubicBezTo>
                    <a:pt x="117" y="1082"/>
                    <a:pt x="117" y="1082"/>
                    <a:pt x="117" y="1081"/>
                  </a:cubicBezTo>
                  <a:cubicBezTo>
                    <a:pt x="117" y="1080"/>
                    <a:pt x="118" y="1080"/>
                    <a:pt x="118" y="1080"/>
                  </a:cubicBezTo>
                  <a:cubicBezTo>
                    <a:pt x="118" y="1080"/>
                    <a:pt x="118" y="1079"/>
                    <a:pt x="117" y="1079"/>
                  </a:cubicBezTo>
                  <a:cubicBezTo>
                    <a:pt x="117" y="1079"/>
                    <a:pt x="117" y="1079"/>
                    <a:pt x="117" y="1079"/>
                  </a:cubicBezTo>
                  <a:cubicBezTo>
                    <a:pt x="117" y="1080"/>
                    <a:pt x="117" y="1080"/>
                    <a:pt x="117" y="1080"/>
                  </a:cubicBezTo>
                  <a:cubicBezTo>
                    <a:pt x="117" y="1080"/>
                    <a:pt x="117" y="1080"/>
                    <a:pt x="117" y="1081"/>
                  </a:cubicBezTo>
                  <a:cubicBezTo>
                    <a:pt x="117" y="1081"/>
                    <a:pt x="117" y="1082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ubicBezTo>
                    <a:pt x="117" y="1083"/>
                    <a:pt x="117" y="1083"/>
                    <a:pt x="117" y="1083"/>
                  </a:cubicBezTo>
                  <a:close/>
                  <a:moveTo>
                    <a:pt x="118" y="1063"/>
                  </a:move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8" y="1063"/>
                    <a:pt x="118" y="1063"/>
                    <a:pt x="118" y="1063"/>
                  </a:cubicBezTo>
                  <a:cubicBezTo>
                    <a:pt x="117" y="1063"/>
                    <a:pt x="117" y="1063"/>
                    <a:pt x="117" y="1063"/>
                  </a:cubicBezTo>
                  <a:cubicBezTo>
                    <a:pt x="117" y="1064"/>
                    <a:pt x="117" y="1065"/>
                    <a:pt x="117" y="1066"/>
                  </a:cubicBezTo>
                  <a:cubicBezTo>
                    <a:pt x="117" y="1066"/>
                    <a:pt x="118" y="1066"/>
                    <a:pt x="118" y="1066"/>
                  </a:cubicBezTo>
                  <a:cubicBezTo>
                    <a:pt x="118" y="1066"/>
                    <a:pt x="118" y="1066"/>
                    <a:pt x="118" y="1066"/>
                  </a:cubicBezTo>
                  <a:cubicBezTo>
                    <a:pt x="117" y="1065"/>
                    <a:pt x="118" y="1064"/>
                    <a:pt x="118" y="1063"/>
                  </a:cubicBezTo>
                  <a:close/>
                  <a:moveTo>
                    <a:pt x="182" y="733"/>
                  </a:moveTo>
                  <a:cubicBezTo>
                    <a:pt x="182" y="733"/>
                    <a:pt x="182" y="733"/>
                    <a:pt x="182" y="732"/>
                  </a:cubicBezTo>
                  <a:cubicBezTo>
                    <a:pt x="182" y="732"/>
                    <a:pt x="182" y="732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1"/>
                    <a:pt x="181" y="731"/>
                  </a:cubicBezTo>
                  <a:cubicBezTo>
                    <a:pt x="181" y="731"/>
                    <a:pt x="181" y="732"/>
                    <a:pt x="181" y="732"/>
                  </a:cubicBezTo>
                  <a:cubicBezTo>
                    <a:pt x="181" y="732"/>
                    <a:pt x="181" y="732"/>
                    <a:pt x="181" y="732"/>
                  </a:cubicBezTo>
                  <a:cubicBezTo>
                    <a:pt x="181" y="732"/>
                    <a:pt x="181" y="733"/>
                    <a:pt x="181" y="733"/>
                  </a:cubicBezTo>
                  <a:cubicBezTo>
                    <a:pt x="181" y="733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181" y="734"/>
                    <a:pt x="182" y="733"/>
                    <a:pt x="182" y="733"/>
                  </a:cubicBezTo>
                  <a:close/>
                  <a:moveTo>
                    <a:pt x="181" y="710"/>
                  </a:moveTo>
                  <a:cubicBezTo>
                    <a:pt x="181" y="710"/>
                    <a:pt x="181" y="710"/>
                    <a:pt x="180" y="710"/>
                  </a:cubicBezTo>
                  <a:cubicBezTo>
                    <a:pt x="180" y="710"/>
                    <a:pt x="180" y="710"/>
                    <a:pt x="180" y="710"/>
                  </a:cubicBezTo>
                  <a:cubicBezTo>
                    <a:pt x="181" y="710"/>
                    <a:pt x="180" y="711"/>
                    <a:pt x="180" y="711"/>
                  </a:cubicBezTo>
                  <a:cubicBezTo>
                    <a:pt x="180" y="711"/>
                    <a:pt x="180" y="711"/>
                    <a:pt x="181" y="711"/>
                  </a:cubicBezTo>
                  <a:cubicBezTo>
                    <a:pt x="181" y="711"/>
                    <a:pt x="181" y="711"/>
                    <a:pt x="181" y="711"/>
                  </a:cubicBezTo>
                  <a:cubicBezTo>
                    <a:pt x="181" y="710"/>
                    <a:pt x="181" y="710"/>
                    <a:pt x="181" y="710"/>
                  </a:cubicBezTo>
                  <a:close/>
                  <a:moveTo>
                    <a:pt x="130" y="718"/>
                  </a:moveTo>
                  <a:cubicBezTo>
                    <a:pt x="130" y="718"/>
                    <a:pt x="129" y="718"/>
                    <a:pt x="129" y="718"/>
                  </a:cubicBezTo>
                  <a:cubicBezTo>
                    <a:pt x="129" y="718"/>
                    <a:pt x="129" y="718"/>
                    <a:pt x="129" y="718"/>
                  </a:cubicBezTo>
                  <a:cubicBezTo>
                    <a:pt x="129" y="721"/>
                    <a:pt x="130" y="723"/>
                    <a:pt x="130" y="725"/>
                  </a:cubicBezTo>
                  <a:cubicBezTo>
                    <a:pt x="130" y="728"/>
                    <a:pt x="130" y="730"/>
                    <a:pt x="130" y="733"/>
                  </a:cubicBezTo>
                  <a:cubicBezTo>
                    <a:pt x="130" y="733"/>
                    <a:pt x="130" y="733"/>
                    <a:pt x="131" y="733"/>
                  </a:cubicBezTo>
                  <a:cubicBezTo>
                    <a:pt x="131" y="733"/>
                    <a:pt x="131" y="733"/>
                    <a:pt x="131" y="733"/>
                  </a:cubicBezTo>
                  <a:cubicBezTo>
                    <a:pt x="131" y="730"/>
                    <a:pt x="131" y="728"/>
                    <a:pt x="130" y="725"/>
                  </a:cubicBezTo>
                  <a:cubicBezTo>
                    <a:pt x="130" y="723"/>
                    <a:pt x="130" y="721"/>
                    <a:pt x="130" y="718"/>
                  </a:cubicBezTo>
                  <a:cubicBezTo>
                    <a:pt x="130" y="718"/>
                    <a:pt x="130" y="718"/>
                    <a:pt x="130" y="718"/>
                  </a:cubicBezTo>
                  <a:close/>
                  <a:moveTo>
                    <a:pt x="138" y="711"/>
                  </a:moveTo>
                  <a:cubicBezTo>
                    <a:pt x="138" y="712"/>
                    <a:pt x="138" y="712"/>
                    <a:pt x="138" y="713"/>
                  </a:cubicBezTo>
                  <a:cubicBezTo>
                    <a:pt x="138" y="713"/>
                    <a:pt x="138" y="713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4"/>
                    <a:pt x="138" y="714"/>
                    <a:pt x="138" y="71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12"/>
                    <a:pt x="138" y="712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ubicBezTo>
                    <a:pt x="138" y="711"/>
                    <a:pt x="138" y="711"/>
                    <a:pt x="138" y="711"/>
                  </a:cubicBezTo>
                  <a:close/>
                  <a:moveTo>
                    <a:pt x="130" y="715"/>
                  </a:moveTo>
                  <a:cubicBezTo>
                    <a:pt x="130" y="715"/>
                    <a:pt x="130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5"/>
                  </a:cubicBezTo>
                  <a:cubicBezTo>
                    <a:pt x="129" y="715"/>
                    <a:pt x="129" y="715"/>
                    <a:pt x="129" y="716"/>
                  </a:cubicBezTo>
                  <a:cubicBezTo>
                    <a:pt x="129" y="716"/>
                    <a:pt x="129" y="716"/>
                    <a:pt x="130" y="716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30" y="715"/>
                    <a:pt x="130" y="715"/>
                    <a:pt x="130" y="715"/>
                  </a:cubicBezTo>
                  <a:close/>
                  <a:moveTo>
                    <a:pt x="129" y="708"/>
                  </a:moveTo>
                  <a:cubicBezTo>
                    <a:pt x="129" y="708"/>
                    <a:pt x="129" y="708"/>
                    <a:pt x="129" y="708"/>
                  </a:cubicBezTo>
                  <a:cubicBezTo>
                    <a:pt x="129" y="708"/>
                    <a:pt x="129" y="709"/>
                    <a:pt x="129" y="709"/>
                  </a:cubicBezTo>
                  <a:cubicBezTo>
                    <a:pt x="129" y="709"/>
                    <a:pt x="129" y="710"/>
                    <a:pt x="129" y="710"/>
                  </a:cubicBezTo>
                  <a:cubicBezTo>
                    <a:pt x="129" y="711"/>
                    <a:pt x="129" y="711"/>
                    <a:pt x="129" y="712"/>
                  </a:cubicBezTo>
                  <a:cubicBezTo>
                    <a:pt x="129" y="712"/>
                    <a:pt x="129" y="712"/>
                    <a:pt x="129" y="712"/>
                  </a:cubicBezTo>
                  <a:cubicBezTo>
                    <a:pt x="129" y="712"/>
                    <a:pt x="130" y="712"/>
                    <a:pt x="130" y="712"/>
                  </a:cubicBezTo>
                  <a:cubicBezTo>
                    <a:pt x="129" y="711"/>
                    <a:pt x="129" y="711"/>
                    <a:pt x="130" y="710"/>
                  </a:cubicBezTo>
                  <a:cubicBezTo>
                    <a:pt x="129" y="710"/>
                    <a:pt x="130" y="709"/>
                    <a:pt x="129" y="709"/>
                  </a:cubicBezTo>
                  <a:cubicBezTo>
                    <a:pt x="129" y="708"/>
                    <a:pt x="129" y="708"/>
                    <a:pt x="129" y="708"/>
                  </a:cubicBezTo>
                  <a:close/>
                  <a:moveTo>
                    <a:pt x="176" y="646"/>
                  </a:moveTo>
                  <a:cubicBezTo>
                    <a:pt x="176" y="646"/>
                    <a:pt x="176" y="646"/>
                    <a:pt x="176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77" y="646"/>
                    <a:pt x="177" y="646"/>
                    <a:pt x="177" y="646"/>
                  </a:cubicBezTo>
                  <a:cubicBezTo>
                    <a:pt x="177" y="646"/>
                    <a:pt x="177" y="645"/>
                    <a:pt x="177" y="645"/>
                  </a:cubicBezTo>
                  <a:cubicBezTo>
                    <a:pt x="177" y="645"/>
                    <a:pt x="176" y="645"/>
                    <a:pt x="176" y="645"/>
                  </a:cubicBezTo>
                  <a:cubicBezTo>
                    <a:pt x="176" y="645"/>
                    <a:pt x="176" y="645"/>
                    <a:pt x="176" y="646"/>
                  </a:cubicBezTo>
                  <a:close/>
                  <a:moveTo>
                    <a:pt x="187" y="634"/>
                  </a:move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5"/>
                  </a:cubicBezTo>
                  <a:cubicBezTo>
                    <a:pt x="187" y="635"/>
                    <a:pt x="187" y="635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ubicBezTo>
                    <a:pt x="187" y="634"/>
                    <a:pt x="187" y="634"/>
                    <a:pt x="187" y="634"/>
                  </a:cubicBezTo>
                  <a:close/>
                  <a:moveTo>
                    <a:pt x="178" y="617"/>
                  </a:moveTo>
                  <a:cubicBezTo>
                    <a:pt x="178" y="617"/>
                    <a:pt x="178" y="617"/>
                    <a:pt x="178" y="617"/>
                  </a:cubicBezTo>
                  <a:cubicBezTo>
                    <a:pt x="178" y="618"/>
                    <a:pt x="178" y="620"/>
                    <a:pt x="178" y="621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79" y="621"/>
                    <a:pt x="179" y="621"/>
                    <a:pt x="179" y="621"/>
                  </a:cubicBezTo>
                  <a:cubicBezTo>
                    <a:pt x="179" y="620"/>
                    <a:pt x="179" y="618"/>
                    <a:pt x="179" y="617"/>
                  </a:cubicBezTo>
                  <a:cubicBezTo>
                    <a:pt x="179" y="617"/>
                    <a:pt x="179" y="617"/>
                    <a:pt x="178" y="617"/>
                  </a:cubicBezTo>
                  <a:cubicBezTo>
                    <a:pt x="178" y="617"/>
                    <a:pt x="178" y="617"/>
                    <a:pt x="178" y="617"/>
                  </a:cubicBezTo>
                  <a:close/>
                  <a:moveTo>
                    <a:pt x="177" y="595"/>
                  </a:move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7"/>
                    <a:pt x="177" y="598"/>
                  </a:cubicBezTo>
                  <a:cubicBezTo>
                    <a:pt x="177" y="599"/>
                    <a:pt x="177" y="601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2"/>
                    <a:pt x="178" y="602"/>
                    <a:pt x="178" y="602"/>
                  </a:cubicBezTo>
                  <a:cubicBezTo>
                    <a:pt x="178" y="601"/>
                    <a:pt x="178" y="599"/>
                    <a:pt x="178" y="598"/>
                  </a:cubicBezTo>
                  <a:cubicBezTo>
                    <a:pt x="178" y="597"/>
                    <a:pt x="178" y="596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8" y="595"/>
                    <a:pt x="178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5"/>
                    <a:pt x="177" y="595"/>
                    <a:pt x="177" y="595"/>
                  </a:cubicBezTo>
                  <a:close/>
                  <a:moveTo>
                    <a:pt x="127" y="628"/>
                  </a:moveTo>
                  <a:cubicBezTo>
                    <a:pt x="127" y="629"/>
                    <a:pt x="128" y="629"/>
                    <a:pt x="127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8" y="630"/>
                    <a:pt x="128" y="630"/>
                    <a:pt x="128" y="630"/>
                  </a:cubicBezTo>
                  <a:cubicBezTo>
                    <a:pt x="128" y="629"/>
                    <a:pt x="128" y="629"/>
                    <a:pt x="128" y="628"/>
                  </a:cubicBezTo>
                  <a:lnTo>
                    <a:pt x="127" y="628"/>
                  </a:lnTo>
                  <a:close/>
                  <a:moveTo>
                    <a:pt x="181" y="515"/>
                  </a:moveTo>
                  <a:cubicBezTo>
                    <a:pt x="181" y="515"/>
                    <a:pt x="180" y="515"/>
                    <a:pt x="181" y="515"/>
                  </a:cubicBezTo>
                  <a:cubicBezTo>
                    <a:pt x="181" y="515"/>
                    <a:pt x="181" y="516"/>
                    <a:pt x="181" y="516"/>
                  </a:cubicBezTo>
                  <a:cubicBezTo>
                    <a:pt x="181" y="517"/>
                    <a:pt x="181" y="517"/>
                    <a:pt x="181" y="517"/>
                  </a:cubicBezTo>
                  <a:cubicBezTo>
                    <a:pt x="181" y="517"/>
                    <a:pt x="181" y="516"/>
                    <a:pt x="181" y="516"/>
                  </a:cubicBezTo>
                  <a:cubicBezTo>
                    <a:pt x="181" y="516"/>
                    <a:pt x="181" y="515"/>
                    <a:pt x="181" y="515"/>
                  </a:cubicBezTo>
                  <a:cubicBezTo>
                    <a:pt x="181" y="515"/>
                    <a:pt x="181" y="514"/>
                    <a:pt x="181" y="515"/>
                  </a:cubicBezTo>
                  <a:cubicBezTo>
                    <a:pt x="181" y="515"/>
                    <a:pt x="181" y="515"/>
                    <a:pt x="181" y="515"/>
                  </a:cubicBezTo>
                  <a:close/>
                  <a:moveTo>
                    <a:pt x="173" y="508"/>
                  </a:move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3" y="508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9"/>
                    <a:pt x="173" y="509"/>
                  </a:cubicBezTo>
                  <a:cubicBezTo>
                    <a:pt x="173" y="509"/>
                    <a:pt x="173" y="508"/>
                    <a:pt x="173" y="508"/>
                  </a:cubicBezTo>
                  <a:cubicBezTo>
                    <a:pt x="173" y="508"/>
                    <a:pt x="173" y="508"/>
                    <a:pt x="173" y="508"/>
                  </a:cubicBezTo>
                  <a:close/>
                  <a:moveTo>
                    <a:pt x="167" y="503"/>
                  </a:moveTo>
                  <a:cubicBezTo>
                    <a:pt x="167" y="503"/>
                    <a:pt x="167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3"/>
                    <a:pt x="166" y="503"/>
                  </a:cubicBezTo>
                  <a:cubicBezTo>
                    <a:pt x="166" y="503"/>
                    <a:pt x="166" y="504"/>
                    <a:pt x="166" y="505"/>
                  </a:cubicBezTo>
                  <a:cubicBezTo>
                    <a:pt x="166" y="506"/>
                    <a:pt x="167" y="507"/>
                    <a:pt x="166" y="508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6" y="508"/>
                    <a:pt x="167" y="508"/>
                    <a:pt x="167" y="508"/>
                  </a:cubicBezTo>
                  <a:cubicBezTo>
                    <a:pt x="167" y="507"/>
                    <a:pt x="167" y="506"/>
                    <a:pt x="167" y="505"/>
                  </a:cubicBezTo>
                  <a:cubicBezTo>
                    <a:pt x="167" y="504"/>
                    <a:pt x="167" y="503"/>
                    <a:pt x="167" y="503"/>
                  </a:cubicBezTo>
                  <a:close/>
                  <a:moveTo>
                    <a:pt x="167" y="487"/>
                  </a:moveTo>
                  <a:cubicBezTo>
                    <a:pt x="167" y="487"/>
                    <a:pt x="167" y="487"/>
                    <a:pt x="167" y="487"/>
                  </a:cubicBezTo>
                  <a:cubicBezTo>
                    <a:pt x="167" y="488"/>
                    <a:pt x="167" y="488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7" y="488"/>
                    <a:pt x="168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lose/>
                  <a:moveTo>
                    <a:pt x="165" y="465"/>
                  </a:move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5"/>
                    <a:pt x="165" y="465"/>
                  </a:cubicBezTo>
                  <a:cubicBezTo>
                    <a:pt x="165" y="465"/>
                    <a:pt x="165" y="466"/>
                    <a:pt x="165" y="466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7"/>
                    <a:pt x="165" y="467"/>
                    <a:pt x="165" y="467"/>
                  </a:cubicBezTo>
                  <a:cubicBezTo>
                    <a:pt x="165" y="466"/>
                    <a:pt x="165" y="466"/>
                    <a:pt x="165" y="466"/>
                  </a:cubicBezTo>
                  <a:cubicBezTo>
                    <a:pt x="165" y="465"/>
                    <a:pt x="165" y="465"/>
                    <a:pt x="165" y="465"/>
                  </a:cubicBezTo>
                  <a:close/>
                  <a:moveTo>
                    <a:pt x="161" y="368"/>
                  </a:moveTo>
                  <a:cubicBezTo>
                    <a:pt x="161" y="368"/>
                    <a:pt x="161" y="368"/>
                    <a:pt x="161" y="369"/>
                  </a:cubicBezTo>
                  <a:cubicBezTo>
                    <a:pt x="161" y="375"/>
                    <a:pt x="161" y="382"/>
                    <a:pt x="162" y="390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2" y="390"/>
                    <a:pt x="163" y="390"/>
                    <a:pt x="163" y="390"/>
                  </a:cubicBezTo>
                  <a:cubicBezTo>
                    <a:pt x="162" y="382"/>
                    <a:pt x="162" y="375"/>
                    <a:pt x="161" y="369"/>
                  </a:cubicBezTo>
                  <a:cubicBezTo>
                    <a:pt x="161" y="368"/>
                    <a:pt x="161" y="368"/>
                    <a:pt x="161" y="368"/>
                  </a:cubicBezTo>
                  <a:cubicBezTo>
                    <a:pt x="161" y="368"/>
                    <a:pt x="161" y="368"/>
                    <a:pt x="161" y="368"/>
                  </a:cubicBezTo>
                  <a:close/>
                  <a:moveTo>
                    <a:pt x="159" y="266"/>
                  </a:moveTo>
                  <a:cubicBezTo>
                    <a:pt x="159" y="268"/>
                    <a:pt x="159" y="270"/>
                    <a:pt x="159" y="271"/>
                  </a:cubicBezTo>
                  <a:cubicBezTo>
                    <a:pt x="159" y="274"/>
                    <a:pt x="159" y="276"/>
                    <a:pt x="159" y="278"/>
                  </a:cubicBezTo>
                  <a:cubicBezTo>
                    <a:pt x="159" y="278"/>
                    <a:pt x="159" y="279"/>
                    <a:pt x="159" y="279"/>
                  </a:cubicBezTo>
                  <a:cubicBezTo>
                    <a:pt x="160" y="279"/>
                    <a:pt x="160" y="279"/>
                    <a:pt x="160" y="278"/>
                  </a:cubicBezTo>
                  <a:cubicBezTo>
                    <a:pt x="160" y="276"/>
                    <a:pt x="160" y="274"/>
                    <a:pt x="160" y="271"/>
                  </a:cubicBezTo>
                  <a:cubicBezTo>
                    <a:pt x="160" y="270"/>
                    <a:pt x="160" y="268"/>
                    <a:pt x="160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lose/>
                  <a:moveTo>
                    <a:pt x="162" y="156"/>
                  </a:moveTo>
                  <a:cubicBezTo>
                    <a:pt x="162" y="157"/>
                    <a:pt x="162" y="157"/>
                    <a:pt x="162" y="158"/>
                  </a:cubicBezTo>
                  <a:cubicBezTo>
                    <a:pt x="162" y="158"/>
                    <a:pt x="162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56"/>
                    <a:pt x="162" y="156"/>
                    <a:pt x="162" y="156"/>
                  </a:cubicBezTo>
                  <a:close/>
                  <a:moveTo>
                    <a:pt x="178" y="666"/>
                  </a:moveTo>
                  <a:cubicBezTo>
                    <a:pt x="177" y="669"/>
                    <a:pt x="178" y="672"/>
                    <a:pt x="177" y="675"/>
                  </a:cubicBezTo>
                  <a:cubicBezTo>
                    <a:pt x="178" y="677"/>
                    <a:pt x="178" y="679"/>
                    <a:pt x="177" y="681"/>
                  </a:cubicBezTo>
                  <a:cubicBezTo>
                    <a:pt x="178" y="686"/>
                    <a:pt x="178" y="690"/>
                    <a:pt x="177" y="694"/>
                  </a:cubicBezTo>
                  <a:cubicBezTo>
                    <a:pt x="178" y="697"/>
                    <a:pt x="178" y="700"/>
                    <a:pt x="178" y="703"/>
                  </a:cubicBezTo>
                  <a:cubicBezTo>
                    <a:pt x="178" y="704"/>
                    <a:pt x="178" y="705"/>
                    <a:pt x="177" y="706"/>
                  </a:cubicBezTo>
                  <a:cubicBezTo>
                    <a:pt x="179" y="710"/>
                    <a:pt x="177" y="713"/>
                    <a:pt x="178" y="717"/>
                  </a:cubicBezTo>
                  <a:cubicBezTo>
                    <a:pt x="178" y="717"/>
                    <a:pt x="178" y="718"/>
                    <a:pt x="178" y="718"/>
                  </a:cubicBezTo>
                  <a:cubicBezTo>
                    <a:pt x="178" y="720"/>
                    <a:pt x="178" y="722"/>
                    <a:pt x="178" y="724"/>
                  </a:cubicBezTo>
                  <a:cubicBezTo>
                    <a:pt x="180" y="727"/>
                    <a:pt x="179" y="731"/>
                    <a:pt x="179" y="734"/>
                  </a:cubicBezTo>
                  <a:cubicBezTo>
                    <a:pt x="179" y="734"/>
                    <a:pt x="179" y="735"/>
                    <a:pt x="179" y="735"/>
                  </a:cubicBezTo>
                  <a:cubicBezTo>
                    <a:pt x="179" y="737"/>
                    <a:pt x="179" y="739"/>
                    <a:pt x="179" y="740"/>
                  </a:cubicBezTo>
                  <a:cubicBezTo>
                    <a:pt x="180" y="741"/>
                    <a:pt x="179" y="742"/>
                    <a:pt x="179" y="744"/>
                  </a:cubicBezTo>
                  <a:cubicBezTo>
                    <a:pt x="179" y="744"/>
                    <a:pt x="180" y="744"/>
                    <a:pt x="180" y="744"/>
                  </a:cubicBezTo>
                  <a:cubicBezTo>
                    <a:pt x="180" y="745"/>
                    <a:pt x="180" y="745"/>
                    <a:pt x="180" y="746"/>
                  </a:cubicBezTo>
                  <a:cubicBezTo>
                    <a:pt x="180" y="747"/>
                    <a:pt x="180" y="747"/>
                    <a:pt x="180" y="748"/>
                  </a:cubicBezTo>
                  <a:cubicBezTo>
                    <a:pt x="180" y="749"/>
                    <a:pt x="180" y="749"/>
                    <a:pt x="180" y="750"/>
                  </a:cubicBezTo>
                  <a:cubicBezTo>
                    <a:pt x="180" y="754"/>
                    <a:pt x="182" y="757"/>
                    <a:pt x="180" y="761"/>
                  </a:cubicBezTo>
                  <a:cubicBezTo>
                    <a:pt x="181" y="761"/>
                    <a:pt x="181" y="761"/>
                    <a:pt x="181" y="762"/>
                  </a:cubicBezTo>
                  <a:cubicBezTo>
                    <a:pt x="181" y="767"/>
                    <a:pt x="182" y="772"/>
                    <a:pt x="182" y="777"/>
                  </a:cubicBezTo>
                  <a:cubicBezTo>
                    <a:pt x="183" y="778"/>
                    <a:pt x="183" y="778"/>
                    <a:pt x="183" y="779"/>
                  </a:cubicBezTo>
                  <a:cubicBezTo>
                    <a:pt x="183" y="781"/>
                    <a:pt x="183" y="783"/>
                    <a:pt x="184" y="786"/>
                  </a:cubicBezTo>
                  <a:cubicBezTo>
                    <a:pt x="183" y="786"/>
                    <a:pt x="183" y="786"/>
                    <a:pt x="183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3" y="787"/>
                    <a:pt x="183" y="789"/>
                    <a:pt x="185" y="789"/>
                  </a:cubicBezTo>
                  <a:cubicBezTo>
                    <a:pt x="184" y="788"/>
                    <a:pt x="184" y="787"/>
                    <a:pt x="184" y="786"/>
                  </a:cubicBezTo>
                  <a:cubicBezTo>
                    <a:pt x="184" y="786"/>
                    <a:pt x="184" y="786"/>
                    <a:pt x="184" y="786"/>
                  </a:cubicBezTo>
                  <a:cubicBezTo>
                    <a:pt x="184" y="785"/>
                    <a:pt x="184" y="785"/>
                    <a:pt x="184" y="785"/>
                  </a:cubicBezTo>
                  <a:cubicBezTo>
                    <a:pt x="185" y="783"/>
                    <a:pt x="183" y="780"/>
                    <a:pt x="184" y="778"/>
                  </a:cubicBezTo>
                  <a:cubicBezTo>
                    <a:pt x="183" y="773"/>
                    <a:pt x="184" y="767"/>
                    <a:pt x="182" y="762"/>
                  </a:cubicBezTo>
                  <a:cubicBezTo>
                    <a:pt x="183" y="762"/>
                    <a:pt x="183" y="761"/>
                    <a:pt x="183" y="761"/>
                  </a:cubicBezTo>
                  <a:cubicBezTo>
                    <a:pt x="183" y="755"/>
                    <a:pt x="182" y="750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2" y="744"/>
                    <a:pt x="182" y="744"/>
                  </a:cubicBezTo>
                  <a:cubicBezTo>
                    <a:pt x="182" y="744"/>
                    <a:pt x="183" y="744"/>
                    <a:pt x="183" y="744"/>
                  </a:cubicBezTo>
                  <a:cubicBezTo>
                    <a:pt x="183" y="750"/>
                    <a:pt x="184" y="756"/>
                    <a:pt x="184" y="761"/>
                  </a:cubicBezTo>
                  <a:cubicBezTo>
                    <a:pt x="184" y="761"/>
                    <a:pt x="184" y="761"/>
                    <a:pt x="184" y="761"/>
                  </a:cubicBezTo>
                  <a:cubicBezTo>
                    <a:pt x="184" y="764"/>
                    <a:pt x="185" y="767"/>
                    <a:pt x="184" y="770"/>
                  </a:cubicBezTo>
                  <a:cubicBezTo>
                    <a:pt x="185" y="774"/>
                    <a:pt x="186" y="778"/>
                    <a:pt x="185" y="782"/>
                  </a:cubicBezTo>
                  <a:cubicBezTo>
                    <a:pt x="187" y="786"/>
                    <a:pt x="186" y="789"/>
                    <a:pt x="186" y="793"/>
                  </a:cubicBezTo>
                  <a:cubicBezTo>
                    <a:pt x="186" y="795"/>
                    <a:pt x="187" y="796"/>
                    <a:pt x="186" y="798"/>
                  </a:cubicBezTo>
                  <a:cubicBezTo>
                    <a:pt x="187" y="803"/>
                    <a:pt x="187" y="808"/>
                    <a:pt x="187" y="812"/>
                  </a:cubicBezTo>
                  <a:cubicBezTo>
                    <a:pt x="187" y="812"/>
                    <a:pt x="187" y="812"/>
                    <a:pt x="187" y="813"/>
                  </a:cubicBezTo>
                  <a:cubicBezTo>
                    <a:pt x="187" y="813"/>
                    <a:pt x="187" y="814"/>
                    <a:pt x="187" y="815"/>
                  </a:cubicBezTo>
                  <a:cubicBezTo>
                    <a:pt x="187" y="816"/>
                    <a:pt x="187" y="817"/>
                    <a:pt x="187" y="817"/>
                  </a:cubicBezTo>
                  <a:cubicBezTo>
                    <a:pt x="187" y="817"/>
                    <a:pt x="187" y="817"/>
                    <a:pt x="187" y="818"/>
                  </a:cubicBezTo>
                  <a:cubicBezTo>
                    <a:pt x="187" y="819"/>
                    <a:pt x="187" y="821"/>
                    <a:pt x="188" y="822"/>
                  </a:cubicBezTo>
                  <a:cubicBezTo>
                    <a:pt x="188" y="824"/>
                    <a:pt x="188" y="826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30"/>
                    <a:pt x="188" y="833"/>
                    <a:pt x="188" y="835"/>
                  </a:cubicBezTo>
                  <a:cubicBezTo>
                    <a:pt x="188" y="837"/>
                    <a:pt x="188" y="839"/>
                    <a:pt x="188" y="840"/>
                  </a:cubicBezTo>
                  <a:cubicBezTo>
                    <a:pt x="188" y="840"/>
                    <a:pt x="188" y="841"/>
                    <a:pt x="188" y="841"/>
                  </a:cubicBezTo>
                  <a:cubicBezTo>
                    <a:pt x="189" y="845"/>
                    <a:pt x="188" y="849"/>
                    <a:pt x="188" y="853"/>
                  </a:cubicBezTo>
                  <a:cubicBezTo>
                    <a:pt x="188" y="853"/>
                    <a:pt x="188" y="853"/>
                    <a:pt x="188" y="853"/>
                  </a:cubicBezTo>
                  <a:cubicBezTo>
                    <a:pt x="188" y="856"/>
                    <a:pt x="188" y="858"/>
                    <a:pt x="188" y="862"/>
                  </a:cubicBezTo>
                  <a:cubicBezTo>
                    <a:pt x="189" y="862"/>
                    <a:pt x="189" y="862"/>
                    <a:pt x="188" y="862"/>
                  </a:cubicBezTo>
                  <a:cubicBezTo>
                    <a:pt x="189" y="863"/>
                    <a:pt x="189" y="865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8" y="866"/>
                    <a:pt x="188" y="867"/>
                    <a:pt x="188" y="867"/>
                  </a:cubicBezTo>
                  <a:cubicBezTo>
                    <a:pt x="188" y="867"/>
                    <a:pt x="188" y="868"/>
                    <a:pt x="188" y="868"/>
                  </a:cubicBezTo>
                  <a:cubicBezTo>
                    <a:pt x="189" y="868"/>
                    <a:pt x="189" y="868"/>
                    <a:pt x="189" y="868"/>
                  </a:cubicBezTo>
                  <a:cubicBezTo>
                    <a:pt x="189" y="870"/>
                    <a:pt x="188" y="872"/>
                    <a:pt x="189" y="874"/>
                  </a:cubicBezTo>
                  <a:cubicBezTo>
                    <a:pt x="189" y="874"/>
                    <a:pt x="189" y="875"/>
                    <a:pt x="189" y="875"/>
                  </a:cubicBezTo>
                  <a:cubicBezTo>
                    <a:pt x="188" y="875"/>
                    <a:pt x="188" y="876"/>
                    <a:pt x="189" y="876"/>
                  </a:cubicBezTo>
                  <a:cubicBezTo>
                    <a:pt x="189" y="877"/>
                    <a:pt x="189" y="877"/>
                    <a:pt x="189" y="878"/>
                  </a:cubicBezTo>
                  <a:cubicBezTo>
                    <a:pt x="189" y="879"/>
                    <a:pt x="189" y="879"/>
                    <a:pt x="189" y="880"/>
                  </a:cubicBezTo>
                  <a:cubicBezTo>
                    <a:pt x="189" y="880"/>
                    <a:pt x="189" y="880"/>
                    <a:pt x="189" y="880"/>
                  </a:cubicBezTo>
                  <a:cubicBezTo>
                    <a:pt x="189" y="882"/>
                    <a:pt x="189" y="884"/>
                    <a:pt x="189" y="886"/>
                  </a:cubicBezTo>
                  <a:cubicBezTo>
                    <a:pt x="189" y="888"/>
                    <a:pt x="189" y="891"/>
                    <a:pt x="189" y="893"/>
                  </a:cubicBezTo>
                  <a:cubicBezTo>
                    <a:pt x="189" y="893"/>
                    <a:pt x="189" y="893"/>
                    <a:pt x="189" y="893"/>
                  </a:cubicBezTo>
                  <a:cubicBezTo>
                    <a:pt x="189" y="895"/>
                    <a:pt x="190" y="896"/>
                    <a:pt x="189" y="897"/>
                  </a:cubicBezTo>
                  <a:cubicBezTo>
                    <a:pt x="189" y="897"/>
                    <a:pt x="189" y="897"/>
                    <a:pt x="189" y="898"/>
                  </a:cubicBezTo>
                  <a:cubicBezTo>
                    <a:pt x="190" y="898"/>
                    <a:pt x="189" y="899"/>
                    <a:pt x="189" y="900"/>
                  </a:cubicBezTo>
                  <a:cubicBezTo>
                    <a:pt x="189" y="900"/>
                    <a:pt x="189" y="900"/>
                    <a:pt x="189" y="900"/>
                  </a:cubicBezTo>
                  <a:cubicBezTo>
                    <a:pt x="189" y="901"/>
                    <a:pt x="189" y="902"/>
                    <a:pt x="189" y="904"/>
                  </a:cubicBezTo>
                  <a:cubicBezTo>
                    <a:pt x="189" y="904"/>
                    <a:pt x="189" y="904"/>
                    <a:pt x="189" y="904"/>
                  </a:cubicBezTo>
                  <a:cubicBezTo>
                    <a:pt x="189" y="905"/>
                    <a:pt x="189" y="906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89" y="907"/>
                    <a:pt x="189" y="907"/>
                    <a:pt x="189" y="907"/>
                  </a:cubicBezTo>
                  <a:cubicBezTo>
                    <a:pt x="190" y="910"/>
                    <a:pt x="190" y="913"/>
                    <a:pt x="189" y="915"/>
                  </a:cubicBezTo>
                  <a:cubicBezTo>
                    <a:pt x="189" y="915"/>
                    <a:pt x="189" y="915"/>
                    <a:pt x="189" y="915"/>
                  </a:cubicBezTo>
                  <a:cubicBezTo>
                    <a:pt x="189" y="916"/>
                    <a:pt x="189" y="916"/>
                    <a:pt x="189" y="916"/>
                  </a:cubicBezTo>
                  <a:cubicBezTo>
                    <a:pt x="189" y="917"/>
                    <a:pt x="189" y="917"/>
                    <a:pt x="189" y="918"/>
                  </a:cubicBezTo>
                  <a:cubicBezTo>
                    <a:pt x="189" y="917"/>
                    <a:pt x="189" y="917"/>
                    <a:pt x="189" y="917"/>
                  </a:cubicBezTo>
                  <a:cubicBezTo>
                    <a:pt x="190" y="920"/>
                    <a:pt x="189" y="922"/>
                    <a:pt x="189" y="924"/>
                  </a:cubicBezTo>
                  <a:cubicBezTo>
                    <a:pt x="189" y="924"/>
                    <a:pt x="190" y="925"/>
                    <a:pt x="190" y="926"/>
                  </a:cubicBezTo>
                  <a:cubicBezTo>
                    <a:pt x="190" y="927"/>
                    <a:pt x="189" y="928"/>
                    <a:pt x="189" y="930"/>
                  </a:cubicBezTo>
                  <a:cubicBezTo>
                    <a:pt x="189" y="931"/>
                    <a:pt x="190" y="932"/>
                    <a:pt x="190" y="933"/>
                  </a:cubicBezTo>
                  <a:cubicBezTo>
                    <a:pt x="190" y="933"/>
                    <a:pt x="190" y="933"/>
                    <a:pt x="190" y="934"/>
                  </a:cubicBezTo>
                  <a:cubicBezTo>
                    <a:pt x="190" y="935"/>
                    <a:pt x="190" y="936"/>
                    <a:pt x="189" y="937"/>
                  </a:cubicBezTo>
                  <a:cubicBezTo>
                    <a:pt x="190" y="938"/>
                    <a:pt x="190" y="938"/>
                    <a:pt x="190" y="939"/>
                  </a:cubicBezTo>
                  <a:cubicBezTo>
                    <a:pt x="189" y="941"/>
                    <a:pt x="191" y="943"/>
                    <a:pt x="189" y="945"/>
                  </a:cubicBezTo>
                  <a:cubicBezTo>
                    <a:pt x="191" y="949"/>
                    <a:pt x="190" y="953"/>
                    <a:pt x="190" y="956"/>
                  </a:cubicBezTo>
                  <a:cubicBezTo>
                    <a:pt x="191" y="958"/>
                    <a:pt x="190" y="960"/>
                    <a:pt x="189" y="962"/>
                  </a:cubicBezTo>
                  <a:cubicBezTo>
                    <a:pt x="189" y="964"/>
                    <a:pt x="190" y="967"/>
                    <a:pt x="190" y="970"/>
                  </a:cubicBezTo>
                  <a:cubicBezTo>
                    <a:pt x="190" y="971"/>
                    <a:pt x="189" y="973"/>
                    <a:pt x="190" y="975"/>
                  </a:cubicBezTo>
                  <a:cubicBezTo>
                    <a:pt x="190" y="976"/>
                    <a:pt x="190" y="977"/>
                    <a:pt x="189" y="977"/>
                  </a:cubicBezTo>
                  <a:cubicBezTo>
                    <a:pt x="189" y="978"/>
                    <a:pt x="190" y="978"/>
                    <a:pt x="190" y="979"/>
                  </a:cubicBezTo>
                  <a:cubicBezTo>
                    <a:pt x="189" y="982"/>
                    <a:pt x="190" y="986"/>
                    <a:pt x="190" y="989"/>
                  </a:cubicBezTo>
                  <a:cubicBezTo>
                    <a:pt x="191" y="991"/>
                    <a:pt x="189" y="994"/>
                    <a:pt x="190" y="996"/>
                  </a:cubicBezTo>
                  <a:cubicBezTo>
                    <a:pt x="190" y="996"/>
                    <a:pt x="190" y="996"/>
                    <a:pt x="190" y="997"/>
                  </a:cubicBezTo>
                  <a:cubicBezTo>
                    <a:pt x="190" y="998"/>
                    <a:pt x="190" y="1000"/>
                    <a:pt x="190" y="1002"/>
                  </a:cubicBezTo>
                  <a:cubicBezTo>
                    <a:pt x="190" y="1003"/>
                    <a:pt x="190" y="1003"/>
                    <a:pt x="190" y="1003"/>
                  </a:cubicBezTo>
                  <a:cubicBezTo>
                    <a:pt x="190" y="1004"/>
                    <a:pt x="190" y="1004"/>
                    <a:pt x="190" y="1004"/>
                  </a:cubicBezTo>
                  <a:cubicBezTo>
                    <a:pt x="190" y="1005"/>
                    <a:pt x="190" y="1005"/>
                    <a:pt x="190" y="1005"/>
                  </a:cubicBezTo>
                  <a:cubicBezTo>
                    <a:pt x="190" y="1007"/>
                    <a:pt x="189" y="1009"/>
                    <a:pt x="190" y="1011"/>
                  </a:cubicBezTo>
                  <a:cubicBezTo>
                    <a:pt x="190" y="1011"/>
                    <a:pt x="190" y="1011"/>
                    <a:pt x="190" y="1011"/>
                  </a:cubicBezTo>
                  <a:cubicBezTo>
                    <a:pt x="191" y="1015"/>
                    <a:pt x="190" y="1023"/>
                    <a:pt x="190" y="1028"/>
                  </a:cubicBezTo>
                  <a:cubicBezTo>
                    <a:pt x="190" y="1028"/>
                    <a:pt x="190" y="1029"/>
                    <a:pt x="190" y="1029"/>
                  </a:cubicBezTo>
                  <a:cubicBezTo>
                    <a:pt x="191" y="1032"/>
                    <a:pt x="190" y="1034"/>
                    <a:pt x="190" y="1037"/>
                  </a:cubicBezTo>
                  <a:cubicBezTo>
                    <a:pt x="191" y="1039"/>
                    <a:pt x="189" y="1041"/>
                    <a:pt x="190" y="1043"/>
                  </a:cubicBezTo>
                  <a:cubicBezTo>
                    <a:pt x="190" y="1044"/>
                    <a:pt x="190" y="1044"/>
                    <a:pt x="190" y="1045"/>
                  </a:cubicBezTo>
                  <a:cubicBezTo>
                    <a:pt x="191" y="1048"/>
                    <a:pt x="190" y="1051"/>
                    <a:pt x="190" y="1054"/>
                  </a:cubicBezTo>
                  <a:cubicBezTo>
                    <a:pt x="190" y="1057"/>
                    <a:pt x="190" y="1060"/>
                    <a:pt x="190" y="1063"/>
                  </a:cubicBezTo>
                  <a:cubicBezTo>
                    <a:pt x="190" y="1064"/>
                    <a:pt x="190" y="1066"/>
                    <a:pt x="190" y="1067"/>
                  </a:cubicBezTo>
                  <a:cubicBezTo>
                    <a:pt x="190" y="1068"/>
                    <a:pt x="190" y="1068"/>
                    <a:pt x="190" y="1068"/>
                  </a:cubicBezTo>
                  <a:cubicBezTo>
                    <a:pt x="190" y="1070"/>
                    <a:pt x="190" y="1071"/>
                    <a:pt x="190" y="1072"/>
                  </a:cubicBezTo>
                  <a:cubicBezTo>
                    <a:pt x="190" y="1074"/>
                    <a:pt x="190" y="1075"/>
                    <a:pt x="190" y="1077"/>
                  </a:cubicBezTo>
                  <a:cubicBezTo>
                    <a:pt x="191" y="1077"/>
                    <a:pt x="190" y="1075"/>
                    <a:pt x="191" y="1074"/>
                  </a:cubicBezTo>
                  <a:cubicBezTo>
                    <a:pt x="192" y="1073"/>
                    <a:pt x="192" y="1072"/>
                    <a:pt x="192" y="1071"/>
                  </a:cubicBezTo>
                  <a:cubicBezTo>
                    <a:pt x="192" y="1071"/>
                    <a:pt x="192" y="1072"/>
                    <a:pt x="192" y="1072"/>
                  </a:cubicBezTo>
                  <a:cubicBezTo>
                    <a:pt x="192" y="1072"/>
                    <a:pt x="192" y="1072"/>
                    <a:pt x="192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1" y="1072"/>
                    <a:pt x="191" y="1072"/>
                    <a:pt x="191" y="1072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2" y="1071"/>
                    <a:pt x="192" y="1071"/>
                    <a:pt x="192" y="1071"/>
                  </a:cubicBezTo>
                  <a:cubicBezTo>
                    <a:pt x="193" y="1070"/>
                    <a:pt x="192" y="1070"/>
                    <a:pt x="193" y="1069"/>
                  </a:cubicBezTo>
                  <a:cubicBezTo>
                    <a:pt x="192" y="1068"/>
                    <a:pt x="194" y="1067"/>
                    <a:pt x="192" y="1065"/>
                  </a:cubicBezTo>
                  <a:cubicBezTo>
                    <a:pt x="192" y="1065"/>
                    <a:pt x="194" y="1065"/>
                    <a:pt x="194" y="1064"/>
                  </a:cubicBezTo>
                  <a:cubicBezTo>
                    <a:pt x="193" y="1063"/>
                    <a:pt x="193" y="1065"/>
                    <a:pt x="192" y="1064"/>
                  </a:cubicBezTo>
                  <a:cubicBezTo>
                    <a:pt x="192" y="1063"/>
                    <a:pt x="193" y="1063"/>
                    <a:pt x="192" y="1061"/>
                  </a:cubicBezTo>
                  <a:cubicBezTo>
                    <a:pt x="193" y="1061"/>
                    <a:pt x="193" y="1061"/>
                    <a:pt x="193" y="1061"/>
                  </a:cubicBezTo>
                  <a:cubicBezTo>
                    <a:pt x="193" y="1058"/>
                    <a:pt x="193" y="1056"/>
                    <a:pt x="192" y="1054"/>
                  </a:cubicBezTo>
                  <a:cubicBezTo>
                    <a:pt x="194" y="1053"/>
                    <a:pt x="192" y="1051"/>
                    <a:pt x="194" y="1050"/>
                  </a:cubicBezTo>
                  <a:cubicBezTo>
                    <a:pt x="193" y="1050"/>
                    <a:pt x="193" y="1050"/>
                    <a:pt x="193" y="1049"/>
                  </a:cubicBezTo>
                  <a:cubicBezTo>
                    <a:pt x="194" y="1049"/>
                    <a:pt x="193" y="1048"/>
                    <a:pt x="193" y="1047"/>
                  </a:cubicBezTo>
                  <a:cubicBezTo>
                    <a:pt x="193" y="1046"/>
                    <a:pt x="194" y="1045"/>
                    <a:pt x="193" y="1044"/>
                  </a:cubicBezTo>
                  <a:cubicBezTo>
                    <a:pt x="193" y="1043"/>
                    <a:pt x="193" y="1043"/>
                    <a:pt x="194" y="1042"/>
                  </a:cubicBezTo>
                  <a:cubicBezTo>
                    <a:pt x="193" y="1041"/>
                    <a:pt x="194" y="1041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40"/>
                    <a:pt x="193" y="1040"/>
                    <a:pt x="193" y="1040"/>
                  </a:cubicBezTo>
                  <a:cubicBezTo>
                    <a:pt x="193" y="1039"/>
                    <a:pt x="192" y="1038"/>
                    <a:pt x="194" y="1038"/>
                  </a:cubicBezTo>
                  <a:cubicBezTo>
                    <a:pt x="193" y="1035"/>
                    <a:pt x="194" y="1032"/>
                    <a:pt x="193" y="1029"/>
                  </a:cubicBezTo>
                  <a:cubicBezTo>
                    <a:pt x="194" y="1026"/>
                    <a:pt x="193" y="1024"/>
                    <a:pt x="193" y="1021"/>
                  </a:cubicBezTo>
                  <a:cubicBezTo>
                    <a:pt x="192" y="1021"/>
                    <a:pt x="193" y="1018"/>
                    <a:pt x="193" y="1017"/>
                  </a:cubicBezTo>
                  <a:cubicBezTo>
                    <a:pt x="194" y="1016"/>
                    <a:pt x="192" y="1016"/>
                    <a:pt x="193" y="1016"/>
                  </a:cubicBezTo>
                  <a:cubicBezTo>
                    <a:pt x="193" y="1015"/>
                    <a:pt x="193" y="1014"/>
                    <a:pt x="193" y="1013"/>
                  </a:cubicBezTo>
                  <a:cubicBezTo>
                    <a:pt x="193" y="1012"/>
                    <a:pt x="194" y="1011"/>
                    <a:pt x="193" y="1011"/>
                  </a:cubicBezTo>
                  <a:cubicBezTo>
                    <a:pt x="193" y="1010"/>
                    <a:pt x="193" y="1010"/>
                    <a:pt x="194" y="1009"/>
                  </a:cubicBezTo>
                  <a:cubicBezTo>
                    <a:pt x="194" y="1007"/>
                    <a:pt x="193" y="1005"/>
                    <a:pt x="194" y="1002"/>
                  </a:cubicBezTo>
                  <a:cubicBezTo>
                    <a:pt x="194" y="998"/>
                    <a:pt x="194" y="994"/>
                    <a:pt x="194" y="990"/>
                  </a:cubicBezTo>
                  <a:cubicBezTo>
                    <a:pt x="194" y="990"/>
                    <a:pt x="194" y="991"/>
                    <a:pt x="194" y="990"/>
                  </a:cubicBezTo>
                  <a:cubicBezTo>
                    <a:pt x="195" y="990"/>
                    <a:pt x="194" y="989"/>
                    <a:pt x="194" y="990"/>
                  </a:cubicBezTo>
                  <a:cubicBezTo>
                    <a:pt x="194" y="989"/>
                    <a:pt x="194" y="988"/>
                    <a:pt x="195" y="988"/>
                  </a:cubicBezTo>
                  <a:cubicBezTo>
                    <a:pt x="194" y="987"/>
                    <a:pt x="194" y="987"/>
                    <a:pt x="194" y="987"/>
                  </a:cubicBezTo>
                  <a:cubicBezTo>
                    <a:pt x="194" y="985"/>
                    <a:pt x="194" y="983"/>
                    <a:pt x="194" y="981"/>
                  </a:cubicBezTo>
                  <a:cubicBezTo>
                    <a:pt x="194" y="981"/>
                    <a:pt x="194" y="980"/>
                    <a:pt x="194" y="980"/>
                  </a:cubicBezTo>
                  <a:cubicBezTo>
                    <a:pt x="194" y="979"/>
                    <a:pt x="194" y="979"/>
                    <a:pt x="194" y="979"/>
                  </a:cubicBezTo>
                  <a:cubicBezTo>
                    <a:pt x="194" y="977"/>
                    <a:pt x="194" y="975"/>
                    <a:pt x="194" y="973"/>
                  </a:cubicBezTo>
                  <a:cubicBezTo>
                    <a:pt x="194" y="972"/>
                    <a:pt x="194" y="972"/>
                    <a:pt x="194" y="972"/>
                  </a:cubicBezTo>
                  <a:cubicBezTo>
                    <a:pt x="194" y="971"/>
                    <a:pt x="193" y="970"/>
                    <a:pt x="195" y="970"/>
                  </a:cubicBezTo>
                  <a:cubicBezTo>
                    <a:pt x="193" y="968"/>
                    <a:pt x="195" y="966"/>
                    <a:pt x="194" y="964"/>
                  </a:cubicBezTo>
                  <a:cubicBezTo>
                    <a:pt x="194" y="964"/>
                    <a:pt x="194" y="964"/>
                    <a:pt x="195" y="963"/>
                  </a:cubicBezTo>
                  <a:cubicBezTo>
                    <a:pt x="193" y="961"/>
                    <a:pt x="195" y="959"/>
                    <a:pt x="194" y="957"/>
                  </a:cubicBezTo>
                  <a:cubicBezTo>
                    <a:pt x="194" y="957"/>
                    <a:pt x="195" y="957"/>
                    <a:pt x="195" y="956"/>
                  </a:cubicBezTo>
                  <a:cubicBezTo>
                    <a:pt x="195" y="955"/>
                    <a:pt x="194" y="953"/>
                    <a:pt x="195" y="952"/>
                  </a:cubicBezTo>
                  <a:cubicBezTo>
                    <a:pt x="195" y="952"/>
                    <a:pt x="194" y="952"/>
                    <a:pt x="194" y="951"/>
                  </a:cubicBezTo>
                  <a:cubicBezTo>
                    <a:pt x="195" y="948"/>
                    <a:pt x="194" y="945"/>
                    <a:pt x="195" y="942"/>
                  </a:cubicBezTo>
                  <a:cubicBezTo>
                    <a:pt x="195" y="941"/>
                    <a:pt x="195" y="941"/>
                    <a:pt x="195" y="940"/>
                  </a:cubicBezTo>
                  <a:cubicBezTo>
                    <a:pt x="195" y="939"/>
                    <a:pt x="195" y="939"/>
                    <a:pt x="195" y="939"/>
                  </a:cubicBezTo>
                  <a:cubicBezTo>
                    <a:pt x="195" y="937"/>
                    <a:pt x="196" y="935"/>
                    <a:pt x="195" y="933"/>
                  </a:cubicBezTo>
                  <a:cubicBezTo>
                    <a:pt x="196" y="932"/>
                    <a:pt x="194" y="932"/>
                    <a:pt x="195" y="931"/>
                  </a:cubicBezTo>
                  <a:cubicBezTo>
                    <a:pt x="195" y="931"/>
                    <a:pt x="194" y="930"/>
                    <a:pt x="194" y="930"/>
                  </a:cubicBezTo>
                  <a:cubicBezTo>
                    <a:pt x="195" y="929"/>
                    <a:pt x="195" y="928"/>
                    <a:pt x="196" y="928"/>
                  </a:cubicBezTo>
                  <a:cubicBezTo>
                    <a:pt x="194" y="925"/>
                    <a:pt x="195" y="923"/>
                    <a:pt x="195" y="921"/>
                  </a:cubicBezTo>
                  <a:cubicBezTo>
                    <a:pt x="194" y="918"/>
                    <a:pt x="194" y="916"/>
                    <a:pt x="195" y="914"/>
                  </a:cubicBezTo>
                  <a:cubicBezTo>
                    <a:pt x="195" y="913"/>
                    <a:pt x="195" y="913"/>
                    <a:pt x="194" y="912"/>
                  </a:cubicBezTo>
                  <a:cubicBezTo>
                    <a:pt x="195" y="911"/>
                    <a:pt x="194" y="911"/>
                    <a:pt x="195" y="911"/>
                  </a:cubicBezTo>
                  <a:cubicBezTo>
                    <a:pt x="194" y="909"/>
                    <a:pt x="194" y="906"/>
                    <a:pt x="195" y="904"/>
                  </a:cubicBezTo>
                  <a:cubicBezTo>
                    <a:pt x="194" y="903"/>
                    <a:pt x="195" y="902"/>
                    <a:pt x="194" y="901"/>
                  </a:cubicBezTo>
                  <a:cubicBezTo>
                    <a:pt x="196" y="899"/>
                    <a:pt x="194" y="897"/>
                    <a:pt x="195" y="895"/>
                  </a:cubicBezTo>
                  <a:cubicBezTo>
                    <a:pt x="195" y="895"/>
                    <a:pt x="195" y="894"/>
                    <a:pt x="195" y="894"/>
                  </a:cubicBezTo>
                  <a:cubicBezTo>
                    <a:pt x="195" y="893"/>
                    <a:pt x="195" y="892"/>
                    <a:pt x="195" y="892"/>
                  </a:cubicBezTo>
                  <a:cubicBezTo>
                    <a:pt x="195" y="890"/>
                    <a:pt x="194" y="888"/>
                    <a:pt x="195" y="887"/>
                  </a:cubicBezTo>
                  <a:cubicBezTo>
                    <a:pt x="194" y="880"/>
                    <a:pt x="195" y="874"/>
                    <a:pt x="194" y="868"/>
                  </a:cubicBezTo>
                  <a:cubicBezTo>
                    <a:pt x="195" y="865"/>
                    <a:pt x="195" y="862"/>
                    <a:pt x="194" y="859"/>
                  </a:cubicBezTo>
                  <a:cubicBezTo>
                    <a:pt x="195" y="858"/>
                    <a:pt x="195" y="857"/>
                    <a:pt x="195" y="856"/>
                  </a:cubicBezTo>
                  <a:cubicBezTo>
                    <a:pt x="195" y="854"/>
                    <a:pt x="194" y="853"/>
                    <a:pt x="195" y="852"/>
                  </a:cubicBezTo>
                  <a:cubicBezTo>
                    <a:pt x="195" y="852"/>
                    <a:pt x="195" y="851"/>
                    <a:pt x="194" y="852"/>
                  </a:cubicBezTo>
                  <a:cubicBezTo>
                    <a:pt x="195" y="850"/>
                    <a:pt x="195" y="849"/>
                    <a:pt x="194" y="848"/>
                  </a:cubicBezTo>
                  <a:cubicBezTo>
                    <a:pt x="195" y="847"/>
                    <a:pt x="195" y="846"/>
                    <a:pt x="195" y="845"/>
                  </a:cubicBezTo>
                  <a:cubicBezTo>
                    <a:pt x="195" y="845"/>
                    <a:pt x="195" y="845"/>
                    <a:pt x="195" y="845"/>
                  </a:cubicBezTo>
                  <a:cubicBezTo>
                    <a:pt x="195" y="845"/>
                    <a:pt x="195" y="845"/>
                    <a:pt x="194" y="845"/>
                  </a:cubicBezTo>
                  <a:cubicBezTo>
                    <a:pt x="195" y="841"/>
                    <a:pt x="194" y="838"/>
                    <a:pt x="195" y="834"/>
                  </a:cubicBezTo>
                  <a:cubicBezTo>
                    <a:pt x="195" y="834"/>
                    <a:pt x="195" y="834"/>
                    <a:pt x="195" y="834"/>
                  </a:cubicBezTo>
                  <a:cubicBezTo>
                    <a:pt x="194" y="828"/>
                    <a:pt x="194" y="821"/>
                    <a:pt x="194" y="815"/>
                  </a:cubicBezTo>
                  <a:cubicBezTo>
                    <a:pt x="194" y="812"/>
                    <a:pt x="194" y="810"/>
                    <a:pt x="193" y="807"/>
                  </a:cubicBezTo>
                  <a:cubicBezTo>
                    <a:pt x="193" y="807"/>
                    <a:pt x="193" y="807"/>
                    <a:pt x="193" y="807"/>
                  </a:cubicBezTo>
                  <a:cubicBezTo>
                    <a:pt x="193" y="807"/>
                    <a:pt x="193" y="806"/>
                    <a:pt x="194" y="806"/>
                  </a:cubicBezTo>
                  <a:cubicBezTo>
                    <a:pt x="194" y="806"/>
                    <a:pt x="195" y="807"/>
                    <a:pt x="194" y="807"/>
                  </a:cubicBezTo>
                  <a:cubicBezTo>
                    <a:pt x="194" y="810"/>
                    <a:pt x="195" y="812"/>
                    <a:pt x="195" y="815"/>
                  </a:cubicBezTo>
                  <a:cubicBezTo>
                    <a:pt x="195" y="821"/>
                    <a:pt x="195" y="828"/>
                    <a:pt x="196" y="834"/>
                  </a:cubicBezTo>
                  <a:cubicBezTo>
                    <a:pt x="196" y="834"/>
                    <a:pt x="196" y="834"/>
                    <a:pt x="196" y="834"/>
                  </a:cubicBezTo>
                  <a:cubicBezTo>
                    <a:pt x="196" y="835"/>
                    <a:pt x="196" y="836"/>
                    <a:pt x="196" y="837"/>
                  </a:cubicBezTo>
                  <a:cubicBezTo>
                    <a:pt x="196" y="838"/>
                    <a:pt x="196" y="839"/>
                    <a:pt x="196" y="840"/>
                  </a:cubicBezTo>
                  <a:cubicBezTo>
                    <a:pt x="196" y="842"/>
                    <a:pt x="197" y="843"/>
                    <a:pt x="196" y="845"/>
                  </a:cubicBezTo>
                  <a:cubicBezTo>
                    <a:pt x="196" y="845"/>
                    <a:pt x="196" y="845"/>
                    <a:pt x="196" y="845"/>
                  </a:cubicBezTo>
                  <a:cubicBezTo>
                    <a:pt x="196" y="845"/>
                    <a:pt x="196" y="845"/>
                    <a:pt x="196" y="846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6" y="846"/>
                    <a:pt x="197" y="847"/>
                    <a:pt x="196" y="848"/>
                  </a:cubicBezTo>
                  <a:cubicBezTo>
                    <a:pt x="197" y="850"/>
                    <a:pt x="196" y="853"/>
                    <a:pt x="197" y="854"/>
                  </a:cubicBezTo>
                  <a:cubicBezTo>
                    <a:pt x="197" y="859"/>
                    <a:pt x="197" y="863"/>
                    <a:pt x="197" y="868"/>
                  </a:cubicBezTo>
                  <a:cubicBezTo>
                    <a:pt x="197" y="868"/>
                    <a:pt x="198" y="868"/>
                    <a:pt x="197" y="868"/>
                  </a:cubicBezTo>
                  <a:cubicBezTo>
                    <a:pt x="198" y="869"/>
                    <a:pt x="198" y="871"/>
                    <a:pt x="197" y="872"/>
                  </a:cubicBezTo>
                  <a:cubicBezTo>
                    <a:pt x="198" y="876"/>
                    <a:pt x="199" y="880"/>
                    <a:pt x="198" y="884"/>
                  </a:cubicBezTo>
                  <a:cubicBezTo>
                    <a:pt x="198" y="885"/>
                    <a:pt x="199" y="885"/>
                    <a:pt x="199" y="885"/>
                  </a:cubicBezTo>
                  <a:cubicBezTo>
                    <a:pt x="198" y="887"/>
                    <a:pt x="198" y="888"/>
                    <a:pt x="199" y="890"/>
                  </a:cubicBezTo>
                  <a:cubicBezTo>
                    <a:pt x="198" y="894"/>
                    <a:pt x="199" y="898"/>
                    <a:pt x="199" y="902"/>
                  </a:cubicBezTo>
                  <a:cubicBezTo>
                    <a:pt x="198" y="902"/>
                    <a:pt x="199" y="903"/>
                    <a:pt x="198" y="903"/>
                  </a:cubicBezTo>
                  <a:cubicBezTo>
                    <a:pt x="199" y="904"/>
                    <a:pt x="198" y="906"/>
                    <a:pt x="199" y="907"/>
                  </a:cubicBezTo>
                  <a:cubicBezTo>
                    <a:pt x="199" y="907"/>
                    <a:pt x="198" y="907"/>
                    <a:pt x="198" y="908"/>
                  </a:cubicBezTo>
                  <a:cubicBezTo>
                    <a:pt x="200" y="911"/>
                    <a:pt x="198" y="916"/>
                    <a:pt x="199" y="919"/>
                  </a:cubicBezTo>
                  <a:cubicBezTo>
                    <a:pt x="198" y="920"/>
                    <a:pt x="199" y="921"/>
                    <a:pt x="198" y="922"/>
                  </a:cubicBezTo>
                  <a:cubicBezTo>
                    <a:pt x="198" y="923"/>
                    <a:pt x="198" y="924"/>
                    <a:pt x="199" y="924"/>
                  </a:cubicBezTo>
                  <a:cubicBezTo>
                    <a:pt x="197" y="927"/>
                    <a:pt x="199" y="930"/>
                    <a:pt x="197" y="932"/>
                  </a:cubicBezTo>
                  <a:cubicBezTo>
                    <a:pt x="197" y="933"/>
                    <a:pt x="198" y="933"/>
                    <a:pt x="198" y="933"/>
                  </a:cubicBezTo>
                  <a:cubicBezTo>
                    <a:pt x="197" y="934"/>
                    <a:pt x="198" y="936"/>
                    <a:pt x="197" y="937"/>
                  </a:cubicBezTo>
                  <a:cubicBezTo>
                    <a:pt x="197" y="940"/>
                    <a:pt x="199" y="942"/>
                    <a:pt x="198" y="945"/>
                  </a:cubicBezTo>
                  <a:cubicBezTo>
                    <a:pt x="200" y="948"/>
                    <a:pt x="197" y="951"/>
                    <a:pt x="199" y="955"/>
                  </a:cubicBezTo>
                  <a:cubicBezTo>
                    <a:pt x="198" y="956"/>
                    <a:pt x="198" y="957"/>
                    <a:pt x="198" y="958"/>
                  </a:cubicBezTo>
                  <a:cubicBezTo>
                    <a:pt x="199" y="960"/>
                    <a:pt x="199" y="961"/>
                    <a:pt x="198" y="963"/>
                  </a:cubicBezTo>
                  <a:cubicBezTo>
                    <a:pt x="198" y="963"/>
                    <a:pt x="199" y="963"/>
                    <a:pt x="199" y="964"/>
                  </a:cubicBezTo>
                  <a:cubicBezTo>
                    <a:pt x="199" y="966"/>
                    <a:pt x="198" y="968"/>
                    <a:pt x="198" y="969"/>
                  </a:cubicBezTo>
                  <a:cubicBezTo>
                    <a:pt x="198" y="971"/>
                    <a:pt x="199" y="973"/>
                    <a:pt x="199" y="974"/>
                  </a:cubicBezTo>
                  <a:cubicBezTo>
                    <a:pt x="199" y="974"/>
                    <a:pt x="198" y="974"/>
                    <a:pt x="198" y="974"/>
                  </a:cubicBezTo>
                  <a:cubicBezTo>
                    <a:pt x="198" y="974"/>
                    <a:pt x="199" y="974"/>
                    <a:pt x="199" y="974"/>
                  </a:cubicBezTo>
                  <a:cubicBezTo>
                    <a:pt x="198" y="979"/>
                    <a:pt x="198" y="984"/>
                    <a:pt x="199" y="989"/>
                  </a:cubicBezTo>
                  <a:cubicBezTo>
                    <a:pt x="197" y="992"/>
                    <a:pt x="200" y="994"/>
                    <a:pt x="198" y="997"/>
                  </a:cubicBezTo>
                  <a:cubicBezTo>
                    <a:pt x="198" y="1000"/>
                    <a:pt x="199" y="1003"/>
                    <a:pt x="198" y="1006"/>
                  </a:cubicBezTo>
                  <a:cubicBezTo>
                    <a:pt x="199" y="1011"/>
                    <a:pt x="198" y="1017"/>
                    <a:pt x="199" y="1022"/>
                  </a:cubicBezTo>
                  <a:cubicBezTo>
                    <a:pt x="198" y="1025"/>
                    <a:pt x="198" y="1028"/>
                    <a:pt x="199" y="1031"/>
                  </a:cubicBezTo>
                  <a:cubicBezTo>
                    <a:pt x="198" y="1032"/>
                    <a:pt x="199" y="1032"/>
                    <a:pt x="198" y="1033"/>
                  </a:cubicBezTo>
                  <a:cubicBezTo>
                    <a:pt x="198" y="1033"/>
                    <a:pt x="198" y="1034"/>
                    <a:pt x="199" y="1034"/>
                  </a:cubicBezTo>
                  <a:cubicBezTo>
                    <a:pt x="197" y="1040"/>
                    <a:pt x="200" y="1045"/>
                    <a:pt x="198" y="1050"/>
                  </a:cubicBezTo>
                  <a:cubicBezTo>
                    <a:pt x="199" y="1052"/>
                    <a:pt x="199" y="1054"/>
                    <a:pt x="199" y="1056"/>
                  </a:cubicBezTo>
                  <a:cubicBezTo>
                    <a:pt x="199" y="1057"/>
                    <a:pt x="199" y="1058"/>
                    <a:pt x="198" y="1059"/>
                  </a:cubicBezTo>
                  <a:cubicBezTo>
                    <a:pt x="200" y="1062"/>
                    <a:pt x="198" y="1064"/>
                    <a:pt x="199" y="1067"/>
                  </a:cubicBezTo>
                  <a:cubicBezTo>
                    <a:pt x="198" y="1068"/>
                    <a:pt x="199" y="1069"/>
                    <a:pt x="198" y="1070"/>
                  </a:cubicBezTo>
                  <a:cubicBezTo>
                    <a:pt x="198" y="1070"/>
                    <a:pt x="198" y="1070"/>
                    <a:pt x="199" y="1070"/>
                  </a:cubicBezTo>
                  <a:cubicBezTo>
                    <a:pt x="198" y="1071"/>
                    <a:pt x="199" y="1071"/>
                    <a:pt x="198" y="1072"/>
                  </a:cubicBezTo>
                  <a:cubicBezTo>
                    <a:pt x="199" y="1073"/>
                    <a:pt x="198" y="1075"/>
                    <a:pt x="198" y="1077"/>
                  </a:cubicBezTo>
                  <a:cubicBezTo>
                    <a:pt x="198" y="1079"/>
                    <a:pt x="198" y="1082"/>
                    <a:pt x="198" y="1084"/>
                  </a:cubicBezTo>
                  <a:cubicBezTo>
                    <a:pt x="198" y="1087"/>
                    <a:pt x="199" y="1090"/>
                    <a:pt x="197" y="1093"/>
                  </a:cubicBezTo>
                  <a:cubicBezTo>
                    <a:pt x="197" y="1093"/>
                    <a:pt x="198" y="1093"/>
                    <a:pt x="198" y="1094"/>
                  </a:cubicBezTo>
                  <a:cubicBezTo>
                    <a:pt x="197" y="1100"/>
                    <a:pt x="198" y="1106"/>
                    <a:pt x="196" y="1111"/>
                  </a:cubicBezTo>
                  <a:cubicBezTo>
                    <a:pt x="196" y="1118"/>
                    <a:pt x="196" y="1125"/>
                    <a:pt x="195" y="1131"/>
                  </a:cubicBezTo>
                  <a:cubicBezTo>
                    <a:pt x="195" y="1133"/>
                    <a:pt x="195" y="1135"/>
                    <a:pt x="195" y="1137"/>
                  </a:cubicBezTo>
                  <a:cubicBezTo>
                    <a:pt x="195" y="1140"/>
                    <a:pt x="195" y="1142"/>
                    <a:pt x="194" y="1145"/>
                  </a:cubicBezTo>
                  <a:cubicBezTo>
                    <a:pt x="194" y="1146"/>
                    <a:pt x="194" y="1146"/>
                    <a:pt x="194" y="1147"/>
                  </a:cubicBezTo>
                  <a:cubicBezTo>
                    <a:pt x="194" y="1147"/>
                    <a:pt x="195" y="1148"/>
                    <a:pt x="195" y="1148"/>
                  </a:cubicBezTo>
                  <a:cubicBezTo>
                    <a:pt x="195" y="1149"/>
                    <a:pt x="194" y="1150"/>
                    <a:pt x="194" y="1151"/>
                  </a:cubicBezTo>
                  <a:cubicBezTo>
                    <a:pt x="194" y="1153"/>
                    <a:pt x="195" y="1156"/>
                    <a:pt x="193" y="1159"/>
                  </a:cubicBezTo>
                  <a:cubicBezTo>
                    <a:pt x="193" y="1160"/>
                    <a:pt x="194" y="1160"/>
                    <a:pt x="194" y="1160"/>
                  </a:cubicBezTo>
                  <a:cubicBezTo>
                    <a:pt x="194" y="1164"/>
                    <a:pt x="194" y="1168"/>
                    <a:pt x="194" y="1172"/>
                  </a:cubicBezTo>
                  <a:cubicBezTo>
                    <a:pt x="193" y="1173"/>
                    <a:pt x="192" y="1174"/>
                    <a:pt x="192" y="1176"/>
                  </a:cubicBezTo>
                  <a:cubicBezTo>
                    <a:pt x="191" y="1177"/>
                    <a:pt x="191" y="1176"/>
                    <a:pt x="191" y="1176"/>
                  </a:cubicBezTo>
                  <a:cubicBezTo>
                    <a:pt x="190" y="1175"/>
                    <a:pt x="189" y="1176"/>
                    <a:pt x="188" y="1174"/>
                  </a:cubicBezTo>
                  <a:cubicBezTo>
                    <a:pt x="188" y="1174"/>
                    <a:pt x="187" y="1174"/>
                    <a:pt x="187" y="1175"/>
                  </a:cubicBezTo>
                  <a:cubicBezTo>
                    <a:pt x="187" y="1175"/>
                    <a:pt x="186" y="1174"/>
                    <a:pt x="186" y="1173"/>
                  </a:cubicBezTo>
                  <a:cubicBezTo>
                    <a:pt x="185" y="1174"/>
                    <a:pt x="184" y="1175"/>
                    <a:pt x="184" y="1175"/>
                  </a:cubicBezTo>
                  <a:cubicBezTo>
                    <a:pt x="182" y="1176"/>
                    <a:pt x="179" y="1178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7" y="1177"/>
                    <a:pt x="177" y="1177"/>
                  </a:cubicBezTo>
                  <a:cubicBezTo>
                    <a:pt x="177" y="1177"/>
                    <a:pt x="176" y="1178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6" y="1177"/>
                    <a:pt x="176" y="1177"/>
                    <a:pt x="176" y="1177"/>
                  </a:cubicBezTo>
                  <a:cubicBezTo>
                    <a:pt x="177" y="1174"/>
                    <a:pt x="174" y="1174"/>
                    <a:pt x="172" y="1173"/>
                  </a:cubicBezTo>
                  <a:cubicBezTo>
                    <a:pt x="171" y="1172"/>
                    <a:pt x="172" y="1171"/>
                    <a:pt x="172" y="1171"/>
                  </a:cubicBezTo>
                  <a:cubicBezTo>
                    <a:pt x="171" y="1169"/>
                    <a:pt x="173" y="1167"/>
                    <a:pt x="172" y="1164"/>
                  </a:cubicBezTo>
                  <a:cubicBezTo>
                    <a:pt x="172" y="1163"/>
                    <a:pt x="172" y="1161"/>
                    <a:pt x="172" y="1160"/>
                  </a:cubicBezTo>
                  <a:cubicBezTo>
                    <a:pt x="173" y="1158"/>
                    <a:pt x="172" y="1155"/>
                    <a:pt x="173" y="1153"/>
                  </a:cubicBezTo>
                  <a:cubicBezTo>
                    <a:pt x="172" y="1150"/>
                    <a:pt x="173" y="1147"/>
                    <a:pt x="173" y="1143"/>
                  </a:cubicBezTo>
                  <a:cubicBezTo>
                    <a:pt x="173" y="1139"/>
                    <a:pt x="174" y="1135"/>
                    <a:pt x="174" y="1130"/>
                  </a:cubicBezTo>
                  <a:cubicBezTo>
                    <a:pt x="175" y="1123"/>
                    <a:pt x="175" y="1115"/>
                    <a:pt x="176" y="1108"/>
                  </a:cubicBezTo>
                  <a:cubicBezTo>
                    <a:pt x="177" y="1102"/>
                    <a:pt x="177" y="1096"/>
                    <a:pt x="177" y="1089"/>
                  </a:cubicBezTo>
                  <a:cubicBezTo>
                    <a:pt x="177" y="1087"/>
                    <a:pt x="178" y="1085"/>
                    <a:pt x="178" y="1082"/>
                  </a:cubicBezTo>
                  <a:cubicBezTo>
                    <a:pt x="178" y="1079"/>
                    <a:pt x="178" y="1076"/>
                    <a:pt x="178" y="1072"/>
                  </a:cubicBezTo>
                  <a:cubicBezTo>
                    <a:pt x="178" y="1067"/>
                    <a:pt x="178" y="1063"/>
                    <a:pt x="178" y="1058"/>
                  </a:cubicBezTo>
                  <a:cubicBezTo>
                    <a:pt x="179" y="1057"/>
                    <a:pt x="179" y="1058"/>
                    <a:pt x="180" y="1057"/>
                  </a:cubicBezTo>
                  <a:cubicBezTo>
                    <a:pt x="180" y="1056"/>
                    <a:pt x="179" y="1055"/>
                    <a:pt x="181" y="1053"/>
                  </a:cubicBezTo>
                  <a:cubicBezTo>
                    <a:pt x="181" y="1039"/>
                    <a:pt x="181" y="1024"/>
                    <a:pt x="181" y="1009"/>
                  </a:cubicBezTo>
                  <a:cubicBezTo>
                    <a:pt x="181" y="990"/>
                    <a:pt x="181" y="970"/>
                    <a:pt x="182" y="951"/>
                  </a:cubicBezTo>
                  <a:cubicBezTo>
                    <a:pt x="182" y="950"/>
                    <a:pt x="182" y="949"/>
                    <a:pt x="182" y="948"/>
                  </a:cubicBezTo>
                  <a:cubicBezTo>
                    <a:pt x="183" y="939"/>
                    <a:pt x="181" y="930"/>
                    <a:pt x="182" y="920"/>
                  </a:cubicBezTo>
                  <a:cubicBezTo>
                    <a:pt x="182" y="917"/>
                    <a:pt x="182" y="913"/>
                    <a:pt x="182" y="909"/>
                  </a:cubicBezTo>
                  <a:cubicBezTo>
                    <a:pt x="182" y="907"/>
                    <a:pt x="182" y="906"/>
                    <a:pt x="182" y="904"/>
                  </a:cubicBezTo>
                  <a:cubicBezTo>
                    <a:pt x="182" y="900"/>
                    <a:pt x="182" y="896"/>
                    <a:pt x="182" y="892"/>
                  </a:cubicBezTo>
                  <a:cubicBezTo>
                    <a:pt x="182" y="890"/>
                    <a:pt x="182" y="889"/>
                    <a:pt x="182" y="888"/>
                  </a:cubicBezTo>
                  <a:cubicBezTo>
                    <a:pt x="182" y="882"/>
                    <a:pt x="182" y="876"/>
                    <a:pt x="182" y="869"/>
                  </a:cubicBezTo>
                  <a:cubicBezTo>
                    <a:pt x="182" y="866"/>
                    <a:pt x="181" y="862"/>
                    <a:pt x="182" y="857"/>
                  </a:cubicBezTo>
                  <a:cubicBezTo>
                    <a:pt x="181" y="854"/>
                    <a:pt x="181" y="849"/>
                    <a:pt x="181" y="845"/>
                  </a:cubicBezTo>
                  <a:cubicBezTo>
                    <a:pt x="181" y="834"/>
                    <a:pt x="181" y="822"/>
                    <a:pt x="180" y="811"/>
                  </a:cubicBezTo>
                  <a:cubicBezTo>
                    <a:pt x="180" y="811"/>
                    <a:pt x="180" y="811"/>
                    <a:pt x="180" y="811"/>
                  </a:cubicBezTo>
                  <a:cubicBezTo>
                    <a:pt x="179" y="803"/>
                    <a:pt x="179" y="796"/>
                    <a:pt x="179" y="788"/>
                  </a:cubicBezTo>
                  <a:cubicBezTo>
                    <a:pt x="178" y="783"/>
                    <a:pt x="178" y="779"/>
                    <a:pt x="178" y="774"/>
                  </a:cubicBezTo>
                  <a:cubicBezTo>
                    <a:pt x="178" y="772"/>
                    <a:pt x="177" y="770"/>
                    <a:pt x="177" y="768"/>
                  </a:cubicBezTo>
                  <a:cubicBezTo>
                    <a:pt x="177" y="763"/>
                    <a:pt x="177" y="758"/>
                    <a:pt x="176" y="753"/>
                  </a:cubicBezTo>
                  <a:cubicBezTo>
                    <a:pt x="176" y="751"/>
                    <a:pt x="176" y="748"/>
                    <a:pt x="176" y="745"/>
                  </a:cubicBezTo>
                  <a:cubicBezTo>
                    <a:pt x="175" y="742"/>
                    <a:pt x="176" y="739"/>
                    <a:pt x="176" y="735"/>
                  </a:cubicBezTo>
                  <a:cubicBezTo>
                    <a:pt x="175" y="734"/>
                    <a:pt x="175" y="734"/>
                    <a:pt x="175" y="733"/>
                  </a:cubicBezTo>
                  <a:cubicBezTo>
                    <a:pt x="175" y="732"/>
                    <a:pt x="175" y="730"/>
                    <a:pt x="175" y="729"/>
                  </a:cubicBezTo>
                  <a:cubicBezTo>
                    <a:pt x="175" y="726"/>
                    <a:pt x="175" y="723"/>
                    <a:pt x="175" y="720"/>
                  </a:cubicBezTo>
                  <a:cubicBezTo>
                    <a:pt x="174" y="718"/>
                    <a:pt x="174" y="716"/>
                    <a:pt x="174" y="713"/>
                  </a:cubicBezTo>
                  <a:cubicBezTo>
                    <a:pt x="174" y="713"/>
                    <a:pt x="174" y="712"/>
                    <a:pt x="174" y="712"/>
                  </a:cubicBezTo>
                  <a:cubicBezTo>
                    <a:pt x="174" y="706"/>
                    <a:pt x="173" y="700"/>
                    <a:pt x="174" y="694"/>
                  </a:cubicBezTo>
                  <a:cubicBezTo>
                    <a:pt x="173" y="687"/>
                    <a:pt x="175" y="681"/>
                    <a:pt x="174" y="675"/>
                  </a:cubicBezTo>
                  <a:cubicBezTo>
                    <a:pt x="174" y="674"/>
                    <a:pt x="174" y="674"/>
                    <a:pt x="174" y="673"/>
                  </a:cubicBezTo>
                  <a:cubicBezTo>
                    <a:pt x="174" y="669"/>
                    <a:pt x="174" y="665"/>
                    <a:pt x="174" y="660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4" y="660"/>
                    <a:pt x="174" y="660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8"/>
                    <a:pt x="174" y="658"/>
                  </a:cubicBezTo>
                  <a:cubicBezTo>
                    <a:pt x="174" y="658"/>
                    <a:pt x="174" y="658"/>
                    <a:pt x="174" y="658"/>
                  </a:cubicBezTo>
                  <a:cubicBezTo>
                    <a:pt x="174" y="658"/>
                    <a:pt x="174" y="658"/>
                    <a:pt x="175" y="658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5" y="660"/>
                    <a:pt x="175" y="660"/>
                    <a:pt x="175" y="660"/>
                  </a:cubicBezTo>
                  <a:cubicBezTo>
                    <a:pt x="176" y="660"/>
                    <a:pt x="175" y="658"/>
                    <a:pt x="176" y="657"/>
                  </a:cubicBezTo>
                  <a:cubicBezTo>
                    <a:pt x="176" y="657"/>
                    <a:pt x="176" y="657"/>
                    <a:pt x="176" y="657"/>
                  </a:cubicBezTo>
                  <a:cubicBezTo>
                    <a:pt x="176" y="656"/>
                    <a:pt x="176" y="655"/>
                    <a:pt x="176" y="655"/>
                  </a:cubicBezTo>
                  <a:cubicBezTo>
                    <a:pt x="176" y="654"/>
                    <a:pt x="176" y="654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6" y="653"/>
                    <a:pt x="176" y="653"/>
                    <a:pt x="176" y="653"/>
                  </a:cubicBezTo>
                  <a:cubicBezTo>
                    <a:pt x="177" y="652"/>
                    <a:pt x="177" y="653"/>
                    <a:pt x="177" y="653"/>
                  </a:cubicBezTo>
                  <a:cubicBezTo>
                    <a:pt x="177" y="654"/>
                    <a:pt x="177" y="654"/>
                    <a:pt x="177" y="655"/>
                  </a:cubicBezTo>
                  <a:cubicBezTo>
                    <a:pt x="177" y="655"/>
                    <a:pt x="177" y="656"/>
                    <a:pt x="177" y="656"/>
                  </a:cubicBezTo>
                  <a:cubicBezTo>
                    <a:pt x="177" y="658"/>
                    <a:pt x="177" y="659"/>
                    <a:pt x="177" y="660"/>
                  </a:cubicBezTo>
                  <a:cubicBezTo>
                    <a:pt x="177" y="661"/>
                    <a:pt x="177" y="661"/>
                    <a:pt x="177" y="661"/>
                  </a:cubicBezTo>
                  <a:cubicBezTo>
                    <a:pt x="177" y="662"/>
                    <a:pt x="177" y="664"/>
                    <a:pt x="177" y="665"/>
                  </a:cubicBezTo>
                  <a:cubicBezTo>
                    <a:pt x="177" y="665"/>
                    <a:pt x="177" y="665"/>
                    <a:pt x="178" y="666"/>
                  </a:cubicBezTo>
                  <a:close/>
                  <a:moveTo>
                    <a:pt x="187" y="925"/>
                  </a:moveTo>
                  <a:cubicBezTo>
                    <a:pt x="187" y="925"/>
                    <a:pt x="187" y="925"/>
                    <a:pt x="187" y="925"/>
                  </a:cubicBezTo>
                  <a:cubicBezTo>
                    <a:pt x="187" y="925"/>
                    <a:pt x="187" y="926"/>
                    <a:pt x="188" y="926"/>
                  </a:cubicBezTo>
                  <a:cubicBezTo>
                    <a:pt x="188" y="926"/>
                    <a:pt x="188" y="926"/>
                    <a:pt x="188" y="925"/>
                  </a:cubicBezTo>
                  <a:cubicBezTo>
                    <a:pt x="188" y="925"/>
                    <a:pt x="188" y="925"/>
                    <a:pt x="187" y="925"/>
                  </a:cubicBezTo>
                  <a:close/>
                  <a:moveTo>
                    <a:pt x="188" y="920"/>
                  </a:moveTo>
                  <a:cubicBezTo>
                    <a:pt x="187" y="920"/>
                    <a:pt x="187" y="922"/>
                    <a:pt x="188" y="922"/>
                  </a:cubicBezTo>
                  <a:cubicBezTo>
                    <a:pt x="188" y="921"/>
                    <a:pt x="189" y="920"/>
                    <a:pt x="188" y="920"/>
                  </a:cubicBezTo>
                  <a:close/>
                  <a:moveTo>
                    <a:pt x="188" y="909"/>
                  </a:moveTo>
                  <a:cubicBezTo>
                    <a:pt x="188" y="909"/>
                    <a:pt x="187" y="909"/>
                    <a:pt x="187" y="910"/>
                  </a:cubicBezTo>
                  <a:cubicBezTo>
                    <a:pt x="187" y="909"/>
                    <a:pt x="187" y="910"/>
                    <a:pt x="187" y="910"/>
                  </a:cubicBezTo>
                  <a:cubicBezTo>
                    <a:pt x="188" y="910"/>
                    <a:pt x="188" y="909"/>
                    <a:pt x="188" y="909"/>
                  </a:cubicBezTo>
                  <a:close/>
                  <a:moveTo>
                    <a:pt x="188" y="904"/>
                  </a:moveTo>
                  <a:cubicBezTo>
                    <a:pt x="188" y="904"/>
                    <a:pt x="188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5"/>
                    <a:pt x="187" y="905"/>
                    <a:pt x="187" y="905"/>
                  </a:cubicBezTo>
                  <a:cubicBezTo>
                    <a:pt x="187" y="906"/>
                    <a:pt x="187" y="906"/>
                    <a:pt x="187" y="906"/>
                  </a:cubicBezTo>
                  <a:cubicBezTo>
                    <a:pt x="187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6"/>
                    <a:pt x="188" y="905"/>
                    <a:pt x="188" y="904"/>
                  </a:cubicBezTo>
                  <a:close/>
                  <a:moveTo>
                    <a:pt x="185" y="800"/>
                  </a:moveTo>
                  <a:cubicBezTo>
                    <a:pt x="185" y="800"/>
                    <a:pt x="184" y="800"/>
                    <a:pt x="184" y="801"/>
                  </a:cubicBezTo>
                  <a:cubicBezTo>
                    <a:pt x="184" y="801"/>
                    <a:pt x="184" y="801"/>
                    <a:pt x="184" y="801"/>
                  </a:cubicBezTo>
                  <a:cubicBezTo>
                    <a:pt x="184" y="801"/>
                    <a:pt x="184" y="800"/>
                    <a:pt x="184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800"/>
                    <a:pt x="183" y="802"/>
                    <a:pt x="183" y="803"/>
                  </a:cubicBezTo>
                  <a:cubicBezTo>
                    <a:pt x="183" y="803"/>
                    <a:pt x="184" y="804"/>
                    <a:pt x="184" y="804"/>
                  </a:cubicBezTo>
                  <a:cubicBezTo>
                    <a:pt x="184" y="804"/>
                    <a:pt x="185" y="804"/>
                    <a:pt x="185" y="804"/>
                  </a:cubicBezTo>
                  <a:cubicBezTo>
                    <a:pt x="185" y="805"/>
                    <a:pt x="185" y="806"/>
                    <a:pt x="185" y="808"/>
                  </a:cubicBezTo>
                  <a:cubicBezTo>
                    <a:pt x="185" y="808"/>
                    <a:pt x="185" y="808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09"/>
                    <a:pt x="185" y="809"/>
                    <a:pt x="185" y="809"/>
                  </a:cubicBezTo>
                  <a:cubicBezTo>
                    <a:pt x="185" y="810"/>
                    <a:pt x="185" y="811"/>
                    <a:pt x="185" y="812"/>
                  </a:cubicBezTo>
                  <a:cubicBezTo>
                    <a:pt x="185" y="813"/>
                    <a:pt x="185" y="813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4"/>
                    <a:pt x="185" y="814"/>
                    <a:pt x="185" y="814"/>
                  </a:cubicBezTo>
                  <a:cubicBezTo>
                    <a:pt x="185" y="813"/>
                    <a:pt x="185" y="813"/>
                    <a:pt x="185" y="812"/>
                  </a:cubicBezTo>
                  <a:cubicBezTo>
                    <a:pt x="185" y="811"/>
                    <a:pt x="185" y="810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5" y="808"/>
                    <a:pt x="185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8"/>
                    <a:pt x="184" y="808"/>
                  </a:cubicBezTo>
                  <a:cubicBezTo>
                    <a:pt x="184" y="808"/>
                    <a:pt x="184" y="809"/>
                    <a:pt x="184" y="809"/>
                  </a:cubicBezTo>
                  <a:cubicBezTo>
                    <a:pt x="184" y="809"/>
                    <a:pt x="184" y="809"/>
                    <a:pt x="184" y="809"/>
                  </a:cubicBezTo>
                  <a:cubicBezTo>
                    <a:pt x="184" y="810"/>
                    <a:pt x="184" y="810"/>
                    <a:pt x="184" y="810"/>
                  </a:cubicBezTo>
                  <a:cubicBezTo>
                    <a:pt x="184" y="810"/>
                    <a:pt x="184" y="810"/>
                    <a:pt x="184" y="811"/>
                  </a:cubicBezTo>
                  <a:cubicBezTo>
                    <a:pt x="185" y="818"/>
                    <a:pt x="184" y="826"/>
                    <a:pt x="185" y="833"/>
                  </a:cubicBezTo>
                  <a:cubicBezTo>
                    <a:pt x="184" y="834"/>
                    <a:pt x="185" y="836"/>
                    <a:pt x="184" y="837"/>
                  </a:cubicBezTo>
                  <a:cubicBezTo>
                    <a:pt x="185" y="837"/>
                    <a:pt x="185" y="838"/>
                    <a:pt x="185" y="838"/>
                  </a:cubicBezTo>
                  <a:cubicBezTo>
                    <a:pt x="185" y="839"/>
                    <a:pt x="185" y="841"/>
                    <a:pt x="185" y="842"/>
                  </a:cubicBezTo>
                  <a:cubicBezTo>
                    <a:pt x="186" y="843"/>
                    <a:pt x="185" y="845"/>
                    <a:pt x="185" y="846"/>
                  </a:cubicBezTo>
                  <a:cubicBezTo>
                    <a:pt x="185" y="846"/>
                    <a:pt x="185" y="847"/>
                    <a:pt x="185" y="847"/>
                  </a:cubicBezTo>
                  <a:cubicBezTo>
                    <a:pt x="186" y="848"/>
                    <a:pt x="185" y="850"/>
                    <a:pt x="185" y="851"/>
                  </a:cubicBezTo>
                  <a:cubicBezTo>
                    <a:pt x="186" y="854"/>
                    <a:pt x="186" y="857"/>
                    <a:pt x="185" y="859"/>
                  </a:cubicBezTo>
                  <a:cubicBezTo>
                    <a:pt x="185" y="861"/>
                    <a:pt x="186" y="863"/>
                    <a:pt x="185" y="865"/>
                  </a:cubicBezTo>
                  <a:cubicBezTo>
                    <a:pt x="187" y="870"/>
                    <a:pt x="184" y="875"/>
                    <a:pt x="186" y="881"/>
                  </a:cubicBezTo>
                  <a:cubicBezTo>
                    <a:pt x="185" y="885"/>
                    <a:pt x="186" y="888"/>
                    <a:pt x="186" y="892"/>
                  </a:cubicBezTo>
                  <a:cubicBezTo>
                    <a:pt x="186" y="892"/>
                    <a:pt x="186" y="893"/>
                    <a:pt x="186" y="893"/>
                  </a:cubicBezTo>
                  <a:cubicBezTo>
                    <a:pt x="185" y="898"/>
                    <a:pt x="186" y="904"/>
                    <a:pt x="186" y="910"/>
                  </a:cubicBezTo>
                  <a:cubicBezTo>
                    <a:pt x="186" y="912"/>
                    <a:pt x="185" y="915"/>
                    <a:pt x="186" y="916"/>
                  </a:cubicBezTo>
                  <a:cubicBezTo>
                    <a:pt x="186" y="916"/>
                    <a:pt x="186" y="916"/>
                    <a:pt x="186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7"/>
                    <a:pt x="187" y="917"/>
                  </a:cubicBezTo>
                  <a:cubicBezTo>
                    <a:pt x="187" y="917"/>
                    <a:pt x="187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8"/>
                    <a:pt x="188" y="918"/>
                    <a:pt x="188" y="918"/>
                  </a:cubicBezTo>
                  <a:cubicBezTo>
                    <a:pt x="188" y="917"/>
                    <a:pt x="188" y="917"/>
                    <a:pt x="188" y="917"/>
                  </a:cubicBezTo>
                  <a:cubicBezTo>
                    <a:pt x="188" y="916"/>
                    <a:pt x="188" y="916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8" y="915"/>
                    <a:pt x="188" y="915"/>
                  </a:cubicBezTo>
                  <a:cubicBezTo>
                    <a:pt x="188" y="915"/>
                    <a:pt x="187" y="915"/>
                    <a:pt x="187" y="915"/>
                  </a:cubicBezTo>
                  <a:cubicBezTo>
                    <a:pt x="187" y="914"/>
                    <a:pt x="187" y="913"/>
                    <a:pt x="187" y="912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1"/>
                    <a:pt x="187" y="911"/>
                    <a:pt x="187" y="911"/>
                  </a:cubicBezTo>
                  <a:cubicBezTo>
                    <a:pt x="187" y="910"/>
                    <a:pt x="187" y="910"/>
                    <a:pt x="187" y="909"/>
                  </a:cubicBezTo>
                  <a:cubicBezTo>
                    <a:pt x="187" y="909"/>
                    <a:pt x="187" y="909"/>
                    <a:pt x="187" y="909"/>
                  </a:cubicBezTo>
                  <a:cubicBezTo>
                    <a:pt x="188" y="909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8" y="907"/>
                    <a:pt x="188" y="907"/>
                    <a:pt x="188" y="907"/>
                  </a:cubicBezTo>
                  <a:cubicBezTo>
                    <a:pt x="188" y="908"/>
                    <a:pt x="188" y="908"/>
                    <a:pt x="188" y="908"/>
                  </a:cubicBezTo>
                  <a:cubicBezTo>
                    <a:pt x="187" y="907"/>
                    <a:pt x="187" y="907"/>
                    <a:pt x="187" y="907"/>
                  </a:cubicBezTo>
                  <a:cubicBezTo>
                    <a:pt x="187" y="906"/>
                    <a:pt x="187" y="906"/>
                    <a:pt x="187" y="905"/>
                  </a:cubicBezTo>
                  <a:cubicBezTo>
                    <a:pt x="187" y="905"/>
                    <a:pt x="187" y="905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6" y="902"/>
                    <a:pt x="187" y="899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7"/>
                    <a:pt x="187" y="897"/>
                    <a:pt x="187" y="897"/>
                  </a:cubicBezTo>
                  <a:cubicBezTo>
                    <a:pt x="187" y="899"/>
                    <a:pt x="187" y="902"/>
                    <a:pt x="187" y="904"/>
                  </a:cubicBezTo>
                  <a:cubicBezTo>
                    <a:pt x="187" y="904"/>
                    <a:pt x="187" y="904"/>
                    <a:pt x="187" y="904"/>
                  </a:cubicBezTo>
                  <a:cubicBezTo>
                    <a:pt x="187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4"/>
                    <a:pt x="188" y="904"/>
                    <a:pt x="188" y="904"/>
                  </a:cubicBezTo>
                  <a:cubicBezTo>
                    <a:pt x="188" y="902"/>
                    <a:pt x="188" y="901"/>
                    <a:pt x="188" y="900"/>
                  </a:cubicBezTo>
                  <a:cubicBezTo>
                    <a:pt x="188" y="900"/>
                    <a:pt x="188" y="900"/>
                    <a:pt x="188" y="900"/>
                  </a:cubicBezTo>
                  <a:cubicBezTo>
                    <a:pt x="188" y="900"/>
                    <a:pt x="187" y="899"/>
                    <a:pt x="187" y="899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8"/>
                    <a:pt x="188" y="898"/>
                  </a:cubicBezTo>
                  <a:cubicBezTo>
                    <a:pt x="188" y="898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8" y="897"/>
                    <a:pt x="188" y="897"/>
                    <a:pt x="188" y="897"/>
                  </a:cubicBezTo>
                  <a:cubicBezTo>
                    <a:pt x="187" y="896"/>
                    <a:pt x="189" y="895"/>
                    <a:pt x="187" y="894"/>
                  </a:cubicBezTo>
                  <a:cubicBezTo>
                    <a:pt x="188" y="894"/>
                    <a:pt x="188" y="894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3"/>
                    <a:pt x="188" y="893"/>
                    <a:pt x="188" y="893"/>
                  </a:cubicBezTo>
                  <a:cubicBezTo>
                    <a:pt x="188" y="891"/>
                    <a:pt x="188" y="888"/>
                    <a:pt x="188" y="886"/>
                  </a:cubicBezTo>
                  <a:cubicBezTo>
                    <a:pt x="188" y="884"/>
                    <a:pt x="188" y="882"/>
                    <a:pt x="188" y="880"/>
                  </a:cubicBezTo>
                  <a:cubicBezTo>
                    <a:pt x="187" y="879"/>
                    <a:pt x="187" y="879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8"/>
                    <a:pt x="188" y="878"/>
                    <a:pt x="188" y="878"/>
                  </a:cubicBezTo>
                  <a:cubicBezTo>
                    <a:pt x="188" y="877"/>
                    <a:pt x="188" y="877"/>
                    <a:pt x="188" y="877"/>
                  </a:cubicBezTo>
                  <a:cubicBezTo>
                    <a:pt x="188" y="876"/>
                    <a:pt x="188" y="875"/>
                    <a:pt x="188" y="874"/>
                  </a:cubicBezTo>
                  <a:cubicBezTo>
                    <a:pt x="188" y="874"/>
                    <a:pt x="188" y="874"/>
                    <a:pt x="188" y="874"/>
                  </a:cubicBezTo>
                  <a:cubicBezTo>
                    <a:pt x="186" y="872"/>
                    <a:pt x="188" y="871"/>
                    <a:pt x="187" y="869"/>
                  </a:cubicBezTo>
                  <a:cubicBezTo>
                    <a:pt x="187" y="869"/>
                    <a:pt x="187" y="869"/>
                    <a:pt x="188" y="868"/>
                  </a:cubicBezTo>
                  <a:cubicBezTo>
                    <a:pt x="188" y="868"/>
                    <a:pt x="188" y="868"/>
                    <a:pt x="188" y="868"/>
                  </a:cubicBezTo>
                  <a:cubicBezTo>
                    <a:pt x="188" y="868"/>
                    <a:pt x="188" y="867"/>
                    <a:pt x="188" y="867"/>
                  </a:cubicBezTo>
                  <a:cubicBezTo>
                    <a:pt x="188" y="867"/>
                    <a:pt x="188" y="866"/>
                    <a:pt x="188" y="866"/>
                  </a:cubicBezTo>
                  <a:cubicBezTo>
                    <a:pt x="188" y="866"/>
                    <a:pt x="188" y="866"/>
                    <a:pt x="188" y="866"/>
                  </a:cubicBezTo>
                  <a:cubicBezTo>
                    <a:pt x="187" y="866"/>
                    <a:pt x="187" y="866"/>
                    <a:pt x="187" y="866"/>
                  </a:cubicBezTo>
                  <a:cubicBezTo>
                    <a:pt x="188" y="865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6" y="864"/>
                  </a:cubicBezTo>
                  <a:cubicBezTo>
                    <a:pt x="186" y="863"/>
                    <a:pt x="186" y="863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6" y="862"/>
                    <a:pt x="186" y="862"/>
                  </a:cubicBezTo>
                  <a:cubicBezTo>
                    <a:pt x="186" y="862"/>
                    <a:pt x="187" y="862"/>
                    <a:pt x="187" y="862"/>
                  </a:cubicBezTo>
                  <a:cubicBezTo>
                    <a:pt x="186" y="862"/>
                    <a:pt x="186" y="863"/>
                    <a:pt x="187" y="864"/>
                  </a:cubicBezTo>
                  <a:cubicBezTo>
                    <a:pt x="187" y="864"/>
                    <a:pt x="187" y="864"/>
                    <a:pt x="187" y="864"/>
                  </a:cubicBezTo>
                  <a:cubicBezTo>
                    <a:pt x="187" y="864"/>
                    <a:pt x="187" y="864"/>
                    <a:pt x="187" y="863"/>
                  </a:cubicBezTo>
                  <a:cubicBezTo>
                    <a:pt x="187" y="863"/>
                    <a:pt x="187" y="862"/>
                    <a:pt x="188" y="862"/>
                  </a:cubicBezTo>
                  <a:cubicBezTo>
                    <a:pt x="187" y="859"/>
                    <a:pt x="187" y="856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7" y="853"/>
                    <a:pt x="187" y="853"/>
                    <a:pt x="187" y="853"/>
                  </a:cubicBezTo>
                  <a:cubicBezTo>
                    <a:pt x="186" y="854"/>
                    <a:pt x="186" y="854"/>
                    <a:pt x="186" y="855"/>
                  </a:cubicBezTo>
                  <a:cubicBezTo>
                    <a:pt x="186" y="855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6"/>
                    <a:pt x="186" y="856"/>
                  </a:cubicBezTo>
                  <a:cubicBezTo>
                    <a:pt x="186" y="856"/>
                    <a:pt x="186" y="855"/>
                    <a:pt x="186" y="855"/>
                  </a:cubicBezTo>
                  <a:cubicBezTo>
                    <a:pt x="186" y="854"/>
                    <a:pt x="186" y="853"/>
                    <a:pt x="186" y="853"/>
                  </a:cubicBezTo>
                  <a:cubicBezTo>
                    <a:pt x="186" y="853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6" y="851"/>
                    <a:pt x="186" y="852"/>
                    <a:pt x="186" y="852"/>
                  </a:cubicBezTo>
                  <a:cubicBezTo>
                    <a:pt x="186" y="852"/>
                    <a:pt x="186" y="852"/>
                    <a:pt x="186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2"/>
                    <a:pt x="187" y="852"/>
                    <a:pt x="187" y="852"/>
                  </a:cubicBezTo>
                  <a:cubicBezTo>
                    <a:pt x="187" y="850"/>
                    <a:pt x="187" y="848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7" y="845"/>
                    <a:pt x="187" y="845"/>
                    <a:pt x="187" y="845"/>
                  </a:cubicBezTo>
                  <a:cubicBezTo>
                    <a:pt x="186" y="845"/>
                    <a:pt x="187" y="844"/>
                    <a:pt x="187" y="844"/>
                  </a:cubicBezTo>
                  <a:cubicBezTo>
                    <a:pt x="187" y="844"/>
                    <a:pt x="187" y="844"/>
                    <a:pt x="187" y="844"/>
                  </a:cubicBezTo>
                  <a:cubicBezTo>
                    <a:pt x="187" y="843"/>
                    <a:pt x="187" y="843"/>
                    <a:pt x="187" y="843"/>
                  </a:cubicBezTo>
                  <a:cubicBezTo>
                    <a:pt x="188" y="842"/>
                    <a:pt x="187" y="841"/>
                    <a:pt x="186" y="841"/>
                  </a:cubicBezTo>
                  <a:cubicBezTo>
                    <a:pt x="187" y="841"/>
                    <a:pt x="187" y="840"/>
                    <a:pt x="187" y="840"/>
                  </a:cubicBezTo>
                  <a:cubicBezTo>
                    <a:pt x="187" y="839"/>
                    <a:pt x="187" y="837"/>
                    <a:pt x="187" y="835"/>
                  </a:cubicBezTo>
                  <a:cubicBezTo>
                    <a:pt x="187" y="833"/>
                    <a:pt x="187" y="830"/>
                    <a:pt x="187" y="828"/>
                  </a:cubicBezTo>
                  <a:cubicBezTo>
                    <a:pt x="186" y="828"/>
                    <a:pt x="186" y="828"/>
                    <a:pt x="186" y="828"/>
                  </a:cubicBezTo>
                  <a:cubicBezTo>
                    <a:pt x="185" y="827"/>
                    <a:pt x="185" y="827"/>
                    <a:pt x="185" y="826"/>
                  </a:cubicBezTo>
                  <a:cubicBezTo>
                    <a:pt x="185" y="825"/>
                    <a:pt x="185" y="825"/>
                    <a:pt x="185" y="825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5" y="824"/>
                    <a:pt x="185" y="824"/>
                    <a:pt x="185" y="824"/>
                  </a:cubicBezTo>
                  <a:cubicBezTo>
                    <a:pt x="186" y="825"/>
                    <a:pt x="186" y="825"/>
                    <a:pt x="186" y="826"/>
                  </a:cubicBezTo>
                  <a:cubicBezTo>
                    <a:pt x="186" y="827"/>
                    <a:pt x="186" y="827"/>
                    <a:pt x="186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4"/>
                    <a:pt x="186" y="822"/>
                  </a:cubicBezTo>
                  <a:cubicBezTo>
                    <a:pt x="186" y="821"/>
                    <a:pt x="186" y="819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5" y="819"/>
                    <a:pt x="185" y="820"/>
                    <a:pt x="185" y="820"/>
                  </a:cubicBezTo>
                  <a:cubicBezTo>
                    <a:pt x="185" y="821"/>
                    <a:pt x="185" y="821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2"/>
                    <a:pt x="185" y="822"/>
                    <a:pt x="185" y="822"/>
                  </a:cubicBezTo>
                  <a:cubicBezTo>
                    <a:pt x="185" y="821"/>
                    <a:pt x="185" y="821"/>
                    <a:pt x="185" y="820"/>
                  </a:cubicBezTo>
                  <a:cubicBezTo>
                    <a:pt x="185" y="820"/>
                    <a:pt x="185" y="819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86" y="817"/>
                    <a:pt x="186" y="816"/>
                    <a:pt x="186" y="815"/>
                  </a:cubicBezTo>
                  <a:cubicBezTo>
                    <a:pt x="186" y="814"/>
                    <a:pt x="186" y="813"/>
                    <a:pt x="186" y="812"/>
                  </a:cubicBezTo>
                  <a:cubicBezTo>
                    <a:pt x="186" y="812"/>
                    <a:pt x="186" y="812"/>
                    <a:pt x="186" y="812"/>
                  </a:cubicBezTo>
                  <a:cubicBezTo>
                    <a:pt x="184" y="808"/>
                    <a:pt x="186" y="804"/>
                    <a:pt x="185" y="800"/>
                  </a:cubicBezTo>
                  <a:close/>
                  <a:moveTo>
                    <a:pt x="184" y="795"/>
                  </a:moveTo>
                  <a:cubicBezTo>
                    <a:pt x="184" y="796"/>
                    <a:pt x="184" y="797"/>
                    <a:pt x="184" y="798"/>
                  </a:cubicBezTo>
                  <a:cubicBezTo>
                    <a:pt x="184" y="798"/>
                    <a:pt x="184" y="798"/>
                    <a:pt x="184" y="798"/>
                  </a:cubicBezTo>
                  <a:cubicBezTo>
                    <a:pt x="184" y="799"/>
                    <a:pt x="184" y="799"/>
                    <a:pt x="184" y="799"/>
                  </a:cubicBezTo>
                  <a:cubicBezTo>
                    <a:pt x="184" y="799"/>
                    <a:pt x="184" y="799"/>
                    <a:pt x="185" y="799"/>
                  </a:cubicBezTo>
                  <a:cubicBezTo>
                    <a:pt x="185" y="798"/>
                    <a:pt x="185" y="796"/>
                    <a:pt x="184" y="795"/>
                  </a:cubicBezTo>
                  <a:close/>
                  <a:moveTo>
                    <a:pt x="184" y="790"/>
                  </a:moveTo>
                  <a:cubicBezTo>
                    <a:pt x="184" y="791"/>
                    <a:pt x="184" y="792"/>
                    <a:pt x="184" y="793"/>
                  </a:cubicBezTo>
                  <a:cubicBezTo>
                    <a:pt x="184" y="792"/>
                    <a:pt x="185" y="791"/>
                    <a:pt x="184" y="790"/>
                  </a:cubicBezTo>
                  <a:close/>
                  <a:moveTo>
                    <a:pt x="186" y="842"/>
                  </a:moveTo>
                  <a:cubicBezTo>
                    <a:pt x="186" y="842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6"/>
                    <a:pt x="186" y="846"/>
                    <a:pt x="186" y="846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7"/>
                  </a:cubicBezTo>
                  <a:cubicBezTo>
                    <a:pt x="186" y="847"/>
                    <a:pt x="186" y="847"/>
                    <a:pt x="186" y="846"/>
                  </a:cubicBezTo>
                  <a:cubicBezTo>
                    <a:pt x="186" y="846"/>
                    <a:pt x="186" y="846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5"/>
                  </a:cubicBezTo>
                  <a:cubicBezTo>
                    <a:pt x="186" y="845"/>
                    <a:pt x="186" y="845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4"/>
                    <a:pt x="186" y="844"/>
                    <a:pt x="186" y="844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6" y="842"/>
                    <a:pt x="186" y="842"/>
                    <a:pt x="186" y="842"/>
                  </a:cubicBezTo>
                  <a:cubicBezTo>
                    <a:pt x="186" y="842"/>
                    <a:pt x="186" y="842"/>
                    <a:pt x="186" y="842"/>
                  </a:cubicBezTo>
                  <a:close/>
                  <a:moveTo>
                    <a:pt x="9" y="151"/>
                  </a:moveTo>
                  <a:cubicBezTo>
                    <a:pt x="9" y="142"/>
                    <a:pt x="11" y="134"/>
                    <a:pt x="11" y="125"/>
                  </a:cubicBezTo>
                  <a:cubicBezTo>
                    <a:pt x="11" y="125"/>
                    <a:pt x="12" y="124"/>
                    <a:pt x="12" y="124"/>
                  </a:cubicBezTo>
                  <a:cubicBezTo>
                    <a:pt x="13" y="117"/>
                    <a:pt x="13" y="110"/>
                    <a:pt x="13" y="103"/>
                  </a:cubicBezTo>
                  <a:cubicBezTo>
                    <a:pt x="14" y="103"/>
                    <a:pt x="15" y="103"/>
                    <a:pt x="15" y="102"/>
                  </a:cubicBezTo>
                  <a:cubicBezTo>
                    <a:pt x="16" y="102"/>
                    <a:pt x="16" y="101"/>
                    <a:pt x="16" y="101"/>
                  </a:cubicBezTo>
                  <a:cubicBezTo>
                    <a:pt x="16" y="92"/>
                    <a:pt x="17" y="84"/>
                    <a:pt x="16" y="75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1"/>
                    <a:pt x="18" y="68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0"/>
                    <a:pt x="18" y="58"/>
                    <a:pt x="18" y="55"/>
                  </a:cubicBezTo>
                  <a:cubicBezTo>
                    <a:pt x="18" y="48"/>
                    <a:pt x="18" y="41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19" y="33"/>
                    <a:pt x="20" y="32"/>
                  </a:cubicBezTo>
                  <a:cubicBezTo>
                    <a:pt x="20" y="31"/>
                    <a:pt x="21" y="32"/>
                    <a:pt x="21" y="32"/>
                  </a:cubicBezTo>
                  <a:cubicBezTo>
                    <a:pt x="22" y="26"/>
                    <a:pt x="21" y="20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6" y="14"/>
                    <a:pt x="28" y="14"/>
                  </a:cubicBezTo>
                  <a:cubicBezTo>
                    <a:pt x="32" y="12"/>
                    <a:pt x="36" y="14"/>
                    <a:pt x="39" y="15"/>
                  </a:cubicBezTo>
                  <a:cubicBezTo>
                    <a:pt x="40" y="15"/>
                    <a:pt x="41" y="14"/>
                    <a:pt x="41" y="14"/>
                  </a:cubicBezTo>
                  <a:cubicBezTo>
                    <a:pt x="42" y="20"/>
                    <a:pt x="42" y="26"/>
                    <a:pt x="43" y="33"/>
                  </a:cubicBezTo>
                  <a:cubicBezTo>
                    <a:pt x="44" y="33"/>
                    <a:pt x="44" y="35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6" y="36"/>
                    <a:pt x="46" y="35"/>
                  </a:cubicBezTo>
                  <a:cubicBezTo>
                    <a:pt x="46" y="35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40"/>
                    <a:pt x="47" y="39"/>
                    <a:pt x="48" y="39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49" y="42"/>
                    <a:pt x="49" y="42"/>
                    <a:pt x="49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1" y="42"/>
                    <a:pt x="51" y="42"/>
                    <a:pt x="52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3" y="38"/>
                    <a:pt x="53" y="38"/>
                    <a:pt x="54" y="39"/>
                  </a:cubicBezTo>
                  <a:cubicBezTo>
                    <a:pt x="54" y="38"/>
                    <a:pt x="55" y="35"/>
                    <a:pt x="55" y="36"/>
                  </a:cubicBezTo>
                  <a:cubicBezTo>
                    <a:pt x="55" y="36"/>
                    <a:pt x="56" y="34"/>
                    <a:pt x="56" y="36"/>
                  </a:cubicBezTo>
                  <a:cubicBezTo>
                    <a:pt x="57" y="36"/>
                    <a:pt x="56" y="35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7" y="34"/>
                    <a:pt x="57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7" y="36"/>
                    <a:pt x="58" y="36"/>
                  </a:cubicBezTo>
                  <a:cubicBezTo>
                    <a:pt x="59" y="37"/>
                    <a:pt x="58" y="36"/>
                    <a:pt x="59" y="37"/>
                  </a:cubicBezTo>
                  <a:cubicBezTo>
                    <a:pt x="62" y="33"/>
                    <a:pt x="59" y="28"/>
                    <a:pt x="61" y="24"/>
                  </a:cubicBezTo>
                  <a:cubicBezTo>
                    <a:pt x="61" y="22"/>
                    <a:pt x="60" y="20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2" y="18"/>
                  </a:cubicBezTo>
                  <a:cubicBezTo>
                    <a:pt x="63" y="15"/>
                    <a:pt x="61" y="12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5"/>
                    <a:pt x="62" y="4"/>
                  </a:cubicBezTo>
                  <a:cubicBezTo>
                    <a:pt x="62" y="3"/>
                    <a:pt x="62" y="1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13"/>
                    <a:pt x="63" y="16"/>
                    <a:pt x="64" y="20"/>
                  </a:cubicBezTo>
                  <a:cubicBezTo>
                    <a:pt x="65" y="21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5" y="15"/>
                    <a:pt x="65" y="13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3"/>
                    <a:pt x="65" y="15"/>
                    <a:pt x="65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0"/>
                    <a:pt x="67" y="22"/>
                    <a:pt x="66" y="24"/>
                  </a:cubicBezTo>
                  <a:cubicBezTo>
                    <a:pt x="67" y="24"/>
                    <a:pt x="67" y="25"/>
                    <a:pt x="68" y="26"/>
                  </a:cubicBezTo>
                  <a:cubicBezTo>
                    <a:pt x="69" y="25"/>
                    <a:pt x="68" y="24"/>
                    <a:pt x="69" y="24"/>
                  </a:cubicBezTo>
                  <a:cubicBezTo>
                    <a:pt x="70" y="29"/>
                    <a:pt x="70" y="34"/>
                    <a:pt x="71" y="40"/>
                  </a:cubicBezTo>
                  <a:cubicBezTo>
                    <a:pt x="71" y="40"/>
                    <a:pt x="71" y="40"/>
                    <a:pt x="72" y="40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3" y="48"/>
                    <a:pt x="73" y="54"/>
                    <a:pt x="73" y="60"/>
                  </a:cubicBezTo>
                  <a:cubicBezTo>
                    <a:pt x="74" y="62"/>
                    <a:pt x="74" y="64"/>
                    <a:pt x="74" y="66"/>
                  </a:cubicBezTo>
                  <a:cubicBezTo>
                    <a:pt x="75" y="66"/>
                    <a:pt x="74" y="67"/>
                    <a:pt x="75" y="68"/>
                  </a:cubicBezTo>
                  <a:cubicBezTo>
                    <a:pt x="74" y="71"/>
                    <a:pt x="75" y="75"/>
                    <a:pt x="75" y="78"/>
                  </a:cubicBezTo>
                  <a:cubicBezTo>
                    <a:pt x="75" y="79"/>
                    <a:pt x="75" y="80"/>
                    <a:pt x="76" y="80"/>
                  </a:cubicBezTo>
                  <a:cubicBezTo>
                    <a:pt x="75" y="84"/>
                    <a:pt x="76" y="88"/>
                    <a:pt x="76" y="92"/>
                  </a:cubicBezTo>
                  <a:cubicBezTo>
                    <a:pt x="77" y="92"/>
                    <a:pt x="77" y="91"/>
                    <a:pt x="78" y="92"/>
                  </a:cubicBezTo>
                  <a:cubicBezTo>
                    <a:pt x="80" y="90"/>
                    <a:pt x="78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5"/>
                    <a:pt x="79" y="84"/>
                    <a:pt x="79" y="83"/>
                  </a:cubicBezTo>
                  <a:cubicBezTo>
                    <a:pt x="79" y="83"/>
                    <a:pt x="79" y="82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0" y="86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94"/>
                    <a:pt x="82" y="101"/>
                    <a:pt x="82" y="108"/>
                  </a:cubicBezTo>
                  <a:cubicBezTo>
                    <a:pt x="83" y="109"/>
                    <a:pt x="83" y="109"/>
                    <a:pt x="83" y="110"/>
                  </a:cubicBezTo>
                  <a:cubicBezTo>
                    <a:pt x="83" y="110"/>
                    <a:pt x="83" y="111"/>
                    <a:pt x="82" y="112"/>
                  </a:cubicBezTo>
                  <a:cubicBezTo>
                    <a:pt x="83" y="113"/>
                    <a:pt x="83" y="114"/>
                    <a:pt x="84" y="115"/>
                  </a:cubicBezTo>
                  <a:cubicBezTo>
                    <a:pt x="84" y="118"/>
                    <a:pt x="84" y="120"/>
                    <a:pt x="84" y="123"/>
                  </a:cubicBezTo>
                  <a:cubicBezTo>
                    <a:pt x="84" y="130"/>
                    <a:pt x="84" y="138"/>
                    <a:pt x="83" y="145"/>
                  </a:cubicBezTo>
                  <a:cubicBezTo>
                    <a:pt x="84" y="148"/>
                    <a:pt x="84" y="151"/>
                    <a:pt x="85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4" y="154"/>
                    <a:pt x="86" y="155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0"/>
                    <a:pt x="85" y="147"/>
                    <a:pt x="85" y="143"/>
                  </a:cubicBezTo>
                  <a:cubicBezTo>
                    <a:pt x="85" y="142"/>
                    <a:pt x="86" y="141"/>
                    <a:pt x="86" y="140"/>
                  </a:cubicBezTo>
                  <a:cubicBezTo>
                    <a:pt x="86" y="135"/>
                    <a:pt x="85" y="129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0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1"/>
                    <a:pt x="88" y="122"/>
                    <a:pt x="88" y="123"/>
                  </a:cubicBezTo>
                  <a:cubicBezTo>
                    <a:pt x="88" y="125"/>
                    <a:pt x="88" y="126"/>
                    <a:pt x="88" y="128"/>
                  </a:cubicBezTo>
                  <a:cubicBezTo>
                    <a:pt x="90" y="134"/>
                    <a:pt x="89" y="139"/>
                    <a:pt x="88" y="145"/>
                  </a:cubicBezTo>
                  <a:cubicBezTo>
                    <a:pt x="89" y="145"/>
                    <a:pt x="88" y="145"/>
                    <a:pt x="89" y="146"/>
                  </a:cubicBezTo>
                  <a:cubicBezTo>
                    <a:pt x="89" y="150"/>
                    <a:pt x="88" y="153"/>
                    <a:pt x="89" y="157"/>
                  </a:cubicBezTo>
                  <a:cubicBezTo>
                    <a:pt x="88" y="157"/>
                    <a:pt x="89" y="158"/>
                    <a:pt x="88" y="158"/>
                  </a:cubicBezTo>
                  <a:cubicBezTo>
                    <a:pt x="89" y="159"/>
                    <a:pt x="88" y="160"/>
                    <a:pt x="88" y="161"/>
                  </a:cubicBezTo>
                  <a:cubicBezTo>
                    <a:pt x="88" y="166"/>
                    <a:pt x="89" y="171"/>
                    <a:pt x="88" y="176"/>
                  </a:cubicBezTo>
                  <a:cubicBezTo>
                    <a:pt x="89" y="180"/>
                    <a:pt x="88" y="184"/>
                    <a:pt x="88" y="188"/>
                  </a:cubicBezTo>
                  <a:cubicBezTo>
                    <a:pt x="88" y="188"/>
                    <a:pt x="88" y="189"/>
                    <a:pt x="88" y="189"/>
                  </a:cubicBezTo>
                  <a:cubicBezTo>
                    <a:pt x="89" y="191"/>
                    <a:pt x="88" y="192"/>
                    <a:pt x="89" y="193"/>
                  </a:cubicBezTo>
                  <a:cubicBezTo>
                    <a:pt x="88" y="194"/>
                    <a:pt x="89" y="195"/>
                    <a:pt x="89" y="197"/>
                  </a:cubicBezTo>
                  <a:cubicBezTo>
                    <a:pt x="89" y="197"/>
                    <a:pt x="89" y="198"/>
                    <a:pt x="89" y="198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1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90" y="200"/>
                    <a:pt x="90" y="200"/>
                    <a:pt x="91" y="200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1" y="200"/>
                    <a:pt x="91" y="200"/>
                    <a:pt x="91" y="201"/>
                  </a:cubicBezTo>
                  <a:cubicBezTo>
                    <a:pt x="91" y="201"/>
                    <a:pt x="91" y="201"/>
                    <a:pt x="91" y="201"/>
                  </a:cubicBezTo>
                  <a:cubicBezTo>
                    <a:pt x="91" y="203"/>
                    <a:pt x="92" y="205"/>
                    <a:pt x="92" y="207"/>
                  </a:cubicBezTo>
                  <a:cubicBezTo>
                    <a:pt x="92" y="207"/>
                    <a:pt x="91" y="208"/>
                    <a:pt x="91" y="209"/>
                  </a:cubicBezTo>
                  <a:cubicBezTo>
                    <a:pt x="91" y="212"/>
                    <a:pt x="91" y="214"/>
                    <a:pt x="92" y="217"/>
                  </a:cubicBezTo>
                  <a:cubicBezTo>
                    <a:pt x="92" y="222"/>
                    <a:pt x="92" y="228"/>
                    <a:pt x="92" y="233"/>
                  </a:cubicBezTo>
                  <a:cubicBezTo>
                    <a:pt x="92" y="236"/>
                    <a:pt x="92" y="239"/>
                    <a:pt x="93" y="241"/>
                  </a:cubicBezTo>
                  <a:cubicBezTo>
                    <a:pt x="94" y="233"/>
                    <a:pt x="92" y="224"/>
                    <a:pt x="93" y="216"/>
                  </a:cubicBezTo>
                  <a:cubicBezTo>
                    <a:pt x="93" y="214"/>
                    <a:pt x="93" y="212"/>
                    <a:pt x="93" y="209"/>
                  </a:cubicBezTo>
                  <a:cubicBezTo>
                    <a:pt x="92" y="207"/>
                    <a:pt x="93" y="205"/>
                    <a:pt x="93" y="203"/>
                  </a:cubicBezTo>
                  <a:cubicBezTo>
                    <a:pt x="93" y="201"/>
                    <a:pt x="92" y="200"/>
                    <a:pt x="93" y="198"/>
                  </a:cubicBezTo>
                  <a:cubicBezTo>
                    <a:pt x="93" y="198"/>
                    <a:pt x="93" y="197"/>
                    <a:pt x="93" y="197"/>
                  </a:cubicBezTo>
                  <a:cubicBezTo>
                    <a:pt x="92" y="195"/>
                    <a:pt x="93" y="192"/>
                    <a:pt x="93" y="190"/>
                  </a:cubicBezTo>
                  <a:cubicBezTo>
                    <a:pt x="93" y="190"/>
                    <a:pt x="93" y="189"/>
                    <a:pt x="93" y="189"/>
                  </a:cubicBezTo>
                  <a:cubicBezTo>
                    <a:pt x="93" y="187"/>
                    <a:pt x="93" y="185"/>
                    <a:pt x="93" y="184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4" y="181"/>
                    <a:pt x="94" y="181"/>
                  </a:cubicBezTo>
                  <a:cubicBezTo>
                    <a:pt x="94" y="180"/>
                    <a:pt x="93" y="179"/>
                    <a:pt x="93" y="178"/>
                  </a:cubicBezTo>
                  <a:cubicBezTo>
                    <a:pt x="93" y="177"/>
                    <a:pt x="94" y="175"/>
                    <a:pt x="94" y="174"/>
                  </a:cubicBezTo>
                  <a:cubicBezTo>
                    <a:pt x="94" y="172"/>
                    <a:pt x="94" y="171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7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6" y="166"/>
                    <a:pt x="95" y="166"/>
                  </a:cubicBezTo>
                  <a:cubicBezTo>
                    <a:pt x="95" y="167"/>
                    <a:pt x="95" y="168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1"/>
                    <a:pt x="96" y="172"/>
                    <a:pt x="95" y="173"/>
                  </a:cubicBezTo>
                  <a:cubicBezTo>
                    <a:pt x="96" y="174"/>
                    <a:pt x="96" y="174"/>
                    <a:pt x="96" y="175"/>
                  </a:cubicBezTo>
                  <a:cubicBezTo>
                    <a:pt x="96" y="183"/>
                    <a:pt x="96" y="192"/>
                    <a:pt x="96" y="200"/>
                  </a:cubicBezTo>
                  <a:cubicBezTo>
                    <a:pt x="97" y="198"/>
                    <a:pt x="96" y="194"/>
                    <a:pt x="97" y="192"/>
                  </a:cubicBezTo>
                  <a:cubicBezTo>
                    <a:pt x="99" y="191"/>
                    <a:pt x="97" y="195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99" y="194"/>
                    <a:pt x="100" y="193"/>
                    <a:pt x="100" y="194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100" y="201"/>
                    <a:pt x="99" y="208"/>
                    <a:pt x="100" y="214"/>
                  </a:cubicBezTo>
                  <a:cubicBezTo>
                    <a:pt x="99" y="220"/>
                    <a:pt x="101" y="226"/>
                    <a:pt x="100" y="232"/>
                  </a:cubicBezTo>
                  <a:cubicBezTo>
                    <a:pt x="101" y="243"/>
                    <a:pt x="100" y="255"/>
                    <a:pt x="100" y="267"/>
                  </a:cubicBezTo>
                  <a:cubicBezTo>
                    <a:pt x="100" y="267"/>
                    <a:pt x="101" y="267"/>
                    <a:pt x="101" y="267"/>
                  </a:cubicBezTo>
                  <a:cubicBezTo>
                    <a:pt x="102" y="269"/>
                    <a:pt x="101" y="274"/>
                    <a:pt x="101" y="277"/>
                  </a:cubicBezTo>
                  <a:cubicBezTo>
                    <a:pt x="101" y="278"/>
                    <a:pt x="100" y="277"/>
                    <a:pt x="100" y="278"/>
                  </a:cubicBezTo>
                  <a:cubicBezTo>
                    <a:pt x="100" y="279"/>
                    <a:pt x="101" y="280"/>
                    <a:pt x="101" y="281"/>
                  </a:cubicBezTo>
                  <a:cubicBezTo>
                    <a:pt x="100" y="282"/>
                    <a:pt x="102" y="284"/>
                    <a:pt x="101" y="285"/>
                  </a:cubicBezTo>
                  <a:cubicBezTo>
                    <a:pt x="101" y="286"/>
                    <a:pt x="101" y="286"/>
                    <a:pt x="102" y="287"/>
                  </a:cubicBezTo>
                  <a:cubicBezTo>
                    <a:pt x="101" y="290"/>
                    <a:pt x="102" y="293"/>
                    <a:pt x="101" y="296"/>
                  </a:cubicBezTo>
                  <a:cubicBezTo>
                    <a:pt x="102" y="299"/>
                    <a:pt x="100" y="303"/>
                    <a:pt x="102" y="307"/>
                  </a:cubicBezTo>
                  <a:cubicBezTo>
                    <a:pt x="101" y="309"/>
                    <a:pt x="102" y="311"/>
                    <a:pt x="101" y="312"/>
                  </a:cubicBezTo>
                  <a:cubicBezTo>
                    <a:pt x="101" y="313"/>
                    <a:pt x="101" y="313"/>
                    <a:pt x="102" y="313"/>
                  </a:cubicBezTo>
                  <a:cubicBezTo>
                    <a:pt x="101" y="314"/>
                    <a:pt x="101" y="314"/>
                    <a:pt x="101" y="315"/>
                  </a:cubicBezTo>
                  <a:cubicBezTo>
                    <a:pt x="101" y="316"/>
                    <a:pt x="102" y="317"/>
                    <a:pt x="101" y="317"/>
                  </a:cubicBezTo>
                  <a:cubicBezTo>
                    <a:pt x="103" y="318"/>
                    <a:pt x="103" y="321"/>
                    <a:pt x="104" y="323"/>
                  </a:cubicBezTo>
                  <a:cubicBezTo>
                    <a:pt x="105" y="322"/>
                    <a:pt x="105" y="321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8"/>
                    <a:pt x="105" y="317"/>
                  </a:cubicBezTo>
                  <a:cubicBezTo>
                    <a:pt x="105" y="315"/>
                    <a:pt x="105" y="313"/>
                    <a:pt x="105" y="312"/>
                  </a:cubicBezTo>
                  <a:cubicBezTo>
                    <a:pt x="105" y="312"/>
                    <a:pt x="105" y="311"/>
                    <a:pt x="105" y="31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106" y="311"/>
                    <a:pt x="106" y="312"/>
                    <a:pt x="106" y="312"/>
                  </a:cubicBezTo>
                  <a:cubicBezTo>
                    <a:pt x="106" y="313"/>
                    <a:pt x="106" y="315"/>
                    <a:pt x="106" y="317"/>
                  </a:cubicBezTo>
                  <a:cubicBezTo>
                    <a:pt x="106" y="318"/>
                    <a:pt x="106" y="319"/>
                    <a:pt x="106" y="319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7" y="327"/>
                    <a:pt x="107" y="335"/>
                    <a:pt x="107" y="343"/>
                  </a:cubicBezTo>
                  <a:cubicBezTo>
                    <a:pt x="107" y="343"/>
                    <a:pt x="107" y="343"/>
                    <a:pt x="107" y="344"/>
                  </a:cubicBezTo>
                  <a:cubicBezTo>
                    <a:pt x="107" y="344"/>
                    <a:pt x="107" y="344"/>
                    <a:pt x="108" y="345"/>
                  </a:cubicBezTo>
                  <a:cubicBezTo>
                    <a:pt x="108" y="372"/>
                    <a:pt x="111" y="400"/>
                    <a:pt x="112" y="427"/>
                  </a:cubicBezTo>
                  <a:cubicBezTo>
                    <a:pt x="112" y="432"/>
                    <a:pt x="113" y="438"/>
                    <a:pt x="113" y="443"/>
                  </a:cubicBezTo>
                  <a:cubicBezTo>
                    <a:pt x="113" y="447"/>
                    <a:pt x="114" y="451"/>
                    <a:pt x="114" y="455"/>
                  </a:cubicBezTo>
                  <a:cubicBezTo>
                    <a:pt x="114" y="456"/>
                    <a:pt x="113" y="457"/>
                    <a:pt x="113" y="458"/>
                  </a:cubicBezTo>
                  <a:cubicBezTo>
                    <a:pt x="113" y="460"/>
                    <a:pt x="114" y="462"/>
                    <a:pt x="114" y="464"/>
                  </a:cubicBezTo>
                  <a:cubicBezTo>
                    <a:pt x="114" y="465"/>
                    <a:pt x="114" y="466"/>
                    <a:pt x="114" y="467"/>
                  </a:cubicBezTo>
                  <a:cubicBezTo>
                    <a:pt x="114" y="468"/>
                    <a:pt x="115" y="469"/>
                    <a:pt x="114" y="471"/>
                  </a:cubicBezTo>
                  <a:cubicBezTo>
                    <a:pt x="115" y="477"/>
                    <a:pt x="115" y="483"/>
                    <a:pt x="115" y="489"/>
                  </a:cubicBezTo>
                  <a:cubicBezTo>
                    <a:pt x="115" y="494"/>
                    <a:pt x="115" y="500"/>
                    <a:pt x="115" y="505"/>
                  </a:cubicBezTo>
                  <a:cubicBezTo>
                    <a:pt x="115" y="507"/>
                    <a:pt x="116" y="510"/>
                    <a:pt x="116" y="512"/>
                  </a:cubicBezTo>
                  <a:cubicBezTo>
                    <a:pt x="116" y="514"/>
                    <a:pt x="115" y="516"/>
                    <a:pt x="115" y="518"/>
                  </a:cubicBezTo>
                  <a:cubicBezTo>
                    <a:pt x="115" y="518"/>
                    <a:pt x="116" y="519"/>
                    <a:pt x="116" y="519"/>
                  </a:cubicBezTo>
                  <a:cubicBezTo>
                    <a:pt x="116" y="526"/>
                    <a:pt x="116" y="534"/>
                    <a:pt x="117" y="542"/>
                  </a:cubicBezTo>
                  <a:cubicBezTo>
                    <a:pt x="117" y="546"/>
                    <a:pt x="117" y="550"/>
                    <a:pt x="117" y="554"/>
                  </a:cubicBezTo>
                  <a:cubicBezTo>
                    <a:pt x="117" y="558"/>
                    <a:pt x="118" y="562"/>
                    <a:pt x="118" y="566"/>
                  </a:cubicBezTo>
                  <a:cubicBezTo>
                    <a:pt x="119" y="582"/>
                    <a:pt x="120" y="598"/>
                    <a:pt x="121" y="614"/>
                  </a:cubicBezTo>
                  <a:cubicBezTo>
                    <a:pt x="121" y="620"/>
                    <a:pt x="122" y="627"/>
                    <a:pt x="122" y="634"/>
                  </a:cubicBezTo>
                  <a:cubicBezTo>
                    <a:pt x="122" y="641"/>
                    <a:pt x="122" y="647"/>
                    <a:pt x="122" y="654"/>
                  </a:cubicBezTo>
                  <a:cubicBezTo>
                    <a:pt x="123" y="662"/>
                    <a:pt x="122" y="669"/>
                    <a:pt x="122" y="676"/>
                  </a:cubicBezTo>
                  <a:cubicBezTo>
                    <a:pt x="122" y="684"/>
                    <a:pt x="123" y="691"/>
                    <a:pt x="123" y="699"/>
                  </a:cubicBezTo>
                  <a:cubicBezTo>
                    <a:pt x="123" y="701"/>
                    <a:pt x="123" y="703"/>
                    <a:pt x="123" y="706"/>
                  </a:cubicBezTo>
                  <a:cubicBezTo>
                    <a:pt x="123" y="713"/>
                    <a:pt x="124" y="720"/>
                    <a:pt x="124" y="728"/>
                  </a:cubicBezTo>
                  <a:cubicBezTo>
                    <a:pt x="125" y="731"/>
                    <a:pt x="125" y="734"/>
                    <a:pt x="125" y="736"/>
                  </a:cubicBezTo>
                  <a:cubicBezTo>
                    <a:pt x="125" y="739"/>
                    <a:pt x="125" y="743"/>
                    <a:pt x="126" y="746"/>
                  </a:cubicBezTo>
                  <a:cubicBezTo>
                    <a:pt x="126" y="752"/>
                    <a:pt x="126" y="758"/>
                    <a:pt x="127" y="763"/>
                  </a:cubicBezTo>
                  <a:cubicBezTo>
                    <a:pt x="126" y="770"/>
                    <a:pt x="128" y="776"/>
                    <a:pt x="127" y="782"/>
                  </a:cubicBezTo>
                  <a:cubicBezTo>
                    <a:pt x="128" y="783"/>
                    <a:pt x="127" y="784"/>
                    <a:pt x="128" y="784"/>
                  </a:cubicBezTo>
                  <a:cubicBezTo>
                    <a:pt x="128" y="791"/>
                    <a:pt x="128" y="799"/>
                    <a:pt x="129" y="806"/>
                  </a:cubicBezTo>
                  <a:cubicBezTo>
                    <a:pt x="129" y="813"/>
                    <a:pt x="129" y="820"/>
                    <a:pt x="130" y="827"/>
                  </a:cubicBezTo>
                  <a:cubicBezTo>
                    <a:pt x="129" y="830"/>
                    <a:pt x="130" y="833"/>
                    <a:pt x="130" y="835"/>
                  </a:cubicBezTo>
                  <a:cubicBezTo>
                    <a:pt x="130" y="837"/>
                    <a:pt x="129" y="838"/>
                    <a:pt x="130" y="839"/>
                  </a:cubicBezTo>
                  <a:cubicBezTo>
                    <a:pt x="129" y="841"/>
                    <a:pt x="130" y="842"/>
                    <a:pt x="129" y="844"/>
                  </a:cubicBezTo>
                  <a:cubicBezTo>
                    <a:pt x="129" y="844"/>
                    <a:pt x="129" y="844"/>
                    <a:pt x="129" y="844"/>
                  </a:cubicBezTo>
                  <a:cubicBezTo>
                    <a:pt x="129" y="844"/>
                    <a:pt x="130" y="845"/>
                    <a:pt x="130" y="845"/>
                  </a:cubicBezTo>
                  <a:cubicBezTo>
                    <a:pt x="130" y="846"/>
                    <a:pt x="129" y="846"/>
                    <a:pt x="129" y="846"/>
                  </a:cubicBezTo>
                  <a:cubicBezTo>
                    <a:pt x="129" y="847"/>
                    <a:pt x="129" y="847"/>
                    <a:pt x="129" y="847"/>
                  </a:cubicBezTo>
                  <a:cubicBezTo>
                    <a:pt x="129" y="847"/>
                    <a:pt x="129" y="847"/>
                    <a:pt x="130" y="848"/>
                  </a:cubicBezTo>
                  <a:cubicBezTo>
                    <a:pt x="130" y="848"/>
                    <a:pt x="130" y="848"/>
                    <a:pt x="130" y="848"/>
                  </a:cubicBezTo>
                  <a:cubicBezTo>
                    <a:pt x="130" y="848"/>
                    <a:pt x="130" y="849"/>
                    <a:pt x="130" y="849"/>
                  </a:cubicBezTo>
                  <a:cubicBezTo>
                    <a:pt x="130" y="850"/>
                    <a:pt x="130" y="851"/>
                    <a:pt x="129" y="853"/>
                  </a:cubicBezTo>
                  <a:cubicBezTo>
                    <a:pt x="129" y="853"/>
                    <a:pt x="129" y="853"/>
                    <a:pt x="129" y="853"/>
                  </a:cubicBezTo>
                  <a:cubicBezTo>
                    <a:pt x="130" y="854"/>
                    <a:pt x="130" y="856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30" y="859"/>
                    <a:pt x="130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61"/>
                    <a:pt x="130" y="862"/>
                    <a:pt x="130" y="863"/>
                  </a:cubicBezTo>
                  <a:cubicBezTo>
                    <a:pt x="130" y="863"/>
                    <a:pt x="130" y="863"/>
                    <a:pt x="130" y="863"/>
                  </a:cubicBezTo>
                  <a:cubicBezTo>
                    <a:pt x="130" y="865"/>
                    <a:pt x="130" y="868"/>
                    <a:pt x="130" y="870"/>
                  </a:cubicBezTo>
                  <a:cubicBezTo>
                    <a:pt x="130" y="870"/>
                    <a:pt x="130" y="870"/>
                    <a:pt x="130" y="871"/>
                  </a:cubicBezTo>
                  <a:cubicBezTo>
                    <a:pt x="130" y="871"/>
                    <a:pt x="130" y="871"/>
                    <a:pt x="130" y="871"/>
                  </a:cubicBezTo>
                  <a:cubicBezTo>
                    <a:pt x="130" y="871"/>
                    <a:pt x="129" y="871"/>
                    <a:pt x="129" y="871"/>
                  </a:cubicBezTo>
                  <a:cubicBezTo>
                    <a:pt x="129" y="871"/>
                    <a:pt x="129" y="870"/>
                    <a:pt x="129" y="870"/>
                  </a:cubicBezTo>
                  <a:cubicBezTo>
                    <a:pt x="129" y="870"/>
                    <a:pt x="129" y="870"/>
                    <a:pt x="129" y="870"/>
                  </a:cubicBezTo>
                  <a:cubicBezTo>
                    <a:pt x="128" y="871"/>
                    <a:pt x="129" y="872"/>
                    <a:pt x="129" y="873"/>
                  </a:cubicBezTo>
                  <a:cubicBezTo>
                    <a:pt x="129" y="873"/>
                    <a:pt x="129" y="873"/>
                    <a:pt x="130" y="872"/>
                  </a:cubicBezTo>
                  <a:cubicBezTo>
                    <a:pt x="130" y="873"/>
                    <a:pt x="130" y="873"/>
                    <a:pt x="130" y="874"/>
                  </a:cubicBezTo>
                  <a:cubicBezTo>
                    <a:pt x="130" y="874"/>
                    <a:pt x="130" y="874"/>
                    <a:pt x="130" y="874"/>
                  </a:cubicBezTo>
                  <a:cubicBezTo>
                    <a:pt x="130" y="874"/>
                    <a:pt x="130" y="875"/>
                    <a:pt x="130" y="875"/>
                  </a:cubicBezTo>
                  <a:cubicBezTo>
                    <a:pt x="130" y="876"/>
                    <a:pt x="130" y="877"/>
                    <a:pt x="130" y="878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79"/>
                    <a:pt x="129" y="879"/>
                  </a:cubicBezTo>
                  <a:cubicBezTo>
                    <a:pt x="129" y="879"/>
                    <a:pt x="129" y="880"/>
                    <a:pt x="129" y="880"/>
                  </a:cubicBezTo>
                  <a:cubicBezTo>
                    <a:pt x="130" y="880"/>
                    <a:pt x="130" y="880"/>
                    <a:pt x="130" y="880"/>
                  </a:cubicBezTo>
                  <a:cubicBezTo>
                    <a:pt x="130" y="881"/>
                    <a:pt x="130" y="881"/>
                    <a:pt x="130" y="881"/>
                  </a:cubicBezTo>
                  <a:cubicBezTo>
                    <a:pt x="130" y="881"/>
                    <a:pt x="130" y="882"/>
                    <a:pt x="130" y="883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0" y="883"/>
                    <a:pt x="130" y="884"/>
                    <a:pt x="130" y="884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30" y="885"/>
                    <a:pt x="130" y="887"/>
                    <a:pt x="130" y="888"/>
                  </a:cubicBezTo>
                  <a:cubicBezTo>
                    <a:pt x="129" y="886"/>
                    <a:pt x="129" y="890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2"/>
                    <a:pt x="129" y="892"/>
                    <a:pt x="129" y="892"/>
                  </a:cubicBezTo>
                  <a:cubicBezTo>
                    <a:pt x="129" y="892"/>
                    <a:pt x="129" y="892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1"/>
                  </a:cubicBezTo>
                  <a:cubicBezTo>
                    <a:pt x="129" y="891"/>
                    <a:pt x="129" y="891"/>
                    <a:pt x="129" y="890"/>
                  </a:cubicBezTo>
                  <a:cubicBezTo>
                    <a:pt x="129" y="890"/>
                    <a:pt x="129" y="890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89"/>
                    <a:pt x="130" y="889"/>
                    <a:pt x="130" y="889"/>
                  </a:cubicBezTo>
                  <a:cubicBezTo>
                    <a:pt x="130" y="890"/>
                    <a:pt x="130" y="890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1"/>
                  </a:cubicBezTo>
                  <a:cubicBezTo>
                    <a:pt x="130" y="891"/>
                    <a:pt x="130" y="891"/>
                    <a:pt x="130" y="892"/>
                  </a:cubicBezTo>
                  <a:cubicBezTo>
                    <a:pt x="130" y="892"/>
                    <a:pt x="131" y="893"/>
                    <a:pt x="130" y="893"/>
                  </a:cubicBezTo>
                  <a:cubicBezTo>
                    <a:pt x="130" y="894"/>
                    <a:pt x="130" y="894"/>
                    <a:pt x="130" y="895"/>
                  </a:cubicBezTo>
                  <a:cubicBezTo>
                    <a:pt x="130" y="900"/>
                    <a:pt x="131" y="905"/>
                    <a:pt x="130" y="910"/>
                  </a:cubicBezTo>
                  <a:cubicBezTo>
                    <a:pt x="131" y="913"/>
                    <a:pt x="130" y="915"/>
                    <a:pt x="130" y="918"/>
                  </a:cubicBezTo>
                  <a:cubicBezTo>
                    <a:pt x="131" y="918"/>
                    <a:pt x="130" y="919"/>
                    <a:pt x="131" y="919"/>
                  </a:cubicBezTo>
                  <a:cubicBezTo>
                    <a:pt x="130" y="921"/>
                    <a:pt x="130" y="922"/>
                    <a:pt x="131" y="924"/>
                  </a:cubicBezTo>
                  <a:cubicBezTo>
                    <a:pt x="130" y="924"/>
                    <a:pt x="130" y="925"/>
                    <a:pt x="130" y="925"/>
                  </a:cubicBezTo>
                  <a:cubicBezTo>
                    <a:pt x="130" y="925"/>
                    <a:pt x="131" y="925"/>
                    <a:pt x="131" y="926"/>
                  </a:cubicBezTo>
                  <a:cubicBezTo>
                    <a:pt x="130" y="926"/>
                    <a:pt x="130" y="926"/>
                    <a:pt x="130" y="926"/>
                  </a:cubicBezTo>
                  <a:cubicBezTo>
                    <a:pt x="131" y="926"/>
                    <a:pt x="131" y="926"/>
                    <a:pt x="131" y="926"/>
                  </a:cubicBezTo>
                  <a:cubicBezTo>
                    <a:pt x="130" y="927"/>
                    <a:pt x="132" y="928"/>
                    <a:pt x="130" y="929"/>
                  </a:cubicBezTo>
                  <a:cubicBezTo>
                    <a:pt x="131" y="929"/>
                    <a:pt x="131" y="928"/>
                    <a:pt x="131" y="929"/>
                  </a:cubicBezTo>
                  <a:cubicBezTo>
                    <a:pt x="131" y="930"/>
                    <a:pt x="131" y="930"/>
                    <a:pt x="130" y="932"/>
                  </a:cubicBezTo>
                  <a:cubicBezTo>
                    <a:pt x="131" y="933"/>
                    <a:pt x="130" y="933"/>
                    <a:pt x="131" y="935"/>
                  </a:cubicBezTo>
                  <a:cubicBezTo>
                    <a:pt x="130" y="935"/>
                    <a:pt x="132" y="936"/>
                    <a:pt x="131" y="936"/>
                  </a:cubicBezTo>
                  <a:cubicBezTo>
                    <a:pt x="131" y="937"/>
                    <a:pt x="131" y="937"/>
                    <a:pt x="131" y="937"/>
                  </a:cubicBezTo>
                  <a:cubicBezTo>
                    <a:pt x="131" y="952"/>
                    <a:pt x="131" y="967"/>
                    <a:pt x="131" y="982"/>
                  </a:cubicBezTo>
                  <a:cubicBezTo>
                    <a:pt x="131" y="983"/>
                    <a:pt x="131" y="984"/>
                    <a:pt x="131" y="985"/>
                  </a:cubicBezTo>
                  <a:cubicBezTo>
                    <a:pt x="130" y="996"/>
                    <a:pt x="131" y="1007"/>
                    <a:pt x="130" y="1018"/>
                  </a:cubicBezTo>
                  <a:cubicBezTo>
                    <a:pt x="131" y="1024"/>
                    <a:pt x="131" y="1030"/>
                    <a:pt x="130" y="1036"/>
                  </a:cubicBezTo>
                  <a:cubicBezTo>
                    <a:pt x="131" y="1053"/>
                    <a:pt x="131" y="1070"/>
                    <a:pt x="130" y="1087"/>
                  </a:cubicBezTo>
                  <a:cubicBezTo>
                    <a:pt x="129" y="1092"/>
                    <a:pt x="129" y="1096"/>
                    <a:pt x="129" y="1101"/>
                  </a:cubicBezTo>
                  <a:cubicBezTo>
                    <a:pt x="129" y="1103"/>
                    <a:pt x="129" y="1105"/>
                    <a:pt x="128" y="1108"/>
                  </a:cubicBezTo>
                  <a:cubicBezTo>
                    <a:pt x="128" y="1113"/>
                    <a:pt x="127" y="1120"/>
                    <a:pt x="127" y="1126"/>
                  </a:cubicBezTo>
                  <a:cubicBezTo>
                    <a:pt x="127" y="1126"/>
                    <a:pt x="128" y="1127"/>
                    <a:pt x="128" y="1127"/>
                  </a:cubicBezTo>
                  <a:cubicBezTo>
                    <a:pt x="127" y="1128"/>
                    <a:pt x="128" y="1130"/>
                    <a:pt x="127" y="1131"/>
                  </a:cubicBezTo>
                  <a:cubicBezTo>
                    <a:pt x="126" y="1134"/>
                    <a:pt x="128" y="1137"/>
                    <a:pt x="126" y="1140"/>
                  </a:cubicBezTo>
                  <a:cubicBezTo>
                    <a:pt x="127" y="1141"/>
                    <a:pt x="126" y="1141"/>
                    <a:pt x="127" y="1142"/>
                  </a:cubicBezTo>
                  <a:cubicBezTo>
                    <a:pt x="126" y="1144"/>
                    <a:pt x="127" y="1149"/>
                    <a:pt x="127" y="1153"/>
                  </a:cubicBezTo>
                  <a:cubicBezTo>
                    <a:pt x="127" y="1154"/>
                    <a:pt x="127" y="1155"/>
                    <a:pt x="125" y="1155"/>
                  </a:cubicBezTo>
                  <a:cubicBezTo>
                    <a:pt x="125" y="1159"/>
                    <a:pt x="125" y="1162"/>
                    <a:pt x="126" y="1166"/>
                  </a:cubicBezTo>
                  <a:cubicBezTo>
                    <a:pt x="125" y="1167"/>
                    <a:pt x="125" y="1166"/>
                    <a:pt x="125" y="1166"/>
                  </a:cubicBezTo>
                  <a:cubicBezTo>
                    <a:pt x="125" y="1167"/>
                    <a:pt x="125" y="1168"/>
                    <a:pt x="125" y="1169"/>
                  </a:cubicBezTo>
                  <a:cubicBezTo>
                    <a:pt x="125" y="1170"/>
                    <a:pt x="125" y="1170"/>
                    <a:pt x="125" y="1171"/>
                  </a:cubicBezTo>
                  <a:cubicBezTo>
                    <a:pt x="125" y="1171"/>
                    <a:pt x="125" y="1171"/>
                    <a:pt x="125" y="1171"/>
                  </a:cubicBezTo>
                  <a:cubicBezTo>
                    <a:pt x="124" y="1171"/>
                    <a:pt x="124" y="1171"/>
                    <a:pt x="124" y="1171"/>
                  </a:cubicBezTo>
                  <a:cubicBezTo>
                    <a:pt x="124" y="1170"/>
                    <a:pt x="124" y="1170"/>
                    <a:pt x="124" y="1169"/>
                  </a:cubicBezTo>
                  <a:cubicBezTo>
                    <a:pt x="124" y="1168"/>
                    <a:pt x="124" y="1167"/>
                    <a:pt x="124" y="1166"/>
                  </a:cubicBezTo>
                  <a:cubicBezTo>
                    <a:pt x="124" y="1166"/>
                    <a:pt x="124" y="1166"/>
                    <a:pt x="124" y="1166"/>
                  </a:cubicBezTo>
                  <a:cubicBezTo>
                    <a:pt x="124" y="1165"/>
                    <a:pt x="123" y="1164"/>
                    <a:pt x="122" y="1163"/>
                  </a:cubicBezTo>
                  <a:cubicBezTo>
                    <a:pt x="121" y="1164"/>
                    <a:pt x="122" y="1165"/>
                    <a:pt x="122" y="1166"/>
                  </a:cubicBezTo>
                  <a:cubicBezTo>
                    <a:pt x="120" y="1167"/>
                    <a:pt x="121" y="1169"/>
                    <a:pt x="120" y="1170"/>
                  </a:cubicBezTo>
                  <a:cubicBezTo>
                    <a:pt x="119" y="1170"/>
                    <a:pt x="118" y="1170"/>
                    <a:pt x="118" y="1171"/>
                  </a:cubicBezTo>
                  <a:cubicBezTo>
                    <a:pt x="115" y="1170"/>
                    <a:pt x="114" y="1169"/>
                    <a:pt x="114" y="1166"/>
                  </a:cubicBezTo>
                  <a:cubicBezTo>
                    <a:pt x="114" y="1162"/>
                    <a:pt x="115" y="1157"/>
                    <a:pt x="114" y="1154"/>
                  </a:cubicBezTo>
                  <a:cubicBezTo>
                    <a:pt x="114" y="1153"/>
                    <a:pt x="114" y="1153"/>
                    <a:pt x="114" y="1153"/>
                  </a:cubicBezTo>
                  <a:cubicBezTo>
                    <a:pt x="114" y="1152"/>
                    <a:pt x="114" y="1152"/>
                    <a:pt x="114" y="1151"/>
                  </a:cubicBezTo>
                  <a:cubicBezTo>
                    <a:pt x="114" y="1151"/>
                    <a:pt x="114" y="1151"/>
                    <a:pt x="114" y="1150"/>
                  </a:cubicBezTo>
                  <a:cubicBezTo>
                    <a:pt x="114" y="1150"/>
                    <a:pt x="114" y="1149"/>
                    <a:pt x="114" y="1148"/>
                  </a:cubicBezTo>
                  <a:cubicBezTo>
                    <a:pt x="114" y="1147"/>
                    <a:pt x="114" y="1146"/>
                    <a:pt x="114" y="1145"/>
                  </a:cubicBezTo>
                  <a:cubicBezTo>
                    <a:pt x="114" y="1145"/>
                    <a:pt x="114" y="1145"/>
                    <a:pt x="114" y="1144"/>
                  </a:cubicBezTo>
                  <a:cubicBezTo>
                    <a:pt x="114" y="1143"/>
                    <a:pt x="114" y="1143"/>
                    <a:pt x="114" y="1143"/>
                  </a:cubicBezTo>
                  <a:cubicBezTo>
                    <a:pt x="114" y="1141"/>
                    <a:pt x="114" y="1139"/>
                    <a:pt x="114" y="1138"/>
                  </a:cubicBezTo>
                  <a:cubicBezTo>
                    <a:pt x="114" y="1138"/>
                    <a:pt x="114" y="1138"/>
                    <a:pt x="113" y="1138"/>
                  </a:cubicBezTo>
                  <a:cubicBezTo>
                    <a:pt x="113" y="1145"/>
                    <a:pt x="112" y="1152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60"/>
                    <a:pt x="112" y="1160"/>
                    <a:pt x="112" y="1160"/>
                  </a:cubicBezTo>
                  <a:cubicBezTo>
                    <a:pt x="112" y="1152"/>
                    <a:pt x="112" y="1145"/>
                    <a:pt x="113" y="1138"/>
                  </a:cubicBezTo>
                  <a:cubicBezTo>
                    <a:pt x="113" y="1138"/>
                    <a:pt x="113" y="1138"/>
                    <a:pt x="113" y="1138"/>
                  </a:cubicBezTo>
                  <a:cubicBezTo>
                    <a:pt x="113" y="1137"/>
                    <a:pt x="112" y="1137"/>
                    <a:pt x="113" y="1136"/>
                  </a:cubicBezTo>
                  <a:cubicBezTo>
                    <a:pt x="113" y="1136"/>
                    <a:pt x="113" y="1136"/>
                    <a:pt x="113" y="1136"/>
                  </a:cubicBezTo>
                  <a:cubicBezTo>
                    <a:pt x="113" y="1135"/>
                    <a:pt x="113" y="1134"/>
                    <a:pt x="113" y="1133"/>
                  </a:cubicBezTo>
                  <a:cubicBezTo>
                    <a:pt x="113" y="1132"/>
                    <a:pt x="113" y="1131"/>
                    <a:pt x="113" y="1130"/>
                  </a:cubicBezTo>
                  <a:cubicBezTo>
                    <a:pt x="113" y="1130"/>
                    <a:pt x="113" y="1130"/>
                    <a:pt x="113" y="1130"/>
                  </a:cubicBezTo>
                  <a:cubicBezTo>
                    <a:pt x="113" y="1130"/>
                    <a:pt x="113" y="1129"/>
                    <a:pt x="113" y="1128"/>
                  </a:cubicBezTo>
                  <a:cubicBezTo>
                    <a:pt x="113" y="1128"/>
                    <a:pt x="113" y="1128"/>
                    <a:pt x="113" y="1128"/>
                  </a:cubicBezTo>
                  <a:cubicBezTo>
                    <a:pt x="114" y="1125"/>
                    <a:pt x="114" y="1125"/>
                    <a:pt x="114" y="1125"/>
                  </a:cubicBezTo>
                  <a:cubicBezTo>
                    <a:pt x="114" y="1118"/>
                    <a:pt x="115" y="1111"/>
                    <a:pt x="115" y="1104"/>
                  </a:cubicBezTo>
                  <a:cubicBezTo>
                    <a:pt x="115" y="1104"/>
                    <a:pt x="115" y="1104"/>
                    <a:pt x="115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04"/>
                    <a:pt x="116" y="1104"/>
                    <a:pt x="116" y="1104"/>
                  </a:cubicBezTo>
                  <a:cubicBezTo>
                    <a:pt x="116" y="1111"/>
                    <a:pt x="115" y="1118"/>
                    <a:pt x="114" y="1125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115" y="1129"/>
                    <a:pt x="114" y="1127"/>
                    <a:pt x="115" y="1127"/>
                  </a:cubicBezTo>
                  <a:cubicBezTo>
                    <a:pt x="116" y="1119"/>
                    <a:pt x="116" y="1112"/>
                    <a:pt x="117" y="1103"/>
                  </a:cubicBezTo>
                  <a:cubicBezTo>
                    <a:pt x="118" y="1100"/>
                    <a:pt x="117" y="1098"/>
                    <a:pt x="118" y="1095"/>
                  </a:cubicBezTo>
                  <a:cubicBezTo>
                    <a:pt x="118" y="1093"/>
                    <a:pt x="118" y="1091"/>
                    <a:pt x="118" y="1089"/>
                  </a:cubicBezTo>
                  <a:cubicBezTo>
                    <a:pt x="118" y="1089"/>
                    <a:pt x="119" y="1089"/>
                    <a:pt x="119" y="1088"/>
                  </a:cubicBezTo>
                  <a:cubicBezTo>
                    <a:pt x="119" y="1088"/>
                    <a:pt x="118" y="1087"/>
                    <a:pt x="118" y="1086"/>
                  </a:cubicBezTo>
                  <a:cubicBezTo>
                    <a:pt x="118" y="1086"/>
                    <a:pt x="119" y="1084"/>
                    <a:pt x="118" y="1083"/>
                  </a:cubicBezTo>
                  <a:cubicBezTo>
                    <a:pt x="119" y="1081"/>
                    <a:pt x="119" y="1079"/>
                    <a:pt x="119" y="1077"/>
                  </a:cubicBezTo>
                  <a:cubicBezTo>
                    <a:pt x="119" y="1077"/>
                    <a:pt x="119" y="1077"/>
                    <a:pt x="120" y="1076"/>
                  </a:cubicBezTo>
                  <a:cubicBezTo>
                    <a:pt x="118" y="1073"/>
                    <a:pt x="121" y="1069"/>
                    <a:pt x="119" y="1065"/>
                  </a:cubicBezTo>
                  <a:cubicBezTo>
                    <a:pt x="120" y="1062"/>
                    <a:pt x="120" y="1059"/>
                    <a:pt x="119" y="1055"/>
                  </a:cubicBezTo>
                  <a:cubicBezTo>
                    <a:pt x="121" y="1044"/>
                    <a:pt x="119" y="1033"/>
                    <a:pt x="120" y="1021"/>
                  </a:cubicBezTo>
                  <a:cubicBezTo>
                    <a:pt x="120" y="1021"/>
                    <a:pt x="120" y="1021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0"/>
                    <a:pt x="120" y="1020"/>
                    <a:pt x="120" y="1020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1"/>
                    <a:pt x="120" y="1021"/>
                  </a:cubicBezTo>
                  <a:cubicBezTo>
                    <a:pt x="120" y="1021"/>
                    <a:pt x="120" y="1022"/>
                    <a:pt x="121" y="1022"/>
                  </a:cubicBezTo>
                  <a:cubicBezTo>
                    <a:pt x="121" y="1021"/>
                    <a:pt x="121" y="1021"/>
                    <a:pt x="120" y="1020"/>
                  </a:cubicBezTo>
                  <a:cubicBezTo>
                    <a:pt x="121" y="1020"/>
                    <a:pt x="121" y="1017"/>
                    <a:pt x="121" y="1016"/>
                  </a:cubicBezTo>
                  <a:cubicBezTo>
                    <a:pt x="121" y="1016"/>
                    <a:pt x="121" y="1016"/>
                    <a:pt x="121" y="1016"/>
                  </a:cubicBezTo>
                  <a:cubicBezTo>
                    <a:pt x="121" y="1016"/>
                    <a:pt x="121" y="1017"/>
                    <a:pt x="121" y="1017"/>
                  </a:cubicBezTo>
                  <a:cubicBezTo>
                    <a:pt x="121" y="1018"/>
                    <a:pt x="121" y="1018"/>
                    <a:pt x="120" y="1018"/>
                  </a:cubicBezTo>
                  <a:cubicBezTo>
                    <a:pt x="121" y="1019"/>
                    <a:pt x="120" y="1019"/>
                    <a:pt x="120" y="1019"/>
                  </a:cubicBezTo>
                  <a:cubicBezTo>
                    <a:pt x="120" y="1019"/>
                    <a:pt x="120" y="1018"/>
                    <a:pt x="120" y="1018"/>
                  </a:cubicBezTo>
                  <a:cubicBezTo>
                    <a:pt x="120" y="1018"/>
                    <a:pt x="120" y="1018"/>
                    <a:pt x="120" y="1017"/>
                  </a:cubicBezTo>
                  <a:cubicBezTo>
                    <a:pt x="120" y="1017"/>
                    <a:pt x="120" y="1016"/>
                    <a:pt x="120" y="1016"/>
                  </a:cubicBezTo>
                  <a:cubicBezTo>
                    <a:pt x="120" y="1016"/>
                    <a:pt x="120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1" y="1015"/>
                    <a:pt x="121" y="1015"/>
                    <a:pt x="121" y="1015"/>
                  </a:cubicBezTo>
                  <a:cubicBezTo>
                    <a:pt x="122" y="1013"/>
                    <a:pt x="121" y="1013"/>
                    <a:pt x="120" y="1012"/>
                  </a:cubicBezTo>
                  <a:cubicBezTo>
                    <a:pt x="120" y="1012"/>
                    <a:pt x="121" y="1011"/>
                    <a:pt x="120" y="1011"/>
                  </a:cubicBezTo>
                  <a:cubicBezTo>
                    <a:pt x="121" y="1011"/>
                    <a:pt x="121" y="1011"/>
                    <a:pt x="121" y="1012"/>
                  </a:cubicBezTo>
                  <a:cubicBezTo>
                    <a:pt x="122" y="1008"/>
                    <a:pt x="121" y="1005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ubicBezTo>
                    <a:pt x="120" y="1002"/>
                    <a:pt x="120" y="1002"/>
                    <a:pt x="120" y="1001"/>
                  </a:cubicBezTo>
                  <a:cubicBezTo>
                    <a:pt x="120" y="1001"/>
                    <a:pt x="120" y="1001"/>
                    <a:pt x="121" y="1001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1000"/>
                    <a:pt x="121" y="1000"/>
                  </a:cubicBezTo>
                  <a:cubicBezTo>
                    <a:pt x="121" y="1000"/>
                    <a:pt x="121" y="999"/>
                    <a:pt x="121" y="999"/>
                  </a:cubicBezTo>
                  <a:cubicBezTo>
                    <a:pt x="121" y="992"/>
                    <a:pt x="122" y="985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0" y="980"/>
                    <a:pt x="120" y="981"/>
                    <a:pt x="120" y="983"/>
                  </a:cubicBezTo>
                  <a:cubicBezTo>
                    <a:pt x="120" y="984"/>
                    <a:pt x="120" y="984"/>
                    <a:pt x="120" y="985"/>
                  </a:cubicBezTo>
                  <a:cubicBezTo>
                    <a:pt x="120" y="986"/>
                    <a:pt x="119" y="987"/>
                    <a:pt x="119" y="988"/>
                  </a:cubicBezTo>
                  <a:cubicBezTo>
                    <a:pt x="119" y="993"/>
                    <a:pt x="119" y="999"/>
                    <a:pt x="119" y="1005"/>
                  </a:cubicBezTo>
                  <a:cubicBezTo>
                    <a:pt x="119" y="1006"/>
                    <a:pt x="118" y="1006"/>
                    <a:pt x="118" y="1007"/>
                  </a:cubicBezTo>
                  <a:cubicBezTo>
                    <a:pt x="119" y="1007"/>
                    <a:pt x="119" y="1007"/>
                    <a:pt x="119" y="1008"/>
                  </a:cubicBezTo>
                  <a:cubicBezTo>
                    <a:pt x="118" y="1009"/>
                    <a:pt x="119" y="1010"/>
                    <a:pt x="118" y="1011"/>
                  </a:cubicBezTo>
                  <a:cubicBezTo>
                    <a:pt x="119" y="1012"/>
                    <a:pt x="119" y="1012"/>
                    <a:pt x="119" y="1013"/>
                  </a:cubicBezTo>
                  <a:cubicBezTo>
                    <a:pt x="118" y="1016"/>
                    <a:pt x="119" y="1018"/>
                    <a:pt x="118" y="1021"/>
                  </a:cubicBezTo>
                  <a:cubicBezTo>
                    <a:pt x="119" y="1024"/>
                    <a:pt x="118" y="1027"/>
                    <a:pt x="118" y="1030"/>
                  </a:cubicBezTo>
                  <a:cubicBezTo>
                    <a:pt x="117" y="1031"/>
                    <a:pt x="118" y="1031"/>
                    <a:pt x="118" y="1032"/>
                  </a:cubicBezTo>
                  <a:cubicBezTo>
                    <a:pt x="118" y="1032"/>
                    <a:pt x="117" y="1032"/>
                    <a:pt x="117" y="1033"/>
                  </a:cubicBezTo>
                  <a:cubicBezTo>
                    <a:pt x="117" y="1035"/>
                    <a:pt x="116" y="1039"/>
                    <a:pt x="117" y="1041"/>
                  </a:cubicBezTo>
                  <a:cubicBezTo>
                    <a:pt x="118" y="1040"/>
                    <a:pt x="118" y="1038"/>
                    <a:pt x="117" y="1037"/>
                  </a:cubicBezTo>
                  <a:cubicBezTo>
                    <a:pt x="117" y="1036"/>
                    <a:pt x="117" y="1035"/>
                    <a:pt x="117" y="1034"/>
                  </a:cubicBezTo>
                  <a:cubicBezTo>
                    <a:pt x="117" y="1034"/>
                    <a:pt x="117" y="1034"/>
                    <a:pt x="117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4"/>
                    <a:pt x="118" y="1034"/>
                    <a:pt x="118" y="1034"/>
                  </a:cubicBezTo>
                  <a:cubicBezTo>
                    <a:pt x="118" y="1035"/>
                    <a:pt x="118" y="1036"/>
                    <a:pt x="118" y="1037"/>
                  </a:cubicBezTo>
                  <a:cubicBezTo>
                    <a:pt x="118" y="1038"/>
                    <a:pt x="118" y="1040"/>
                    <a:pt x="118" y="1041"/>
                  </a:cubicBezTo>
                  <a:cubicBezTo>
                    <a:pt x="118" y="1042"/>
                    <a:pt x="119" y="1042"/>
                    <a:pt x="118" y="1043"/>
                  </a:cubicBezTo>
                  <a:cubicBezTo>
                    <a:pt x="118" y="1043"/>
                    <a:pt x="118" y="1044"/>
                    <a:pt x="118" y="1045"/>
                  </a:cubicBezTo>
                  <a:cubicBezTo>
                    <a:pt x="118" y="1045"/>
                    <a:pt x="118" y="1046"/>
                    <a:pt x="118" y="1047"/>
                  </a:cubicBezTo>
                  <a:cubicBezTo>
                    <a:pt x="118" y="1047"/>
                    <a:pt x="118" y="1047"/>
                    <a:pt x="118" y="1047"/>
                  </a:cubicBezTo>
                  <a:cubicBezTo>
                    <a:pt x="118" y="1047"/>
                    <a:pt x="117" y="1047"/>
                    <a:pt x="117" y="1047"/>
                  </a:cubicBezTo>
                  <a:cubicBezTo>
                    <a:pt x="118" y="1046"/>
                    <a:pt x="117" y="1046"/>
                    <a:pt x="117" y="1045"/>
                  </a:cubicBezTo>
                  <a:cubicBezTo>
                    <a:pt x="117" y="1044"/>
                    <a:pt x="117" y="1043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6" y="1043"/>
                    <a:pt x="117" y="1044"/>
                    <a:pt x="117" y="1045"/>
                  </a:cubicBezTo>
                  <a:cubicBezTo>
                    <a:pt x="116" y="1045"/>
                    <a:pt x="116" y="1046"/>
                    <a:pt x="116" y="1046"/>
                  </a:cubicBezTo>
                  <a:cubicBezTo>
                    <a:pt x="115" y="1049"/>
                    <a:pt x="115" y="1051"/>
                    <a:pt x="114" y="1053"/>
                  </a:cubicBezTo>
                  <a:cubicBezTo>
                    <a:pt x="115" y="1055"/>
                    <a:pt x="115" y="1058"/>
                    <a:pt x="114" y="1060"/>
                  </a:cubicBezTo>
                  <a:cubicBezTo>
                    <a:pt x="114" y="1061"/>
                    <a:pt x="115" y="1061"/>
                    <a:pt x="115" y="1062"/>
                  </a:cubicBezTo>
                  <a:cubicBezTo>
                    <a:pt x="114" y="1064"/>
                    <a:pt x="115" y="1066"/>
                    <a:pt x="114" y="1068"/>
                  </a:cubicBezTo>
                  <a:cubicBezTo>
                    <a:pt x="115" y="1071"/>
                    <a:pt x="114" y="1073"/>
                    <a:pt x="114" y="1075"/>
                  </a:cubicBezTo>
                  <a:cubicBezTo>
                    <a:pt x="114" y="1081"/>
                    <a:pt x="114" y="1087"/>
                    <a:pt x="114" y="1092"/>
                  </a:cubicBezTo>
                  <a:cubicBezTo>
                    <a:pt x="113" y="1095"/>
                    <a:pt x="114" y="1097"/>
                    <a:pt x="113" y="1099"/>
                  </a:cubicBezTo>
                  <a:cubicBezTo>
                    <a:pt x="113" y="1099"/>
                    <a:pt x="113" y="1100"/>
                    <a:pt x="113" y="1101"/>
                  </a:cubicBezTo>
                  <a:cubicBezTo>
                    <a:pt x="113" y="1103"/>
                    <a:pt x="113" y="1106"/>
                    <a:pt x="113" y="1108"/>
                  </a:cubicBezTo>
                  <a:cubicBezTo>
                    <a:pt x="113" y="1109"/>
                    <a:pt x="112" y="1110"/>
                    <a:pt x="112" y="1111"/>
                  </a:cubicBezTo>
                  <a:cubicBezTo>
                    <a:pt x="112" y="1113"/>
                    <a:pt x="112" y="1115"/>
                    <a:pt x="112" y="1117"/>
                  </a:cubicBezTo>
                  <a:cubicBezTo>
                    <a:pt x="112" y="1118"/>
                    <a:pt x="111" y="1120"/>
                    <a:pt x="111" y="1121"/>
                  </a:cubicBezTo>
                  <a:cubicBezTo>
                    <a:pt x="111" y="1122"/>
                    <a:pt x="111" y="1123"/>
                    <a:pt x="111" y="1124"/>
                  </a:cubicBezTo>
                  <a:cubicBezTo>
                    <a:pt x="111" y="1124"/>
                    <a:pt x="111" y="1125"/>
                    <a:pt x="111" y="1126"/>
                  </a:cubicBezTo>
                  <a:cubicBezTo>
                    <a:pt x="110" y="1132"/>
                    <a:pt x="110" y="1138"/>
                    <a:pt x="109" y="1143"/>
                  </a:cubicBezTo>
                  <a:cubicBezTo>
                    <a:pt x="109" y="1144"/>
                    <a:pt x="109" y="1145"/>
                    <a:pt x="109" y="1145"/>
                  </a:cubicBezTo>
                  <a:cubicBezTo>
                    <a:pt x="109" y="1145"/>
                    <a:pt x="110" y="1146"/>
                    <a:pt x="110" y="1145"/>
                  </a:cubicBezTo>
                  <a:cubicBezTo>
                    <a:pt x="110" y="1149"/>
                    <a:pt x="109" y="1153"/>
                    <a:pt x="109" y="1156"/>
                  </a:cubicBezTo>
                  <a:cubicBezTo>
                    <a:pt x="107" y="1157"/>
                    <a:pt x="107" y="1159"/>
                    <a:pt x="107" y="1159"/>
                  </a:cubicBezTo>
                  <a:cubicBezTo>
                    <a:pt x="106" y="1157"/>
                    <a:pt x="105" y="1157"/>
                    <a:pt x="105" y="1155"/>
                  </a:cubicBezTo>
                  <a:cubicBezTo>
                    <a:pt x="104" y="1157"/>
                    <a:pt x="103" y="1160"/>
                    <a:pt x="101" y="1163"/>
                  </a:cubicBezTo>
                  <a:cubicBezTo>
                    <a:pt x="99" y="1162"/>
                    <a:pt x="100" y="1161"/>
                    <a:pt x="99" y="1160"/>
                  </a:cubicBezTo>
                  <a:cubicBezTo>
                    <a:pt x="98" y="1159"/>
                    <a:pt x="98" y="1159"/>
                    <a:pt x="97" y="1158"/>
                  </a:cubicBezTo>
                  <a:cubicBezTo>
                    <a:pt x="97" y="1157"/>
                    <a:pt x="97" y="1157"/>
                    <a:pt x="97" y="1156"/>
                  </a:cubicBezTo>
                  <a:cubicBezTo>
                    <a:pt x="97" y="1154"/>
                    <a:pt x="97" y="1152"/>
                    <a:pt x="97" y="1149"/>
                  </a:cubicBezTo>
                  <a:cubicBezTo>
                    <a:pt x="97" y="1148"/>
                    <a:pt x="96" y="1146"/>
                    <a:pt x="96" y="1145"/>
                  </a:cubicBezTo>
                  <a:cubicBezTo>
                    <a:pt x="96" y="1139"/>
                    <a:pt x="97" y="1132"/>
                    <a:pt x="97" y="1126"/>
                  </a:cubicBezTo>
                  <a:cubicBezTo>
                    <a:pt x="98" y="1123"/>
                    <a:pt x="98" y="1119"/>
                    <a:pt x="98" y="1116"/>
                  </a:cubicBezTo>
                  <a:cubicBezTo>
                    <a:pt x="97" y="1115"/>
                    <a:pt x="97" y="1115"/>
                    <a:pt x="96" y="1114"/>
                  </a:cubicBezTo>
                  <a:cubicBezTo>
                    <a:pt x="97" y="1113"/>
                    <a:pt x="97" y="1113"/>
                    <a:pt x="97" y="1113"/>
                  </a:cubicBezTo>
                  <a:cubicBezTo>
                    <a:pt x="95" y="1109"/>
                    <a:pt x="98" y="1104"/>
                    <a:pt x="97" y="1099"/>
                  </a:cubicBezTo>
                  <a:cubicBezTo>
                    <a:pt x="94" y="1102"/>
                    <a:pt x="94" y="1106"/>
                    <a:pt x="93" y="1110"/>
                  </a:cubicBezTo>
                  <a:cubicBezTo>
                    <a:pt x="93" y="1114"/>
                    <a:pt x="92" y="1117"/>
                    <a:pt x="92" y="1121"/>
                  </a:cubicBezTo>
                  <a:cubicBezTo>
                    <a:pt x="91" y="1124"/>
                    <a:pt x="90" y="1126"/>
                    <a:pt x="90" y="1129"/>
                  </a:cubicBezTo>
                  <a:cubicBezTo>
                    <a:pt x="88" y="1130"/>
                    <a:pt x="88" y="1132"/>
                    <a:pt x="87" y="1133"/>
                  </a:cubicBezTo>
                  <a:cubicBezTo>
                    <a:pt x="86" y="1134"/>
                    <a:pt x="85" y="1137"/>
                    <a:pt x="83" y="1136"/>
                  </a:cubicBezTo>
                  <a:cubicBezTo>
                    <a:pt x="82" y="1138"/>
                    <a:pt x="80" y="1139"/>
                    <a:pt x="81" y="1141"/>
                  </a:cubicBezTo>
                  <a:cubicBezTo>
                    <a:pt x="80" y="1141"/>
                    <a:pt x="81" y="1140"/>
                    <a:pt x="80" y="1140"/>
                  </a:cubicBezTo>
                  <a:cubicBezTo>
                    <a:pt x="79" y="1141"/>
                    <a:pt x="77" y="1143"/>
                    <a:pt x="76" y="1143"/>
                  </a:cubicBezTo>
                  <a:cubicBezTo>
                    <a:pt x="75" y="1143"/>
                    <a:pt x="76" y="1147"/>
                    <a:pt x="75" y="1146"/>
                  </a:cubicBezTo>
                  <a:cubicBezTo>
                    <a:pt x="75" y="1147"/>
                    <a:pt x="76" y="1149"/>
                    <a:pt x="74" y="1150"/>
                  </a:cubicBezTo>
                  <a:cubicBezTo>
                    <a:pt x="75" y="1150"/>
                    <a:pt x="75" y="1150"/>
                    <a:pt x="75" y="1149"/>
                  </a:cubicBezTo>
                  <a:cubicBezTo>
                    <a:pt x="76" y="1150"/>
                    <a:pt x="75" y="1154"/>
                    <a:pt x="77" y="1153"/>
                  </a:cubicBezTo>
                  <a:cubicBezTo>
                    <a:pt x="75" y="1154"/>
                    <a:pt x="76" y="1154"/>
                    <a:pt x="77" y="1156"/>
                  </a:cubicBezTo>
                  <a:cubicBezTo>
                    <a:pt x="77" y="1156"/>
                    <a:pt x="76" y="1156"/>
                    <a:pt x="76" y="1156"/>
                  </a:cubicBezTo>
                  <a:cubicBezTo>
                    <a:pt x="76" y="1157"/>
                    <a:pt x="77" y="1158"/>
                    <a:pt x="77" y="1159"/>
                  </a:cubicBezTo>
                  <a:cubicBezTo>
                    <a:pt x="77" y="1161"/>
                    <a:pt x="76" y="1162"/>
                    <a:pt x="76" y="1164"/>
                  </a:cubicBezTo>
                  <a:cubicBezTo>
                    <a:pt x="75" y="1164"/>
                    <a:pt x="76" y="1165"/>
                    <a:pt x="75" y="1166"/>
                  </a:cubicBezTo>
                  <a:cubicBezTo>
                    <a:pt x="73" y="1164"/>
                    <a:pt x="73" y="1163"/>
                    <a:pt x="73" y="1162"/>
                  </a:cubicBezTo>
                  <a:cubicBezTo>
                    <a:pt x="72" y="1163"/>
                    <a:pt x="72" y="1163"/>
                    <a:pt x="72" y="1164"/>
                  </a:cubicBezTo>
                  <a:cubicBezTo>
                    <a:pt x="71" y="1165"/>
                    <a:pt x="71" y="1166"/>
                    <a:pt x="70" y="1166"/>
                  </a:cubicBezTo>
                  <a:cubicBezTo>
                    <a:pt x="69" y="1164"/>
                    <a:pt x="68" y="1162"/>
                    <a:pt x="69" y="1160"/>
                  </a:cubicBezTo>
                  <a:cubicBezTo>
                    <a:pt x="68" y="1155"/>
                    <a:pt x="69" y="1150"/>
                    <a:pt x="69" y="1146"/>
                  </a:cubicBezTo>
                  <a:cubicBezTo>
                    <a:pt x="64" y="1146"/>
                    <a:pt x="66" y="1152"/>
                    <a:pt x="65" y="1155"/>
                  </a:cubicBezTo>
                  <a:cubicBezTo>
                    <a:pt x="67" y="1158"/>
                    <a:pt x="66" y="1162"/>
                    <a:pt x="66" y="1166"/>
                  </a:cubicBezTo>
                  <a:cubicBezTo>
                    <a:pt x="66" y="1167"/>
                    <a:pt x="67" y="1168"/>
                    <a:pt x="66" y="1169"/>
                  </a:cubicBezTo>
                  <a:cubicBezTo>
                    <a:pt x="65" y="1168"/>
                    <a:pt x="66" y="1168"/>
                    <a:pt x="65" y="1168"/>
                  </a:cubicBezTo>
                  <a:cubicBezTo>
                    <a:pt x="64" y="1170"/>
                    <a:pt x="67" y="1173"/>
                    <a:pt x="63" y="1176"/>
                  </a:cubicBezTo>
                  <a:cubicBezTo>
                    <a:pt x="61" y="1174"/>
                    <a:pt x="61" y="1171"/>
                    <a:pt x="61" y="1168"/>
                  </a:cubicBezTo>
                  <a:cubicBezTo>
                    <a:pt x="60" y="1169"/>
                    <a:pt x="61" y="1169"/>
                    <a:pt x="60" y="1170"/>
                  </a:cubicBezTo>
                  <a:cubicBezTo>
                    <a:pt x="58" y="1162"/>
                    <a:pt x="60" y="1155"/>
                    <a:pt x="59" y="1148"/>
                  </a:cubicBezTo>
                  <a:cubicBezTo>
                    <a:pt x="57" y="1147"/>
                    <a:pt x="56" y="1148"/>
                    <a:pt x="54" y="1148"/>
                  </a:cubicBezTo>
                  <a:cubicBezTo>
                    <a:pt x="52" y="1147"/>
                    <a:pt x="50" y="1147"/>
                    <a:pt x="48" y="1147"/>
                  </a:cubicBezTo>
                  <a:cubicBezTo>
                    <a:pt x="48" y="1146"/>
                    <a:pt x="48" y="1147"/>
                    <a:pt x="47" y="1147"/>
                  </a:cubicBezTo>
                  <a:cubicBezTo>
                    <a:pt x="47" y="1146"/>
                    <a:pt x="46" y="1146"/>
                    <a:pt x="46" y="1146"/>
                  </a:cubicBezTo>
                  <a:cubicBezTo>
                    <a:pt x="45" y="1147"/>
                    <a:pt x="45" y="1148"/>
                    <a:pt x="46" y="1149"/>
                  </a:cubicBezTo>
                  <a:cubicBezTo>
                    <a:pt x="45" y="1156"/>
                    <a:pt x="45" y="1162"/>
                    <a:pt x="45" y="1168"/>
                  </a:cubicBezTo>
                  <a:cubicBezTo>
                    <a:pt x="46" y="1169"/>
                    <a:pt x="46" y="1170"/>
                    <a:pt x="45" y="1170"/>
                  </a:cubicBezTo>
                  <a:cubicBezTo>
                    <a:pt x="46" y="1171"/>
                    <a:pt x="46" y="1172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3"/>
                    <a:pt x="46" y="1173"/>
                    <a:pt x="46" y="1173"/>
                  </a:cubicBezTo>
                  <a:cubicBezTo>
                    <a:pt x="46" y="1174"/>
                    <a:pt x="46" y="1174"/>
                    <a:pt x="46" y="1175"/>
                  </a:cubicBezTo>
                  <a:cubicBezTo>
                    <a:pt x="46" y="1175"/>
                    <a:pt x="46" y="1175"/>
                    <a:pt x="46" y="1175"/>
                  </a:cubicBezTo>
                  <a:cubicBezTo>
                    <a:pt x="45" y="1175"/>
                    <a:pt x="45" y="1175"/>
                    <a:pt x="45" y="1175"/>
                  </a:cubicBezTo>
                  <a:cubicBezTo>
                    <a:pt x="45" y="1174"/>
                    <a:pt x="45" y="1174"/>
                    <a:pt x="45" y="1173"/>
                  </a:cubicBezTo>
                  <a:cubicBezTo>
                    <a:pt x="45" y="1173"/>
                    <a:pt x="45" y="1173"/>
                    <a:pt x="45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2" y="1175"/>
                    <a:pt x="45" y="1178"/>
                    <a:pt x="42" y="1181"/>
                  </a:cubicBezTo>
                  <a:cubicBezTo>
                    <a:pt x="42" y="1180"/>
                    <a:pt x="42" y="1179"/>
                    <a:pt x="40" y="1179"/>
                  </a:cubicBezTo>
                  <a:cubicBezTo>
                    <a:pt x="39" y="1179"/>
                    <a:pt x="40" y="1179"/>
                    <a:pt x="39" y="1180"/>
                  </a:cubicBezTo>
                  <a:cubicBezTo>
                    <a:pt x="38" y="1178"/>
                    <a:pt x="37" y="1178"/>
                    <a:pt x="36" y="1176"/>
                  </a:cubicBezTo>
                  <a:cubicBezTo>
                    <a:pt x="36" y="1177"/>
                    <a:pt x="36" y="1179"/>
                    <a:pt x="36" y="1180"/>
                  </a:cubicBezTo>
                  <a:cubicBezTo>
                    <a:pt x="33" y="1181"/>
                    <a:pt x="34" y="1176"/>
                    <a:pt x="32" y="1175"/>
                  </a:cubicBezTo>
                  <a:cubicBezTo>
                    <a:pt x="33" y="1174"/>
                    <a:pt x="31" y="1174"/>
                    <a:pt x="33" y="1173"/>
                  </a:cubicBezTo>
                  <a:cubicBezTo>
                    <a:pt x="32" y="1172"/>
                    <a:pt x="32" y="1172"/>
                    <a:pt x="31" y="1171"/>
                  </a:cubicBezTo>
                  <a:cubicBezTo>
                    <a:pt x="30" y="1168"/>
                    <a:pt x="30" y="1165"/>
                    <a:pt x="30" y="1162"/>
                  </a:cubicBezTo>
                  <a:cubicBezTo>
                    <a:pt x="30" y="1159"/>
                    <a:pt x="30" y="1157"/>
                    <a:pt x="30" y="1155"/>
                  </a:cubicBezTo>
                  <a:cubicBezTo>
                    <a:pt x="30" y="1154"/>
                    <a:pt x="30" y="1152"/>
                    <a:pt x="30" y="1151"/>
                  </a:cubicBezTo>
                  <a:cubicBezTo>
                    <a:pt x="30" y="1151"/>
                    <a:pt x="31" y="1150"/>
                    <a:pt x="31" y="1149"/>
                  </a:cubicBezTo>
                  <a:cubicBezTo>
                    <a:pt x="30" y="1145"/>
                    <a:pt x="30" y="1141"/>
                    <a:pt x="31" y="1137"/>
                  </a:cubicBezTo>
                  <a:cubicBezTo>
                    <a:pt x="28" y="1133"/>
                    <a:pt x="25" y="1128"/>
                    <a:pt x="24" y="1124"/>
                  </a:cubicBezTo>
                  <a:cubicBezTo>
                    <a:pt x="23" y="1123"/>
                    <a:pt x="22" y="1124"/>
                    <a:pt x="21" y="1123"/>
                  </a:cubicBezTo>
                  <a:cubicBezTo>
                    <a:pt x="22" y="1122"/>
                    <a:pt x="22" y="1122"/>
                    <a:pt x="23" y="1121"/>
                  </a:cubicBezTo>
                  <a:cubicBezTo>
                    <a:pt x="23" y="1119"/>
                    <a:pt x="23" y="1117"/>
                    <a:pt x="22" y="1115"/>
                  </a:cubicBezTo>
                  <a:cubicBezTo>
                    <a:pt x="22" y="1113"/>
                    <a:pt x="20" y="1114"/>
                    <a:pt x="20" y="1113"/>
                  </a:cubicBezTo>
                  <a:cubicBezTo>
                    <a:pt x="20" y="1112"/>
                    <a:pt x="21" y="1112"/>
                    <a:pt x="22" y="1111"/>
                  </a:cubicBezTo>
                  <a:cubicBezTo>
                    <a:pt x="22" y="1109"/>
                    <a:pt x="23" y="1106"/>
                    <a:pt x="23" y="1103"/>
                  </a:cubicBezTo>
                  <a:cubicBezTo>
                    <a:pt x="23" y="1100"/>
                    <a:pt x="23" y="1096"/>
                    <a:pt x="23" y="1092"/>
                  </a:cubicBezTo>
                  <a:cubicBezTo>
                    <a:pt x="23" y="1090"/>
                    <a:pt x="22" y="1089"/>
                    <a:pt x="21" y="1087"/>
                  </a:cubicBezTo>
                  <a:cubicBezTo>
                    <a:pt x="20" y="1083"/>
                    <a:pt x="18" y="1081"/>
                    <a:pt x="18" y="1077"/>
                  </a:cubicBezTo>
                  <a:cubicBezTo>
                    <a:pt x="18" y="1077"/>
                    <a:pt x="18" y="1076"/>
                    <a:pt x="18" y="1076"/>
                  </a:cubicBezTo>
                  <a:cubicBezTo>
                    <a:pt x="18" y="1074"/>
                    <a:pt x="17" y="1073"/>
                    <a:pt x="19" y="1072"/>
                  </a:cubicBezTo>
                  <a:cubicBezTo>
                    <a:pt x="17" y="1068"/>
                    <a:pt x="18" y="1065"/>
                    <a:pt x="17" y="1061"/>
                  </a:cubicBezTo>
                  <a:cubicBezTo>
                    <a:pt x="17" y="1061"/>
                    <a:pt x="17" y="1060"/>
                    <a:pt x="18" y="1060"/>
                  </a:cubicBezTo>
                  <a:cubicBezTo>
                    <a:pt x="17" y="1058"/>
                    <a:pt x="18" y="1056"/>
                    <a:pt x="17" y="1054"/>
                  </a:cubicBezTo>
                  <a:cubicBezTo>
                    <a:pt x="17" y="1053"/>
                    <a:pt x="17" y="1053"/>
                    <a:pt x="17" y="1052"/>
                  </a:cubicBezTo>
                  <a:cubicBezTo>
                    <a:pt x="17" y="1051"/>
                    <a:pt x="17" y="1050"/>
                    <a:pt x="17" y="1049"/>
                  </a:cubicBezTo>
                  <a:cubicBezTo>
                    <a:pt x="17" y="1049"/>
                    <a:pt x="17" y="1049"/>
                    <a:pt x="17" y="1049"/>
                  </a:cubicBezTo>
                  <a:cubicBezTo>
                    <a:pt x="17" y="1048"/>
                    <a:pt x="17" y="1048"/>
                    <a:pt x="17" y="1048"/>
                  </a:cubicBezTo>
                  <a:cubicBezTo>
                    <a:pt x="17" y="1046"/>
                    <a:pt x="17" y="1045"/>
                    <a:pt x="17" y="1043"/>
                  </a:cubicBezTo>
                  <a:cubicBezTo>
                    <a:pt x="17" y="1041"/>
                    <a:pt x="17" y="1040"/>
                    <a:pt x="18" y="1039"/>
                  </a:cubicBezTo>
                  <a:cubicBezTo>
                    <a:pt x="17" y="1037"/>
                    <a:pt x="17" y="1034"/>
                    <a:pt x="17" y="1032"/>
                  </a:cubicBezTo>
                  <a:cubicBezTo>
                    <a:pt x="18" y="1030"/>
                    <a:pt x="18" y="1027"/>
                    <a:pt x="17" y="1025"/>
                  </a:cubicBezTo>
                  <a:cubicBezTo>
                    <a:pt x="17" y="1023"/>
                    <a:pt x="17" y="1021"/>
                    <a:pt x="17" y="1019"/>
                  </a:cubicBezTo>
                  <a:cubicBezTo>
                    <a:pt x="17" y="1018"/>
                    <a:pt x="17" y="1018"/>
                    <a:pt x="18" y="1017"/>
                  </a:cubicBezTo>
                  <a:cubicBezTo>
                    <a:pt x="16" y="1014"/>
                    <a:pt x="18" y="1010"/>
                    <a:pt x="17" y="1007"/>
                  </a:cubicBezTo>
                  <a:cubicBezTo>
                    <a:pt x="17" y="1006"/>
                    <a:pt x="17" y="1006"/>
                    <a:pt x="18" y="1005"/>
                  </a:cubicBezTo>
                  <a:cubicBezTo>
                    <a:pt x="17" y="1005"/>
                    <a:pt x="17" y="1004"/>
                    <a:pt x="17" y="1004"/>
                  </a:cubicBezTo>
                  <a:cubicBezTo>
                    <a:pt x="18" y="1002"/>
                    <a:pt x="17" y="1000"/>
                    <a:pt x="18" y="998"/>
                  </a:cubicBezTo>
                  <a:cubicBezTo>
                    <a:pt x="17" y="996"/>
                    <a:pt x="17" y="994"/>
                    <a:pt x="17" y="992"/>
                  </a:cubicBezTo>
                  <a:cubicBezTo>
                    <a:pt x="17" y="991"/>
                    <a:pt x="17" y="990"/>
                    <a:pt x="17" y="989"/>
                  </a:cubicBezTo>
                  <a:cubicBezTo>
                    <a:pt x="17" y="989"/>
                    <a:pt x="18" y="988"/>
                    <a:pt x="18" y="988"/>
                  </a:cubicBezTo>
                  <a:cubicBezTo>
                    <a:pt x="18" y="988"/>
                    <a:pt x="17" y="987"/>
                    <a:pt x="17" y="987"/>
                  </a:cubicBezTo>
                  <a:cubicBezTo>
                    <a:pt x="17" y="987"/>
                    <a:pt x="18" y="986"/>
                    <a:pt x="17" y="986"/>
                  </a:cubicBezTo>
                  <a:cubicBezTo>
                    <a:pt x="17" y="986"/>
                    <a:pt x="17" y="985"/>
                    <a:pt x="17" y="985"/>
                  </a:cubicBezTo>
                  <a:cubicBezTo>
                    <a:pt x="17" y="982"/>
                    <a:pt x="18" y="980"/>
                    <a:pt x="18" y="977"/>
                  </a:cubicBezTo>
                  <a:cubicBezTo>
                    <a:pt x="17" y="974"/>
                    <a:pt x="17" y="972"/>
                    <a:pt x="18" y="969"/>
                  </a:cubicBezTo>
                  <a:cubicBezTo>
                    <a:pt x="17" y="968"/>
                    <a:pt x="18" y="968"/>
                    <a:pt x="17" y="967"/>
                  </a:cubicBezTo>
                  <a:cubicBezTo>
                    <a:pt x="19" y="963"/>
                    <a:pt x="17" y="959"/>
                    <a:pt x="18" y="956"/>
                  </a:cubicBezTo>
                  <a:cubicBezTo>
                    <a:pt x="17" y="954"/>
                    <a:pt x="17" y="952"/>
                    <a:pt x="18" y="950"/>
                  </a:cubicBezTo>
                  <a:cubicBezTo>
                    <a:pt x="18" y="949"/>
                    <a:pt x="18" y="947"/>
                    <a:pt x="17" y="946"/>
                  </a:cubicBezTo>
                  <a:cubicBezTo>
                    <a:pt x="19" y="943"/>
                    <a:pt x="17" y="939"/>
                    <a:pt x="18" y="936"/>
                  </a:cubicBezTo>
                  <a:cubicBezTo>
                    <a:pt x="18" y="933"/>
                    <a:pt x="17" y="931"/>
                    <a:pt x="18" y="929"/>
                  </a:cubicBezTo>
                  <a:cubicBezTo>
                    <a:pt x="18" y="924"/>
                    <a:pt x="18" y="919"/>
                    <a:pt x="18" y="914"/>
                  </a:cubicBezTo>
                  <a:cubicBezTo>
                    <a:pt x="18" y="914"/>
                    <a:pt x="18" y="913"/>
                    <a:pt x="18" y="913"/>
                  </a:cubicBezTo>
                  <a:cubicBezTo>
                    <a:pt x="18" y="909"/>
                    <a:pt x="17" y="906"/>
                    <a:pt x="19" y="902"/>
                  </a:cubicBezTo>
                  <a:cubicBezTo>
                    <a:pt x="17" y="900"/>
                    <a:pt x="19" y="899"/>
                    <a:pt x="18" y="897"/>
                  </a:cubicBezTo>
                  <a:cubicBezTo>
                    <a:pt x="18" y="897"/>
                    <a:pt x="18" y="896"/>
                    <a:pt x="18" y="896"/>
                  </a:cubicBezTo>
                  <a:cubicBezTo>
                    <a:pt x="17" y="895"/>
                    <a:pt x="18" y="893"/>
                    <a:pt x="18" y="892"/>
                  </a:cubicBezTo>
                  <a:cubicBezTo>
                    <a:pt x="18" y="890"/>
                    <a:pt x="18" y="889"/>
                    <a:pt x="18" y="888"/>
                  </a:cubicBezTo>
                  <a:cubicBezTo>
                    <a:pt x="19" y="884"/>
                    <a:pt x="18" y="881"/>
                    <a:pt x="18" y="878"/>
                  </a:cubicBezTo>
                  <a:cubicBezTo>
                    <a:pt x="18" y="876"/>
                    <a:pt x="18" y="875"/>
                    <a:pt x="18" y="873"/>
                  </a:cubicBezTo>
                  <a:cubicBezTo>
                    <a:pt x="18" y="871"/>
                    <a:pt x="17" y="868"/>
                    <a:pt x="18" y="865"/>
                  </a:cubicBezTo>
                  <a:cubicBezTo>
                    <a:pt x="18" y="863"/>
                    <a:pt x="18" y="862"/>
                    <a:pt x="18" y="860"/>
                  </a:cubicBezTo>
                  <a:cubicBezTo>
                    <a:pt x="18" y="859"/>
                    <a:pt x="17" y="858"/>
                    <a:pt x="17" y="857"/>
                  </a:cubicBezTo>
                  <a:cubicBezTo>
                    <a:pt x="17" y="856"/>
                    <a:pt x="18" y="855"/>
                    <a:pt x="18" y="854"/>
                  </a:cubicBezTo>
                  <a:cubicBezTo>
                    <a:pt x="18" y="853"/>
                    <a:pt x="18" y="853"/>
                    <a:pt x="17" y="852"/>
                  </a:cubicBezTo>
                  <a:cubicBezTo>
                    <a:pt x="17" y="851"/>
                    <a:pt x="18" y="850"/>
                    <a:pt x="18" y="849"/>
                  </a:cubicBezTo>
                  <a:cubicBezTo>
                    <a:pt x="18" y="841"/>
                    <a:pt x="17" y="832"/>
                    <a:pt x="17" y="824"/>
                  </a:cubicBezTo>
                  <a:cubicBezTo>
                    <a:pt x="17" y="821"/>
                    <a:pt x="17" y="817"/>
                    <a:pt x="17" y="814"/>
                  </a:cubicBezTo>
                  <a:cubicBezTo>
                    <a:pt x="17" y="811"/>
                    <a:pt x="16" y="808"/>
                    <a:pt x="17" y="805"/>
                  </a:cubicBezTo>
                  <a:cubicBezTo>
                    <a:pt x="16" y="800"/>
                    <a:pt x="16" y="796"/>
                    <a:pt x="16" y="791"/>
                  </a:cubicBezTo>
                  <a:cubicBezTo>
                    <a:pt x="16" y="790"/>
                    <a:pt x="16" y="788"/>
                    <a:pt x="16" y="787"/>
                  </a:cubicBezTo>
                  <a:cubicBezTo>
                    <a:pt x="15" y="786"/>
                    <a:pt x="15" y="784"/>
                    <a:pt x="15" y="782"/>
                  </a:cubicBezTo>
                  <a:cubicBezTo>
                    <a:pt x="15" y="781"/>
                    <a:pt x="15" y="780"/>
                    <a:pt x="15" y="779"/>
                  </a:cubicBezTo>
                  <a:cubicBezTo>
                    <a:pt x="15" y="776"/>
                    <a:pt x="14" y="772"/>
                    <a:pt x="15" y="768"/>
                  </a:cubicBezTo>
                  <a:cubicBezTo>
                    <a:pt x="14" y="768"/>
                    <a:pt x="14" y="767"/>
                    <a:pt x="14" y="767"/>
                  </a:cubicBezTo>
                  <a:cubicBezTo>
                    <a:pt x="14" y="752"/>
                    <a:pt x="12" y="737"/>
                    <a:pt x="11" y="721"/>
                  </a:cubicBezTo>
                  <a:cubicBezTo>
                    <a:pt x="11" y="719"/>
                    <a:pt x="11" y="716"/>
                    <a:pt x="10" y="714"/>
                  </a:cubicBezTo>
                  <a:cubicBezTo>
                    <a:pt x="10" y="705"/>
                    <a:pt x="10" y="696"/>
                    <a:pt x="10" y="688"/>
                  </a:cubicBezTo>
                  <a:cubicBezTo>
                    <a:pt x="10" y="685"/>
                    <a:pt x="9" y="681"/>
                    <a:pt x="9" y="678"/>
                  </a:cubicBezTo>
                  <a:cubicBezTo>
                    <a:pt x="10" y="664"/>
                    <a:pt x="9" y="649"/>
                    <a:pt x="8" y="634"/>
                  </a:cubicBezTo>
                  <a:cubicBezTo>
                    <a:pt x="8" y="632"/>
                    <a:pt x="8" y="631"/>
                    <a:pt x="8" y="629"/>
                  </a:cubicBezTo>
                  <a:cubicBezTo>
                    <a:pt x="7" y="618"/>
                    <a:pt x="7" y="605"/>
                    <a:pt x="6" y="594"/>
                  </a:cubicBezTo>
                  <a:cubicBezTo>
                    <a:pt x="6" y="593"/>
                    <a:pt x="6" y="593"/>
                    <a:pt x="7" y="593"/>
                  </a:cubicBezTo>
                  <a:cubicBezTo>
                    <a:pt x="7" y="589"/>
                    <a:pt x="6" y="584"/>
                    <a:pt x="8" y="580"/>
                  </a:cubicBezTo>
                  <a:cubicBezTo>
                    <a:pt x="7" y="566"/>
                    <a:pt x="7" y="552"/>
                    <a:pt x="6" y="539"/>
                  </a:cubicBezTo>
                  <a:cubicBezTo>
                    <a:pt x="9" y="535"/>
                    <a:pt x="6" y="532"/>
                    <a:pt x="8" y="529"/>
                  </a:cubicBezTo>
                  <a:cubicBezTo>
                    <a:pt x="7" y="525"/>
                    <a:pt x="9" y="522"/>
                    <a:pt x="7" y="518"/>
                  </a:cubicBezTo>
                  <a:cubicBezTo>
                    <a:pt x="7" y="517"/>
                    <a:pt x="7" y="516"/>
                    <a:pt x="7" y="515"/>
                  </a:cubicBezTo>
                  <a:cubicBezTo>
                    <a:pt x="7" y="514"/>
                    <a:pt x="7" y="514"/>
                    <a:pt x="7" y="513"/>
                  </a:cubicBezTo>
                  <a:cubicBezTo>
                    <a:pt x="7" y="511"/>
                    <a:pt x="7" y="508"/>
                    <a:pt x="7" y="506"/>
                  </a:cubicBezTo>
                  <a:cubicBezTo>
                    <a:pt x="7" y="504"/>
                    <a:pt x="6" y="501"/>
                    <a:pt x="7" y="499"/>
                  </a:cubicBezTo>
                  <a:cubicBezTo>
                    <a:pt x="6" y="496"/>
                    <a:pt x="7" y="493"/>
                    <a:pt x="7" y="490"/>
                  </a:cubicBezTo>
                  <a:cubicBezTo>
                    <a:pt x="7" y="489"/>
                    <a:pt x="6" y="489"/>
                    <a:pt x="6" y="488"/>
                  </a:cubicBezTo>
                  <a:cubicBezTo>
                    <a:pt x="6" y="486"/>
                    <a:pt x="6" y="482"/>
                    <a:pt x="6" y="479"/>
                  </a:cubicBezTo>
                  <a:cubicBezTo>
                    <a:pt x="6" y="477"/>
                    <a:pt x="6" y="476"/>
                    <a:pt x="7" y="474"/>
                  </a:cubicBezTo>
                  <a:cubicBezTo>
                    <a:pt x="5" y="473"/>
                    <a:pt x="6" y="472"/>
                    <a:pt x="5" y="472"/>
                  </a:cubicBezTo>
                  <a:cubicBezTo>
                    <a:pt x="6" y="471"/>
                    <a:pt x="5" y="470"/>
                    <a:pt x="5" y="469"/>
                  </a:cubicBezTo>
                  <a:cubicBezTo>
                    <a:pt x="5" y="468"/>
                    <a:pt x="6" y="467"/>
                    <a:pt x="6" y="466"/>
                  </a:cubicBezTo>
                  <a:cubicBezTo>
                    <a:pt x="6" y="465"/>
                    <a:pt x="5" y="465"/>
                    <a:pt x="5" y="464"/>
                  </a:cubicBezTo>
                  <a:cubicBezTo>
                    <a:pt x="5" y="463"/>
                    <a:pt x="6" y="462"/>
                    <a:pt x="6" y="461"/>
                  </a:cubicBezTo>
                  <a:cubicBezTo>
                    <a:pt x="6" y="459"/>
                    <a:pt x="5" y="457"/>
                    <a:pt x="5" y="454"/>
                  </a:cubicBezTo>
                  <a:cubicBezTo>
                    <a:pt x="5" y="454"/>
                    <a:pt x="5" y="453"/>
                    <a:pt x="5" y="453"/>
                  </a:cubicBezTo>
                  <a:cubicBezTo>
                    <a:pt x="5" y="450"/>
                    <a:pt x="4" y="446"/>
                    <a:pt x="5" y="444"/>
                  </a:cubicBezTo>
                  <a:cubicBezTo>
                    <a:pt x="5" y="438"/>
                    <a:pt x="4" y="433"/>
                    <a:pt x="4" y="427"/>
                  </a:cubicBezTo>
                  <a:cubicBezTo>
                    <a:pt x="4" y="425"/>
                    <a:pt x="5" y="423"/>
                    <a:pt x="4" y="421"/>
                  </a:cubicBezTo>
                  <a:cubicBezTo>
                    <a:pt x="4" y="418"/>
                    <a:pt x="4" y="416"/>
                    <a:pt x="4" y="413"/>
                  </a:cubicBezTo>
                  <a:cubicBezTo>
                    <a:pt x="4" y="412"/>
                    <a:pt x="3" y="411"/>
                    <a:pt x="3" y="410"/>
                  </a:cubicBezTo>
                  <a:cubicBezTo>
                    <a:pt x="3" y="408"/>
                    <a:pt x="4" y="405"/>
                    <a:pt x="3" y="402"/>
                  </a:cubicBezTo>
                  <a:cubicBezTo>
                    <a:pt x="3" y="401"/>
                    <a:pt x="3" y="401"/>
                    <a:pt x="3" y="400"/>
                  </a:cubicBezTo>
                  <a:cubicBezTo>
                    <a:pt x="3" y="398"/>
                    <a:pt x="3" y="396"/>
                    <a:pt x="3" y="394"/>
                  </a:cubicBezTo>
                  <a:cubicBezTo>
                    <a:pt x="2" y="390"/>
                    <a:pt x="3" y="387"/>
                    <a:pt x="2" y="384"/>
                  </a:cubicBezTo>
                  <a:cubicBezTo>
                    <a:pt x="2" y="384"/>
                    <a:pt x="2" y="383"/>
                    <a:pt x="3" y="383"/>
                  </a:cubicBezTo>
                  <a:cubicBezTo>
                    <a:pt x="2" y="380"/>
                    <a:pt x="3" y="378"/>
                    <a:pt x="2" y="375"/>
                  </a:cubicBezTo>
                  <a:cubicBezTo>
                    <a:pt x="3" y="372"/>
                    <a:pt x="1" y="368"/>
                    <a:pt x="2" y="364"/>
                  </a:cubicBezTo>
                  <a:cubicBezTo>
                    <a:pt x="2" y="364"/>
                    <a:pt x="2" y="363"/>
                    <a:pt x="1" y="362"/>
                  </a:cubicBezTo>
                  <a:cubicBezTo>
                    <a:pt x="2" y="355"/>
                    <a:pt x="1" y="348"/>
                    <a:pt x="2" y="341"/>
                  </a:cubicBezTo>
                  <a:cubicBezTo>
                    <a:pt x="1" y="340"/>
                    <a:pt x="2" y="340"/>
                    <a:pt x="1" y="339"/>
                  </a:cubicBezTo>
                  <a:cubicBezTo>
                    <a:pt x="1" y="334"/>
                    <a:pt x="2" y="329"/>
                    <a:pt x="1" y="323"/>
                  </a:cubicBezTo>
                  <a:cubicBezTo>
                    <a:pt x="2" y="319"/>
                    <a:pt x="0" y="315"/>
                    <a:pt x="1" y="311"/>
                  </a:cubicBezTo>
                  <a:cubicBezTo>
                    <a:pt x="0" y="303"/>
                    <a:pt x="2" y="295"/>
                    <a:pt x="0" y="287"/>
                  </a:cubicBezTo>
                  <a:cubicBezTo>
                    <a:pt x="1" y="286"/>
                    <a:pt x="1" y="284"/>
                    <a:pt x="1" y="282"/>
                  </a:cubicBezTo>
                  <a:cubicBezTo>
                    <a:pt x="1" y="278"/>
                    <a:pt x="1" y="272"/>
                    <a:pt x="1" y="267"/>
                  </a:cubicBezTo>
                  <a:cubicBezTo>
                    <a:pt x="1" y="265"/>
                    <a:pt x="1" y="263"/>
                    <a:pt x="1" y="261"/>
                  </a:cubicBezTo>
                  <a:cubicBezTo>
                    <a:pt x="1" y="260"/>
                    <a:pt x="1" y="259"/>
                    <a:pt x="1" y="258"/>
                  </a:cubicBezTo>
                  <a:cubicBezTo>
                    <a:pt x="3" y="256"/>
                    <a:pt x="4" y="255"/>
                    <a:pt x="5" y="253"/>
                  </a:cubicBezTo>
                  <a:cubicBezTo>
                    <a:pt x="5" y="251"/>
                    <a:pt x="4" y="249"/>
                    <a:pt x="4" y="246"/>
                  </a:cubicBezTo>
                  <a:cubicBezTo>
                    <a:pt x="4" y="243"/>
                    <a:pt x="6" y="240"/>
                    <a:pt x="5" y="237"/>
                  </a:cubicBezTo>
                  <a:cubicBezTo>
                    <a:pt x="6" y="235"/>
                    <a:pt x="4" y="232"/>
                    <a:pt x="6" y="230"/>
                  </a:cubicBezTo>
                  <a:cubicBezTo>
                    <a:pt x="5" y="221"/>
                    <a:pt x="6" y="213"/>
                    <a:pt x="6" y="204"/>
                  </a:cubicBezTo>
                  <a:cubicBezTo>
                    <a:pt x="6" y="201"/>
                    <a:pt x="6" y="198"/>
                    <a:pt x="6" y="195"/>
                  </a:cubicBezTo>
                  <a:cubicBezTo>
                    <a:pt x="6" y="194"/>
                    <a:pt x="6" y="193"/>
                    <a:pt x="6" y="192"/>
                  </a:cubicBezTo>
                  <a:cubicBezTo>
                    <a:pt x="6" y="191"/>
                    <a:pt x="7" y="189"/>
                    <a:pt x="7" y="188"/>
                  </a:cubicBezTo>
                  <a:cubicBezTo>
                    <a:pt x="7" y="185"/>
                    <a:pt x="7" y="182"/>
                    <a:pt x="6" y="180"/>
                  </a:cubicBezTo>
                  <a:cubicBezTo>
                    <a:pt x="7" y="179"/>
                    <a:pt x="6" y="179"/>
                    <a:pt x="7" y="178"/>
                  </a:cubicBezTo>
                  <a:cubicBezTo>
                    <a:pt x="6" y="173"/>
                    <a:pt x="8" y="167"/>
                    <a:pt x="8" y="162"/>
                  </a:cubicBezTo>
                  <a:cubicBezTo>
                    <a:pt x="10" y="158"/>
                    <a:pt x="8" y="154"/>
                    <a:pt x="9" y="151"/>
                  </a:cubicBezTo>
                  <a:close/>
                  <a:moveTo>
                    <a:pt x="45" y="1171"/>
                  </a:moveTo>
                  <a:cubicBezTo>
                    <a:pt x="45" y="1171"/>
                    <a:pt x="45" y="1171"/>
                    <a:pt x="45" y="1171"/>
                  </a:cubicBezTo>
                  <a:cubicBezTo>
                    <a:pt x="45" y="1171"/>
                    <a:pt x="44" y="1171"/>
                    <a:pt x="44" y="1171"/>
                  </a:cubicBezTo>
                  <a:cubicBezTo>
                    <a:pt x="44" y="1171"/>
                    <a:pt x="45" y="1171"/>
                    <a:pt x="44" y="1172"/>
                  </a:cubicBezTo>
                  <a:cubicBezTo>
                    <a:pt x="44" y="1172"/>
                    <a:pt x="44" y="1172"/>
                    <a:pt x="44" y="1172"/>
                  </a:cubicBezTo>
                  <a:cubicBezTo>
                    <a:pt x="45" y="1172"/>
                    <a:pt x="45" y="1172"/>
                    <a:pt x="45" y="1172"/>
                  </a:cubicBezTo>
                  <a:cubicBezTo>
                    <a:pt x="45" y="1171"/>
                    <a:pt x="45" y="1171"/>
                    <a:pt x="45" y="1171"/>
                  </a:cubicBezTo>
                  <a:close/>
                  <a:moveTo>
                    <a:pt x="62" y="1152"/>
                  </a:moveTo>
                  <a:cubicBezTo>
                    <a:pt x="62" y="1152"/>
                    <a:pt x="62" y="1153"/>
                    <a:pt x="62" y="1153"/>
                  </a:cubicBezTo>
                  <a:cubicBezTo>
                    <a:pt x="62" y="1152"/>
                    <a:pt x="62" y="1152"/>
                    <a:pt x="62" y="1152"/>
                  </a:cubicBezTo>
                  <a:close/>
                  <a:moveTo>
                    <a:pt x="72" y="1157"/>
                  </a:moveTo>
                  <a:cubicBezTo>
                    <a:pt x="73" y="1157"/>
                    <a:pt x="72" y="1158"/>
                    <a:pt x="73" y="1158"/>
                  </a:cubicBezTo>
                  <a:cubicBezTo>
                    <a:pt x="74" y="1157"/>
                    <a:pt x="73" y="1157"/>
                    <a:pt x="72" y="1157"/>
                  </a:cubicBezTo>
                  <a:close/>
                  <a:moveTo>
                    <a:pt x="73" y="1144"/>
                  </a:moveTo>
                  <a:cubicBezTo>
                    <a:pt x="71" y="1147"/>
                    <a:pt x="73" y="1150"/>
                    <a:pt x="73" y="1153"/>
                  </a:cubicBezTo>
                  <a:cubicBezTo>
                    <a:pt x="74" y="1152"/>
                    <a:pt x="73" y="1150"/>
                    <a:pt x="73" y="1149"/>
                  </a:cubicBezTo>
                  <a:cubicBezTo>
                    <a:pt x="73" y="1149"/>
                    <a:pt x="73" y="1149"/>
                    <a:pt x="74" y="1148"/>
                  </a:cubicBezTo>
                  <a:cubicBezTo>
                    <a:pt x="73" y="1147"/>
                    <a:pt x="74" y="1144"/>
                    <a:pt x="73" y="1144"/>
                  </a:cubicBezTo>
                  <a:close/>
                  <a:moveTo>
                    <a:pt x="114" y="1130"/>
                  </a:moveTo>
                  <a:cubicBezTo>
                    <a:pt x="114" y="1130"/>
                    <a:pt x="114" y="1131"/>
                    <a:pt x="114" y="1131"/>
                  </a:cubicBezTo>
                  <a:cubicBezTo>
                    <a:pt x="114" y="1132"/>
                    <a:pt x="114" y="1133"/>
                    <a:pt x="114" y="1133"/>
                  </a:cubicBezTo>
                  <a:cubicBezTo>
                    <a:pt x="114" y="1134"/>
                    <a:pt x="114" y="1135"/>
                    <a:pt x="113" y="1136"/>
                  </a:cubicBezTo>
                  <a:cubicBezTo>
                    <a:pt x="114" y="1136"/>
                    <a:pt x="113" y="1137"/>
                    <a:pt x="114" y="1137"/>
                  </a:cubicBezTo>
                  <a:cubicBezTo>
                    <a:pt x="114" y="1135"/>
                    <a:pt x="115" y="1133"/>
                    <a:pt x="114" y="1130"/>
                  </a:cubicBezTo>
                  <a:close/>
                  <a:moveTo>
                    <a:pt x="121" y="1002"/>
                  </a:move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1" y="1001"/>
                    <a:pt x="121" y="1001"/>
                  </a:cubicBezTo>
                  <a:cubicBezTo>
                    <a:pt x="121" y="1001"/>
                    <a:pt x="120" y="1002"/>
                    <a:pt x="121" y="1002"/>
                  </a:cubicBezTo>
                  <a:cubicBezTo>
                    <a:pt x="121" y="1002"/>
                    <a:pt x="121" y="1002"/>
                    <a:pt x="121" y="1002"/>
                  </a:cubicBezTo>
                  <a:close/>
                  <a:moveTo>
                    <a:pt x="121" y="975"/>
                  </a:moveTo>
                  <a:cubicBezTo>
                    <a:pt x="121" y="976"/>
                    <a:pt x="121" y="977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8"/>
                    <a:pt x="121" y="978"/>
                  </a:cubicBezTo>
                  <a:cubicBezTo>
                    <a:pt x="121" y="978"/>
                    <a:pt x="121" y="977"/>
                    <a:pt x="121" y="977"/>
                  </a:cubicBezTo>
                  <a:cubicBezTo>
                    <a:pt x="121" y="977"/>
                    <a:pt x="121" y="977"/>
                    <a:pt x="122" y="976"/>
                  </a:cubicBezTo>
                  <a:cubicBezTo>
                    <a:pt x="121" y="976"/>
                    <a:pt x="122" y="974"/>
                    <a:pt x="121" y="975"/>
                  </a:cubicBezTo>
                  <a:close/>
                  <a:moveTo>
                    <a:pt x="129" y="883"/>
                  </a:moveTo>
                  <a:cubicBezTo>
                    <a:pt x="129" y="883"/>
                    <a:pt x="129" y="883"/>
                    <a:pt x="129" y="883"/>
                  </a:cubicBezTo>
                  <a:cubicBezTo>
                    <a:pt x="129" y="883"/>
                    <a:pt x="129" y="884"/>
                    <a:pt x="129" y="884"/>
                  </a:cubicBezTo>
                  <a:cubicBezTo>
                    <a:pt x="129" y="884"/>
                    <a:pt x="129" y="883"/>
                    <a:pt x="129" y="883"/>
                  </a:cubicBezTo>
                  <a:close/>
                  <a:moveTo>
                    <a:pt x="129" y="874"/>
                  </a:moveTo>
                  <a:cubicBezTo>
                    <a:pt x="129" y="875"/>
                    <a:pt x="129" y="877"/>
                    <a:pt x="129" y="878"/>
                  </a:cubicBezTo>
                  <a:cubicBezTo>
                    <a:pt x="129" y="878"/>
                    <a:pt x="129" y="878"/>
                    <a:pt x="129" y="878"/>
                  </a:cubicBezTo>
                  <a:cubicBezTo>
                    <a:pt x="129" y="877"/>
                    <a:pt x="129" y="876"/>
                    <a:pt x="129" y="875"/>
                  </a:cubicBezTo>
                  <a:cubicBezTo>
                    <a:pt x="129" y="875"/>
                    <a:pt x="129" y="875"/>
                    <a:pt x="129" y="874"/>
                  </a:cubicBezTo>
                  <a:close/>
                  <a:moveTo>
                    <a:pt x="129" y="861"/>
                  </a:move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9" y="861"/>
                    <a:pt x="129" y="861"/>
                  </a:cubicBezTo>
                  <a:cubicBezTo>
                    <a:pt x="129" y="861"/>
                    <a:pt x="128" y="864"/>
                    <a:pt x="129" y="863"/>
                  </a:cubicBezTo>
                  <a:cubicBezTo>
                    <a:pt x="129" y="862"/>
                    <a:pt x="129" y="862"/>
                    <a:pt x="129" y="861"/>
                  </a:cubicBezTo>
                  <a:close/>
                  <a:moveTo>
                    <a:pt x="129" y="858"/>
                  </a:moveTo>
                  <a:cubicBezTo>
                    <a:pt x="128" y="858"/>
                    <a:pt x="128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59"/>
                    <a:pt x="129" y="858"/>
                  </a:cubicBezTo>
                  <a:close/>
                  <a:moveTo>
                    <a:pt x="129" y="848"/>
                  </a:moveTo>
                  <a:cubicBezTo>
                    <a:pt x="129" y="848"/>
                    <a:pt x="129" y="848"/>
                    <a:pt x="128" y="848"/>
                  </a:cubicBezTo>
                  <a:cubicBezTo>
                    <a:pt x="128" y="848"/>
                    <a:pt x="128" y="848"/>
                    <a:pt x="128" y="848"/>
                  </a:cubicBezTo>
                  <a:cubicBezTo>
                    <a:pt x="129" y="850"/>
                    <a:pt x="128" y="852"/>
                    <a:pt x="129" y="852"/>
                  </a:cubicBezTo>
                  <a:cubicBezTo>
                    <a:pt x="129" y="852"/>
                    <a:pt x="129" y="852"/>
                    <a:pt x="129" y="852"/>
                  </a:cubicBezTo>
                  <a:cubicBezTo>
                    <a:pt x="129" y="851"/>
                    <a:pt x="129" y="850"/>
                    <a:pt x="129" y="849"/>
                  </a:cubicBezTo>
                  <a:cubicBezTo>
                    <a:pt x="129" y="849"/>
                    <a:pt x="129" y="848"/>
                    <a:pt x="129" y="848"/>
                  </a:cubicBezTo>
                  <a:close/>
                  <a:moveTo>
                    <a:pt x="128" y="846"/>
                  </a:moveTo>
                  <a:cubicBezTo>
                    <a:pt x="128" y="847"/>
                    <a:pt x="128" y="847"/>
                    <a:pt x="128" y="847"/>
                  </a:cubicBezTo>
                  <a:cubicBezTo>
                    <a:pt x="128" y="847"/>
                    <a:pt x="128" y="847"/>
                    <a:pt x="128" y="848"/>
                  </a:cubicBezTo>
                  <a:cubicBezTo>
                    <a:pt x="129" y="848"/>
                    <a:pt x="129" y="848"/>
                    <a:pt x="129" y="848"/>
                  </a:cubicBezTo>
                  <a:cubicBezTo>
                    <a:pt x="129" y="847"/>
                    <a:pt x="129" y="847"/>
                    <a:pt x="129" y="847"/>
                  </a:cubicBezTo>
                  <a:lnTo>
                    <a:pt x="128" y="846"/>
                  </a:lnTo>
                  <a:close/>
                  <a:moveTo>
                    <a:pt x="129" y="844"/>
                  </a:moveTo>
                  <a:cubicBezTo>
                    <a:pt x="129" y="844"/>
                    <a:pt x="129" y="844"/>
                    <a:pt x="129" y="844"/>
                  </a:cubicBezTo>
                  <a:cubicBezTo>
                    <a:pt x="128" y="844"/>
                    <a:pt x="128" y="845"/>
                    <a:pt x="129" y="846"/>
                  </a:cubicBezTo>
                  <a:cubicBezTo>
                    <a:pt x="129" y="846"/>
                    <a:pt x="129" y="846"/>
                    <a:pt x="129" y="846"/>
                  </a:cubicBezTo>
                  <a:cubicBezTo>
                    <a:pt x="129" y="846"/>
                    <a:pt x="129" y="845"/>
                    <a:pt x="129" y="845"/>
                  </a:cubicBezTo>
                  <a:cubicBezTo>
                    <a:pt x="129" y="845"/>
                    <a:pt x="129" y="845"/>
                    <a:pt x="129" y="844"/>
                  </a:cubicBezTo>
                  <a:close/>
                  <a:moveTo>
                    <a:pt x="116" y="1095"/>
                  </a:moveTo>
                  <a:cubicBezTo>
                    <a:pt x="116" y="1095"/>
                    <a:pt x="116" y="1095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ubicBezTo>
                    <a:pt x="116" y="1097"/>
                    <a:pt x="116" y="1100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2"/>
                    <a:pt x="116" y="1102"/>
                    <a:pt x="116" y="1102"/>
                  </a:cubicBezTo>
                  <a:cubicBezTo>
                    <a:pt x="116" y="1100"/>
                    <a:pt x="117" y="1097"/>
                    <a:pt x="116" y="1095"/>
                  </a:cubicBezTo>
                  <a:cubicBezTo>
                    <a:pt x="116" y="1095"/>
                    <a:pt x="116" y="1095"/>
                    <a:pt x="116" y="1095"/>
                  </a:cubicBezTo>
                  <a:close/>
                  <a:moveTo>
                    <a:pt x="117" y="1076"/>
                  </a:move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6"/>
                  </a:cubicBezTo>
                  <a:cubicBezTo>
                    <a:pt x="117" y="1076"/>
                    <a:pt x="117" y="1076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7"/>
                    <a:pt x="117" y="1077"/>
                    <a:pt x="117" y="1077"/>
                  </a:cubicBezTo>
                  <a:cubicBezTo>
                    <a:pt x="117" y="1078"/>
                    <a:pt x="117" y="1077"/>
                    <a:pt x="117" y="1077"/>
                  </a:cubicBezTo>
                  <a:cubicBezTo>
                    <a:pt x="118" y="1077"/>
                    <a:pt x="117" y="1077"/>
                    <a:pt x="117" y="1077"/>
                  </a:cubicBezTo>
                  <a:cubicBezTo>
                    <a:pt x="117" y="1076"/>
                    <a:pt x="117" y="1076"/>
                    <a:pt x="117" y="1076"/>
                  </a:cubicBezTo>
                  <a:close/>
                  <a:moveTo>
                    <a:pt x="118" y="1068"/>
                  </a:moveTo>
                  <a:cubicBezTo>
                    <a:pt x="118" y="1068"/>
                    <a:pt x="118" y="1068"/>
                    <a:pt x="118" y="1068"/>
                  </a:cubicBezTo>
                  <a:cubicBezTo>
                    <a:pt x="118" y="1068"/>
                    <a:pt x="117" y="1068"/>
                    <a:pt x="117" y="1068"/>
                  </a:cubicBezTo>
                  <a:cubicBezTo>
                    <a:pt x="117" y="1068"/>
                    <a:pt x="117" y="1068"/>
                    <a:pt x="117" y="1068"/>
                  </a:cubicBezTo>
                  <a:cubicBezTo>
                    <a:pt x="117" y="1070"/>
                    <a:pt x="117" y="1072"/>
                    <a:pt x="117" y="1074"/>
                  </a:cubicBezTo>
                  <a:cubicBezTo>
                    <a:pt x="117" y="1074"/>
                    <a:pt x="117" y="1074"/>
                    <a:pt x="117" y="1074"/>
                  </a:cubicBezTo>
                  <a:cubicBezTo>
                    <a:pt x="118" y="1074"/>
                    <a:pt x="118" y="1074"/>
                    <a:pt x="118" y="1074"/>
                  </a:cubicBezTo>
                  <a:cubicBezTo>
                    <a:pt x="117" y="1072"/>
                    <a:pt x="117" y="1070"/>
                    <a:pt x="118" y="1068"/>
                  </a:cubicBezTo>
                  <a:close/>
                  <a:moveTo>
                    <a:pt x="118" y="1049"/>
                  </a:move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7" y="1050"/>
                  </a:cubicBezTo>
                  <a:cubicBezTo>
                    <a:pt x="117" y="1050"/>
                    <a:pt x="117" y="1050"/>
                    <a:pt x="118" y="1050"/>
                  </a:cubicBezTo>
                  <a:cubicBezTo>
                    <a:pt x="118" y="1050"/>
                    <a:pt x="118" y="1050"/>
                    <a:pt x="118" y="1050"/>
                  </a:cubicBezTo>
                  <a:cubicBezTo>
                    <a:pt x="118" y="1050"/>
                    <a:pt x="118" y="1049"/>
                    <a:pt x="118" y="1049"/>
                  </a:cubicBezTo>
                  <a:cubicBezTo>
                    <a:pt x="118" y="1049"/>
                    <a:pt x="118" y="1049"/>
                    <a:pt x="118" y="1049"/>
                  </a:cubicBezTo>
                  <a:close/>
                  <a:moveTo>
                    <a:pt x="162" y="958"/>
                  </a:moveTo>
                  <a:cubicBezTo>
                    <a:pt x="162" y="959"/>
                    <a:pt x="162" y="959"/>
                    <a:pt x="162" y="959"/>
                  </a:cubicBezTo>
                  <a:cubicBezTo>
                    <a:pt x="162" y="959"/>
                    <a:pt x="162" y="958"/>
                    <a:pt x="162" y="958"/>
                  </a:cubicBezTo>
                  <a:cubicBezTo>
                    <a:pt x="162" y="958"/>
                    <a:pt x="162" y="957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6"/>
                    <a:pt x="162" y="956"/>
                    <a:pt x="162" y="956"/>
                  </a:cubicBezTo>
                  <a:cubicBezTo>
                    <a:pt x="162" y="957"/>
                    <a:pt x="161" y="958"/>
                    <a:pt x="162" y="958"/>
                  </a:cubicBezTo>
                  <a:close/>
                  <a:moveTo>
                    <a:pt x="162" y="927"/>
                  </a:moveTo>
                  <a:cubicBezTo>
                    <a:pt x="162" y="927"/>
                    <a:pt x="162" y="927"/>
                    <a:pt x="162" y="927"/>
                  </a:cubicBezTo>
                  <a:cubicBezTo>
                    <a:pt x="162" y="927"/>
                    <a:pt x="162" y="927"/>
                    <a:pt x="162" y="927"/>
                  </a:cubicBezTo>
                  <a:cubicBezTo>
                    <a:pt x="162" y="926"/>
                    <a:pt x="162" y="925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4"/>
                    <a:pt x="162" y="924"/>
                    <a:pt x="162" y="924"/>
                  </a:cubicBezTo>
                  <a:cubicBezTo>
                    <a:pt x="162" y="925"/>
                    <a:pt x="162" y="926"/>
                    <a:pt x="162" y="927"/>
                  </a:cubicBezTo>
                  <a:close/>
                  <a:moveTo>
                    <a:pt x="187" y="893"/>
                  </a:moveTo>
                  <a:cubicBezTo>
                    <a:pt x="186" y="894"/>
                    <a:pt x="187" y="894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5"/>
                    <a:pt x="187" y="895"/>
                    <a:pt x="187" y="895"/>
                  </a:cubicBezTo>
                  <a:cubicBezTo>
                    <a:pt x="187" y="894"/>
                    <a:pt x="187" y="894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ubicBezTo>
                    <a:pt x="187" y="893"/>
                    <a:pt x="187" y="893"/>
                    <a:pt x="187" y="893"/>
                  </a:cubicBezTo>
                  <a:close/>
                  <a:moveTo>
                    <a:pt x="186" y="866"/>
                  </a:moveTo>
                  <a:cubicBezTo>
                    <a:pt x="186" y="867"/>
                    <a:pt x="186" y="867"/>
                    <a:pt x="186" y="868"/>
                  </a:cubicBezTo>
                  <a:cubicBezTo>
                    <a:pt x="186" y="868"/>
                    <a:pt x="186" y="868"/>
                    <a:pt x="186" y="868"/>
                  </a:cubicBezTo>
                  <a:cubicBezTo>
                    <a:pt x="186" y="868"/>
                    <a:pt x="186" y="869"/>
                    <a:pt x="186" y="869"/>
                  </a:cubicBezTo>
                  <a:cubicBezTo>
                    <a:pt x="186" y="869"/>
                    <a:pt x="186" y="868"/>
                    <a:pt x="186" y="868"/>
                  </a:cubicBezTo>
                  <a:cubicBezTo>
                    <a:pt x="187" y="868"/>
                    <a:pt x="186" y="868"/>
                    <a:pt x="186" y="867"/>
                  </a:cubicBezTo>
                  <a:cubicBezTo>
                    <a:pt x="186" y="867"/>
                    <a:pt x="186" y="867"/>
                    <a:pt x="187" y="866"/>
                  </a:cubicBezTo>
                  <a:cubicBezTo>
                    <a:pt x="187" y="866"/>
                    <a:pt x="187" y="866"/>
                    <a:pt x="186" y="866"/>
                  </a:cubicBezTo>
                  <a:cubicBezTo>
                    <a:pt x="186" y="866"/>
                    <a:pt x="186" y="866"/>
                    <a:pt x="186" y="866"/>
                  </a:cubicBezTo>
                  <a:close/>
                  <a:moveTo>
                    <a:pt x="160" y="816"/>
                  </a:moveTo>
                  <a:cubicBezTo>
                    <a:pt x="160" y="816"/>
                    <a:pt x="160" y="816"/>
                    <a:pt x="160" y="816"/>
                  </a:cubicBezTo>
                  <a:cubicBezTo>
                    <a:pt x="160" y="816"/>
                    <a:pt x="160" y="816"/>
                    <a:pt x="160" y="816"/>
                  </a:cubicBezTo>
                  <a:cubicBezTo>
                    <a:pt x="160" y="815"/>
                    <a:pt x="160" y="815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60" y="814"/>
                    <a:pt x="160" y="814"/>
                  </a:cubicBezTo>
                  <a:cubicBezTo>
                    <a:pt x="160" y="814"/>
                    <a:pt x="159" y="814"/>
                    <a:pt x="159" y="814"/>
                  </a:cubicBezTo>
                  <a:cubicBezTo>
                    <a:pt x="159" y="815"/>
                    <a:pt x="159" y="815"/>
                    <a:pt x="160" y="816"/>
                  </a:cubicBezTo>
                  <a:close/>
                  <a:moveTo>
                    <a:pt x="192" y="770"/>
                  </a:moveTo>
                  <a:cubicBezTo>
                    <a:pt x="192" y="770"/>
                    <a:pt x="192" y="770"/>
                    <a:pt x="191" y="770"/>
                  </a:cubicBezTo>
                  <a:cubicBezTo>
                    <a:pt x="191" y="771"/>
                    <a:pt x="191" y="771"/>
                    <a:pt x="191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2"/>
                    <a:pt x="192" y="772"/>
                  </a:cubicBezTo>
                  <a:cubicBezTo>
                    <a:pt x="192" y="772"/>
                    <a:pt x="192" y="772"/>
                    <a:pt x="192" y="772"/>
                  </a:cubicBezTo>
                  <a:cubicBezTo>
                    <a:pt x="191" y="773"/>
                    <a:pt x="191" y="775"/>
                    <a:pt x="192" y="775"/>
                  </a:cubicBezTo>
                  <a:cubicBezTo>
                    <a:pt x="192" y="775"/>
                    <a:pt x="192" y="775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3" y="777"/>
                    <a:pt x="193" y="777"/>
                    <a:pt x="192" y="777"/>
                  </a:cubicBezTo>
                  <a:cubicBezTo>
                    <a:pt x="192" y="777"/>
                    <a:pt x="192" y="777"/>
                    <a:pt x="192" y="777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2" y="776"/>
                    <a:pt x="192" y="776"/>
                    <a:pt x="192" y="775"/>
                  </a:cubicBezTo>
                  <a:cubicBezTo>
                    <a:pt x="192" y="776"/>
                    <a:pt x="192" y="776"/>
                    <a:pt x="192" y="776"/>
                  </a:cubicBezTo>
                  <a:cubicBezTo>
                    <a:pt x="193" y="776"/>
                    <a:pt x="193" y="776"/>
                    <a:pt x="193" y="775"/>
                  </a:cubicBezTo>
                  <a:cubicBezTo>
                    <a:pt x="192" y="774"/>
                    <a:pt x="193" y="773"/>
                    <a:pt x="192" y="772"/>
                  </a:cubicBezTo>
                  <a:cubicBezTo>
                    <a:pt x="192" y="772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1"/>
                    <a:pt x="192" y="771"/>
                  </a:cubicBezTo>
                  <a:cubicBezTo>
                    <a:pt x="192" y="771"/>
                    <a:pt x="192" y="770"/>
                    <a:pt x="192" y="770"/>
                  </a:cubicBezTo>
                  <a:close/>
                  <a:moveTo>
                    <a:pt x="188" y="688"/>
                  </a:moveTo>
                  <a:cubicBezTo>
                    <a:pt x="188" y="688"/>
                    <a:pt x="188" y="688"/>
                    <a:pt x="188" y="688"/>
                  </a:cubicBezTo>
                  <a:cubicBezTo>
                    <a:pt x="188" y="690"/>
                    <a:pt x="188" y="691"/>
                    <a:pt x="188" y="693"/>
                  </a:cubicBezTo>
                  <a:cubicBezTo>
                    <a:pt x="188" y="694"/>
                    <a:pt x="188" y="696"/>
                    <a:pt x="189" y="698"/>
                  </a:cubicBezTo>
                  <a:cubicBezTo>
                    <a:pt x="189" y="701"/>
                    <a:pt x="188" y="704"/>
                    <a:pt x="190" y="707"/>
                  </a:cubicBezTo>
                  <a:cubicBezTo>
                    <a:pt x="189" y="708"/>
                    <a:pt x="189" y="710"/>
                    <a:pt x="190" y="712"/>
                  </a:cubicBezTo>
                  <a:cubicBezTo>
                    <a:pt x="189" y="712"/>
                    <a:pt x="190" y="713"/>
                    <a:pt x="189" y="714"/>
                  </a:cubicBezTo>
                  <a:cubicBezTo>
                    <a:pt x="190" y="717"/>
                    <a:pt x="190" y="720"/>
                    <a:pt x="190" y="724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0" y="725"/>
                    <a:pt x="190" y="725"/>
                    <a:pt x="191" y="726"/>
                  </a:cubicBezTo>
                  <a:cubicBezTo>
                    <a:pt x="191" y="728"/>
                    <a:pt x="190" y="730"/>
                    <a:pt x="191" y="732"/>
                  </a:cubicBezTo>
                  <a:cubicBezTo>
                    <a:pt x="190" y="735"/>
                    <a:pt x="192" y="739"/>
                    <a:pt x="191" y="742"/>
                  </a:cubicBezTo>
                  <a:cubicBezTo>
                    <a:pt x="192" y="743"/>
                    <a:pt x="191" y="743"/>
                    <a:pt x="192" y="743"/>
                  </a:cubicBezTo>
                  <a:cubicBezTo>
                    <a:pt x="191" y="746"/>
                    <a:pt x="192" y="748"/>
                    <a:pt x="191" y="751"/>
                  </a:cubicBezTo>
                  <a:cubicBezTo>
                    <a:pt x="192" y="753"/>
                    <a:pt x="191" y="756"/>
                    <a:pt x="192" y="758"/>
                  </a:cubicBezTo>
                  <a:cubicBezTo>
                    <a:pt x="191" y="760"/>
                    <a:pt x="192" y="762"/>
                    <a:pt x="192" y="763"/>
                  </a:cubicBezTo>
                  <a:cubicBezTo>
                    <a:pt x="192" y="763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5"/>
                  </a:cubicBezTo>
                  <a:cubicBezTo>
                    <a:pt x="192" y="765"/>
                    <a:pt x="192" y="765"/>
                    <a:pt x="193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2" y="766"/>
                  </a:cubicBezTo>
                  <a:cubicBezTo>
                    <a:pt x="192" y="766"/>
                    <a:pt x="192" y="766"/>
                    <a:pt x="191" y="766"/>
                  </a:cubicBezTo>
                  <a:cubicBezTo>
                    <a:pt x="192" y="766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7"/>
                  </a:cubicBezTo>
                  <a:cubicBezTo>
                    <a:pt x="192" y="767"/>
                    <a:pt x="192" y="767"/>
                    <a:pt x="192" y="768"/>
                  </a:cubicBezTo>
                  <a:cubicBezTo>
                    <a:pt x="192" y="768"/>
                    <a:pt x="192" y="768"/>
                    <a:pt x="192" y="768"/>
                  </a:cubicBezTo>
                  <a:cubicBezTo>
                    <a:pt x="192" y="768"/>
                    <a:pt x="192" y="769"/>
                    <a:pt x="192" y="769"/>
                  </a:cubicBezTo>
                  <a:cubicBezTo>
                    <a:pt x="192" y="769"/>
                    <a:pt x="192" y="769"/>
                    <a:pt x="192" y="769"/>
                  </a:cubicBezTo>
                  <a:cubicBezTo>
                    <a:pt x="192" y="770"/>
                    <a:pt x="192" y="770"/>
                    <a:pt x="192" y="770"/>
                  </a:cubicBezTo>
                  <a:cubicBezTo>
                    <a:pt x="191" y="769"/>
                    <a:pt x="191" y="769"/>
                    <a:pt x="191" y="768"/>
                  </a:cubicBezTo>
                  <a:cubicBezTo>
                    <a:pt x="191" y="768"/>
                    <a:pt x="191" y="768"/>
                    <a:pt x="191" y="767"/>
                  </a:cubicBezTo>
                  <a:cubicBezTo>
                    <a:pt x="191" y="767"/>
                    <a:pt x="191" y="767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6"/>
                    <a:pt x="191" y="766"/>
                    <a:pt x="191" y="766"/>
                  </a:cubicBezTo>
                  <a:cubicBezTo>
                    <a:pt x="191" y="765"/>
                    <a:pt x="191" y="765"/>
                    <a:pt x="191" y="765"/>
                  </a:cubicBezTo>
                  <a:cubicBezTo>
                    <a:pt x="191" y="765"/>
                    <a:pt x="190" y="764"/>
                    <a:pt x="190" y="764"/>
                  </a:cubicBezTo>
                  <a:cubicBezTo>
                    <a:pt x="190" y="764"/>
                    <a:pt x="190" y="764"/>
                    <a:pt x="191" y="764"/>
                  </a:cubicBezTo>
                  <a:cubicBezTo>
                    <a:pt x="190" y="761"/>
                    <a:pt x="191" y="759"/>
                    <a:pt x="189" y="756"/>
                  </a:cubicBezTo>
                  <a:cubicBezTo>
                    <a:pt x="190" y="756"/>
                    <a:pt x="190" y="756"/>
                    <a:pt x="190" y="755"/>
                  </a:cubicBezTo>
                  <a:cubicBezTo>
                    <a:pt x="189" y="754"/>
                    <a:pt x="190" y="753"/>
                    <a:pt x="189" y="752"/>
                  </a:cubicBezTo>
                  <a:cubicBezTo>
                    <a:pt x="189" y="752"/>
                    <a:pt x="189" y="751"/>
                    <a:pt x="190" y="751"/>
                  </a:cubicBezTo>
                  <a:cubicBezTo>
                    <a:pt x="189" y="750"/>
                    <a:pt x="189" y="749"/>
                    <a:pt x="189" y="749"/>
                  </a:cubicBezTo>
                  <a:cubicBezTo>
                    <a:pt x="189" y="747"/>
                    <a:pt x="189" y="746"/>
                    <a:pt x="189" y="745"/>
                  </a:cubicBezTo>
                  <a:cubicBezTo>
                    <a:pt x="189" y="745"/>
                    <a:pt x="189" y="744"/>
                    <a:pt x="189" y="743"/>
                  </a:cubicBezTo>
                  <a:cubicBezTo>
                    <a:pt x="189" y="743"/>
                    <a:pt x="189" y="742"/>
                    <a:pt x="189" y="742"/>
                  </a:cubicBezTo>
                  <a:cubicBezTo>
                    <a:pt x="188" y="739"/>
                    <a:pt x="189" y="737"/>
                    <a:pt x="188" y="734"/>
                  </a:cubicBezTo>
                  <a:cubicBezTo>
                    <a:pt x="189" y="734"/>
                    <a:pt x="188" y="733"/>
                    <a:pt x="189" y="733"/>
                  </a:cubicBezTo>
                  <a:cubicBezTo>
                    <a:pt x="188" y="731"/>
                    <a:pt x="188" y="729"/>
                    <a:pt x="188" y="727"/>
                  </a:cubicBezTo>
                  <a:cubicBezTo>
                    <a:pt x="187" y="724"/>
                    <a:pt x="188" y="721"/>
                    <a:pt x="187" y="718"/>
                  </a:cubicBezTo>
                  <a:cubicBezTo>
                    <a:pt x="188" y="717"/>
                    <a:pt x="187" y="717"/>
                    <a:pt x="188" y="717"/>
                  </a:cubicBezTo>
                  <a:cubicBezTo>
                    <a:pt x="187" y="713"/>
                    <a:pt x="187" y="710"/>
                    <a:pt x="188" y="707"/>
                  </a:cubicBezTo>
                  <a:cubicBezTo>
                    <a:pt x="188" y="707"/>
                    <a:pt x="187" y="707"/>
                    <a:pt x="187" y="707"/>
                  </a:cubicBezTo>
                  <a:cubicBezTo>
                    <a:pt x="187" y="706"/>
                    <a:pt x="188" y="706"/>
                    <a:pt x="188" y="705"/>
                  </a:cubicBezTo>
                  <a:cubicBezTo>
                    <a:pt x="188" y="705"/>
                    <a:pt x="187" y="705"/>
                    <a:pt x="187" y="704"/>
                  </a:cubicBezTo>
                  <a:cubicBezTo>
                    <a:pt x="187" y="704"/>
                    <a:pt x="188" y="703"/>
                    <a:pt x="188" y="702"/>
                  </a:cubicBezTo>
                  <a:cubicBezTo>
                    <a:pt x="188" y="701"/>
                    <a:pt x="187" y="699"/>
                    <a:pt x="188" y="698"/>
                  </a:cubicBezTo>
                  <a:cubicBezTo>
                    <a:pt x="187" y="696"/>
                    <a:pt x="187" y="694"/>
                    <a:pt x="187" y="693"/>
                  </a:cubicBezTo>
                  <a:cubicBezTo>
                    <a:pt x="187" y="691"/>
                    <a:pt x="187" y="690"/>
                    <a:pt x="187" y="688"/>
                  </a:cubicBezTo>
                  <a:cubicBezTo>
                    <a:pt x="187" y="688"/>
                    <a:pt x="187" y="688"/>
                    <a:pt x="187" y="688"/>
                  </a:cubicBezTo>
                  <a:cubicBezTo>
                    <a:pt x="187" y="688"/>
                    <a:pt x="188" y="688"/>
                    <a:pt x="188" y="688"/>
                  </a:cubicBezTo>
                  <a:close/>
                  <a:moveTo>
                    <a:pt x="192" y="764"/>
                  </a:moveTo>
                  <a:cubicBezTo>
                    <a:pt x="192" y="764"/>
                    <a:pt x="192" y="764"/>
                    <a:pt x="192" y="763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1" y="764"/>
                    <a:pt x="191" y="764"/>
                  </a:cubicBezTo>
                  <a:cubicBezTo>
                    <a:pt x="191" y="764"/>
                    <a:pt x="191" y="764"/>
                    <a:pt x="191" y="764"/>
                  </a:cubicBezTo>
                  <a:cubicBezTo>
                    <a:pt x="191" y="764"/>
                    <a:pt x="192" y="764"/>
                    <a:pt x="192" y="765"/>
                  </a:cubicBezTo>
                  <a:cubicBezTo>
                    <a:pt x="192" y="764"/>
                    <a:pt x="192" y="764"/>
                    <a:pt x="192" y="764"/>
                  </a:cubicBezTo>
                  <a:cubicBezTo>
                    <a:pt x="192" y="764"/>
                    <a:pt x="192" y="764"/>
                    <a:pt x="192" y="764"/>
                  </a:cubicBezTo>
                  <a:close/>
                  <a:moveTo>
                    <a:pt x="182" y="764"/>
                  </a:moveTo>
                  <a:cubicBezTo>
                    <a:pt x="182" y="764"/>
                    <a:pt x="182" y="764"/>
                    <a:pt x="182" y="764"/>
                  </a:cubicBezTo>
                  <a:cubicBezTo>
                    <a:pt x="182" y="764"/>
                    <a:pt x="182" y="764"/>
                    <a:pt x="182" y="763"/>
                  </a:cubicBezTo>
                  <a:cubicBezTo>
                    <a:pt x="182" y="763"/>
                    <a:pt x="182" y="763"/>
                    <a:pt x="182" y="763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2"/>
                  </a:cubicBezTo>
                  <a:cubicBezTo>
                    <a:pt x="182" y="762"/>
                    <a:pt x="182" y="762"/>
                    <a:pt x="182" y="763"/>
                  </a:cubicBezTo>
                  <a:cubicBezTo>
                    <a:pt x="182" y="763"/>
                    <a:pt x="182" y="763"/>
                    <a:pt x="182" y="764"/>
                  </a:cubicBezTo>
                  <a:close/>
                  <a:moveTo>
                    <a:pt x="154" y="773"/>
                  </a:moveTo>
                  <a:cubicBezTo>
                    <a:pt x="154" y="773"/>
                    <a:pt x="154" y="774"/>
                    <a:pt x="154" y="775"/>
                  </a:cubicBezTo>
                  <a:cubicBezTo>
                    <a:pt x="154" y="776"/>
                    <a:pt x="154" y="776"/>
                    <a:pt x="154" y="777"/>
                  </a:cubicBezTo>
                  <a:cubicBezTo>
                    <a:pt x="154" y="777"/>
                    <a:pt x="155" y="777"/>
                    <a:pt x="155" y="777"/>
                  </a:cubicBezTo>
                  <a:cubicBezTo>
                    <a:pt x="155" y="777"/>
                    <a:pt x="155" y="777"/>
                    <a:pt x="155" y="777"/>
                  </a:cubicBezTo>
                  <a:cubicBezTo>
                    <a:pt x="155" y="776"/>
                    <a:pt x="155" y="776"/>
                    <a:pt x="155" y="775"/>
                  </a:cubicBezTo>
                  <a:cubicBezTo>
                    <a:pt x="155" y="774"/>
                    <a:pt x="155" y="773"/>
                    <a:pt x="155" y="773"/>
                  </a:cubicBezTo>
                  <a:cubicBezTo>
                    <a:pt x="155" y="772"/>
                    <a:pt x="154" y="772"/>
                    <a:pt x="154" y="772"/>
                  </a:cubicBezTo>
                  <a:cubicBezTo>
                    <a:pt x="154" y="772"/>
                    <a:pt x="154" y="772"/>
                    <a:pt x="154" y="772"/>
                  </a:cubicBezTo>
                  <a:cubicBezTo>
                    <a:pt x="154" y="773"/>
                    <a:pt x="154" y="773"/>
                    <a:pt x="154" y="773"/>
                  </a:cubicBezTo>
                  <a:close/>
                  <a:moveTo>
                    <a:pt x="182" y="741"/>
                  </a:move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1"/>
                    <a:pt x="182" y="741"/>
                  </a:cubicBezTo>
                  <a:cubicBezTo>
                    <a:pt x="182" y="741"/>
                    <a:pt x="182" y="742"/>
                    <a:pt x="182" y="742"/>
                  </a:cubicBezTo>
                  <a:cubicBezTo>
                    <a:pt x="182" y="742"/>
                    <a:pt x="182" y="742"/>
                    <a:pt x="182" y="742"/>
                  </a:cubicBezTo>
                  <a:cubicBezTo>
                    <a:pt x="182" y="742"/>
                    <a:pt x="182" y="742"/>
                    <a:pt x="183" y="742"/>
                  </a:cubicBezTo>
                  <a:cubicBezTo>
                    <a:pt x="182" y="742"/>
                    <a:pt x="182" y="741"/>
                    <a:pt x="182" y="741"/>
                  </a:cubicBezTo>
                  <a:close/>
                  <a:moveTo>
                    <a:pt x="181" y="735"/>
                  </a:moveTo>
                  <a:cubicBezTo>
                    <a:pt x="181" y="735"/>
                    <a:pt x="181" y="735"/>
                    <a:pt x="181" y="735"/>
                  </a:cubicBezTo>
                  <a:cubicBezTo>
                    <a:pt x="181" y="735"/>
                    <a:pt x="181" y="735"/>
                    <a:pt x="181" y="735"/>
                  </a:cubicBezTo>
                  <a:cubicBezTo>
                    <a:pt x="181" y="736"/>
                    <a:pt x="181" y="738"/>
                    <a:pt x="181" y="739"/>
                  </a:cubicBezTo>
                  <a:cubicBezTo>
                    <a:pt x="181" y="739"/>
                    <a:pt x="181" y="739"/>
                    <a:pt x="181" y="739"/>
                  </a:cubicBezTo>
                  <a:cubicBezTo>
                    <a:pt x="182" y="739"/>
                    <a:pt x="182" y="739"/>
                    <a:pt x="182" y="739"/>
                  </a:cubicBezTo>
                  <a:cubicBezTo>
                    <a:pt x="182" y="738"/>
                    <a:pt x="182" y="736"/>
                    <a:pt x="182" y="735"/>
                  </a:cubicBezTo>
                  <a:cubicBezTo>
                    <a:pt x="182" y="735"/>
                    <a:pt x="182" y="735"/>
                    <a:pt x="181" y="735"/>
                  </a:cubicBezTo>
                  <a:close/>
                  <a:moveTo>
                    <a:pt x="138" y="773"/>
                  </a:moveTo>
                  <a:cubicBezTo>
                    <a:pt x="138" y="773"/>
                    <a:pt x="138" y="773"/>
                    <a:pt x="138" y="773"/>
                  </a:cubicBezTo>
                  <a:cubicBezTo>
                    <a:pt x="139" y="771"/>
                    <a:pt x="138" y="770"/>
                    <a:pt x="138" y="768"/>
                  </a:cubicBezTo>
                  <a:cubicBezTo>
                    <a:pt x="138" y="767"/>
                    <a:pt x="138" y="767"/>
                    <a:pt x="138" y="766"/>
                  </a:cubicBezTo>
                  <a:cubicBezTo>
                    <a:pt x="138" y="766"/>
                    <a:pt x="138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6"/>
                    <a:pt x="137" y="766"/>
                    <a:pt x="137" y="766"/>
                  </a:cubicBezTo>
                  <a:cubicBezTo>
                    <a:pt x="137" y="767"/>
                    <a:pt x="137" y="767"/>
                    <a:pt x="138" y="768"/>
                  </a:cubicBezTo>
                  <a:cubicBezTo>
                    <a:pt x="138" y="770"/>
                    <a:pt x="138" y="771"/>
                    <a:pt x="138" y="773"/>
                  </a:cubicBezTo>
                  <a:cubicBezTo>
                    <a:pt x="138" y="773"/>
                    <a:pt x="138" y="773"/>
                    <a:pt x="138" y="773"/>
                  </a:cubicBezTo>
                  <a:close/>
                  <a:moveTo>
                    <a:pt x="181" y="727"/>
                  </a:moveTo>
                  <a:cubicBezTo>
                    <a:pt x="181" y="727"/>
                    <a:pt x="181" y="728"/>
                    <a:pt x="181" y="729"/>
                  </a:cubicBezTo>
                  <a:cubicBezTo>
                    <a:pt x="181" y="729"/>
                    <a:pt x="181" y="729"/>
                    <a:pt x="181" y="729"/>
                  </a:cubicBezTo>
                  <a:cubicBezTo>
                    <a:pt x="181" y="729"/>
                    <a:pt x="181" y="729"/>
                    <a:pt x="182" y="729"/>
                  </a:cubicBezTo>
                  <a:cubicBezTo>
                    <a:pt x="182" y="728"/>
                    <a:pt x="182" y="727"/>
                    <a:pt x="182" y="727"/>
                  </a:cubicBezTo>
                  <a:cubicBezTo>
                    <a:pt x="182" y="725"/>
                    <a:pt x="182" y="723"/>
                    <a:pt x="181" y="721"/>
                  </a:cubicBezTo>
                  <a:cubicBezTo>
                    <a:pt x="181" y="721"/>
                    <a:pt x="181" y="721"/>
                    <a:pt x="181" y="721"/>
                  </a:cubicBezTo>
                  <a:cubicBezTo>
                    <a:pt x="181" y="720"/>
                    <a:pt x="182" y="720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7"/>
                    <a:pt x="181" y="716"/>
                    <a:pt x="181" y="714"/>
                  </a:cubicBezTo>
                  <a:cubicBezTo>
                    <a:pt x="181" y="714"/>
                    <a:pt x="181" y="714"/>
                    <a:pt x="181" y="714"/>
                  </a:cubicBezTo>
                  <a:cubicBezTo>
                    <a:pt x="181" y="713"/>
                    <a:pt x="181" y="712"/>
                    <a:pt x="181" y="712"/>
                  </a:cubicBezTo>
                  <a:cubicBezTo>
                    <a:pt x="180" y="713"/>
                    <a:pt x="180" y="713"/>
                    <a:pt x="180" y="714"/>
                  </a:cubicBezTo>
                  <a:cubicBezTo>
                    <a:pt x="180" y="714"/>
                    <a:pt x="180" y="714"/>
                    <a:pt x="180" y="714"/>
                  </a:cubicBezTo>
                  <a:cubicBezTo>
                    <a:pt x="180" y="716"/>
                    <a:pt x="180" y="717"/>
                    <a:pt x="181" y="719"/>
                  </a:cubicBezTo>
                  <a:cubicBezTo>
                    <a:pt x="180" y="719"/>
                    <a:pt x="180" y="719"/>
                    <a:pt x="180" y="719"/>
                  </a:cubicBezTo>
                  <a:cubicBezTo>
                    <a:pt x="181" y="719"/>
                    <a:pt x="179" y="721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1" y="720"/>
                    <a:pt x="181" y="720"/>
                    <a:pt x="181" y="720"/>
                  </a:cubicBezTo>
                  <a:cubicBezTo>
                    <a:pt x="181" y="720"/>
                    <a:pt x="180" y="720"/>
                    <a:pt x="181" y="720"/>
                  </a:cubicBezTo>
                  <a:cubicBezTo>
                    <a:pt x="181" y="722"/>
                    <a:pt x="181" y="725"/>
                    <a:pt x="181" y="727"/>
                  </a:cubicBezTo>
                  <a:close/>
                  <a:moveTo>
                    <a:pt x="137" y="762"/>
                  </a:moveTo>
                  <a:cubicBezTo>
                    <a:pt x="137" y="763"/>
                    <a:pt x="137" y="763"/>
                    <a:pt x="137" y="764"/>
                  </a:cubicBezTo>
                  <a:cubicBezTo>
                    <a:pt x="137" y="764"/>
                    <a:pt x="137" y="764"/>
                    <a:pt x="137" y="764"/>
                  </a:cubicBezTo>
                  <a:cubicBezTo>
                    <a:pt x="138" y="764"/>
                    <a:pt x="138" y="764"/>
                    <a:pt x="138" y="764"/>
                  </a:cubicBezTo>
                  <a:cubicBezTo>
                    <a:pt x="138" y="763"/>
                    <a:pt x="138" y="763"/>
                    <a:pt x="138" y="762"/>
                  </a:cubicBezTo>
                  <a:cubicBezTo>
                    <a:pt x="138" y="761"/>
                    <a:pt x="138" y="761"/>
                    <a:pt x="138" y="760"/>
                  </a:cubicBezTo>
                  <a:cubicBezTo>
                    <a:pt x="138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0"/>
                    <a:pt x="137" y="760"/>
                    <a:pt x="137" y="760"/>
                  </a:cubicBezTo>
                  <a:cubicBezTo>
                    <a:pt x="137" y="761"/>
                    <a:pt x="137" y="761"/>
                    <a:pt x="137" y="762"/>
                  </a:cubicBezTo>
                  <a:close/>
                  <a:moveTo>
                    <a:pt x="137" y="756"/>
                  </a:moveTo>
                  <a:cubicBezTo>
                    <a:pt x="137" y="757"/>
                    <a:pt x="137" y="757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8"/>
                    <a:pt x="137" y="758"/>
                    <a:pt x="137" y="758"/>
                  </a:cubicBezTo>
                  <a:cubicBezTo>
                    <a:pt x="137" y="757"/>
                    <a:pt x="138" y="757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ubicBezTo>
                    <a:pt x="137" y="756"/>
                    <a:pt x="137" y="756"/>
                    <a:pt x="137" y="756"/>
                  </a:cubicBezTo>
                  <a:close/>
                  <a:moveTo>
                    <a:pt x="140" y="751"/>
                  </a:moveTo>
                  <a:cubicBezTo>
                    <a:pt x="140" y="751"/>
                    <a:pt x="141" y="751"/>
                    <a:pt x="141" y="751"/>
                  </a:cubicBezTo>
                  <a:cubicBezTo>
                    <a:pt x="141" y="751"/>
                    <a:pt x="141" y="751"/>
                    <a:pt x="141" y="751"/>
                  </a:cubicBezTo>
                  <a:cubicBezTo>
                    <a:pt x="141" y="749"/>
                    <a:pt x="141" y="748"/>
                    <a:pt x="141" y="746"/>
                  </a:cubicBezTo>
                  <a:cubicBezTo>
                    <a:pt x="141" y="745"/>
                    <a:pt x="141" y="744"/>
                    <a:pt x="141" y="743"/>
                  </a:cubicBezTo>
                  <a:cubicBezTo>
                    <a:pt x="141" y="742"/>
                    <a:pt x="140" y="742"/>
                    <a:pt x="140" y="742"/>
                  </a:cubicBezTo>
                  <a:cubicBezTo>
                    <a:pt x="140" y="742"/>
                    <a:pt x="140" y="742"/>
                    <a:pt x="140" y="742"/>
                  </a:cubicBezTo>
                  <a:cubicBezTo>
                    <a:pt x="140" y="742"/>
                    <a:pt x="140" y="743"/>
                    <a:pt x="140" y="743"/>
                  </a:cubicBezTo>
                  <a:cubicBezTo>
                    <a:pt x="140" y="744"/>
                    <a:pt x="140" y="745"/>
                    <a:pt x="140" y="746"/>
                  </a:cubicBezTo>
                  <a:cubicBezTo>
                    <a:pt x="140" y="748"/>
                    <a:pt x="141" y="749"/>
                    <a:pt x="140" y="751"/>
                  </a:cubicBezTo>
                  <a:close/>
                  <a:moveTo>
                    <a:pt x="144" y="737"/>
                  </a:moveTo>
                  <a:cubicBezTo>
                    <a:pt x="144" y="737"/>
                    <a:pt x="144" y="738"/>
                    <a:pt x="144" y="738"/>
                  </a:cubicBezTo>
                  <a:cubicBezTo>
                    <a:pt x="144" y="738"/>
                    <a:pt x="144" y="738"/>
                    <a:pt x="145" y="738"/>
                  </a:cubicBezTo>
                  <a:cubicBezTo>
                    <a:pt x="145" y="738"/>
                    <a:pt x="145" y="738"/>
                    <a:pt x="145" y="738"/>
                  </a:cubicBezTo>
                  <a:cubicBezTo>
                    <a:pt x="145" y="738"/>
                    <a:pt x="145" y="737"/>
                    <a:pt x="145" y="737"/>
                  </a:cubicBezTo>
                  <a:cubicBezTo>
                    <a:pt x="145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ubicBezTo>
                    <a:pt x="144" y="737"/>
                    <a:pt x="144" y="737"/>
                    <a:pt x="144" y="737"/>
                  </a:cubicBezTo>
                  <a:close/>
                  <a:moveTo>
                    <a:pt x="180" y="697"/>
                  </a:moveTo>
                  <a:cubicBezTo>
                    <a:pt x="180" y="696"/>
                    <a:pt x="180" y="695"/>
                    <a:pt x="180" y="694"/>
                  </a:cubicBezTo>
                  <a:cubicBezTo>
                    <a:pt x="180" y="694"/>
                    <a:pt x="180" y="694"/>
                    <a:pt x="179" y="695"/>
                  </a:cubicBezTo>
                  <a:cubicBezTo>
                    <a:pt x="179" y="694"/>
                    <a:pt x="179" y="693"/>
                    <a:pt x="180" y="693"/>
                  </a:cubicBezTo>
                  <a:cubicBezTo>
                    <a:pt x="180" y="692"/>
                    <a:pt x="180" y="691"/>
                    <a:pt x="180" y="690"/>
                  </a:cubicBezTo>
                  <a:cubicBezTo>
                    <a:pt x="180" y="689"/>
                    <a:pt x="180" y="688"/>
                    <a:pt x="180" y="688"/>
                  </a:cubicBezTo>
                  <a:cubicBezTo>
                    <a:pt x="180" y="688"/>
                    <a:pt x="180" y="687"/>
                    <a:pt x="180" y="687"/>
                  </a:cubicBezTo>
                  <a:cubicBezTo>
                    <a:pt x="180" y="687"/>
                    <a:pt x="180" y="687"/>
                    <a:pt x="180" y="687"/>
                  </a:cubicBezTo>
                  <a:cubicBezTo>
                    <a:pt x="181" y="686"/>
                    <a:pt x="180" y="684"/>
                    <a:pt x="180" y="683"/>
                  </a:cubicBezTo>
                  <a:cubicBezTo>
                    <a:pt x="180" y="682"/>
                    <a:pt x="180" y="682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1"/>
                    <a:pt x="180" y="681"/>
                    <a:pt x="180" y="681"/>
                  </a:cubicBezTo>
                  <a:cubicBezTo>
                    <a:pt x="180" y="682"/>
                    <a:pt x="180" y="682"/>
                    <a:pt x="181" y="683"/>
                  </a:cubicBezTo>
                  <a:cubicBezTo>
                    <a:pt x="181" y="684"/>
                    <a:pt x="181" y="686"/>
                    <a:pt x="181" y="687"/>
                  </a:cubicBezTo>
                  <a:cubicBezTo>
                    <a:pt x="181" y="687"/>
                    <a:pt x="181" y="688"/>
                    <a:pt x="181" y="688"/>
                  </a:cubicBezTo>
                  <a:cubicBezTo>
                    <a:pt x="181" y="688"/>
                    <a:pt x="181" y="689"/>
                    <a:pt x="181" y="690"/>
                  </a:cubicBezTo>
                  <a:cubicBezTo>
                    <a:pt x="180" y="691"/>
                    <a:pt x="180" y="692"/>
                    <a:pt x="180" y="693"/>
                  </a:cubicBezTo>
                  <a:cubicBezTo>
                    <a:pt x="181" y="693"/>
                    <a:pt x="181" y="693"/>
                    <a:pt x="181" y="694"/>
                  </a:cubicBezTo>
                  <a:cubicBezTo>
                    <a:pt x="181" y="695"/>
                    <a:pt x="181" y="696"/>
                    <a:pt x="180" y="697"/>
                  </a:cubicBezTo>
                  <a:cubicBezTo>
                    <a:pt x="180" y="698"/>
                    <a:pt x="180" y="699"/>
                    <a:pt x="180" y="700"/>
                  </a:cubicBezTo>
                  <a:cubicBezTo>
                    <a:pt x="180" y="700"/>
                    <a:pt x="180" y="700"/>
                    <a:pt x="180" y="700"/>
                  </a:cubicBezTo>
                  <a:cubicBezTo>
                    <a:pt x="181" y="701"/>
                    <a:pt x="181" y="702"/>
                    <a:pt x="181" y="702"/>
                  </a:cubicBezTo>
                  <a:cubicBezTo>
                    <a:pt x="181" y="703"/>
                    <a:pt x="181" y="703"/>
                    <a:pt x="181" y="703"/>
                  </a:cubicBezTo>
                  <a:cubicBezTo>
                    <a:pt x="181" y="703"/>
                    <a:pt x="181" y="704"/>
                    <a:pt x="181" y="705"/>
                  </a:cubicBezTo>
                  <a:cubicBezTo>
                    <a:pt x="181" y="705"/>
                    <a:pt x="181" y="705"/>
                    <a:pt x="181" y="705"/>
                  </a:cubicBezTo>
                  <a:cubicBezTo>
                    <a:pt x="180" y="705"/>
                    <a:pt x="180" y="705"/>
                    <a:pt x="180" y="705"/>
                  </a:cubicBezTo>
                  <a:cubicBezTo>
                    <a:pt x="180" y="704"/>
                    <a:pt x="180" y="703"/>
                    <a:pt x="180" y="703"/>
                  </a:cubicBezTo>
                  <a:cubicBezTo>
                    <a:pt x="180" y="702"/>
                    <a:pt x="180" y="702"/>
                    <a:pt x="180" y="702"/>
                  </a:cubicBezTo>
                  <a:cubicBezTo>
                    <a:pt x="180" y="702"/>
                    <a:pt x="180" y="702"/>
                    <a:pt x="179" y="702"/>
                  </a:cubicBezTo>
                  <a:cubicBezTo>
                    <a:pt x="179" y="701"/>
                    <a:pt x="179" y="701"/>
                    <a:pt x="180" y="700"/>
                  </a:cubicBezTo>
                  <a:cubicBezTo>
                    <a:pt x="179" y="699"/>
                    <a:pt x="180" y="698"/>
                    <a:pt x="180" y="697"/>
                  </a:cubicBezTo>
                  <a:close/>
                  <a:moveTo>
                    <a:pt x="180" y="701"/>
                  </a:moveTo>
                  <a:cubicBezTo>
                    <a:pt x="180" y="701"/>
                    <a:pt x="180" y="701"/>
                    <a:pt x="180" y="701"/>
                  </a:cubicBezTo>
                  <a:cubicBezTo>
                    <a:pt x="180" y="701"/>
                    <a:pt x="180" y="702"/>
                    <a:pt x="180" y="702"/>
                  </a:cubicBezTo>
                  <a:cubicBezTo>
                    <a:pt x="180" y="701"/>
                    <a:pt x="180" y="701"/>
                    <a:pt x="180" y="701"/>
                  </a:cubicBezTo>
                  <a:close/>
                  <a:moveTo>
                    <a:pt x="188" y="683"/>
                  </a:move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7" y="684"/>
                    <a:pt x="187" y="684"/>
                  </a:cubicBezTo>
                  <a:cubicBezTo>
                    <a:pt x="187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4"/>
                  </a:cubicBezTo>
                  <a:cubicBezTo>
                    <a:pt x="188" y="684"/>
                    <a:pt x="188" y="684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ubicBezTo>
                    <a:pt x="188" y="683"/>
                    <a:pt x="188" y="683"/>
                    <a:pt x="188" y="683"/>
                  </a:cubicBezTo>
                  <a:close/>
                  <a:moveTo>
                    <a:pt x="187" y="641"/>
                  </a:move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1"/>
                    <a:pt x="187" y="641"/>
                    <a:pt x="187" y="642"/>
                  </a:cubicBezTo>
                  <a:cubicBezTo>
                    <a:pt x="187" y="641"/>
                    <a:pt x="187" y="641"/>
                    <a:pt x="187" y="641"/>
                  </a:cubicBezTo>
                  <a:cubicBezTo>
                    <a:pt x="187" y="642"/>
                    <a:pt x="186" y="642"/>
                    <a:pt x="186" y="642"/>
                  </a:cubicBezTo>
                  <a:cubicBezTo>
                    <a:pt x="186" y="643"/>
                    <a:pt x="187" y="644"/>
                    <a:pt x="186" y="645"/>
                  </a:cubicBezTo>
                  <a:cubicBezTo>
                    <a:pt x="188" y="647"/>
                    <a:pt x="186" y="649"/>
                    <a:pt x="187" y="651"/>
                  </a:cubicBezTo>
                  <a:cubicBezTo>
                    <a:pt x="187" y="650"/>
                    <a:pt x="187" y="650"/>
                    <a:pt x="187" y="651"/>
                  </a:cubicBezTo>
                  <a:cubicBezTo>
                    <a:pt x="187" y="652"/>
                    <a:pt x="187" y="651"/>
                    <a:pt x="187" y="652"/>
                  </a:cubicBezTo>
                  <a:cubicBezTo>
                    <a:pt x="187" y="652"/>
                    <a:pt x="187" y="653"/>
                    <a:pt x="187" y="654"/>
                  </a:cubicBezTo>
                  <a:cubicBezTo>
                    <a:pt x="185" y="656"/>
                    <a:pt x="188" y="657"/>
                    <a:pt x="186" y="659"/>
                  </a:cubicBezTo>
                  <a:cubicBezTo>
                    <a:pt x="187" y="660"/>
                    <a:pt x="187" y="660"/>
                    <a:pt x="187" y="661"/>
                  </a:cubicBezTo>
                  <a:cubicBezTo>
                    <a:pt x="187" y="662"/>
                    <a:pt x="187" y="661"/>
                    <a:pt x="187" y="662"/>
                  </a:cubicBezTo>
                  <a:cubicBezTo>
                    <a:pt x="187" y="663"/>
                    <a:pt x="187" y="663"/>
                    <a:pt x="188" y="663"/>
                  </a:cubicBezTo>
                  <a:cubicBezTo>
                    <a:pt x="188" y="663"/>
                    <a:pt x="188" y="663"/>
                    <a:pt x="188" y="663"/>
                  </a:cubicBezTo>
                  <a:cubicBezTo>
                    <a:pt x="187" y="663"/>
                    <a:pt x="187" y="664"/>
                    <a:pt x="187" y="664"/>
                  </a:cubicBezTo>
                  <a:cubicBezTo>
                    <a:pt x="188" y="666"/>
                    <a:pt x="186" y="668"/>
                    <a:pt x="188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7" y="670"/>
                    <a:pt x="187" y="670"/>
                    <a:pt x="187" y="671"/>
                  </a:cubicBezTo>
                  <a:cubicBezTo>
                    <a:pt x="187" y="671"/>
                    <a:pt x="188" y="672"/>
                    <a:pt x="187" y="672"/>
                  </a:cubicBezTo>
                  <a:cubicBezTo>
                    <a:pt x="187" y="673"/>
                    <a:pt x="187" y="673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7" y="674"/>
                    <a:pt x="188" y="674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8" y="675"/>
                    <a:pt x="188" y="675"/>
                  </a:cubicBezTo>
                  <a:cubicBezTo>
                    <a:pt x="188" y="675"/>
                    <a:pt x="187" y="675"/>
                    <a:pt x="187" y="676"/>
                  </a:cubicBezTo>
                  <a:cubicBezTo>
                    <a:pt x="187" y="676"/>
                    <a:pt x="187" y="676"/>
                    <a:pt x="188" y="676"/>
                  </a:cubicBezTo>
                  <a:cubicBezTo>
                    <a:pt x="188" y="676"/>
                    <a:pt x="188" y="676"/>
                    <a:pt x="188" y="676"/>
                  </a:cubicBezTo>
                  <a:cubicBezTo>
                    <a:pt x="187" y="677"/>
                    <a:pt x="187" y="678"/>
                    <a:pt x="187" y="678"/>
                  </a:cubicBezTo>
                  <a:cubicBezTo>
                    <a:pt x="188" y="679"/>
                    <a:pt x="188" y="680"/>
                    <a:pt x="187" y="680"/>
                  </a:cubicBezTo>
                  <a:cubicBezTo>
                    <a:pt x="187" y="680"/>
                    <a:pt x="187" y="681"/>
                    <a:pt x="187" y="681"/>
                  </a:cubicBezTo>
                  <a:cubicBezTo>
                    <a:pt x="187" y="681"/>
                    <a:pt x="188" y="681"/>
                    <a:pt x="188" y="681"/>
                  </a:cubicBezTo>
                  <a:cubicBezTo>
                    <a:pt x="188" y="680"/>
                    <a:pt x="188" y="679"/>
                    <a:pt x="188" y="678"/>
                  </a:cubicBezTo>
                  <a:cubicBezTo>
                    <a:pt x="188" y="678"/>
                    <a:pt x="188" y="677"/>
                    <a:pt x="188" y="677"/>
                  </a:cubicBezTo>
                  <a:cubicBezTo>
                    <a:pt x="189" y="676"/>
                    <a:pt x="189" y="676"/>
                    <a:pt x="188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9" y="675"/>
                    <a:pt x="189" y="675"/>
                    <a:pt x="189" y="675"/>
                  </a:cubicBezTo>
                  <a:cubicBezTo>
                    <a:pt x="188" y="674"/>
                    <a:pt x="188" y="674"/>
                    <a:pt x="188" y="673"/>
                  </a:cubicBezTo>
                  <a:cubicBezTo>
                    <a:pt x="188" y="673"/>
                    <a:pt x="188" y="673"/>
                    <a:pt x="188" y="673"/>
                  </a:cubicBezTo>
                  <a:cubicBezTo>
                    <a:pt x="189" y="673"/>
                    <a:pt x="188" y="671"/>
                    <a:pt x="189" y="670"/>
                  </a:cubicBezTo>
                  <a:cubicBezTo>
                    <a:pt x="189" y="670"/>
                    <a:pt x="189" y="670"/>
                    <a:pt x="188" y="670"/>
                  </a:cubicBezTo>
                  <a:cubicBezTo>
                    <a:pt x="188" y="670"/>
                    <a:pt x="188" y="670"/>
                    <a:pt x="188" y="669"/>
                  </a:cubicBezTo>
                  <a:cubicBezTo>
                    <a:pt x="189" y="669"/>
                    <a:pt x="189" y="669"/>
                    <a:pt x="189" y="669"/>
                  </a:cubicBezTo>
                  <a:cubicBezTo>
                    <a:pt x="189" y="667"/>
                    <a:pt x="190" y="665"/>
                    <a:pt x="188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3"/>
                    <a:pt x="189" y="663"/>
                  </a:cubicBezTo>
                  <a:cubicBezTo>
                    <a:pt x="189" y="663"/>
                    <a:pt x="189" y="662"/>
                    <a:pt x="189" y="662"/>
                  </a:cubicBezTo>
                  <a:cubicBezTo>
                    <a:pt x="188" y="661"/>
                    <a:pt x="189" y="659"/>
                    <a:pt x="189" y="657"/>
                  </a:cubicBezTo>
                  <a:cubicBezTo>
                    <a:pt x="189" y="656"/>
                    <a:pt x="189" y="654"/>
                    <a:pt x="189" y="652"/>
                  </a:cubicBezTo>
                  <a:cubicBezTo>
                    <a:pt x="189" y="652"/>
                    <a:pt x="189" y="652"/>
                    <a:pt x="189" y="651"/>
                  </a:cubicBezTo>
                  <a:cubicBezTo>
                    <a:pt x="189" y="649"/>
                    <a:pt x="188" y="647"/>
                    <a:pt x="189" y="644"/>
                  </a:cubicBezTo>
                  <a:cubicBezTo>
                    <a:pt x="187" y="643"/>
                    <a:pt x="189" y="642"/>
                    <a:pt x="188" y="642"/>
                  </a:cubicBezTo>
                  <a:cubicBezTo>
                    <a:pt x="187" y="642"/>
                    <a:pt x="187" y="642"/>
                    <a:pt x="187" y="642"/>
                  </a:cubicBezTo>
                  <a:cubicBezTo>
                    <a:pt x="188" y="642"/>
                    <a:pt x="188" y="641"/>
                    <a:pt x="187" y="641"/>
                  </a:cubicBezTo>
                  <a:cubicBezTo>
                    <a:pt x="187" y="641"/>
                    <a:pt x="187" y="641"/>
                    <a:pt x="187" y="641"/>
                  </a:cubicBezTo>
                  <a:close/>
                  <a:moveTo>
                    <a:pt x="128" y="654"/>
                  </a:move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4"/>
                    <a:pt x="128" y="654"/>
                    <a:pt x="128" y="654"/>
                  </a:cubicBezTo>
                  <a:cubicBezTo>
                    <a:pt x="128" y="659"/>
                    <a:pt x="128" y="664"/>
                    <a:pt x="128" y="668"/>
                  </a:cubicBezTo>
                  <a:cubicBezTo>
                    <a:pt x="128" y="681"/>
                    <a:pt x="128" y="694"/>
                    <a:pt x="129" y="706"/>
                  </a:cubicBezTo>
                  <a:cubicBezTo>
                    <a:pt x="129" y="706"/>
                    <a:pt x="129" y="707"/>
                    <a:pt x="129" y="707"/>
                  </a:cubicBezTo>
                  <a:cubicBezTo>
                    <a:pt x="129" y="707"/>
                    <a:pt x="129" y="706"/>
                    <a:pt x="129" y="706"/>
                  </a:cubicBezTo>
                  <a:cubicBezTo>
                    <a:pt x="128" y="694"/>
                    <a:pt x="128" y="681"/>
                    <a:pt x="128" y="668"/>
                  </a:cubicBezTo>
                  <a:cubicBezTo>
                    <a:pt x="128" y="664"/>
                    <a:pt x="128" y="659"/>
                    <a:pt x="128" y="654"/>
                  </a:cubicBezTo>
                  <a:close/>
                  <a:moveTo>
                    <a:pt x="137" y="698"/>
                  </a:move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8"/>
                    <a:pt x="137" y="698"/>
                  </a:cubicBezTo>
                  <a:cubicBezTo>
                    <a:pt x="137" y="698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7"/>
                    <a:pt x="137" y="697"/>
                  </a:cubicBezTo>
                  <a:cubicBezTo>
                    <a:pt x="137" y="697"/>
                    <a:pt x="137" y="698"/>
                    <a:pt x="137" y="698"/>
                  </a:cubicBezTo>
                  <a:close/>
                  <a:moveTo>
                    <a:pt x="180" y="658"/>
                  </a:moveTo>
                  <a:cubicBezTo>
                    <a:pt x="180" y="658"/>
                    <a:pt x="180" y="658"/>
                    <a:pt x="180" y="658"/>
                  </a:cubicBezTo>
                  <a:cubicBezTo>
                    <a:pt x="180" y="658"/>
                    <a:pt x="181" y="658"/>
                    <a:pt x="181" y="658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1" y="657"/>
                  </a:cubicBezTo>
                  <a:cubicBezTo>
                    <a:pt x="181" y="657"/>
                    <a:pt x="181" y="657"/>
                    <a:pt x="180" y="656"/>
                  </a:cubicBezTo>
                  <a:cubicBezTo>
                    <a:pt x="180" y="656"/>
                    <a:pt x="180" y="656"/>
                    <a:pt x="180" y="657"/>
                  </a:cubicBezTo>
                  <a:cubicBezTo>
                    <a:pt x="180" y="657"/>
                    <a:pt x="180" y="657"/>
                    <a:pt x="180" y="657"/>
                  </a:cubicBezTo>
                  <a:cubicBezTo>
                    <a:pt x="180" y="657"/>
                    <a:pt x="180" y="657"/>
                    <a:pt x="180" y="658"/>
                  </a:cubicBezTo>
                  <a:close/>
                  <a:moveTo>
                    <a:pt x="172" y="567"/>
                  </a:moveTo>
                  <a:cubicBezTo>
                    <a:pt x="172" y="567"/>
                    <a:pt x="172" y="567"/>
                    <a:pt x="171" y="568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2" y="568"/>
                    <a:pt x="172" y="568"/>
                    <a:pt x="172" y="568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ubicBezTo>
                    <a:pt x="172" y="568"/>
                    <a:pt x="172" y="569"/>
                    <a:pt x="172" y="569"/>
                  </a:cubicBezTo>
                  <a:cubicBezTo>
                    <a:pt x="172" y="569"/>
                    <a:pt x="172" y="569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1" y="570"/>
                    <a:pt x="171" y="570"/>
                    <a:pt x="171" y="570"/>
                  </a:cubicBezTo>
                  <a:cubicBezTo>
                    <a:pt x="171" y="570"/>
                    <a:pt x="172" y="572"/>
                    <a:pt x="170" y="572"/>
                  </a:cubicBezTo>
                  <a:cubicBezTo>
                    <a:pt x="170" y="574"/>
                    <a:pt x="172" y="577"/>
                    <a:pt x="170" y="578"/>
                  </a:cubicBezTo>
                  <a:cubicBezTo>
                    <a:pt x="171" y="595"/>
                    <a:pt x="171" y="612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1"/>
                    <a:pt x="173" y="632"/>
                    <a:pt x="173" y="633"/>
                  </a:cubicBezTo>
                  <a:cubicBezTo>
                    <a:pt x="173" y="634"/>
                    <a:pt x="173" y="635"/>
                    <a:pt x="173" y="636"/>
                  </a:cubicBezTo>
                  <a:cubicBezTo>
                    <a:pt x="173" y="636"/>
                    <a:pt x="173" y="637"/>
                    <a:pt x="173" y="637"/>
                  </a:cubicBezTo>
                  <a:cubicBezTo>
                    <a:pt x="173" y="637"/>
                    <a:pt x="173" y="637"/>
                    <a:pt x="173" y="637"/>
                  </a:cubicBezTo>
                  <a:cubicBezTo>
                    <a:pt x="173" y="638"/>
                    <a:pt x="173" y="638"/>
                    <a:pt x="173" y="639"/>
                  </a:cubicBezTo>
                  <a:cubicBezTo>
                    <a:pt x="173" y="639"/>
                    <a:pt x="173" y="640"/>
                    <a:pt x="173" y="640"/>
                  </a:cubicBezTo>
                  <a:cubicBezTo>
                    <a:pt x="173" y="640"/>
                    <a:pt x="173" y="640"/>
                    <a:pt x="173" y="640"/>
                  </a:cubicBezTo>
                  <a:cubicBezTo>
                    <a:pt x="173" y="641"/>
                    <a:pt x="173" y="640"/>
                    <a:pt x="173" y="640"/>
                  </a:cubicBezTo>
                  <a:cubicBezTo>
                    <a:pt x="174" y="640"/>
                    <a:pt x="174" y="639"/>
                    <a:pt x="173" y="639"/>
                  </a:cubicBezTo>
                  <a:cubicBezTo>
                    <a:pt x="173" y="638"/>
                    <a:pt x="173" y="638"/>
                    <a:pt x="174" y="637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4" y="639"/>
                    <a:pt x="174" y="639"/>
                    <a:pt x="174" y="639"/>
                  </a:cubicBezTo>
                  <a:cubicBezTo>
                    <a:pt x="174" y="639"/>
                    <a:pt x="174" y="638"/>
                    <a:pt x="174" y="638"/>
                  </a:cubicBezTo>
                  <a:cubicBezTo>
                    <a:pt x="174" y="638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4" y="637"/>
                    <a:pt x="174" y="637"/>
                    <a:pt x="174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8"/>
                    <a:pt x="175" y="638"/>
                    <a:pt x="175" y="638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7"/>
                    <a:pt x="175" y="637"/>
                    <a:pt x="175" y="637"/>
                  </a:cubicBezTo>
                  <a:cubicBezTo>
                    <a:pt x="175" y="636"/>
                    <a:pt x="175" y="636"/>
                    <a:pt x="175" y="635"/>
                  </a:cubicBezTo>
                  <a:cubicBezTo>
                    <a:pt x="174" y="635"/>
                    <a:pt x="174" y="636"/>
                    <a:pt x="173" y="636"/>
                  </a:cubicBezTo>
                  <a:cubicBezTo>
                    <a:pt x="173" y="635"/>
                    <a:pt x="173" y="634"/>
                    <a:pt x="173" y="633"/>
                  </a:cubicBezTo>
                  <a:cubicBezTo>
                    <a:pt x="173" y="632"/>
                    <a:pt x="173" y="631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30"/>
                    <a:pt x="173" y="630"/>
                    <a:pt x="173" y="630"/>
                  </a:cubicBezTo>
                  <a:cubicBezTo>
                    <a:pt x="173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74" y="629"/>
                    <a:pt x="174" y="630"/>
                    <a:pt x="175" y="630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5" y="629"/>
                    <a:pt x="175" y="629"/>
                    <a:pt x="175" y="629"/>
                  </a:cubicBezTo>
                  <a:cubicBezTo>
                    <a:pt x="176" y="628"/>
                    <a:pt x="175" y="627"/>
                    <a:pt x="176" y="626"/>
                  </a:cubicBezTo>
                  <a:cubicBezTo>
                    <a:pt x="176" y="626"/>
                    <a:pt x="176" y="626"/>
                    <a:pt x="175" y="625"/>
                  </a:cubicBezTo>
                  <a:cubicBezTo>
                    <a:pt x="177" y="624"/>
                    <a:pt x="175" y="623"/>
                    <a:pt x="176" y="621"/>
                  </a:cubicBezTo>
                  <a:cubicBezTo>
                    <a:pt x="176" y="621"/>
                    <a:pt x="175" y="621"/>
                    <a:pt x="175" y="621"/>
                  </a:cubicBezTo>
                  <a:cubicBezTo>
                    <a:pt x="175" y="618"/>
                    <a:pt x="176" y="616"/>
                    <a:pt x="175" y="614"/>
                  </a:cubicBezTo>
                  <a:cubicBezTo>
                    <a:pt x="176" y="612"/>
                    <a:pt x="175" y="611"/>
                    <a:pt x="175" y="609"/>
                  </a:cubicBezTo>
                  <a:cubicBezTo>
                    <a:pt x="175" y="608"/>
                    <a:pt x="176" y="605"/>
                    <a:pt x="175" y="604"/>
                  </a:cubicBezTo>
                  <a:cubicBezTo>
                    <a:pt x="175" y="602"/>
                    <a:pt x="175" y="601"/>
                    <a:pt x="175" y="600"/>
                  </a:cubicBezTo>
                  <a:cubicBezTo>
                    <a:pt x="175" y="599"/>
                    <a:pt x="174" y="599"/>
                    <a:pt x="174" y="599"/>
                  </a:cubicBezTo>
                  <a:cubicBezTo>
                    <a:pt x="174" y="599"/>
                    <a:pt x="174" y="598"/>
                    <a:pt x="174" y="597"/>
                  </a:cubicBezTo>
                  <a:cubicBezTo>
                    <a:pt x="174" y="596"/>
                    <a:pt x="174" y="595"/>
                    <a:pt x="174" y="594"/>
                  </a:cubicBezTo>
                  <a:cubicBezTo>
                    <a:pt x="174" y="594"/>
                    <a:pt x="175" y="594"/>
                    <a:pt x="175" y="594"/>
                  </a:cubicBezTo>
                  <a:cubicBezTo>
                    <a:pt x="175" y="593"/>
                    <a:pt x="174" y="593"/>
                    <a:pt x="174" y="593"/>
                  </a:cubicBezTo>
                  <a:cubicBezTo>
                    <a:pt x="174" y="592"/>
                    <a:pt x="174" y="590"/>
                    <a:pt x="174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174" y="588"/>
                    <a:pt x="174" y="586"/>
                    <a:pt x="174" y="585"/>
                  </a:cubicBezTo>
                  <a:cubicBezTo>
                    <a:pt x="174" y="584"/>
                    <a:pt x="174" y="583"/>
                    <a:pt x="174" y="581"/>
                  </a:cubicBezTo>
                  <a:cubicBezTo>
                    <a:pt x="173" y="578"/>
                    <a:pt x="174" y="575"/>
                    <a:pt x="173" y="573"/>
                  </a:cubicBezTo>
                  <a:cubicBezTo>
                    <a:pt x="173" y="572"/>
                    <a:pt x="173" y="572"/>
                    <a:pt x="173" y="572"/>
                  </a:cubicBezTo>
                  <a:cubicBezTo>
                    <a:pt x="173" y="571"/>
                    <a:pt x="173" y="571"/>
                    <a:pt x="172" y="571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70"/>
                    <a:pt x="173" y="570"/>
                    <a:pt x="173" y="570"/>
                  </a:cubicBezTo>
                  <a:cubicBezTo>
                    <a:pt x="173" y="569"/>
                    <a:pt x="173" y="568"/>
                    <a:pt x="172" y="567"/>
                  </a:cubicBezTo>
                  <a:cubicBezTo>
                    <a:pt x="172" y="567"/>
                    <a:pt x="172" y="567"/>
                    <a:pt x="172" y="567"/>
                  </a:cubicBezTo>
                  <a:close/>
                  <a:moveTo>
                    <a:pt x="179" y="623"/>
                  </a:moveTo>
                  <a:cubicBezTo>
                    <a:pt x="178" y="623"/>
                    <a:pt x="178" y="623"/>
                    <a:pt x="178" y="623"/>
                  </a:cubicBezTo>
                  <a:cubicBezTo>
                    <a:pt x="178" y="623"/>
                    <a:pt x="178" y="623"/>
                    <a:pt x="178" y="623"/>
                  </a:cubicBezTo>
                  <a:cubicBezTo>
                    <a:pt x="178" y="624"/>
                    <a:pt x="178" y="624"/>
                    <a:pt x="178" y="625"/>
                  </a:cubicBezTo>
                  <a:cubicBezTo>
                    <a:pt x="179" y="625"/>
                    <a:pt x="179" y="626"/>
                    <a:pt x="179" y="626"/>
                  </a:cubicBezTo>
                  <a:cubicBezTo>
                    <a:pt x="178" y="626"/>
                    <a:pt x="179" y="627"/>
                    <a:pt x="179" y="627"/>
                  </a:cubicBezTo>
                  <a:cubicBezTo>
                    <a:pt x="179" y="627"/>
                    <a:pt x="179" y="627"/>
                    <a:pt x="179" y="627"/>
                  </a:cubicBezTo>
                  <a:cubicBezTo>
                    <a:pt x="179" y="626"/>
                    <a:pt x="179" y="625"/>
                    <a:pt x="179" y="625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lose/>
                  <a:moveTo>
                    <a:pt x="186" y="612"/>
                  </a:moveTo>
                  <a:cubicBezTo>
                    <a:pt x="186" y="612"/>
                    <a:pt x="186" y="612"/>
                    <a:pt x="186" y="612"/>
                  </a:cubicBezTo>
                  <a:cubicBezTo>
                    <a:pt x="186" y="614"/>
                    <a:pt x="186" y="614"/>
                    <a:pt x="186" y="616"/>
                  </a:cubicBezTo>
                  <a:cubicBezTo>
                    <a:pt x="186" y="616"/>
                    <a:pt x="185" y="617"/>
                    <a:pt x="185" y="618"/>
                  </a:cubicBezTo>
                  <a:cubicBezTo>
                    <a:pt x="185" y="618"/>
                    <a:pt x="185" y="618"/>
                    <a:pt x="186" y="618"/>
                  </a:cubicBezTo>
                  <a:cubicBezTo>
                    <a:pt x="186" y="618"/>
                    <a:pt x="186" y="618"/>
                    <a:pt x="186" y="618"/>
                  </a:cubicBezTo>
                  <a:cubicBezTo>
                    <a:pt x="186" y="617"/>
                    <a:pt x="186" y="616"/>
                    <a:pt x="186" y="616"/>
                  </a:cubicBezTo>
                  <a:cubicBezTo>
                    <a:pt x="187" y="615"/>
                    <a:pt x="187" y="613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ubicBezTo>
                    <a:pt x="186" y="612"/>
                    <a:pt x="186" y="612"/>
                    <a:pt x="186" y="612"/>
                  </a:cubicBezTo>
                  <a:close/>
                  <a:moveTo>
                    <a:pt x="178" y="609"/>
                  </a:moveTo>
                  <a:cubicBezTo>
                    <a:pt x="178" y="609"/>
                    <a:pt x="178" y="608"/>
                    <a:pt x="178" y="608"/>
                  </a:cubicBezTo>
                  <a:cubicBezTo>
                    <a:pt x="178" y="608"/>
                    <a:pt x="178" y="608"/>
                    <a:pt x="178" y="608"/>
                  </a:cubicBezTo>
                  <a:cubicBezTo>
                    <a:pt x="178" y="608"/>
                    <a:pt x="178" y="609"/>
                    <a:pt x="178" y="609"/>
                  </a:cubicBezTo>
                  <a:cubicBezTo>
                    <a:pt x="177" y="610"/>
                    <a:pt x="178" y="611"/>
                    <a:pt x="178" y="612"/>
                  </a:cubicBezTo>
                  <a:cubicBezTo>
                    <a:pt x="178" y="613"/>
                    <a:pt x="178" y="614"/>
                    <a:pt x="178" y="614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8" y="615"/>
                    <a:pt x="178" y="615"/>
                    <a:pt x="178" y="615"/>
                  </a:cubicBezTo>
                  <a:cubicBezTo>
                    <a:pt x="179" y="614"/>
                    <a:pt x="178" y="613"/>
                    <a:pt x="178" y="612"/>
                  </a:cubicBezTo>
                  <a:cubicBezTo>
                    <a:pt x="178" y="611"/>
                    <a:pt x="178" y="610"/>
                    <a:pt x="178" y="609"/>
                  </a:cubicBezTo>
                  <a:close/>
                  <a:moveTo>
                    <a:pt x="178" y="604"/>
                  </a:moveTo>
                  <a:cubicBezTo>
                    <a:pt x="178" y="604"/>
                    <a:pt x="178" y="604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ubicBezTo>
                    <a:pt x="178" y="605"/>
                    <a:pt x="178" y="606"/>
                    <a:pt x="178" y="606"/>
                  </a:cubicBezTo>
                  <a:cubicBezTo>
                    <a:pt x="178" y="606"/>
                    <a:pt x="178" y="607"/>
                    <a:pt x="178" y="607"/>
                  </a:cubicBezTo>
                  <a:cubicBezTo>
                    <a:pt x="178" y="607"/>
                    <a:pt x="178" y="606"/>
                    <a:pt x="178" y="606"/>
                  </a:cubicBezTo>
                  <a:cubicBezTo>
                    <a:pt x="178" y="606"/>
                    <a:pt x="178" y="605"/>
                    <a:pt x="178" y="604"/>
                  </a:cubicBezTo>
                  <a:cubicBezTo>
                    <a:pt x="178" y="604"/>
                    <a:pt x="178" y="604"/>
                    <a:pt x="178" y="604"/>
                  </a:cubicBezTo>
                  <a:close/>
                  <a:moveTo>
                    <a:pt x="128" y="643"/>
                  </a:move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3"/>
                    <a:pt x="128" y="643"/>
                    <a:pt x="128" y="643"/>
                  </a:cubicBezTo>
                  <a:cubicBezTo>
                    <a:pt x="128" y="644"/>
                    <a:pt x="128" y="644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5"/>
                    <a:pt x="128" y="645"/>
                    <a:pt x="128" y="645"/>
                  </a:cubicBezTo>
                  <a:cubicBezTo>
                    <a:pt x="128" y="644"/>
                    <a:pt x="128" y="644"/>
                    <a:pt x="128" y="643"/>
                  </a:cubicBezTo>
                  <a:close/>
                  <a:moveTo>
                    <a:pt x="128" y="638"/>
                  </a:move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8"/>
                    <a:pt x="128" y="638"/>
                    <a:pt x="128" y="638"/>
                  </a:cubicBezTo>
                  <a:cubicBezTo>
                    <a:pt x="128" y="639"/>
                    <a:pt x="128" y="639"/>
                    <a:pt x="128" y="639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40"/>
                  </a:cubicBezTo>
                  <a:cubicBezTo>
                    <a:pt x="128" y="640"/>
                    <a:pt x="128" y="640"/>
                    <a:pt x="128" y="639"/>
                  </a:cubicBezTo>
                  <a:cubicBezTo>
                    <a:pt x="128" y="639"/>
                    <a:pt x="128" y="639"/>
                    <a:pt x="128" y="638"/>
                  </a:cubicBezTo>
                  <a:close/>
                  <a:moveTo>
                    <a:pt x="128" y="634"/>
                  </a:moveTo>
                  <a:cubicBezTo>
                    <a:pt x="128" y="633"/>
                    <a:pt x="128" y="632"/>
                    <a:pt x="128" y="632"/>
                  </a:cubicBezTo>
                  <a:cubicBezTo>
                    <a:pt x="128" y="632"/>
                    <a:pt x="128" y="632"/>
                    <a:pt x="128" y="632"/>
                  </a:cubicBezTo>
                  <a:cubicBezTo>
                    <a:pt x="128" y="632"/>
                    <a:pt x="127" y="632"/>
                    <a:pt x="127" y="632"/>
                  </a:cubicBezTo>
                  <a:cubicBezTo>
                    <a:pt x="127" y="632"/>
                    <a:pt x="127" y="632"/>
                    <a:pt x="127" y="632"/>
                  </a:cubicBezTo>
                  <a:cubicBezTo>
                    <a:pt x="128" y="632"/>
                    <a:pt x="128" y="633"/>
                    <a:pt x="128" y="634"/>
                  </a:cubicBezTo>
                  <a:cubicBezTo>
                    <a:pt x="128" y="634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4"/>
                    <a:pt x="128" y="634"/>
                  </a:cubicBezTo>
                  <a:close/>
                  <a:moveTo>
                    <a:pt x="183" y="572"/>
                  </a:moveTo>
                  <a:cubicBezTo>
                    <a:pt x="183" y="573"/>
                    <a:pt x="183" y="573"/>
                    <a:pt x="183" y="574"/>
                  </a:cubicBezTo>
                  <a:cubicBezTo>
                    <a:pt x="183" y="574"/>
                    <a:pt x="183" y="575"/>
                    <a:pt x="183" y="575"/>
                  </a:cubicBezTo>
                  <a:cubicBezTo>
                    <a:pt x="183" y="575"/>
                    <a:pt x="183" y="575"/>
                    <a:pt x="183" y="575"/>
                  </a:cubicBezTo>
                  <a:cubicBezTo>
                    <a:pt x="184" y="575"/>
                    <a:pt x="184" y="575"/>
                    <a:pt x="184" y="575"/>
                  </a:cubicBezTo>
                  <a:cubicBezTo>
                    <a:pt x="184" y="575"/>
                    <a:pt x="184" y="574"/>
                    <a:pt x="183" y="574"/>
                  </a:cubicBezTo>
                  <a:cubicBezTo>
                    <a:pt x="183" y="573"/>
                    <a:pt x="183" y="573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3" y="572"/>
                    <a:pt x="183" y="572"/>
                    <a:pt x="183" y="572"/>
                  </a:cubicBezTo>
                  <a:close/>
                  <a:moveTo>
                    <a:pt x="127" y="606"/>
                  </a:moveTo>
                  <a:cubicBezTo>
                    <a:pt x="127" y="606"/>
                    <a:pt x="127" y="606"/>
                    <a:pt x="127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6"/>
                    <a:pt x="126" y="606"/>
                    <a:pt x="126" y="606"/>
                  </a:cubicBezTo>
                  <a:cubicBezTo>
                    <a:pt x="126" y="607"/>
                    <a:pt x="126" y="609"/>
                    <a:pt x="126" y="610"/>
                  </a:cubicBezTo>
                  <a:cubicBezTo>
                    <a:pt x="126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09"/>
                  </a:cubicBezTo>
                  <a:cubicBezTo>
                    <a:pt x="126" y="609"/>
                    <a:pt x="126" y="607"/>
                    <a:pt x="127" y="606"/>
                  </a:cubicBezTo>
                  <a:close/>
                  <a:moveTo>
                    <a:pt x="126" y="591"/>
                  </a:moveTo>
                  <a:cubicBezTo>
                    <a:pt x="126" y="591"/>
                    <a:pt x="126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1"/>
                    <a:pt x="125" y="591"/>
                    <a:pt x="125" y="591"/>
                  </a:cubicBezTo>
                  <a:cubicBezTo>
                    <a:pt x="125" y="593"/>
                    <a:pt x="125" y="595"/>
                    <a:pt x="126" y="596"/>
                  </a:cubicBezTo>
                  <a:cubicBezTo>
                    <a:pt x="126" y="599"/>
                    <a:pt x="126" y="601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4"/>
                    <a:pt x="126" y="604"/>
                    <a:pt x="126" y="604"/>
                  </a:cubicBezTo>
                  <a:cubicBezTo>
                    <a:pt x="126" y="601"/>
                    <a:pt x="126" y="599"/>
                    <a:pt x="126" y="596"/>
                  </a:cubicBezTo>
                  <a:cubicBezTo>
                    <a:pt x="126" y="594"/>
                    <a:pt x="126" y="593"/>
                    <a:pt x="126" y="591"/>
                  </a:cubicBezTo>
                  <a:close/>
                  <a:moveTo>
                    <a:pt x="125" y="586"/>
                  </a:move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5"/>
                  </a:cubicBezTo>
                  <a:cubicBezTo>
                    <a:pt x="125" y="585"/>
                    <a:pt x="125" y="585"/>
                    <a:pt x="125" y="586"/>
                  </a:cubicBezTo>
                  <a:cubicBezTo>
                    <a:pt x="125" y="586"/>
                    <a:pt x="125" y="586"/>
                    <a:pt x="125" y="586"/>
                  </a:cubicBezTo>
                  <a:cubicBezTo>
                    <a:pt x="125" y="586"/>
                    <a:pt x="125" y="587"/>
                    <a:pt x="125" y="587"/>
                  </a:cubicBezTo>
                  <a:cubicBezTo>
                    <a:pt x="125" y="587"/>
                    <a:pt x="125" y="586"/>
                    <a:pt x="125" y="586"/>
                  </a:cubicBezTo>
                  <a:close/>
                  <a:moveTo>
                    <a:pt x="168" y="544"/>
                  </a:moveTo>
                  <a:cubicBezTo>
                    <a:pt x="168" y="543"/>
                    <a:pt x="168" y="542"/>
                    <a:pt x="168" y="542"/>
                  </a:cubicBezTo>
                  <a:cubicBezTo>
                    <a:pt x="168" y="542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2"/>
                    <a:pt x="168" y="543"/>
                    <a:pt x="168" y="544"/>
                  </a:cubicBezTo>
                  <a:cubicBezTo>
                    <a:pt x="168" y="545"/>
                    <a:pt x="168" y="545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6"/>
                    <a:pt x="168" y="546"/>
                    <a:pt x="168" y="546"/>
                  </a:cubicBezTo>
                  <a:cubicBezTo>
                    <a:pt x="168" y="545"/>
                    <a:pt x="168" y="545"/>
                    <a:pt x="168" y="544"/>
                  </a:cubicBezTo>
                  <a:close/>
                  <a:moveTo>
                    <a:pt x="174" y="530"/>
                  </a:moveTo>
                  <a:cubicBezTo>
                    <a:pt x="174" y="531"/>
                    <a:pt x="174" y="531"/>
                    <a:pt x="174" y="531"/>
                  </a:cubicBezTo>
                  <a:cubicBezTo>
                    <a:pt x="174" y="532"/>
                    <a:pt x="174" y="532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1"/>
                  </a:cubicBezTo>
                  <a:cubicBezTo>
                    <a:pt x="174" y="531"/>
                    <a:pt x="174" y="531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ubicBezTo>
                    <a:pt x="174" y="530"/>
                    <a:pt x="174" y="530"/>
                    <a:pt x="174" y="530"/>
                  </a:cubicBezTo>
                  <a:close/>
                  <a:moveTo>
                    <a:pt x="167" y="529"/>
                  </a:moveTo>
                  <a:cubicBezTo>
                    <a:pt x="167" y="529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7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8"/>
                    <a:pt x="167" y="528"/>
                  </a:cubicBezTo>
                  <a:cubicBezTo>
                    <a:pt x="167" y="528"/>
                    <a:pt x="167" y="529"/>
                    <a:pt x="167" y="529"/>
                  </a:cubicBezTo>
                  <a:cubicBezTo>
                    <a:pt x="167" y="530"/>
                    <a:pt x="167" y="530"/>
                    <a:pt x="167" y="531"/>
                  </a:cubicBezTo>
                  <a:cubicBezTo>
                    <a:pt x="167" y="531"/>
                    <a:pt x="167" y="531"/>
                    <a:pt x="168" y="531"/>
                  </a:cubicBezTo>
                  <a:cubicBezTo>
                    <a:pt x="168" y="531"/>
                    <a:pt x="168" y="531"/>
                    <a:pt x="168" y="531"/>
                  </a:cubicBezTo>
                  <a:cubicBezTo>
                    <a:pt x="167" y="530"/>
                    <a:pt x="167" y="530"/>
                    <a:pt x="167" y="529"/>
                  </a:cubicBezTo>
                  <a:close/>
                  <a:moveTo>
                    <a:pt x="170" y="514"/>
                  </a:moveTo>
                  <a:cubicBezTo>
                    <a:pt x="170" y="514"/>
                    <a:pt x="170" y="515"/>
                    <a:pt x="170" y="515"/>
                  </a:cubicBezTo>
                  <a:cubicBezTo>
                    <a:pt x="170" y="515"/>
                    <a:pt x="170" y="515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170" y="515"/>
                    <a:pt x="170" y="515"/>
                    <a:pt x="170" y="515"/>
                  </a:cubicBezTo>
                  <a:cubicBezTo>
                    <a:pt x="170" y="515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ubicBezTo>
                    <a:pt x="170" y="514"/>
                    <a:pt x="170" y="514"/>
                    <a:pt x="170" y="514"/>
                  </a:cubicBezTo>
                  <a:close/>
                  <a:moveTo>
                    <a:pt x="168" y="514"/>
                  </a:move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3"/>
                    <a:pt x="168" y="513"/>
                    <a:pt x="168" y="513"/>
                  </a:cubicBezTo>
                  <a:cubicBezTo>
                    <a:pt x="168" y="514"/>
                    <a:pt x="168" y="514"/>
                    <a:pt x="168" y="514"/>
                  </a:cubicBezTo>
                  <a:cubicBezTo>
                    <a:pt x="168" y="514"/>
                    <a:pt x="168" y="514"/>
                    <a:pt x="168" y="514"/>
                  </a:cubicBezTo>
                  <a:close/>
                  <a:moveTo>
                    <a:pt x="167" y="509"/>
                  </a:moveTo>
                  <a:cubicBezTo>
                    <a:pt x="166" y="510"/>
                    <a:pt x="166" y="511"/>
                    <a:pt x="166" y="511"/>
                  </a:cubicBezTo>
                  <a:cubicBezTo>
                    <a:pt x="166" y="511"/>
                    <a:pt x="166" y="512"/>
                    <a:pt x="166" y="512"/>
                  </a:cubicBezTo>
                  <a:cubicBezTo>
                    <a:pt x="166" y="512"/>
                    <a:pt x="166" y="512"/>
                    <a:pt x="167" y="512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7" y="512"/>
                    <a:pt x="167" y="511"/>
                    <a:pt x="167" y="511"/>
                  </a:cubicBezTo>
                  <a:cubicBezTo>
                    <a:pt x="167" y="511"/>
                    <a:pt x="167" y="510"/>
                    <a:pt x="167" y="510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67" y="509"/>
                    <a:pt x="167" y="509"/>
                    <a:pt x="167" y="509"/>
                  </a:cubicBezTo>
                  <a:close/>
                  <a:moveTo>
                    <a:pt x="168" y="511"/>
                  </a:moveTo>
                  <a:cubicBezTo>
                    <a:pt x="168" y="511"/>
                    <a:pt x="168" y="511"/>
                    <a:pt x="168" y="511"/>
                  </a:cubicBezTo>
                  <a:cubicBezTo>
                    <a:pt x="169" y="510"/>
                    <a:pt x="168" y="509"/>
                    <a:pt x="168" y="508"/>
                  </a:cubicBezTo>
                  <a:cubicBezTo>
                    <a:pt x="168" y="507"/>
                    <a:pt x="168" y="506"/>
                    <a:pt x="168" y="505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5"/>
                    <a:pt x="167" y="505"/>
                    <a:pt x="167" y="505"/>
                  </a:cubicBezTo>
                  <a:cubicBezTo>
                    <a:pt x="167" y="506"/>
                    <a:pt x="167" y="507"/>
                    <a:pt x="168" y="508"/>
                  </a:cubicBezTo>
                  <a:cubicBezTo>
                    <a:pt x="168" y="509"/>
                    <a:pt x="168" y="510"/>
                    <a:pt x="168" y="511"/>
                  </a:cubicBezTo>
                  <a:cubicBezTo>
                    <a:pt x="167" y="511"/>
                    <a:pt x="168" y="511"/>
                    <a:pt x="168" y="511"/>
                  </a:cubicBezTo>
                  <a:close/>
                  <a:moveTo>
                    <a:pt x="166" y="488"/>
                  </a:move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6" y="489"/>
                    <a:pt x="166" y="489"/>
                    <a:pt x="166" y="489"/>
                  </a:cubicBezTo>
                  <a:cubicBezTo>
                    <a:pt x="166" y="489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90"/>
                    <a:pt x="166" y="490"/>
                    <a:pt x="166" y="490"/>
                  </a:cubicBezTo>
                  <a:cubicBezTo>
                    <a:pt x="166" y="489"/>
                    <a:pt x="166" y="489"/>
                    <a:pt x="166" y="489"/>
                  </a:cubicBezTo>
                  <a:lnTo>
                    <a:pt x="166" y="488"/>
                  </a:lnTo>
                  <a:close/>
                  <a:moveTo>
                    <a:pt x="172" y="477"/>
                  </a:moveTo>
                  <a:cubicBezTo>
                    <a:pt x="172" y="477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9"/>
                    <a:pt x="172" y="479"/>
                  </a:cubicBezTo>
                  <a:cubicBezTo>
                    <a:pt x="172" y="479"/>
                    <a:pt x="172" y="478"/>
                    <a:pt x="172" y="478"/>
                  </a:cubicBezTo>
                  <a:cubicBezTo>
                    <a:pt x="172" y="478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ubicBezTo>
                    <a:pt x="172" y="477"/>
                    <a:pt x="172" y="477"/>
                    <a:pt x="172" y="477"/>
                  </a:cubicBezTo>
                  <a:close/>
                  <a:moveTo>
                    <a:pt x="165" y="457"/>
                  </a:moveTo>
                  <a:cubicBezTo>
                    <a:pt x="165" y="457"/>
                    <a:pt x="165" y="457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5"/>
                    <a:pt x="165" y="454"/>
                    <a:pt x="165" y="452"/>
                  </a:cubicBezTo>
                  <a:cubicBezTo>
                    <a:pt x="165" y="451"/>
                    <a:pt x="165" y="451"/>
                    <a:pt x="165" y="450"/>
                  </a:cubicBezTo>
                  <a:cubicBezTo>
                    <a:pt x="165" y="450"/>
                    <a:pt x="165" y="450"/>
                    <a:pt x="165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0"/>
                    <a:pt x="164" y="450"/>
                    <a:pt x="164" y="450"/>
                  </a:cubicBezTo>
                  <a:cubicBezTo>
                    <a:pt x="164" y="451"/>
                    <a:pt x="164" y="451"/>
                    <a:pt x="164" y="452"/>
                  </a:cubicBezTo>
                  <a:cubicBezTo>
                    <a:pt x="164" y="454"/>
                    <a:pt x="164" y="455"/>
                    <a:pt x="165" y="457"/>
                  </a:cubicBezTo>
                  <a:cubicBezTo>
                    <a:pt x="164" y="458"/>
                    <a:pt x="164" y="459"/>
                    <a:pt x="165" y="460"/>
                  </a:cubicBezTo>
                  <a:cubicBezTo>
                    <a:pt x="165" y="461"/>
                    <a:pt x="165" y="462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3"/>
                    <a:pt x="165" y="463"/>
                    <a:pt x="165" y="463"/>
                  </a:cubicBezTo>
                  <a:cubicBezTo>
                    <a:pt x="165" y="462"/>
                    <a:pt x="165" y="461"/>
                    <a:pt x="165" y="460"/>
                  </a:cubicBezTo>
                  <a:cubicBezTo>
                    <a:pt x="165" y="459"/>
                    <a:pt x="165" y="458"/>
                    <a:pt x="165" y="457"/>
                  </a:cubicBezTo>
                  <a:close/>
                  <a:moveTo>
                    <a:pt x="166" y="459"/>
                  </a:moveTo>
                  <a:cubicBezTo>
                    <a:pt x="166" y="458"/>
                    <a:pt x="166" y="457"/>
                    <a:pt x="166" y="457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7" y="454"/>
                    <a:pt x="166" y="451"/>
                    <a:pt x="166" y="448"/>
                  </a:cubicBezTo>
                  <a:cubicBezTo>
                    <a:pt x="166" y="447"/>
                    <a:pt x="166" y="445"/>
                    <a:pt x="166" y="444"/>
                  </a:cubicBezTo>
                  <a:cubicBezTo>
                    <a:pt x="166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4"/>
                    <a:pt x="165" y="444"/>
                    <a:pt x="165" y="444"/>
                  </a:cubicBezTo>
                  <a:cubicBezTo>
                    <a:pt x="165" y="446"/>
                    <a:pt x="165" y="447"/>
                    <a:pt x="165" y="448"/>
                  </a:cubicBezTo>
                  <a:cubicBezTo>
                    <a:pt x="165" y="451"/>
                    <a:pt x="166" y="454"/>
                    <a:pt x="165" y="457"/>
                  </a:cubicBezTo>
                  <a:cubicBezTo>
                    <a:pt x="165" y="457"/>
                    <a:pt x="165" y="457"/>
                    <a:pt x="165" y="457"/>
                  </a:cubicBezTo>
                  <a:cubicBezTo>
                    <a:pt x="165" y="458"/>
                    <a:pt x="165" y="458"/>
                    <a:pt x="165" y="459"/>
                  </a:cubicBezTo>
                  <a:cubicBezTo>
                    <a:pt x="166" y="461"/>
                    <a:pt x="166" y="463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9"/>
                    <a:pt x="166" y="473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7"/>
                    <a:pt x="166" y="477"/>
                    <a:pt x="166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5"/>
                    <a:pt x="165" y="473"/>
                    <a:pt x="165" y="471"/>
                  </a:cubicBezTo>
                  <a:cubicBezTo>
                    <a:pt x="165" y="470"/>
                    <a:pt x="165" y="469"/>
                    <a:pt x="165" y="469"/>
                  </a:cubicBezTo>
                  <a:cubicBezTo>
                    <a:pt x="165" y="469"/>
                    <a:pt x="165" y="468"/>
                    <a:pt x="165" y="468"/>
                  </a:cubicBezTo>
                  <a:cubicBezTo>
                    <a:pt x="165" y="468"/>
                    <a:pt x="165" y="468"/>
                    <a:pt x="165" y="469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5" y="469"/>
                    <a:pt x="165" y="470"/>
                    <a:pt x="165" y="471"/>
                  </a:cubicBezTo>
                  <a:cubicBezTo>
                    <a:pt x="165" y="473"/>
                    <a:pt x="165" y="475"/>
                    <a:pt x="166" y="476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5" y="478"/>
                    <a:pt x="165" y="479"/>
                    <a:pt x="165" y="480"/>
                  </a:cubicBezTo>
                  <a:cubicBezTo>
                    <a:pt x="165" y="482"/>
                    <a:pt x="166" y="483"/>
                    <a:pt x="165" y="484"/>
                  </a:cubicBezTo>
                  <a:cubicBezTo>
                    <a:pt x="165" y="484"/>
                    <a:pt x="165" y="484"/>
                    <a:pt x="166" y="484"/>
                  </a:cubicBezTo>
                  <a:cubicBezTo>
                    <a:pt x="166" y="484"/>
                    <a:pt x="166" y="484"/>
                    <a:pt x="166" y="484"/>
                  </a:cubicBezTo>
                  <a:cubicBezTo>
                    <a:pt x="166" y="483"/>
                    <a:pt x="166" y="482"/>
                    <a:pt x="166" y="480"/>
                  </a:cubicBezTo>
                  <a:cubicBezTo>
                    <a:pt x="166" y="479"/>
                    <a:pt x="166" y="478"/>
                    <a:pt x="166" y="477"/>
                  </a:cubicBezTo>
                  <a:cubicBezTo>
                    <a:pt x="166" y="478"/>
                    <a:pt x="166" y="480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3"/>
                    <a:pt x="166" y="483"/>
                    <a:pt x="167" y="483"/>
                  </a:cubicBezTo>
                  <a:cubicBezTo>
                    <a:pt x="167" y="483"/>
                    <a:pt x="167" y="484"/>
                    <a:pt x="167" y="483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7" y="483"/>
                    <a:pt x="167" y="483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8" y="479"/>
                    <a:pt x="169" y="477"/>
                    <a:pt x="169" y="475"/>
                  </a:cubicBezTo>
                  <a:cubicBezTo>
                    <a:pt x="169" y="474"/>
                    <a:pt x="168" y="474"/>
                    <a:pt x="168" y="473"/>
                  </a:cubicBezTo>
                  <a:cubicBezTo>
                    <a:pt x="168" y="473"/>
                    <a:pt x="168" y="472"/>
                    <a:pt x="168" y="471"/>
                  </a:cubicBezTo>
                  <a:cubicBezTo>
                    <a:pt x="168" y="471"/>
                    <a:pt x="167" y="470"/>
                    <a:pt x="167" y="470"/>
                  </a:cubicBezTo>
                  <a:cubicBezTo>
                    <a:pt x="167" y="468"/>
                    <a:pt x="168" y="465"/>
                    <a:pt x="166" y="465"/>
                  </a:cubicBezTo>
                  <a:cubicBezTo>
                    <a:pt x="167" y="463"/>
                    <a:pt x="166" y="461"/>
                    <a:pt x="166" y="459"/>
                  </a:cubicBezTo>
                  <a:close/>
                  <a:moveTo>
                    <a:pt x="178" y="450"/>
                  </a:moveTo>
                  <a:cubicBezTo>
                    <a:pt x="179" y="450"/>
                    <a:pt x="179" y="450"/>
                    <a:pt x="179" y="450"/>
                  </a:cubicBezTo>
                  <a:cubicBezTo>
                    <a:pt x="179" y="451"/>
                    <a:pt x="179" y="452"/>
                    <a:pt x="179" y="453"/>
                  </a:cubicBezTo>
                  <a:cubicBezTo>
                    <a:pt x="179" y="453"/>
                    <a:pt x="178" y="454"/>
                    <a:pt x="178" y="454"/>
                  </a:cubicBezTo>
                  <a:cubicBezTo>
                    <a:pt x="178" y="454"/>
                    <a:pt x="178" y="454"/>
                    <a:pt x="178" y="454"/>
                  </a:cubicBezTo>
                  <a:cubicBezTo>
                    <a:pt x="180" y="454"/>
                    <a:pt x="179" y="456"/>
                    <a:pt x="180" y="457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80" y="457"/>
                    <a:pt x="179" y="457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79" y="458"/>
                    <a:pt x="179" y="458"/>
                    <a:pt x="179" y="458"/>
                  </a:cubicBezTo>
                  <a:cubicBezTo>
                    <a:pt x="180" y="459"/>
                    <a:pt x="181" y="463"/>
                    <a:pt x="180" y="466"/>
                  </a:cubicBezTo>
                  <a:cubicBezTo>
                    <a:pt x="180" y="466"/>
                    <a:pt x="180" y="466"/>
                    <a:pt x="181" y="467"/>
                  </a:cubicBezTo>
                  <a:cubicBezTo>
                    <a:pt x="180" y="468"/>
                    <a:pt x="181" y="470"/>
                    <a:pt x="180" y="472"/>
                  </a:cubicBezTo>
                  <a:cubicBezTo>
                    <a:pt x="178" y="472"/>
                    <a:pt x="179" y="470"/>
                    <a:pt x="179" y="470"/>
                  </a:cubicBezTo>
                  <a:cubicBezTo>
                    <a:pt x="179" y="469"/>
                    <a:pt x="178" y="469"/>
                    <a:pt x="178" y="469"/>
                  </a:cubicBezTo>
                  <a:cubicBezTo>
                    <a:pt x="178" y="469"/>
                    <a:pt x="178" y="468"/>
                    <a:pt x="178" y="468"/>
                  </a:cubicBezTo>
                  <a:cubicBezTo>
                    <a:pt x="178" y="468"/>
                    <a:pt x="178" y="467"/>
                    <a:pt x="178" y="467"/>
                  </a:cubicBezTo>
                  <a:cubicBezTo>
                    <a:pt x="178" y="465"/>
                    <a:pt x="179" y="464"/>
                    <a:pt x="178" y="463"/>
                  </a:cubicBezTo>
                  <a:cubicBezTo>
                    <a:pt x="179" y="462"/>
                    <a:pt x="177" y="459"/>
                    <a:pt x="178" y="458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6"/>
                    <a:pt x="177" y="455"/>
                    <a:pt x="178" y="454"/>
                  </a:cubicBezTo>
                  <a:cubicBezTo>
                    <a:pt x="178" y="453"/>
                    <a:pt x="178" y="453"/>
                    <a:pt x="178" y="453"/>
                  </a:cubicBezTo>
                  <a:cubicBezTo>
                    <a:pt x="178" y="452"/>
                    <a:pt x="179" y="451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ubicBezTo>
                    <a:pt x="178" y="450"/>
                    <a:pt x="178" y="450"/>
                    <a:pt x="178" y="450"/>
                  </a:cubicBezTo>
                  <a:close/>
                  <a:moveTo>
                    <a:pt x="179" y="457"/>
                  </a:moveTo>
                  <a:cubicBezTo>
                    <a:pt x="179" y="457"/>
                    <a:pt x="179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7"/>
                  </a:cubicBezTo>
                  <a:cubicBezTo>
                    <a:pt x="178" y="457"/>
                    <a:pt x="178" y="457"/>
                    <a:pt x="178" y="458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9" y="458"/>
                    <a:pt x="179" y="457"/>
                  </a:cubicBezTo>
                  <a:cubicBezTo>
                    <a:pt x="179" y="457"/>
                    <a:pt x="179" y="457"/>
                    <a:pt x="179" y="457"/>
                  </a:cubicBezTo>
                  <a:close/>
                  <a:moveTo>
                    <a:pt x="164" y="442"/>
                  </a:move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3"/>
                    <a:pt x="164" y="442"/>
                    <a:pt x="164" y="442"/>
                  </a:cubicBezTo>
                  <a:close/>
                  <a:moveTo>
                    <a:pt x="164" y="421"/>
                  </a:moveTo>
                  <a:cubicBezTo>
                    <a:pt x="164" y="422"/>
                    <a:pt x="164" y="423"/>
                    <a:pt x="164" y="424"/>
                  </a:cubicBezTo>
                  <a:cubicBezTo>
                    <a:pt x="164" y="425"/>
                    <a:pt x="164" y="426"/>
                    <a:pt x="164" y="427"/>
                  </a:cubicBezTo>
                  <a:cubicBezTo>
                    <a:pt x="164" y="427"/>
                    <a:pt x="164" y="427"/>
                    <a:pt x="165" y="427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65" y="426"/>
                    <a:pt x="165" y="425"/>
                    <a:pt x="165" y="424"/>
                  </a:cubicBezTo>
                  <a:cubicBezTo>
                    <a:pt x="165" y="423"/>
                    <a:pt x="164" y="422"/>
                    <a:pt x="164" y="422"/>
                  </a:cubicBezTo>
                  <a:cubicBezTo>
                    <a:pt x="165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lose/>
                  <a:moveTo>
                    <a:pt x="162" y="394"/>
                  </a:moveTo>
                  <a:cubicBezTo>
                    <a:pt x="162" y="397"/>
                    <a:pt x="162" y="400"/>
                    <a:pt x="163" y="402"/>
                  </a:cubicBezTo>
                  <a:cubicBezTo>
                    <a:pt x="163" y="406"/>
                    <a:pt x="163" y="410"/>
                    <a:pt x="163" y="413"/>
                  </a:cubicBezTo>
                  <a:cubicBezTo>
                    <a:pt x="163" y="413"/>
                    <a:pt x="163" y="413"/>
                    <a:pt x="163" y="413"/>
                  </a:cubicBezTo>
                  <a:cubicBezTo>
                    <a:pt x="163" y="413"/>
                    <a:pt x="164" y="413"/>
                    <a:pt x="164" y="413"/>
                  </a:cubicBezTo>
                  <a:cubicBezTo>
                    <a:pt x="164" y="410"/>
                    <a:pt x="164" y="406"/>
                    <a:pt x="163" y="402"/>
                  </a:cubicBezTo>
                  <a:cubicBezTo>
                    <a:pt x="163" y="400"/>
                    <a:pt x="163" y="397"/>
                    <a:pt x="163" y="394"/>
                  </a:cubicBezTo>
                  <a:cubicBezTo>
                    <a:pt x="163" y="394"/>
                    <a:pt x="163" y="394"/>
                    <a:pt x="163" y="394"/>
                  </a:cubicBezTo>
                  <a:cubicBezTo>
                    <a:pt x="163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lose/>
                  <a:moveTo>
                    <a:pt x="162" y="400"/>
                  </a:moveTo>
                  <a:cubicBezTo>
                    <a:pt x="162" y="399"/>
                    <a:pt x="161" y="399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1" y="400"/>
                    <a:pt x="161" y="400"/>
                    <a:pt x="161" y="400"/>
                  </a:cubicBezTo>
                  <a:cubicBezTo>
                    <a:pt x="162" y="400"/>
                    <a:pt x="162" y="401"/>
                    <a:pt x="162" y="401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2"/>
                    <a:pt x="162" y="402"/>
                    <a:pt x="162" y="402"/>
                  </a:cubicBezTo>
                  <a:cubicBezTo>
                    <a:pt x="162" y="401"/>
                    <a:pt x="162" y="401"/>
                    <a:pt x="162" y="401"/>
                  </a:cubicBezTo>
                  <a:cubicBezTo>
                    <a:pt x="162" y="401"/>
                    <a:pt x="162" y="400"/>
                    <a:pt x="162" y="400"/>
                  </a:cubicBezTo>
                  <a:close/>
                  <a:moveTo>
                    <a:pt x="161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1" y="387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1" y="388"/>
                    <a:pt x="161" y="387"/>
                    <a:pt x="161" y="387"/>
                  </a:cubicBezTo>
                  <a:close/>
                  <a:moveTo>
                    <a:pt x="161" y="380"/>
                  </a:moveTo>
                  <a:cubicBezTo>
                    <a:pt x="161" y="380"/>
                    <a:pt x="161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0" y="380"/>
                    <a:pt x="160" y="381"/>
                    <a:pt x="160" y="381"/>
                  </a:cubicBezTo>
                  <a:cubicBezTo>
                    <a:pt x="160" y="382"/>
                    <a:pt x="161" y="383"/>
                    <a:pt x="160" y="384"/>
                  </a:cubicBezTo>
                  <a:cubicBezTo>
                    <a:pt x="160" y="384"/>
                    <a:pt x="161" y="385"/>
                    <a:pt x="161" y="385"/>
                  </a:cubicBezTo>
                  <a:cubicBezTo>
                    <a:pt x="161" y="385"/>
                    <a:pt x="161" y="384"/>
                    <a:pt x="161" y="384"/>
                  </a:cubicBezTo>
                  <a:cubicBezTo>
                    <a:pt x="161" y="383"/>
                    <a:pt x="161" y="382"/>
                    <a:pt x="161" y="381"/>
                  </a:cubicBezTo>
                  <a:cubicBezTo>
                    <a:pt x="161" y="381"/>
                    <a:pt x="161" y="380"/>
                    <a:pt x="161" y="380"/>
                  </a:cubicBezTo>
                  <a:close/>
                  <a:moveTo>
                    <a:pt x="160" y="374"/>
                  </a:move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4"/>
                    <a:pt x="160" y="374"/>
                    <a:pt x="160" y="374"/>
                  </a:cubicBezTo>
                  <a:cubicBezTo>
                    <a:pt x="160" y="375"/>
                    <a:pt x="160" y="376"/>
                    <a:pt x="160" y="376"/>
                  </a:cubicBezTo>
                  <a:cubicBezTo>
                    <a:pt x="160" y="377"/>
                    <a:pt x="160" y="377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1" y="377"/>
                    <a:pt x="160" y="377"/>
                    <a:pt x="160" y="376"/>
                  </a:cubicBezTo>
                  <a:cubicBezTo>
                    <a:pt x="160" y="376"/>
                    <a:pt x="160" y="375"/>
                    <a:pt x="160" y="374"/>
                  </a:cubicBezTo>
                  <a:close/>
                  <a:moveTo>
                    <a:pt x="161" y="363"/>
                  </a:moveTo>
                  <a:cubicBezTo>
                    <a:pt x="161" y="364"/>
                    <a:pt x="161" y="364"/>
                    <a:pt x="161" y="365"/>
                  </a:cubicBezTo>
                  <a:cubicBezTo>
                    <a:pt x="161" y="365"/>
                    <a:pt x="161" y="365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1" y="366"/>
                    <a:pt x="161" y="366"/>
                    <a:pt x="161" y="366"/>
                  </a:cubicBezTo>
                  <a:cubicBezTo>
                    <a:pt x="162" y="365"/>
                    <a:pt x="161" y="365"/>
                    <a:pt x="161" y="364"/>
                  </a:cubicBezTo>
                  <a:cubicBezTo>
                    <a:pt x="161" y="364"/>
                    <a:pt x="161" y="364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ubicBezTo>
                    <a:pt x="161" y="363"/>
                    <a:pt x="161" y="363"/>
                    <a:pt x="161" y="363"/>
                  </a:cubicBezTo>
                  <a:close/>
                  <a:moveTo>
                    <a:pt x="161" y="352"/>
                  </a:moveTo>
                  <a:cubicBezTo>
                    <a:pt x="160" y="354"/>
                    <a:pt x="160" y="355"/>
                    <a:pt x="160" y="357"/>
                  </a:cubicBezTo>
                  <a:cubicBezTo>
                    <a:pt x="160" y="357"/>
                    <a:pt x="160" y="357"/>
                    <a:pt x="161" y="357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1" y="355"/>
                    <a:pt x="161" y="354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161" y="352"/>
                    <a:pt x="161" y="352"/>
                    <a:pt x="161" y="352"/>
                  </a:cubicBezTo>
                  <a:close/>
                  <a:moveTo>
                    <a:pt x="105" y="291"/>
                  </a:moveTo>
                  <a:cubicBezTo>
                    <a:pt x="105" y="291"/>
                    <a:pt x="105" y="292"/>
                    <a:pt x="105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6" y="292"/>
                    <a:pt x="106" y="291"/>
                    <a:pt x="106" y="291"/>
                  </a:cubicBezTo>
                  <a:cubicBezTo>
                    <a:pt x="106" y="291"/>
                    <a:pt x="106" y="291"/>
                    <a:pt x="106" y="291"/>
                  </a:cubicBezTo>
                  <a:cubicBezTo>
                    <a:pt x="106" y="291"/>
                    <a:pt x="106" y="290"/>
                    <a:pt x="106" y="290"/>
                  </a:cubicBezTo>
                  <a:cubicBezTo>
                    <a:pt x="105" y="290"/>
                    <a:pt x="105" y="290"/>
                    <a:pt x="105" y="291"/>
                  </a:cubicBezTo>
                  <a:cubicBezTo>
                    <a:pt x="105" y="291"/>
                    <a:pt x="105" y="291"/>
                    <a:pt x="105" y="291"/>
                  </a:cubicBezTo>
                  <a:close/>
                  <a:moveTo>
                    <a:pt x="182" y="550"/>
                  </a:moveTo>
                  <a:cubicBezTo>
                    <a:pt x="182" y="551"/>
                    <a:pt x="182" y="551"/>
                    <a:pt x="182" y="551"/>
                  </a:cubicBezTo>
                  <a:cubicBezTo>
                    <a:pt x="182" y="552"/>
                    <a:pt x="183" y="553"/>
                    <a:pt x="182" y="553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4"/>
                    <a:pt x="182" y="554"/>
                    <a:pt x="182" y="554"/>
                  </a:cubicBezTo>
                  <a:cubicBezTo>
                    <a:pt x="182" y="555"/>
                    <a:pt x="182" y="556"/>
                    <a:pt x="182" y="557"/>
                  </a:cubicBezTo>
                  <a:cubicBezTo>
                    <a:pt x="182" y="558"/>
                    <a:pt x="182" y="560"/>
                    <a:pt x="183" y="561"/>
                  </a:cubicBezTo>
                  <a:cubicBezTo>
                    <a:pt x="183" y="561"/>
                    <a:pt x="183" y="561"/>
                    <a:pt x="184" y="561"/>
                  </a:cubicBezTo>
                  <a:cubicBezTo>
                    <a:pt x="184" y="561"/>
                    <a:pt x="184" y="560"/>
                    <a:pt x="184" y="560"/>
                  </a:cubicBezTo>
                  <a:cubicBezTo>
                    <a:pt x="183" y="559"/>
                    <a:pt x="183" y="558"/>
                    <a:pt x="183" y="557"/>
                  </a:cubicBezTo>
                  <a:cubicBezTo>
                    <a:pt x="183" y="556"/>
                    <a:pt x="183" y="555"/>
                    <a:pt x="183" y="554"/>
                  </a:cubicBezTo>
                  <a:cubicBezTo>
                    <a:pt x="183" y="553"/>
                    <a:pt x="183" y="552"/>
                    <a:pt x="183" y="551"/>
                  </a:cubicBezTo>
                  <a:cubicBezTo>
                    <a:pt x="183" y="550"/>
                    <a:pt x="182" y="550"/>
                    <a:pt x="182" y="550"/>
                  </a:cubicBezTo>
                  <a:cubicBezTo>
                    <a:pt x="182" y="550"/>
                    <a:pt x="182" y="550"/>
                    <a:pt x="182" y="550"/>
                  </a:cubicBezTo>
                  <a:close/>
                  <a:moveTo>
                    <a:pt x="171" y="554"/>
                  </a:moveTo>
                  <a:cubicBezTo>
                    <a:pt x="172" y="553"/>
                    <a:pt x="172" y="552"/>
                    <a:pt x="171" y="550"/>
                  </a:cubicBezTo>
                  <a:cubicBezTo>
                    <a:pt x="172" y="548"/>
                    <a:pt x="171" y="546"/>
                    <a:pt x="171" y="544"/>
                  </a:cubicBezTo>
                  <a:cubicBezTo>
                    <a:pt x="171" y="544"/>
                    <a:pt x="171" y="544"/>
                    <a:pt x="171" y="544"/>
                  </a:cubicBezTo>
                  <a:cubicBezTo>
                    <a:pt x="171" y="543"/>
                    <a:pt x="171" y="542"/>
                    <a:pt x="171" y="541"/>
                  </a:cubicBezTo>
                  <a:cubicBezTo>
                    <a:pt x="171" y="540"/>
                    <a:pt x="170" y="539"/>
                    <a:pt x="171" y="538"/>
                  </a:cubicBezTo>
                  <a:cubicBezTo>
                    <a:pt x="171" y="538"/>
                    <a:pt x="171" y="537"/>
                    <a:pt x="170" y="537"/>
                  </a:cubicBezTo>
                  <a:cubicBezTo>
                    <a:pt x="170" y="537"/>
                    <a:pt x="170" y="537"/>
                    <a:pt x="170" y="537"/>
                  </a:cubicBezTo>
                  <a:cubicBezTo>
                    <a:pt x="170" y="537"/>
                    <a:pt x="170" y="538"/>
                    <a:pt x="170" y="538"/>
                  </a:cubicBezTo>
                  <a:cubicBezTo>
                    <a:pt x="169" y="539"/>
                    <a:pt x="170" y="540"/>
                    <a:pt x="170" y="541"/>
                  </a:cubicBezTo>
                  <a:cubicBezTo>
                    <a:pt x="170" y="542"/>
                    <a:pt x="170" y="543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70" y="544"/>
                    <a:pt x="170" y="544"/>
                    <a:pt x="170" y="544"/>
                  </a:cubicBezTo>
                  <a:cubicBezTo>
                    <a:pt x="169" y="546"/>
                    <a:pt x="172" y="549"/>
                    <a:pt x="169" y="550"/>
                  </a:cubicBezTo>
                  <a:cubicBezTo>
                    <a:pt x="170" y="551"/>
                    <a:pt x="169" y="552"/>
                    <a:pt x="169" y="553"/>
                  </a:cubicBezTo>
                  <a:cubicBezTo>
                    <a:pt x="170" y="553"/>
                    <a:pt x="170" y="553"/>
                    <a:pt x="171" y="554"/>
                  </a:cubicBezTo>
                  <a:cubicBezTo>
                    <a:pt x="171" y="556"/>
                    <a:pt x="171" y="558"/>
                    <a:pt x="171" y="560"/>
                  </a:cubicBezTo>
                  <a:cubicBezTo>
                    <a:pt x="171" y="561"/>
                    <a:pt x="171" y="563"/>
                    <a:pt x="172" y="565"/>
                  </a:cubicBezTo>
                  <a:cubicBezTo>
                    <a:pt x="172" y="565"/>
                    <a:pt x="172" y="565"/>
                    <a:pt x="172" y="565"/>
                  </a:cubicBezTo>
                  <a:cubicBezTo>
                    <a:pt x="173" y="565"/>
                    <a:pt x="173" y="565"/>
                    <a:pt x="173" y="565"/>
                  </a:cubicBezTo>
                  <a:cubicBezTo>
                    <a:pt x="172" y="563"/>
                    <a:pt x="172" y="561"/>
                    <a:pt x="172" y="560"/>
                  </a:cubicBezTo>
                  <a:cubicBezTo>
                    <a:pt x="172" y="558"/>
                    <a:pt x="172" y="556"/>
                    <a:pt x="171" y="554"/>
                  </a:cubicBezTo>
                  <a:close/>
                  <a:moveTo>
                    <a:pt x="170" y="536"/>
                  </a:moveTo>
                  <a:cubicBezTo>
                    <a:pt x="170" y="536"/>
                    <a:pt x="171" y="536"/>
                    <a:pt x="171" y="535"/>
                  </a:cubicBezTo>
                  <a:cubicBezTo>
                    <a:pt x="171" y="534"/>
                    <a:pt x="171" y="533"/>
                    <a:pt x="170" y="532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1" y="528"/>
                    <a:pt x="170" y="525"/>
                    <a:pt x="170" y="522"/>
                  </a:cubicBezTo>
                  <a:cubicBezTo>
                    <a:pt x="168" y="521"/>
                    <a:pt x="170" y="519"/>
                    <a:pt x="169" y="519"/>
                  </a:cubicBezTo>
                  <a:cubicBezTo>
                    <a:pt x="169" y="519"/>
                    <a:pt x="168" y="519"/>
                    <a:pt x="168" y="519"/>
                  </a:cubicBezTo>
                  <a:cubicBezTo>
                    <a:pt x="168" y="523"/>
                    <a:pt x="168" y="527"/>
                    <a:pt x="168" y="530"/>
                  </a:cubicBezTo>
                  <a:cubicBezTo>
                    <a:pt x="170" y="530"/>
                    <a:pt x="169" y="531"/>
                    <a:pt x="170" y="532"/>
                  </a:cubicBezTo>
                  <a:cubicBezTo>
                    <a:pt x="170" y="533"/>
                    <a:pt x="170" y="534"/>
                    <a:pt x="170" y="535"/>
                  </a:cubicBezTo>
                  <a:cubicBezTo>
                    <a:pt x="170" y="535"/>
                    <a:pt x="170" y="536"/>
                    <a:pt x="170" y="536"/>
                  </a:cubicBezTo>
                  <a:close/>
                </a:path>
              </a:pathLst>
            </a:custGeom>
            <a:solidFill>
              <a:srgbClr val="3A6C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333C56B8-8413-442B-A150-CD7C120AEC7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8243999" y="940776"/>
            <a:ext cx="3280298" cy="240435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="" xmlns:a16="http://schemas.microsoft.com/office/drawing/2014/main" id="{349AE644-A3DB-46AE-950B-3F13308DE80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4695381" y="1164204"/>
            <a:ext cx="2302594" cy="1141783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="" xmlns:a16="http://schemas.microsoft.com/office/drawing/2014/main" id="{25891EAA-FD73-418F-A490-7CD9C3836DF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9382538" y="4590192"/>
            <a:ext cx="1176957" cy="583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472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005">
        <p14:ripple/>
      </p:transition>
    </mc:Choice>
    <mc:Fallback xmlns="">
      <p:transition spd="slow" advTm="4005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="" xmlns:a16="http://schemas.microsoft.com/office/drawing/2014/main" id="{96C41A4C-8E30-4A5C-89ED-623668092713}"/>
              </a:ext>
            </a:extLst>
          </p:cNvPr>
          <p:cNvSpPr/>
          <p:nvPr/>
        </p:nvSpPr>
        <p:spPr>
          <a:xfrm>
            <a:off x="2005594" y="1550505"/>
            <a:ext cx="4172349" cy="4253947"/>
          </a:xfrm>
          <a:prstGeom prst="rect">
            <a:avLst/>
          </a:prstGeom>
          <a:noFill/>
          <a:ln>
            <a:solidFill>
              <a:srgbClr val="3A6C7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3BD31F50-382F-4116-97A7-D37F59E3B33C}"/>
              </a:ext>
            </a:extLst>
          </p:cNvPr>
          <p:cNvGrpSpPr/>
          <p:nvPr/>
        </p:nvGrpSpPr>
        <p:grpSpPr>
          <a:xfrm>
            <a:off x="2229905" y="1874722"/>
            <a:ext cx="3801038" cy="3719772"/>
            <a:chOff x="2229905" y="1874722"/>
            <a:chExt cx="3801038" cy="3719772"/>
          </a:xfrm>
        </p:grpSpPr>
        <p:grpSp>
          <p:nvGrpSpPr>
            <p:cNvPr id="2" name="组合 1">
              <a:extLst>
                <a:ext uri="{FF2B5EF4-FFF2-40B4-BE49-F238E27FC236}">
                  <a16:creationId xmlns="" xmlns:a16="http://schemas.microsoft.com/office/drawing/2014/main" id="{25382DD7-514C-4584-A414-9FA50D2F51F8}"/>
                </a:ext>
              </a:extLst>
            </p:cNvPr>
            <p:cNvGrpSpPr/>
            <p:nvPr/>
          </p:nvGrpSpPr>
          <p:grpSpPr>
            <a:xfrm>
              <a:off x="2229905" y="2572155"/>
              <a:ext cx="3801038" cy="3022339"/>
              <a:chOff x="1357012" y="2561116"/>
              <a:chExt cx="3801038" cy="3022339"/>
            </a:xfrm>
          </p:grpSpPr>
          <p:sp>
            <p:nvSpPr>
              <p:cNvPr id="3" name="文本框 2">
                <a:extLst>
                  <a:ext uri="{FF2B5EF4-FFF2-40B4-BE49-F238E27FC236}">
                    <a16:creationId xmlns="" xmlns:a16="http://schemas.microsoft.com/office/drawing/2014/main" id="{5C00D10E-2DFD-44A5-B7AD-AB99BA467FD6}"/>
                  </a:ext>
                </a:extLst>
              </p:cNvPr>
              <p:cNvSpPr txBox="1"/>
              <p:nvPr/>
            </p:nvSpPr>
            <p:spPr>
              <a:xfrm>
                <a:off x="1357012" y="3275131"/>
                <a:ext cx="3801038" cy="23083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  <a:endParaRPr lang="en-US" altLang="zh-CN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  <a:p>
                <a:pPr>
                  <a:lnSpc>
                    <a:spcPct val="150000"/>
                  </a:lnSpc>
                </a:pPr>
                <a:endParaRPr lang="en-US" altLang="zh-CN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  <a:endParaRPr lang="en-US" altLang="zh-CN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  <a:p>
                <a:pPr>
                  <a:lnSpc>
                    <a:spcPct val="150000"/>
                  </a:lnSpc>
                </a:pPr>
                <a:endPara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</p:txBody>
          </p:sp>
          <p:sp>
            <p:nvSpPr>
              <p:cNvPr id="4" name="文本框 3">
                <a:extLst>
                  <a:ext uri="{FF2B5EF4-FFF2-40B4-BE49-F238E27FC236}">
                    <a16:creationId xmlns="" xmlns:a16="http://schemas.microsoft.com/office/drawing/2014/main" id="{D2CBF5AF-67CD-4130-9406-B453CC9BF885}"/>
                  </a:ext>
                </a:extLst>
              </p:cNvPr>
              <p:cNvSpPr txBox="1"/>
              <p:nvPr/>
            </p:nvSpPr>
            <p:spPr>
              <a:xfrm>
                <a:off x="1357012" y="2561116"/>
                <a:ext cx="190969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sp>
            <p:nvSpPr>
              <p:cNvPr id="5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A4C9D8BE-A186-46AD-A34B-C7AF63F444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15996887" flipV="1">
                <a:off x="2042992" y="2232407"/>
                <a:ext cx="181740" cy="1545663"/>
              </a:xfrm>
              <a:custGeom>
                <a:avLst/>
                <a:gdLst>
                  <a:gd name="T0" fmla="*/ 137 w 367"/>
                  <a:gd name="T1" fmla="*/ 772 h 1237"/>
                  <a:gd name="T2" fmla="*/ 176 w 367"/>
                  <a:gd name="T3" fmla="*/ 600 h 1237"/>
                  <a:gd name="T4" fmla="*/ 181 w 367"/>
                  <a:gd name="T5" fmla="*/ 522 h 1237"/>
                  <a:gd name="T6" fmla="*/ 160 w 367"/>
                  <a:gd name="T7" fmla="*/ 282 h 1237"/>
                  <a:gd name="T8" fmla="*/ 135 w 367"/>
                  <a:gd name="T9" fmla="*/ 965 h 1237"/>
                  <a:gd name="T10" fmla="*/ 138 w 367"/>
                  <a:gd name="T11" fmla="*/ 870 h 1237"/>
                  <a:gd name="T12" fmla="*/ 140 w 367"/>
                  <a:gd name="T13" fmla="*/ 804 h 1237"/>
                  <a:gd name="T14" fmla="*/ 150 w 367"/>
                  <a:gd name="T15" fmla="*/ 774 h 1237"/>
                  <a:gd name="T16" fmla="*/ 162 w 367"/>
                  <a:gd name="T17" fmla="*/ 970 h 1237"/>
                  <a:gd name="T18" fmla="*/ 137 w 367"/>
                  <a:gd name="T19" fmla="*/ 826 h 1237"/>
                  <a:gd name="T20" fmla="*/ 194 w 367"/>
                  <a:gd name="T21" fmla="*/ 790 h 1237"/>
                  <a:gd name="T22" fmla="*/ 184 w 367"/>
                  <a:gd name="T23" fmla="*/ 567 h 1237"/>
                  <a:gd name="T24" fmla="*/ 146 w 367"/>
                  <a:gd name="T25" fmla="*/ 1177 h 1237"/>
                  <a:gd name="T26" fmla="*/ 118 w 367"/>
                  <a:gd name="T27" fmla="*/ 1066 h 1237"/>
                  <a:gd name="T28" fmla="*/ 130 w 367"/>
                  <a:gd name="T29" fmla="*/ 715 h 1237"/>
                  <a:gd name="T30" fmla="*/ 177 w 367"/>
                  <a:gd name="T31" fmla="*/ 595 h 1237"/>
                  <a:gd name="T32" fmla="*/ 165 w 367"/>
                  <a:gd name="T33" fmla="*/ 465 h 1237"/>
                  <a:gd name="T34" fmla="*/ 180 w 367"/>
                  <a:gd name="T35" fmla="*/ 748 h 1237"/>
                  <a:gd name="T36" fmla="*/ 189 w 367"/>
                  <a:gd name="T37" fmla="*/ 878 h 1237"/>
                  <a:gd name="T38" fmla="*/ 190 w 367"/>
                  <a:gd name="T39" fmla="*/ 1063 h 1237"/>
                  <a:gd name="T40" fmla="*/ 195 w 367"/>
                  <a:gd name="T41" fmla="*/ 970 h 1237"/>
                  <a:gd name="T42" fmla="*/ 196 w 367"/>
                  <a:gd name="T43" fmla="*/ 848 h 1237"/>
                  <a:gd name="T44" fmla="*/ 194 w 367"/>
                  <a:gd name="T45" fmla="*/ 1147 h 1237"/>
                  <a:gd name="T46" fmla="*/ 176 w 367"/>
                  <a:gd name="T47" fmla="*/ 745 h 1237"/>
                  <a:gd name="T48" fmla="*/ 187 w 367"/>
                  <a:gd name="T49" fmla="*/ 906 h 1237"/>
                  <a:gd name="T50" fmla="*/ 187 w 367"/>
                  <a:gd name="T51" fmla="*/ 916 h 1237"/>
                  <a:gd name="T52" fmla="*/ 188 w 367"/>
                  <a:gd name="T53" fmla="*/ 886 h 1237"/>
                  <a:gd name="T54" fmla="*/ 186 w 367"/>
                  <a:gd name="T55" fmla="*/ 841 h 1237"/>
                  <a:gd name="T56" fmla="*/ 186 w 367"/>
                  <a:gd name="T57" fmla="*/ 847 h 1237"/>
                  <a:gd name="T58" fmla="*/ 46 w 367"/>
                  <a:gd name="T59" fmla="*/ 36 h 1237"/>
                  <a:gd name="T60" fmla="*/ 65 w 367"/>
                  <a:gd name="T61" fmla="*/ 11 h 1237"/>
                  <a:gd name="T62" fmla="*/ 88 w 367"/>
                  <a:gd name="T63" fmla="*/ 123 h 1237"/>
                  <a:gd name="T64" fmla="*/ 97 w 367"/>
                  <a:gd name="T65" fmla="*/ 192 h 1237"/>
                  <a:gd name="T66" fmla="*/ 116 w 367"/>
                  <a:gd name="T67" fmla="*/ 519 h 1237"/>
                  <a:gd name="T68" fmla="*/ 129 w 367"/>
                  <a:gd name="T69" fmla="*/ 879 h 1237"/>
                  <a:gd name="T70" fmla="*/ 127 w 367"/>
                  <a:gd name="T71" fmla="*/ 1126 h 1237"/>
                  <a:gd name="T72" fmla="*/ 114 w 367"/>
                  <a:gd name="T73" fmla="*/ 1128 h 1237"/>
                  <a:gd name="T74" fmla="*/ 120 w 367"/>
                  <a:gd name="T75" fmla="*/ 985 h 1237"/>
                  <a:gd name="T76" fmla="*/ 105 w 367"/>
                  <a:gd name="T77" fmla="*/ 1155 h 1237"/>
                  <a:gd name="T78" fmla="*/ 45 w 367"/>
                  <a:gd name="T79" fmla="*/ 1172 h 1237"/>
                  <a:gd name="T80" fmla="*/ 18 w 367"/>
                  <a:gd name="T81" fmla="*/ 1005 h 1237"/>
                  <a:gd name="T82" fmla="*/ 8 w 367"/>
                  <a:gd name="T83" fmla="*/ 580 h 1237"/>
                  <a:gd name="T84" fmla="*/ 6 w 367"/>
                  <a:gd name="T85" fmla="*/ 180 h 1237"/>
                  <a:gd name="T86" fmla="*/ 129 w 367"/>
                  <a:gd name="T87" fmla="*/ 874 h 1237"/>
                  <a:gd name="T88" fmla="*/ 117 w 367"/>
                  <a:gd name="T89" fmla="*/ 1068 h 1237"/>
                  <a:gd name="T90" fmla="*/ 160 w 367"/>
                  <a:gd name="T91" fmla="*/ 814 h 1237"/>
                  <a:gd name="T92" fmla="*/ 192 w 367"/>
                  <a:gd name="T93" fmla="*/ 766 h 1237"/>
                  <a:gd name="T94" fmla="*/ 192 w 367"/>
                  <a:gd name="T95" fmla="*/ 765 h 1237"/>
                  <a:gd name="T96" fmla="*/ 181 w 367"/>
                  <a:gd name="T97" fmla="*/ 729 h 1237"/>
                  <a:gd name="T98" fmla="*/ 144 w 367"/>
                  <a:gd name="T99" fmla="*/ 738 h 1237"/>
                  <a:gd name="T100" fmla="*/ 188 w 367"/>
                  <a:gd name="T101" fmla="*/ 683 h 1237"/>
                  <a:gd name="T102" fmla="*/ 188 w 367"/>
                  <a:gd name="T103" fmla="*/ 663 h 1237"/>
                  <a:gd name="T104" fmla="*/ 170 w 367"/>
                  <a:gd name="T105" fmla="*/ 572 h 1237"/>
                  <a:gd name="T106" fmla="*/ 174 w 367"/>
                  <a:gd name="T107" fmla="*/ 594 h 1237"/>
                  <a:gd name="T108" fmla="*/ 178 w 367"/>
                  <a:gd name="T109" fmla="*/ 606 h 1237"/>
                  <a:gd name="T110" fmla="*/ 126 w 367"/>
                  <a:gd name="T111" fmla="*/ 591 h 1237"/>
                  <a:gd name="T112" fmla="*/ 170 w 367"/>
                  <a:gd name="T113" fmla="*/ 516 h 1237"/>
                  <a:gd name="T114" fmla="*/ 172 w 367"/>
                  <a:gd name="T115" fmla="*/ 479 h 1237"/>
                  <a:gd name="T116" fmla="*/ 166 w 367"/>
                  <a:gd name="T117" fmla="*/ 476 h 1237"/>
                  <a:gd name="T118" fmla="*/ 179 w 367"/>
                  <a:gd name="T119" fmla="*/ 457 h 1237"/>
                  <a:gd name="T120" fmla="*/ 161 w 367"/>
                  <a:gd name="T121" fmla="*/ 387 h 1237"/>
                  <a:gd name="T122" fmla="*/ 106 w 367"/>
                  <a:gd name="T123" fmla="*/ 291 h 1237"/>
                  <a:gd name="T124" fmla="*/ 170 w 367"/>
                  <a:gd name="T125" fmla="*/ 53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7" h="1237">
                    <a:moveTo>
                      <a:pt x="127" y="1235"/>
                    </a:moveTo>
                    <a:cubicBezTo>
                      <a:pt x="128" y="1234"/>
                      <a:pt x="129" y="1233"/>
                      <a:pt x="130" y="1233"/>
                    </a:cubicBezTo>
                    <a:cubicBezTo>
                      <a:pt x="131" y="1235"/>
                      <a:pt x="131" y="1236"/>
                      <a:pt x="129" y="1237"/>
                    </a:cubicBezTo>
                    <a:cubicBezTo>
                      <a:pt x="128" y="1237"/>
                      <a:pt x="127" y="1236"/>
                      <a:pt x="127" y="1235"/>
                    </a:cubicBezTo>
                    <a:close/>
                    <a:moveTo>
                      <a:pt x="114" y="1175"/>
                    </a:moveTo>
                    <a:cubicBezTo>
                      <a:pt x="114" y="1174"/>
                      <a:pt x="114" y="1173"/>
                      <a:pt x="114" y="1174"/>
                    </a:cubicBezTo>
                    <a:cubicBezTo>
                      <a:pt x="114" y="1174"/>
                      <a:pt x="114" y="1175"/>
                      <a:pt x="114" y="1175"/>
                    </a:cubicBezTo>
                    <a:close/>
                    <a:moveTo>
                      <a:pt x="171" y="1112"/>
                    </a:moveTo>
                    <a:cubicBezTo>
                      <a:pt x="173" y="1112"/>
                      <a:pt x="174" y="1110"/>
                      <a:pt x="173" y="1108"/>
                    </a:cubicBezTo>
                    <a:cubicBezTo>
                      <a:pt x="172" y="1109"/>
                      <a:pt x="171" y="1108"/>
                      <a:pt x="170" y="1109"/>
                    </a:cubicBezTo>
                    <a:cubicBezTo>
                      <a:pt x="169" y="1110"/>
                      <a:pt x="169" y="1112"/>
                      <a:pt x="171" y="1112"/>
                    </a:cubicBezTo>
                    <a:close/>
                    <a:moveTo>
                      <a:pt x="192" y="1070"/>
                    </a:moveTo>
                    <a:cubicBezTo>
                      <a:pt x="192" y="1070"/>
                      <a:pt x="191" y="1069"/>
                      <a:pt x="191" y="1070"/>
                    </a:cubicBezTo>
                    <a:cubicBezTo>
                      <a:pt x="191" y="1070"/>
                      <a:pt x="191" y="1071"/>
                      <a:pt x="192" y="1070"/>
                    </a:cubicBezTo>
                    <a:close/>
                    <a:moveTo>
                      <a:pt x="252" y="996"/>
                    </a:moveTo>
                    <a:cubicBezTo>
                      <a:pt x="252" y="995"/>
                      <a:pt x="252" y="995"/>
                      <a:pt x="251" y="995"/>
                    </a:cubicBezTo>
                    <a:cubicBezTo>
                      <a:pt x="251" y="995"/>
                      <a:pt x="251" y="996"/>
                      <a:pt x="252" y="996"/>
                    </a:cubicBezTo>
                    <a:close/>
                    <a:moveTo>
                      <a:pt x="251" y="994"/>
                    </a:moveTo>
                    <a:cubicBezTo>
                      <a:pt x="252" y="994"/>
                      <a:pt x="252" y="993"/>
                      <a:pt x="251" y="993"/>
                    </a:cubicBezTo>
                    <a:cubicBezTo>
                      <a:pt x="252" y="994"/>
                      <a:pt x="251" y="994"/>
                      <a:pt x="251" y="994"/>
                    </a:cubicBezTo>
                    <a:close/>
                    <a:moveTo>
                      <a:pt x="253" y="992"/>
                    </a:moveTo>
                    <a:cubicBezTo>
                      <a:pt x="253" y="992"/>
                      <a:pt x="253" y="991"/>
                      <a:pt x="253" y="991"/>
                    </a:cubicBezTo>
                    <a:cubicBezTo>
                      <a:pt x="253" y="991"/>
                      <a:pt x="252" y="991"/>
                      <a:pt x="252" y="991"/>
                    </a:cubicBezTo>
                    <a:cubicBezTo>
                      <a:pt x="252" y="991"/>
                      <a:pt x="252" y="992"/>
                      <a:pt x="253" y="992"/>
                    </a:cubicBezTo>
                    <a:close/>
                    <a:moveTo>
                      <a:pt x="118" y="1056"/>
                    </a:moveTo>
                    <a:cubicBezTo>
                      <a:pt x="118" y="1056"/>
                      <a:pt x="118" y="1055"/>
                      <a:pt x="118" y="1055"/>
                    </a:cubicBezTo>
                    <a:cubicBezTo>
                      <a:pt x="117" y="1055"/>
                      <a:pt x="117" y="1056"/>
                      <a:pt x="118" y="1056"/>
                    </a:cubicBezTo>
                    <a:close/>
                    <a:moveTo>
                      <a:pt x="118" y="1051"/>
                    </a:moveTo>
                    <a:cubicBezTo>
                      <a:pt x="117" y="1051"/>
                      <a:pt x="117" y="1052"/>
                      <a:pt x="118" y="1052"/>
                    </a:cubicBezTo>
                    <a:cubicBezTo>
                      <a:pt x="117" y="1052"/>
                      <a:pt x="119" y="1051"/>
                      <a:pt x="118" y="1051"/>
                    </a:cubicBezTo>
                    <a:close/>
                    <a:moveTo>
                      <a:pt x="162" y="920"/>
                    </a:moveTo>
                    <a:cubicBezTo>
                      <a:pt x="162" y="920"/>
                      <a:pt x="162" y="919"/>
                      <a:pt x="162" y="919"/>
                    </a:cubicBezTo>
                    <a:cubicBezTo>
                      <a:pt x="162" y="920"/>
                      <a:pt x="162" y="920"/>
                      <a:pt x="162" y="920"/>
                    </a:cubicBezTo>
                    <a:close/>
                    <a:moveTo>
                      <a:pt x="186" y="882"/>
                    </a:moveTo>
                    <a:cubicBezTo>
                      <a:pt x="187" y="881"/>
                      <a:pt x="187" y="881"/>
                      <a:pt x="186" y="880"/>
                    </a:cubicBezTo>
                    <a:cubicBezTo>
                      <a:pt x="186" y="881"/>
                      <a:pt x="186" y="881"/>
                      <a:pt x="186" y="882"/>
                    </a:cubicBezTo>
                    <a:close/>
                    <a:moveTo>
                      <a:pt x="194" y="805"/>
                    </a:moveTo>
                    <a:cubicBezTo>
                      <a:pt x="194" y="805"/>
                      <a:pt x="194" y="805"/>
                      <a:pt x="193" y="804"/>
                    </a:cubicBezTo>
                    <a:cubicBezTo>
                      <a:pt x="193" y="805"/>
                      <a:pt x="193" y="805"/>
                      <a:pt x="193" y="805"/>
                    </a:cubicBezTo>
                    <a:cubicBezTo>
                      <a:pt x="193" y="805"/>
                      <a:pt x="193" y="805"/>
                      <a:pt x="194" y="805"/>
                    </a:cubicBezTo>
                    <a:close/>
                    <a:moveTo>
                      <a:pt x="194" y="802"/>
                    </a:moveTo>
                    <a:cubicBezTo>
                      <a:pt x="193" y="802"/>
                      <a:pt x="193" y="801"/>
                      <a:pt x="193" y="801"/>
                    </a:cubicBezTo>
                    <a:cubicBezTo>
                      <a:pt x="193" y="801"/>
                      <a:pt x="193" y="802"/>
                      <a:pt x="194" y="802"/>
                    </a:cubicBezTo>
                    <a:close/>
                    <a:moveTo>
                      <a:pt x="155" y="769"/>
                    </a:moveTo>
                    <a:cubicBezTo>
                      <a:pt x="154" y="769"/>
                      <a:pt x="154" y="770"/>
                      <a:pt x="155" y="770"/>
                    </a:cubicBezTo>
                    <a:cubicBezTo>
                      <a:pt x="154" y="769"/>
                      <a:pt x="155" y="769"/>
                      <a:pt x="155" y="769"/>
                    </a:cubicBezTo>
                    <a:close/>
                    <a:moveTo>
                      <a:pt x="137" y="772"/>
                    </a:moveTo>
                    <a:cubicBezTo>
                      <a:pt x="138" y="771"/>
                      <a:pt x="137" y="771"/>
                      <a:pt x="137" y="771"/>
                    </a:cubicBezTo>
                    <a:cubicBezTo>
                      <a:pt x="136" y="771"/>
                      <a:pt x="136" y="771"/>
                      <a:pt x="137" y="772"/>
                    </a:cubicBezTo>
                    <a:close/>
                    <a:moveTo>
                      <a:pt x="137" y="752"/>
                    </a:moveTo>
                    <a:cubicBezTo>
                      <a:pt x="137" y="751"/>
                      <a:pt x="137" y="751"/>
                      <a:pt x="137" y="751"/>
                    </a:cubicBezTo>
                    <a:cubicBezTo>
                      <a:pt x="137" y="751"/>
                      <a:pt x="137" y="752"/>
                      <a:pt x="137" y="752"/>
                    </a:cubicBezTo>
                    <a:close/>
                    <a:moveTo>
                      <a:pt x="180" y="707"/>
                    </a:moveTo>
                    <a:cubicBezTo>
                      <a:pt x="180" y="708"/>
                      <a:pt x="180" y="708"/>
                      <a:pt x="181" y="707"/>
                    </a:cubicBezTo>
                    <a:cubicBezTo>
                      <a:pt x="180" y="706"/>
                      <a:pt x="180" y="707"/>
                      <a:pt x="180" y="707"/>
                    </a:cubicBezTo>
                    <a:close/>
                    <a:moveTo>
                      <a:pt x="147" y="737"/>
                    </a:moveTo>
                    <a:cubicBezTo>
                      <a:pt x="147" y="737"/>
                      <a:pt x="147" y="736"/>
                      <a:pt x="147" y="736"/>
                    </a:cubicBezTo>
                    <a:cubicBezTo>
                      <a:pt x="147" y="736"/>
                      <a:pt x="147" y="736"/>
                      <a:pt x="147" y="736"/>
                    </a:cubicBezTo>
                    <a:cubicBezTo>
                      <a:pt x="147" y="736"/>
                      <a:pt x="147" y="737"/>
                      <a:pt x="147" y="737"/>
                    </a:cubicBezTo>
                    <a:close/>
                    <a:moveTo>
                      <a:pt x="140" y="740"/>
                    </a:moveTo>
                    <a:cubicBezTo>
                      <a:pt x="140" y="740"/>
                      <a:pt x="140" y="742"/>
                      <a:pt x="141" y="741"/>
                    </a:cubicBezTo>
                    <a:cubicBezTo>
                      <a:pt x="140" y="740"/>
                      <a:pt x="141" y="740"/>
                      <a:pt x="140" y="740"/>
                    </a:cubicBezTo>
                    <a:close/>
                    <a:moveTo>
                      <a:pt x="139" y="723"/>
                    </a:moveTo>
                    <a:cubicBezTo>
                      <a:pt x="139" y="724"/>
                      <a:pt x="139" y="724"/>
                      <a:pt x="139" y="724"/>
                    </a:cubicBezTo>
                    <a:cubicBezTo>
                      <a:pt x="139" y="724"/>
                      <a:pt x="139" y="725"/>
                      <a:pt x="139" y="725"/>
                    </a:cubicBezTo>
                    <a:cubicBezTo>
                      <a:pt x="139" y="724"/>
                      <a:pt x="139" y="723"/>
                      <a:pt x="139" y="723"/>
                    </a:cubicBezTo>
                    <a:close/>
                    <a:moveTo>
                      <a:pt x="181" y="680"/>
                    </a:move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1" y="678"/>
                      <a:pt x="181" y="678"/>
                    </a:cubicBezTo>
                    <a:cubicBezTo>
                      <a:pt x="180" y="679"/>
                      <a:pt x="180" y="679"/>
                      <a:pt x="180" y="679"/>
                    </a:cubicBezTo>
                    <a:cubicBezTo>
                      <a:pt x="180" y="679"/>
                      <a:pt x="180" y="680"/>
                      <a:pt x="181" y="680"/>
                    </a:cubicBezTo>
                    <a:close/>
                    <a:moveTo>
                      <a:pt x="139" y="715"/>
                    </a:moveTo>
                    <a:cubicBezTo>
                      <a:pt x="138" y="716"/>
                      <a:pt x="138" y="716"/>
                      <a:pt x="138" y="717"/>
                    </a:cubicBezTo>
                    <a:cubicBezTo>
                      <a:pt x="139" y="716"/>
                      <a:pt x="139" y="716"/>
                      <a:pt x="139" y="715"/>
                    </a:cubicBezTo>
                    <a:close/>
                    <a:moveTo>
                      <a:pt x="138" y="706"/>
                    </a:moveTo>
                    <a:cubicBezTo>
                      <a:pt x="137" y="706"/>
                      <a:pt x="137" y="708"/>
                      <a:pt x="138" y="707"/>
                    </a:cubicBezTo>
                    <a:cubicBezTo>
                      <a:pt x="138" y="707"/>
                      <a:pt x="138" y="707"/>
                      <a:pt x="138" y="706"/>
                    </a:cubicBezTo>
                    <a:close/>
                    <a:moveTo>
                      <a:pt x="186" y="639"/>
                    </a:moveTo>
                    <a:cubicBezTo>
                      <a:pt x="187" y="640"/>
                      <a:pt x="187" y="639"/>
                      <a:pt x="187" y="640"/>
                    </a:cubicBezTo>
                    <a:cubicBezTo>
                      <a:pt x="187" y="640"/>
                      <a:pt x="188" y="640"/>
                      <a:pt x="188" y="640"/>
                    </a:cubicBezTo>
                    <a:cubicBezTo>
                      <a:pt x="187" y="639"/>
                      <a:pt x="187" y="638"/>
                      <a:pt x="187" y="638"/>
                    </a:cubicBezTo>
                    <a:cubicBezTo>
                      <a:pt x="187" y="639"/>
                      <a:pt x="186" y="639"/>
                      <a:pt x="186" y="639"/>
                    </a:cubicBezTo>
                    <a:close/>
                    <a:moveTo>
                      <a:pt x="176" y="643"/>
                    </a:moveTo>
                    <a:cubicBezTo>
                      <a:pt x="175" y="643"/>
                      <a:pt x="176" y="644"/>
                      <a:pt x="175" y="644"/>
                    </a:cubicBezTo>
                    <a:cubicBezTo>
                      <a:pt x="176" y="644"/>
                      <a:pt x="176" y="643"/>
                      <a:pt x="176" y="643"/>
                    </a:cubicBezTo>
                    <a:close/>
                    <a:moveTo>
                      <a:pt x="186" y="621"/>
                    </a:moveTo>
                    <a:cubicBezTo>
                      <a:pt x="186" y="621"/>
                      <a:pt x="186" y="621"/>
                      <a:pt x="186" y="621"/>
                    </a:cubicBezTo>
                    <a:cubicBezTo>
                      <a:pt x="186" y="621"/>
                      <a:pt x="187" y="620"/>
                      <a:pt x="186" y="620"/>
                    </a:cubicBezTo>
                    <a:cubicBezTo>
                      <a:pt x="186" y="620"/>
                      <a:pt x="185" y="621"/>
                      <a:pt x="186" y="621"/>
                    </a:cubicBezTo>
                    <a:cubicBezTo>
                      <a:pt x="186" y="622"/>
                      <a:pt x="186" y="621"/>
                      <a:pt x="186" y="621"/>
                    </a:cubicBezTo>
                    <a:close/>
                    <a:moveTo>
                      <a:pt x="185" y="599"/>
                    </a:moveTo>
                    <a:cubicBezTo>
                      <a:pt x="185" y="599"/>
                      <a:pt x="184" y="600"/>
                      <a:pt x="185" y="600"/>
                    </a:cubicBezTo>
                    <a:cubicBezTo>
                      <a:pt x="186" y="600"/>
                      <a:pt x="185" y="599"/>
                      <a:pt x="185" y="598"/>
                    </a:cubicBezTo>
                    <a:cubicBezTo>
                      <a:pt x="185" y="598"/>
                      <a:pt x="184" y="598"/>
                      <a:pt x="185" y="599"/>
                    </a:cubicBezTo>
                    <a:close/>
                    <a:moveTo>
                      <a:pt x="128" y="650"/>
                    </a:moveTo>
                    <a:cubicBezTo>
                      <a:pt x="129" y="649"/>
                      <a:pt x="129" y="648"/>
                      <a:pt x="128" y="647"/>
                    </a:cubicBezTo>
                    <a:cubicBezTo>
                      <a:pt x="127" y="648"/>
                      <a:pt x="128" y="649"/>
                      <a:pt x="128" y="650"/>
                    </a:cubicBezTo>
                    <a:close/>
                    <a:moveTo>
                      <a:pt x="176" y="600"/>
                    </a:moveTo>
                    <a:cubicBezTo>
                      <a:pt x="177" y="600"/>
                      <a:pt x="177" y="598"/>
                      <a:pt x="176" y="599"/>
                    </a:cubicBezTo>
                    <a:cubicBezTo>
                      <a:pt x="177" y="599"/>
                      <a:pt x="176" y="599"/>
                      <a:pt x="176" y="600"/>
                    </a:cubicBezTo>
                    <a:close/>
                    <a:moveTo>
                      <a:pt x="128" y="641"/>
                    </a:moveTo>
                    <a:cubicBezTo>
                      <a:pt x="128" y="642"/>
                      <a:pt x="128" y="642"/>
                      <a:pt x="128" y="642"/>
                    </a:cubicBezTo>
                    <a:cubicBezTo>
                      <a:pt x="128" y="642"/>
                      <a:pt x="128" y="642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ubicBezTo>
                      <a:pt x="128" y="641"/>
                      <a:pt x="128" y="641"/>
                      <a:pt x="128" y="641"/>
                    </a:cubicBezTo>
                    <a:close/>
                    <a:moveTo>
                      <a:pt x="127" y="620"/>
                    </a:moveTo>
                    <a:cubicBezTo>
                      <a:pt x="127" y="620"/>
                      <a:pt x="127" y="621"/>
                      <a:pt x="127" y="621"/>
                    </a:cubicBezTo>
                    <a:cubicBezTo>
                      <a:pt x="127" y="620"/>
                      <a:pt x="127" y="620"/>
                      <a:pt x="127" y="620"/>
                    </a:cubicBezTo>
                    <a:close/>
                    <a:moveTo>
                      <a:pt x="183" y="563"/>
                    </a:moveTo>
                    <a:cubicBezTo>
                      <a:pt x="183" y="563"/>
                      <a:pt x="183" y="563"/>
                      <a:pt x="183" y="563"/>
                    </a:cubicBezTo>
                    <a:cubicBezTo>
                      <a:pt x="183" y="563"/>
                      <a:pt x="183" y="564"/>
                      <a:pt x="183" y="563"/>
                    </a:cubicBezTo>
                    <a:close/>
                    <a:moveTo>
                      <a:pt x="183" y="549"/>
                    </a:moveTo>
                    <a:cubicBezTo>
                      <a:pt x="183" y="549"/>
                      <a:pt x="183" y="548"/>
                      <a:pt x="183" y="548"/>
                    </a:cubicBezTo>
                    <a:cubicBezTo>
                      <a:pt x="183" y="549"/>
                      <a:pt x="182" y="549"/>
                      <a:pt x="182" y="549"/>
                    </a:cubicBezTo>
                    <a:cubicBezTo>
                      <a:pt x="182" y="549"/>
                      <a:pt x="183" y="549"/>
                      <a:pt x="183" y="549"/>
                    </a:cubicBezTo>
                    <a:close/>
                    <a:moveTo>
                      <a:pt x="181" y="520"/>
                    </a:moveTo>
                    <a:cubicBezTo>
                      <a:pt x="181" y="521"/>
                      <a:pt x="181" y="522"/>
                      <a:pt x="181" y="522"/>
                    </a:cubicBezTo>
                    <a:cubicBezTo>
                      <a:pt x="180" y="522"/>
                      <a:pt x="180" y="523"/>
                      <a:pt x="180" y="523"/>
                    </a:cubicBezTo>
                    <a:cubicBezTo>
                      <a:pt x="181" y="526"/>
                      <a:pt x="179" y="528"/>
                      <a:pt x="182" y="530"/>
                    </a:cubicBezTo>
                    <a:cubicBezTo>
                      <a:pt x="181" y="531"/>
                      <a:pt x="181" y="533"/>
                      <a:pt x="181" y="534"/>
                    </a:cubicBezTo>
                    <a:cubicBezTo>
                      <a:pt x="181" y="534"/>
                      <a:pt x="181" y="535"/>
                      <a:pt x="181" y="535"/>
                    </a:cubicBezTo>
                    <a:cubicBezTo>
                      <a:pt x="181" y="535"/>
                      <a:pt x="181" y="536"/>
                      <a:pt x="181" y="536"/>
                    </a:cubicBezTo>
                    <a:cubicBezTo>
                      <a:pt x="181" y="537"/>
                      <a:pt x="182" y="537"/>
                      <a:pt x="181" y="537"/>
                    </a:cubicBezTo>
                    <a:cubicBezTo>
                      <a:pt x="182" y="539"/>
                      <a:pt x="179" y="541"/>
                      <a:pt x="182" y="543"/>
                    </a:cubicBezTo>
                    <a:cubicBezTo>
                      <a:pt x="182" y="543"/>
                      <a:pt x="182" y="543"/>
                      <a:pt x="182" y="543"/>
                    </a:cubicBezTo>
                    <a:cubicBezTo>
                      <a:pt x="182" y="544"/>
                      <a:pt x="182" y="544"/>
                      <a:pt x="182" y="544"/>
                    </a:cubicBezTo>
                    <a:cubicBezTo>
                      <a:pt x="181" y="544"/>
                      <a:pt x="181" y="544"/>
                      <a:pt x="181" y="544"/>
                    </a:cubicBezTo>
                    <a:cubicBezTo>
                      <a:pt x="182" y="544"/>
                      <a:pt x="181" y="545"/>
                      <a:pt x="182" y="545"/>
                    </a:cubicBezTo>
                    <a:cubicBezTo>
                      <a:pt x="182" y="545"/>
                      <a:pt x="182" y="545"/>
                      <a:pt x="182" y="545"/>
                    </a:cubicBezTo>
                    <a:cubicBezTo>
                      <a:pt x="182" y="545"/>
                      <a:pt x="182" y="546"/>
                      <a:pt x="182" y="546"/>
                    </a:cubicBezTo>
                    <a:cubicBezTo>
                      <a:pt x="182" y="546"/>
                      <a:pt x="181" y="547"/>
                      <a:pt x="182" y="547"/>
                    </a:cubicBezTo>
                    <a:cubicBezTo>
                      <a:pt x="182" y="547"/>
                      <a:pt x="182" y="548"/>
                      <a:pt x="182" y="548"/>
                    </a:cubicBezTo>
                    <a:cubicBezTo>
                      <a:pt x="182" y="547"/>
                      <a:pt x="182" y="547"/>
                      <a:pt x="182" y="547"/>
                    </a:cubicBezTo>
                    <a:cubicBezTo>
                      <a:pt x="182" y="547"/>
                      <a:pt x="182" y="546"/>
                      <a:pt x="182" y="546"/>
                    </a:cubicBezTo>
                    <a:cubicBezTo>
                      <a:pt x="182" y="546"/>
                      <a:pt x="182" y="546"/>
                      <a:pt x="182" y="546"/>
                    </a:cubicBezTo>
                    <a:cubicBezTo>
                      <a:pt x="183" y="545"/>
                      <a:pt x="183" y="544"/>
                      <a:pt x="183" y="544"/>
                    </a:cubicBezTo>
                    <a:cubicBezTo>
                      <a:pt x="183" y="544"/>
                      <a:pt x="183" y="544"/>
                      <a:pt x="183" y="544"/>
                    </a:cubicBezTo>
                    <a:cubicBezTo>
                      <a:pt x="183" y="543"/>
                      <a:pt x="183" y="543"/>
                      <a:pt x="183" y="542"/>
                    </a:cubicBezTo>
                    <a:cubicBezTo>
                      <a:pt x="183" y="542"/>
                      <a:pt x="183" y="542"/>
                      <a:pt x="183" y="542"/>
                    </a:cubicBezTo>
                    <a:cubicBezTo>
                      <a:pt x="183" y="542"/>
                      <a:pt x="183" y="541"/>
                      <a:pt x="183" y="540"/>
                    </a:cubicBezTo>
                    <a:cubicBezTo>
                      <a:pt x="183" y="539"/>
                      <a:pt x="183" y="539"/>
                      <a:pt x="183" y="538"/>
                    </a:cubicBezTo>
                    <a:cubicBezTo>
                      <a:pt x="183" y="538"/>
                      <a:pt x="183" y="538"/>
                      <a:pt x="183" y="537"/>
                    </a:cubicBezTo>
                    <a:cubicBezTo>
                      <a:pt x="183" y="536"/>
                      <a:pt x="182" y="534"/>
                      <a:pt x="183" y="534"/>
                    </a:cubicBezTo>
                    <a:cubicBezTo>
                      <a:pt x="182" y="534"/>
                      <a:pt x="183" y="534"/>
                      <a:pt x="182" y="533"/>
                    </a:cubicBezTo>
                    <a:cubicBezTo>
                      <a:pt x="183" y="530"/>
                      <a:pt x="181" y="526"/>
                      <a:pt x="182" y="523"/>
                    </a:cubicBezTo>
                    <a:cubicBezTo>
                      <a:pt x="182" y="523"/>
                      <a:pt x="182" y="523"/>
                      <a:pt x="182" y="522"/>
                    </a:cubicBezTo>
                    <a:cubicBezTo>
                      <a:pt x="181" y="522"/>
                      <a:pt x="181" y="522"/>
                      <a:pt x="181" y="522"/>
                    </a:cubicBezTo>
                    <a:cubicBezTo>
                      <a:pt x="182" y="522"/>
                      <a:pt x="182" y="521"/>
                      <a:pt x="181" y="520"/>
                    </a:cubicBezTo>
                    <a:cubicBezTo>
                      <a:pt x="181" y="520"/>
                      <a:pt x="181" y="520"/>
                      <a:pt x="181" y="519"/>
                    </a:cubicBezTo>
                    <a:cubicBezTo>
                      <a:pt x="181" y="519"/>
                      <a:pt x="181" y="519"/>
                      <a:pt x="181" y="519"/>
                    </a:cubicBezTo>
                    <a:cubicBezTo>
                      <a:pt x="182" y="519"/>
                      <a:pt x="181" y="518"/>
                      <a:pt x="181" y="517"/>
                    </a:cubicBezTo>
                    <a:cubicBezTo>
                      <a:pt x="180" y="518"/>
                      <a:pt x="180" y="519"/>
                      <a:pt x="180" y="520"/>
                    </a:cubicBezTo>
                    <a:cubicBezTo>
                      <a:pt x="181" y="520"/>
                      <a:pt x="181" y="520"/>
                      <a:pt x="181" y="520"/>
                    </a:cubicBezTo>
                    <a:close/>
                    <a:moveTo>
                      <a:pt x="183" y="547"/>
                    </a:moveTo>
                    <a:cubicBezTo>
                      <a:pt x="183" y="547"/>
                      <a:pt x="183" y="546"/>
                      <a:pt x="183" y="546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3" y="547"/>
                      <a:pt x="183" y="547"/>
                      <a:pt x="183" y="547"/>
                    </a:cubicBezTo>
                    <a:close/>
                    <a:moveTo>
                      <a:pt x="174" y="537"/>
                    </a:moveTo>
                    <a:cubicBezTo>
                      <a:pt x="174" y="537"/>
                      <a:pt x="175" y="536"/>
                      <a:pt x="174" y="536"/>
                    </a:cubicBezTo>
                    <a:cubicBezTo>
                      <a:pt x="173" y="536"/>
                      <a:pt x="174" y="538"/>
                      <a:pt x="174" y="537"/>
                    </a:cubicBezTo>
                    <a:close/>
                    <a:moveTo>
                      <a:pt x="174" y="534"/>
                    </a:moveTo>
                    <a:cubicBezTo>
                      <a:pt x="174" y="534"/>
                      <a:pt x="174" y="535"/>
                      <a:pt x="174" y="535"/>
                    </a:cubicBezTo>
                    <a:cubicBezTo>
                      <a:pt x="174" y="535"/>
                      <a:pt x="175" y="534"/>
                      <a:pt x="174" y="534"/>
                    </a:cubicBezTo>
                    <a:close/>
                    <a:moveTo>
                      <a:pt x="179" y="474"/>
                    </a:moveTo>
                    <a:cubicBezTo>
                      <a:pt x="180" y="474"/>
                      <a:pt x="180" y="473"/>
                      <a:pt x="180" y="472"/>
                    </a:cubicBezTo>
                    <a:cubicBezTo>
                      <a:pt x="180" y="473"/>
                      <a:pt x="179" y="473"/>
                      <a:pt x="179" y="473"/>
                    </a:cubicBezTo>
                    <a:cubicBezTo>
                      <a:pt x="180" y="473"/>
                      <a:pt x="179" y="474"/>
                      <a:pt x="179" y="474"/>
                    </a:cubicBezTo>
                    <a:close/>
                    <a:moveTo>
                      <a:pt x="166" y="486"/>
                    </a:moveTo>
                    <a:cubicBezTo>
                      <a:pt x="166" y="486"/>
                      <a:pt x="166" y="486"/>
                      <a:pt x="166" y="487"/>
                    </a:cubicBezTo>
                    <a:cubicBezTo>
                      <a:pt x="166" y="486"/>
                      <a:pt x="166" y="485"/>
                      <a:pt x="166" y="486"/>
                    </a:cubicBezTo>
                    <a:close/>
                    <a:moveTo>
                      <a:pt x="172" y="473"/>
                    </a:moveTo>
                    <a:cubicBezTo>
                      <a:pt x="172" y="473"/>
                      <a:pt x="172" y="473"/>
                      <a:pt x="172" y="473"/>
                    </a:cubicBezTo>
                    <a:cubicBezTo>
                      <a:pt x="172" y="471"/>
                      <a:pt x="171" y="474"/>
                      <a:pt x="172" y="473"/>
                    </a:cubicBezTo>
                    <a:close/>
                    <a:moveTo>
                      <a:pt x="366" y="291"/>
                    </a:moveTo>
                    <a:cubicBezTo>
                      <a:pt x="366" y="291"/>
                      <a:pt x="366" y="291"/>
                      <a:pt x="365" y="292"/>
                    </a:cubicBezTo>
                    <a:cubicBezTo>
                      <a:pt x="366" y="293"/>
                      <a:pt x="367" y="292"/>
                      <a:pt x="366" y="291"/>
                    </a:cubicBezTo>
                    <a:close/>
                    <a:moveTo>
                      <a:pt x="168" y="401"/>
                    </a:moveTo>
                    <a:cubicBezTo>
                      <a:pt x="169" y="401"/>
                      <a:pt x="168" y="400"/>
                      <a:pt x="168" y="400"/>
                    </a:cubicBezTo>
                    <a:cubicBezTo>
                      <a:pt x="168" y="400"/>
                      <a:pt x="168" y="401"/>
                      <a:pt x="168" y="401"/>
                    </a:cubicBezTo>
                    <a:close/>
                    <a:moveTo>
                      <a:pt x="161" y="359"/>
                    </a:moveTo>
                    <a:cubicBezTo>
                      <a:pt x="161" y="359"/>
                      <a:pt x="161" y="359"/>
                      <a:pt x="161" y="358"/>
                    </a:cubicBezTo>
                    <a:cubicBezTo>
                      <a:pt x="161" y="358"/>
                      <a:pt x="161" y="360"/>
                      <a:pt x="161" y="359"/>
                    </a:cubicBezTo>
                    <a:close/>
                    <a:moveTo>
                      <a:pt x="161" y="342"/>
                    </a:moveTo>
                    <a:cubicBezTo>
                      <a:pt x="161" y="342"/>
                      <a:pt x="161" y="341"/>
                      <a:pt x="161" y="341"/>
                    </a:cubicBezTo>
                    <a:cubicBezTo>
                      <a:pt x="161" y="341"/>
                      <a:pt x="161" y="341"/>
                      <a:pt x="161" y="341"/>
                    </a:cubicBezTo>
                    <a:cubicBezTo>
                      <a:pt x="160" y="341"/>
                      <a:pt x="160" y="341"/>
                      <a:pt x="160" y="341"/>
                    </a:cubicBezTo>
                    <a:cubicBezTo>
                      <a:pt x="160" y="341"/>
                      <a:pt x="160" y="341"/>
                      <a:pt x="161" y="342"/>
                    </a:cubicBezTo>
                    <a:close/>
                    <a:moveTo>
                      <a:pt x="161" y="322"/>
                    </a:moveTo>
                    <a:cubicBezTo>
                      <a:pt x="160" y="321"/>
                      <a:pt x="161" y="320"/>
                      <a:pt x="160" y="320"/>
                    </a:cubicBezTo>
                    <a:cubicBezTo>
                      <a:pt x="160" y="321"/>
                      <a:pt x="160" y="322"/>
                      <a:pt x="161" y="322"/>
                    </a:cubicBezTo>
                    <a:close/>
                    <a:moveTo>
                      <a:pt x="160" y="310"/>
                    </a:moveTo>
                    <a:cubicBezTo>
                      <a:pt x="161" y="310"/>
                      <a:pt x="161" y="309"/>
                      <a:pt x="160" y="309"/>
                    </a:cubicBezTo>
                    <a:cubicBezTo>
                      <a:pt x="159" y="309"/>
                      <a:pt x="160" y="310"/>
                      <a:pt x="160" y="310"/>
                    </a:cubicBezTo>
                    <a:close/>
                    <a:moveTo>
                      <a:pt x="160" y="282"/>
                    </a:moveTo>
                    <a:cubicBezTo>
                      <a:pt x="160" y="281"/>
                      <a:pt x="160" y="281"/>
                      <a:pt x="159" y="281"/>
                    </a:cubicBezTo>
                    <a:cubicBezTo>
                      <a:pt x="159" y="281"/>
                      <a:pt x="159" y="282"/>
                      <a:pt x="160" y="282"/>
                    </a:cubicBezTo>
                    <a:close/>
                    <a:moveTo>
                      <a:pt x="106" y="296"/>
                    </a:moveTo>
                    <a:cubicBezTo>
                      <a:pt x="106" y="296"/>
                      <a:pt x="106" y="296"/>
                      <a:pt x="106" y="295"/>
                    </a:cubicBezTo>
                    <a:cubicBezTo>
                      <a:pt x="105" y="296"/>
                      <a:pt x="105" y="297"/>
                      <a:pt x="106" y="296"/>
                    </a:cubicBezTo>
                    <a:close/>
                    <a:moveTo>
                      <a:pt x="106" y="232"/>
                    </a:moveTo>
                    <a:cubicBezTo>
                      <a:pt x="106" y="231"/>
                      <a:pt x="106" y="231"/>
                      <a:pt x="106" y="230"/>
                    </a:cubicBezTo>
                    <a:cubicBezTo>
                      <a:pt x="105" y="231"/>
                      <a:pt x="105" y="232"/>
                      <a:pt x="106" y="232"/>
                    </a:cubicBezTo>
                    <a:close/>
                    <a:moveTo>
                      <a:pt x="163" y="134"/>
                    </a:moveTo>
                    <a:cubicBezTo>
                      <a:pt x="163" y="134"/>
                      <a:pt x="163" y="133"/>
                      <a:pt x="163" y="133"/>
                    </a:cubicBezTo>
                    <a:cubicBezTo>
                      <a:pt x="162" y="133"/>
                      <a:pt x="162" y="134"/>
                      <a:pt x="163" y="134"/>
                    </a:cubicBezTo>
                    <a:close/>
                    <a:moveTo>
                      <a:pt x="163" y="116"/>
                    </a:moveTo>
                    <a:cubicBezTo>
                      <a:pt x="164" y="116"/>
                      <a:pt x="164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lose/>
                    <a:moveTo>
                      <a:pt x="147" y="1150"/>
                    </a:moveTo>
                    <a:cubicBezTo>
                      <a:pt x="147" y="1151"/>
                      <a:pt x="147" y="1152"/>
                      <a:pt x="147" y="1153"/>
                    </a:cubicBezTo>
                    <a:cubicBezTo>
                      <a:pt x="146" y="1152"/>
                      <a:pt x="146" y="1152"/>
                      <a:pt x="145" y="1152"/>
                    </a:cubicBezTo>
                    <a:cubicBezTo>
                      <a:pt x="141" y="1154"/>
                      <a:pt x="137" y="1151"/>
                      <a:pt x="133" y="1150"/>
                    </a:cubicBezTo>
                    <a:cubicBezTo>
                      <a:pt x="132" y="1151"/>
                      <a:pt x="133" y="1152"/>
                      <a:pt x="134" y="1152"/>
                    </a:cubicBezTo>
                    <a:cubicBezTo>
                      <a:pt x="132" y="1155"/>
                      <a:pt x="134" y="1160"/>
                      <a:pt x="129" y="1160"/>
                    </a:cubicBezTo>
                    <a:cubicBezTo>
                      <a:pt x="129" y="1158"/>
                      <a:pt x="129" y="1157"/>
                      <a:pt x="128" y="1155"/>
                    </a:cubicBezTo>
                    <a:cubicBezTo>
                      <a:pt x="128" y="1155"/>
                      <a:pt x="129" y="1154"/>
                      <a:pt x="129" y="1154"/>
                    </a:cubicBezTo>
                    <a:cubicBezTo>
                      <a:pt x="128" y="1153"/>
                      <a:pt x="128" y="1152"/>
                      <a:pt x="128" y="1151"/>
                    </a:cubicBezTo>
                    <a:cubicBezTo>
                      <a:pt x="128" y="1149"/>
                      <a:pt x="128" y="1148"/>
                      <a:pt x="128" y="1146"/>
                    </a:cubicBezTo>
                    <a:cubicBezTo>
                      <a:pt x="128" y="1145"/>
                      <a:pt x="128" y="1144"/>
                      <a:pt x="128" y="1142"/>
                    </a:cubicBezTo>
                    <a:cubicBezTo>
                      <a:pt x="128" y="1141"/>
                      <a:pt x="129" y="1139"/>
                      <a:pt x="129" y="1137"/>
                    </a:cubicBezTo>
                    <a:cubicBezTo>
                      <a:pt x="129" y="1136"/>
                      <a:pt x="128" y="1134"/>
                      <a:pt x="128" y="1133"/>
                    </a:cubicBezTo>
                    <a:cubicBezTo>
                      <a:pt x="128" y="1131"/>
                      <a:pt x="129" y="1129"/>
                      <a:pt x="129" y="1127"/>
                    </a:cubicBezTo>
                    <a:cubicBezTo>
                      <a:pt x="129" y="1121"/>
                      <a:pt x="130" y="1115"/>
                      <a:pt x="130" y="1110"/>
                    </a:cubicBezTo>
                    <a:cubicBezTo>
                      <a:pt x="130" y="1109"/>
                      <a:pt x="130" y="1109"/>
                      <a:pt x="130" y="1108"/>
                    </a:cubicBezTo>
                    <a:cubicBezTo>
                      <a:pt x="131" y="1105"/>
                      <a:pt x="129" y="1103"/>
                      <a:pt x="131" y="1100"/>
                    </a:cubicBezTo>
                    <a:cubicBezTo>
                      <a:pt x="130" y="1097"/>
                      <a:pt x="131" y="1093"/>
                      <a:pt x="131" y="1090"/>
                    </a:cubicBezTo>
                    <a:cubicBezTo>
                      <a:pt x="131" y="1088"/>
                      <a:pt x="131" y="1086"/>
                      <a:pt x="131" y="1084"/>
                    </a:cubicBezTo>
                    <a:cubicBezTo>
                      <a:pt x="132" y="1079"/>
                      <a:pt x="132" y="1075"/>
                      <a:pt x="132" y="1071"/>
                    </a:cubicBezTo>
                    <a:cubicBezTo>
                      <a:pt x="133" y="1070"/>
                      <a:pt x="132" y="1069"/>
                      <a:pt x="132" y="1068"/>
                    </a:cubicBezTo>
                    <a:cubicBezTo>
                      <a:pt x="132" y="1065"/>
                      <a:pt x="133" y="1063"/>
                      <a:pt x="133" y="1061"/>
                    </a:cubicBezTo>
                    <a:cubicBezTo>
                      <a:pt x="133" y="1060"/>
                      <a:pt x="132" y="1060"/>
                      <a:pt x="132" y="1059"/>
                    </a:cubicBezTo>
                    <a:cubicBezTo>
                      <a:pt x="132" y="1058"/>
                      <a:pt x="133" y="1056"/>
                      <a:pt x="133" y="1055"/>
                    </a:cubicBezTo>
                    <a:cubicBezTo>
                      <a:pt x="133" y="1051"/>
                      <a:pt x="132" y="1047"/>
                      <a:pt x="133" y="1043"/>
                    </a:cubicBezTo>
                    <a:cubicBezTo>
                      <a:pt x="133" y="1041"/>
                      <a:pt x="132" y="1040"/>
                      <a:pt x="133" y="1038"/>
                    </a:cubicBezTo>
                    <a:cubicBezTo>
                      <a:pt x="132" y="1036"/>
                      <a:pt x="133" y="1033"/>
                      <a:pt x="133" y="1031"/>
                    </a:cubicBezTo>
                    <a:cubicBezTo>
                      <a:pt x="133" y="1031"/>
                      <a:pt x="133" y="1031"/>
                      <a:pt x="133" y="1030"/>
                    </a:cubicBezTo>
                    <a:cubicBezTo>
                      <a:pt x="133" y="1027"/>
                      <a:pt x="134" y="1025"/>
                      <a:pt x="133" y="1022"/>
                    </a:cubicBezTo>
                    <a:cubicBezTo>
                      <a:pt x="133" y="1022"/>
                      <a:pt x="134" y="1021"/>
                      <a:pt x="134" y="1021"/>
                    </a:cubicBezTo>
                    <a:cubicBezTo>
                      <a:pt x="134" y="1020"/>
                      <a:pt x="134" y="1018"/>
                      <a:pt x="134" y="1018"/>
                    </a:cubicBezTo>
                    <a:cubicBezTo>
                      <a:pt x="134" y="1016"/>
                      <a:pt x="133" y="1012"/>
                      <a:pt x="134" y="1009"/>
                    </a:cubicBezTo>
                    <a:cubicBezTo>
                      <a:pt x="134" y="1006"/>
                      <a:pt x="134" y="1003"/>
                      <a:pt x="135" y="1000"/>
                    </a:cubicBezTo>
                    <a:cubicBezTo>
                      <a:pt x="134" y="999"/>
                      <a:pt x="135" y="999"/>
                      <a:pt x="134" y="998"/>
                    </a:cubicBezTo>
                    <a:cubicBezTo>
                      <a:pt x="135" y="991"/>
                      <a:pt x="134" y="984"/>
                      <a:pt x="135" y="977"/>
                    </a:cubicBezTo>
                    <a:cubicBezTo>
                      <a:pt x="133" y="973"/>
                      <a:pt x="135" y="970"/>
                      <a:pt x="134" y="967"/>
                    </a:cubicBezTo>
                    <a:cubicBezTo>
                      <a:pt x="134" y="966"/>
                      <a:pt x="134" y="966"/>
                      <a:pt x="135" y="965"/>
                    </a:cubicBezTo>
                    <a:cubicBezTo>
                      <a:pt x="134" y="955"/>
                      <a:pt x="135" y="945"/>
                      <a:pt x="135" y="935"/>
                    </a:cubicBezTo>
                    <a:cubicBezTo>
                      <a:pt x="135" y="928"/>
                      <a:pt x="135" y="921"/>
                      <a:pt x="135" y="913"/>
                    </a:cubicBezTo>
                    <a:cubicBezTo>
                      <a:pt x="135" y="908"/>
                      <a:pt x="135" y="904"/>
                      <a:pt x="136" y="899"/>
                    </a:cubicBezTo>
                    <a:cubicBezTo>
                      <a:pt x="135" y="897"/>
                      <a:pt x="135" y="894"/>
                      <a:pt x="135" y="891"/>
                    </a:cubicBezTo>
                    <a:cubicBezTo>
                      <a:pt x="135" y="888"/>
                      <a:pt x="135" y="885"/>
                      <a:pt x="135" y="883"/>
                    </a:cubicBezTo>
                    <a:cubicBezTo>
                      <a:pt x="135" y="883"/>
                      <a:pt x="135" y="883"/>
                      <a:pt x="135" y="883"/>
                    </a:cubicBezTo>
                    <a:cubicBezTo>
                      <a:pt x="136" y="873"/>
                      <a:pt x="135" y="864"/>
                      <a:pt x="135" y="854"/>
                    </a:cubicBezTo>
                    <a:cubicBezTo>
                      <a:pt x="135" y="846"/>
                      <a:pt x="135" y="838"/>
                      <a:pt x="135" y="830"/>
                    </a:cubicBezTo>
                    <a:cubicBezTo>
                      <a:pt x="135" y="830"/>
                      <a:pt x="135" y="829"/>
                      <a:pt x="135" y="829"/>
                    </a:cubicBezTo>
                    <a:cubicBezTo>
                      <a:pt x="134" y="828"/>
                      <a:pt x="134" y="827"/>
                      <a:pt x="134" y="826"/>
                    </a:cubicBezTo>
                    <a:cubicBezTo>
                      <a:pt x="134" y="825"/>
                      <a:pt x="135" y="825"/>
                      <a:pt x="135" y="825"/>
                    </a:cubicBezTo>
                    <a:cubicBezTo>
                      <a:pt x="135" y="824"/>
                      <a:pt x="134" y="824"/>
                      <a:pt x="134" y="824"/>
                    </a:cubicBezTo>
                    <a:cubicBezTo>
                      <a:pt x="134" y="821"/>
                      <a:pt x="134" y="817"/>
                      <a:pt x="134" y="814"/>
                    </a:cubicBezTo>
                    <a:cubicBezTo>
                      <a:pt x="134" y="814"/>
                      <a:pt x="134" y="814"/>
                      <a:pt x="134" y="814"/>
                    </a:cubicBezTo>
                    <a:cubicBezTo>
                      <a:pt x="134" y="805"/>
                      <a:pt x="133" y="796"/>
                      <a:pt x="133" y="787"/>
                    </a:cubicBezTo>
                    <a:cubicBezTo>
                      <a:pt x="132" y="770"/>
                      <a:pt x="132" y="753"/>
                      <a:pt x="130" y="735"/>
                    </a:cubicBezTo>
                    <a:cubicBezTo>
                      <a:pt x="130" y="735"/>
                      <a:pt x="130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1" y="735"/>
                      <a:pt x="131" y="735"/>
                      <a:pt x="131" y="735"/>
                    </a:cubicBezTo>
                    <a:cubicBezTo>
                      <a:pt x="132" y="753"/>
                      <a:pt x="133" y="770"/>
                      <a:pt x="134" y="787"/>
                    </a:cubicBezTo>
                    <a:cubicBezTo>
                      <a:pt x="134" y="796"/>
                      <a:pt x="135" y="805"/>
                      <a:pt x="135" y="814"/>
                    </a:cubicBezTo>
                    <a:cubicBezTo>
                      <a:pt x="135" y="814"/>
                      <a:pt x="136" y="816"/>
                      <a:pt x="136" y="817"/>
                    </a:cubicBezTo>
                    <a:cubicBezTo>
                      <a:pt x="136" y="818"/>
                      <a:pt x="136" y="820"/>
                      <a:pt x="136" y="821"/>
                    </a:cubicBezTo>
                    <a:cubicBezTo>
                      <a:pt x="136" y="823"/>
                      <a:pt x="135" y="825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7"/>
                      <a:pt x="136" y="828"/>
                      <a:pt x="136" y="830"/>
                    </a:cubicBezTo>
                    <a:cubicBezTo>
                      <a:pt x="136" y="830"/>
                      <a:pt x="136" y="830"/>
                      <a:pt x="136" y="830"/>
                    </a:cubicBezTo>
                    <a:cubicBezTo>
                      <a:pt x="136" y="838"/>
                      <a:pt x="136" y="846"/>
                      <a:pt x="136" y="854"/>
                    </a:cubicBezTo>
                    <a:cubicBezTo>
                      <a:pt x="136" y="864"/>
                      <a:pt x="137" y="873"/>
                      <a:pt x="136" y="883"/>
                    </a:cubicBezTo>
                    <a:cubicBezTo>
                      <a:pt x="136" y="883"/>
                      <a:pt x="136" y="883"/>
                      <a:pt x="136" y="883"/>
                    </a:cubicBezTo>
                    <a:cubicBezTo>
                      <a:pt x="137" y="884"/>
                      <a:pt x="137" y="886"/>
                      <a:pt x="137" y="887"/>
                    </a:cubicBezTo>
                    <a:cubicBezTo>
                      <a:pt x="137" y="890"/>
                      <a:pt x="137" y="894"/>
                      <a:pt x="137" y="896"/>
                    </a:cubicBezTo>
                    <a:cubicBezTo>
                      <a:pt x="137" y="897"/>
                      <a:pt x="138" y="898"/>
                      <a:pt x="138" y="897"/>
                    </a:cubicBezTo>
                    <a:cubicBezTo>
                      <a:pt x="138" y="895"/>
                      <a:pt x="137" y="893"/>
                      <a:pt x="138" y="891"/>
                    </a:cubicBezTo>
                    <a:cubicBezTo>
                      <a:pt x="138" y="891"/>
                      <a:pt x="138" y="891"/>
                      <a:pt x="138" y="891"/>
                    </a:cubicBezTo>
                    <a:cubicBezTo>
                      <a:pt x="138" y="889"/>
                      <a:pt x="137" y="887"/>
                      <a:pt x="139" y="886"/>
                    </a:cubicBezTo>
                    <a:cubicBezTo>
                      <a:pt x="139" y="885"/>
                      <a:pt x="138" y="885"/>
                      <a:pt x="138" y="884"/>
                    </a:cubicBezTo>
                    <a:cubicBezTo>
                      <a:pt x="140" y="882"/>
                      <a:pt x="138" y="879"/>
                      <a:pt x="139" y="876"/>
                    </a:cubicBezTo>
                    <a:cubicBezTo>
                      <a:pt x="138" y="875"/>
                      <a:pt x="139" y="873"/>
                      <a:pt x="138" y="872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9" y="873"/>
                      <a:pt x="138" y="874"/>
                    </a:cubicBezTo>
                    <a:cubicBezTo>
                      <a:pt x="138" y="874"/>
                      <a:pt x="138" y="874"/>
                      <a:pt x="138" y="874"/>
                    </a:cubicBezTo>
                    <a:cubicBezTo>
                      <a:pt x="138" y="874"/>
                      <a:pt x="138" y="874"/>
                      <a:pt x="138" y="873"/>
                    </a:cubicBezTo>
                    <a:cubicBezTo>
                      <a:pt x="138" y="873"/>
                      <a:pt x="138" y="873"/>
                      <a:pt x="138" y="873"/>
                    </a:cubicBezTo>
                    <a:cubicBezTo>
                      <a:pt x="138" y="873"/>
                      <a:pt x="138" y="872"/>
                      <a:pt x="138" y="872"/>
                    </a:cubicBezTo>
                    <a:cubicBezTo>
                      <a:pt x="138" y="872"/>
                      <a:pt x="138" y="872"/>
                      <a:pt x="138" y="872"/>
                    </a:cubicBezTo>
                    <a:cubicBezTo>
                      <a:pt x="137" y="872"/>
                      <a:pt x="139" y="872"/>
                      <a:pt x="139" y="871"/>
                    </a:cubicBezTo>
                    <a:cubicBezTo>
                      <a:pt x="138" y="871"/>
                      <a:pt x="138" y="870"/>
                      <a:pt x="138" y="870"/>
                    </a:cubicBezTo>
                    <a:cubicBezTo>
                      <a:pt x="139" y="870"/>
                      <a:pt x="138" y="869"/>
                      <a:pt x="139" y="868"/>
                    </a:cubicBezTo>
                    <a:cubicBezTo>
                      <a:pt x="139" y="868"/>
                      <a:pt x="139" y="867"/>
                      <a:pt x="138" y="867"/>
                    </a:cubicBezTo>
                    <a:cubicBezTo>
                      <a:pt x="140" y="865"/>
                      <a:pt x="138" y="862"/>
                      <a:pt x="139" y="860"/>
                    </a:cubicBezTo>
                    <a:cubicBezTo>
                      <a:pt x="139" y="860"/>
                      <a:pt x="139" y="860"/>
                      <a:pt x="138" y="859"/>
                    </a:cubicBezTo>
                    <a:cubicBezTo>
                      <a:pt x="139" y="859"/>
                      <a:pt x="139" y="858"/>
                      <a:pt x="139" y="857"/>
                    </a:cubicBezTo>
                    <a:cubicBezTo>
                      <a:pt x="139" y="856"/>
                      <a:pt x="138" y="855"/>
                      <a:pt x="138" y="854"/>
                    </a:cubicBezTo>
                    <a:cubicBezTo>
                      <a:pt x="138" y="853"/>
                      <a:pt x="139" y="852"/>
                      <a:pt x="138" y="851"/>
                    </a:cubicBezTo>
                    <a:cubicBezTo>
                      <a:pt x="139" y="851"/>
                      <a:pt x="139" y="851"/>
                      <a:pt x="139" y="851"/>
                    </a:cubicBezTo>
                    <a:cubicBezTo>
                      <a:pt x="138" y="851"/>
                      <a:pt x="138" y="851"/>
                      <a:pt x="138" y="851"/>
                    </a:cubicBezTo>
                    <a:cubicBezTo>
                      <a:pt x="139" y="850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9"/>
                      <a:pt x="138" y="849"/>
                      <a:pt x="138" y="849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9"/>
                      <a:pt x="138" y="848"/>
                      <a:pt x="137" y="848"/>
                    </a:cubicBezTo>
                    <a:cubicBezTo>
                      <a:pt x="137" y="848"/>
                      <a:pt x="137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8" y="848"/>
                      <a:pt x="138" y="848"/>
                    </a:cubicBezTo>
                    <a:cubicBezTo>
                      <a:pt x="138" y="848"/>
                      <a:pt x="139" y="848"/>
                      <a:pt x="139" y="848"/>
                    </a:cubicBezTo>
                    <a:cubicBezTo>
                      <a:pt x="139" y="847"/>
                      <a:pt x="138" y="846"/>
                      <a:pt x="138" y="846"/>
                    </a:cubicBezTo>
                    <a:cubicBezTo>
                      <a:pt x="139" y="845"/>
                      <a:pt x="138" y="845"/>
                      <a:pt x="139" y="844"/>
                    </a:cubicBezTo>
                    <a:cubicBezTo>
                      <a:pt x="138" y="844"/>
                      <a:pt x="139" y="844"/>
                      <a:pt x="138" y="843"/>
                    </a:cubicBezTo>
                    <a:cubicBezTo>
                      <a:pt x="139" y="842"/>
                      <a:pt x="139" y="841"/>
                      <a:pt x="138" y="840"/>
                    </a:cubicBezTo>
                    <a:cubicBezTo>
                      <a:pt x="139" y="837"/>
                      <a:pt x="138" y="835"/>
                      <a:pt x="139" y="833"/>
                    </a:cubicBezTo>
                    <a:cubicBezTo>
                      <a:pt x="138" y="832"/>
                      <a:pt x="137" y="830"/>
                      <a:pt x="137" y="830"/>
                    </a:cubicBezTo>
                    <a:cubicBezTo>
                      <a:pt x="137" y="829"/>
                      <a:pt x="138" y="829"/>
                      <a:pt x="137" y="829"/>
                    </a:cubicBezTo>
                    <a:cubicBezTo>
                      <a:pt x="137" y="829"/>
                      <a:pt x="137" y="829"/>
                      <a:pt x="137" y="829"/>
                    </a:cubicBezTo>
                    <a:cubicBezTo>
                      <a:pt x="136" y="828"/>
                      <a:pt x="137" y="828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6" y="827"/>
                      <a:pt x="136" y="827"/>
                      <a:pt x="136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6" y="826"/>
                      <a:pt x="137" y="826"/>
                    </a:cubicBezTo>
                    <a:cubicBezTo>
                      <a:pt x="136" y="826"/>
                      <a:pt x="136" y="826"/>
                      <a:pt x="136" y="826"/>
                    </a:cubicBezTo>
                    <a:cubicBezTo>
                      <a:pt x="136" y="826"/>
                      <a:pt x="137" y="825"/>
                      <a:pt x="137" y="825"/>
                    </a:cubicBezTo>
                    <a:cubicBezTo>
                      <a:pt x="137" y="825"/>
                      <a:pt x="137" y="824"/>
                      <a:pt x="137" y="824"/>
                    </a:cubicBezTo>
                    <a:cubicBezTo>
                      <a:pt x="137" y="823"/>
                      <a:pt x="139" y="822"/>
                      <a:pt x="138" y="821"/>
                    </a:cubicBezTo>
                    <a:cubicBezTo>
                      <a:pt x="139" y="816"/>
                      <a:pt x="137" y="811"/>
                      <a:pt x="138" y="806"/>
                    </a:cubicBezTo>
                    <a:cubicBezTo>
                      <a:pt x="138" y="804"/>
                      <a:pt x="137" y="803"/>
                      <a:pt x="138" y="801"/>
                    </a:cubicBezTo>
                    <a:cubicBezTo>
                      <a:pt x="137" y="798"/>
                      <a:pt x="138" y="796"/>
                      <a:pt x="137" y="794"/>
                    </a:cubicBezTo>
                    <a:cubicBezTo>
                      <a:pt x="138" y="793"/>
                      <a:pt x="138" y="793"/>
                      <a:pt x="139" y="793"/>
                    </a:cubicBezTo>
                    <a:cubicBezTo>
                      <a:pt x="138" y="792"/>
                      <a:pt x="139" y="790"/>
                      <a:pt x="137" y="790"/>
                    </a:cubicBezTo>
                    <a:cubicBezTo>
                      <a:pt x="138" y="789"/>
                      <a:pt x="139" y="789"/>
                      <a:pt x="139" y="789"/>
                    </a:cubicBezTo>
                    <a:cubicBezTo>
                      <a:pt x="138" y="783"/>
                      <a:pt x="138" y="779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8" y="775"/>
                      <a:pt x="138" y="775"/>
                      <a:pt x="138" y="775"/>
                    </a:cubicBezTo>
                    <a:cubicBezTo>
                      <a:pt x="139" y="775"/>
                      <a:pt x="139" y="775"/>
                      <a:pt x="139" y="775"/>
                    </a:cubicBezTo>
                    <a:cubicBezTo>
                      <a:pt x="139" y="779"/>
                      <a:pt x="139" y="783"/>
                      <a:pt x="140" y="789"/>
                    </a:cubicBezTo>
                    <a:cubicBezTo>
                      <a:pt x="140" y="789"/>
                      <a:pt x="140" y="789"/>
                      <a:pt x="140" y="789"/>
                    </a:cubicBezTo>
                    <a:cubicBezTo>
                      <a:pt x="141" y="793"/>
                      <a:pt x="140" y="798"/>
                      <a:pt x="141" y="803"/>
                    </a:cubicBezTo>
                    <a:cubicBezTo>
                      <a:pt x="141" y="803"/>
                      <a:pt x="141" y="804"/>
                      <a:pt x="140" y="804"/>
                    </a:cubicBezTo>
                    <a:cubicBezTo>
                      <a:pt x="142" y="806"/>
                      <a:pt x="140" y="808"/>
                      <a:pt x="141" y="810"/>
                    </a:cubicBezTo>
                    <a:cubicBezTo>
                      <a:pt x="141" y="808"/>
                      <a:pt x="143" y="807"/>
                      <a:pt x="141" y="806"/>
                    </a:cubicBezTo>
                    <a:cubicBezTo>
                      <a:pt x="143" y="805"/>
                      <a:pt x="142" y="803"/>
                      <a:pt x="142" y="801"/>
                    </a:cubicBezTo>
                    <a:cubicBezTo>
                      <a:pt x="142" y="799"/>
                      <a:pt x="142" y="797"/>
                      <a:pt x="142" y="794"/>
                    </a:cubicBezTo>
                    <a:cubicBezTo>
                      <a:pt x="142" y="793"/>
                      <a:pt x="141" y="791"/>
                      <a:pt x="141" y="790"/>
                    </a:cubicBezTo>
                    <a:cubicBezTo>
                      <a:pt x="141" y="789"/>
                      <a:pt x="142" y="786"/>
                      <a:pt x="142" y="784"/>
                    </a:cubicBezTo>
                    <a:cubicBezTo>
                      <a:pt x="142" y="783"/>
                      <a:pt x="141" y="783"/>
                      <a:pt x="141" y="782"/>
                    </a:cubicBezTo>
                    <a:cubicBezTo>
                      <a:pt x="141" y="781"/>
                      <a:pt x="142" y="780"/>
                      <a:pt x="142" y="780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2" y="780"/>
                      <a:pt x="142" y="779"/>
                      <a:pt x="142" y="779"/>
                    </a:cubicBezTo>
                    <a:cubicBezTo>
                      <a:pt x="142" y="779"/>
                      <a:pt x="141" y="779"/>
                      <a:pt x="141" y="778"/>
                    </a:cubicBezTo>
                    <a:cubicBezTo>
                      <a:pt x="141" y="778"/>
                      <a:pt x="141" y="778"/>
                      <a:pt x="141" y="778"/>
                    </a:cubicBezTo>
                    <a:cubicBezTo>
                      <a:pt x="140" y="775"/>
                      <a:pt x="141" y="771"/>
                      <a:pt x="140" y="768"/>
                    </a:cubicBezTo>
                    <a:cubicBezTo>
                      <a:pt x="141" y="768"/>
                      <a:pt x="141" y="767"/>
                      <a:pt x="141" y="767"/>
                    </a:cubicBezTo>
                    <a:cubicBezTo>
                      <a:pt x="141" y="766"/>
                      <a:pt x="141" y="765"/>
                      <a:pt x="141" y="765"/>
                    </a:cubicBezTo>
                    <a:cubicBezTo>
                      <a:pt x="141" y="764"/>
                      <a:pt x="141" y="764"/>
                      <a:pt x="141" y="763"/>
                    </a:cubicBezTo>
                    <a:cubicBezTo>
                      <a:pt x="141" y="762"/>
                      <a:pt x="140" y="762"/>
                      <a:pt x="141" y="762"/>
                    </a:cubicBezTo>
                    <a:cubicBezTo>
                      <a:pt x="141" y="762"/>
                      <a:pt x="141" y="762"/>
                      <a:pt x="141" y="762"/>
                    </a:cubicBezTo>
                    <a:cubicBezTo>
                      <a:pt x="141" y="760"/>
                      <a:pt x="141" y="759"/>
                      <a:pt x="141" y="758"/>
                    </a:cubicBezTo>
                    <a:cubicBezTo>
                      <a:pt x="140" y="756"/>
                      <a:pt x="140" y="754"/>
                      <a:pt x="141" y="753"/>
                    </a:cubicBezTo>
                    <a:cubicBezTo>
                      <a:pt x="141" y="753"/>
                      <a:pt x="141" y="753"/>
                      <a:pt x="141" y="752"/>
                    </a:cubicBezTo>
                    <a:cubicBezTo>
                      <a:pt x="141" y="752"/>
                      <a:pt x="141" y="752"/>
                      <a:pt x="141" y="752"/>
                    </a:cubicBezTo>
                    <a:cubicBezTo>
                      <a:pt x="141" y="753"/>
                      <a:pt x="142" y="753"/>
                      <a:pt x="142" y="753"/>
                    </a:cubicBezTo>
                    <a:cubicBezTo>
                      <a:pt x="141" y="754"/>
                      <a:pt x="141" y="756"/>
                      <a:pt x="141" y="758"/>
                    </a:cubicBezTo>
                    <a:cubicBezTo>
                      <a:pt x="142" y="759"/>
                      <a:pt x="142" y="760"/>
                      <a:pt x="142" y="761"/>
                    </a:cubicBezTo>
                    <a:cubicBezTo>
                      <a:pt x="142" y="761"/>
                      <a:pt x="142" y="761"/>
                      <a:pt x="142" y="761"/>
                    </a:cubicBezTo>
                    <a:cubicBezTo>
                      <a:pt x="142" y="764"/>
                      <a:pt x="143" y="766"/>
                      <a:pt x="142" y="768"/>
                    </a:cubicBezTo>
                    <a:cubicBezTo>
                      <a:pt x="143" y="770"/>
                      <a:pt x="142" y="770"/>
                      <a:pt x="143" y="771"/>
                    </a:cubicBezTo>
                    <a:cubicBezTo>
                      <a:pt x="142" y="771"/>
                      <a:pt x="142" y="772"/>
                      <a:pt x="142" y="772"/>
                    </a:cubicBezTo>
                    <a:cubicBezTo>
                      <a:pt x="143" y="773"/>
                      <a:pt x="143" y="774"/>
                      <a:pt x="143" y="775"/>
                    </a:cubicBezTo>
                    <a:cubicBezTo>
                      <a:pt x="144" y="776"/>
                      <a:pt x="144" y="773"/>
                      <a:pt x="143" y="773"/>
                    </a:cubicBezTo>
                    <a:cubicBezTo>
                      <a:pt x="144" y="767"/>
                      <a:pt x="142" y="762"/>
                      <a:pt x="143" y="756"/>
                    </a:cubicBezTo>
                    <a:cubicBezTo>
                      <a:pt x="142" y="754"/>
                      <a:pt x="142" y="752"/>
                      <a:pt x="142" y="750"/>
                    </a:cubicBezTo>
                    <a:cubicBezTo>
                      <a:pt x="142" y="749"/>
                      <a:pt x="142" y="746"/>
                      <a:pt x="142" y="745"/>
                    </a:cubicBezTo>
                    <a:cubicBezTo>
                      <a:pt x="143" y="745"/>
                      <a:pt x="143" y="747"/>
                      <a:pt x="144" y="745"/>
                    </a:cubicBezTo>
                    <a:cubicBezTo>
                      <a:pt x="144" y="747"/>
                      <a:pt x="144" y="748"/>
                      <a:pt x="145" y="750"/>
                    </a:cubicBezTo>
                    <a:cubicBezTo>
                      <a:pt x="145" y="749"/>
                      <a:pt x="144" y="748"/>
                      <a:pt x="145" y="747"/>
                    </a:cubicBezTo>
                    <a:cubicBezTo>
                      <a:pt x="145" y="746"/>
                      <a:pt x="145" y="745"/>
                      <a:pt x="145" y="745"/>
                    </a:cubicBezTo>
                    <a:cubicBezTo>
                      <a:pt x="145" y="744"/>
                      <a:pt x="145" y="743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2"/>
                      <a:pt x="145" y="742"/>
                      <a:pt x="145" y="742"/>
                    </a:cubicBezTo>
                    <a:cubicBezTo>
                      <a:pt x="145" y="743"/>
                      <a:pt x="145" y="744"/>
                      <a:pt x="145" y="745"/>
                    </a:cubicBezTo>
                    <a:cubicBezTo>
                      <a:pt x="145" y="745"/>
                      <a:pt x="145" y="746"/>
                      <a:pt x="145" y="747"/>
                    </a:cubicBezTo>
                    <a:cubicBezTo>
                      <a:pt x="147" y="748"/>
                      <a:pt x="146" y="750"/>
                      <a:pt x="147" y="752"/>
                    </a:cubicBezTo>
                    <a:cubicBezTo>
                      <a:pt x="147" y="753"/>
                      <a:pt x="148" y="752"/>
                      <a:pt x="149" y="753"/>
                    </a:cubicBezTo>
                    <a:cubicBezTo>
                      <a:pt x="148" y="754"/>
                      <a:pt x="149" y="755"/>
                      <a:pt x="149" y="756"/>
                    </a:cubicBezTo>
                    <a:cubicBezTo>
                      <a:pt x="149" y="759"/>
                      <a:pt x="150" y="761"/>
                      <a:pt x="149" y="764"/>
                    </a:cubicBezTo>
                    <a:cubicBezTo>
                      <a:pt x="149" y="767"/>
                      <a:pt x="151" y="771"/>
                      <a:pt x="150" y="774"/>
                    </a:cubicBezTo>
                    <a:cubicBezTo>
                      <a:pt x="151" y="776"/>
                      <a:pt x="150" y="778"/>
                      <a:pt x="150" y="780"/>
                    </a:cubicBezTo>
                    <a:cubicBezTo>
                      <a:pt x="150" y="781"/>
                      <a:pt x="151" y="782"/>
                      <a:pt x="151" y="783"/>
                    </a:cubicBezTo>
                    <a:cubicBezTo>
                      <a:pt x="151" y="786"/>
                      <a:pt x="150" y="788"/>
                      <a:pt x="152" y="791"/>
                    </a:cubicBezTo>
                    <a:cubicBezTo>
                      <a:pt x="153" y="791"/>
                      <a:pt x="155" y="789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7"/>
                      <a:pt x="155" y="787"/>
                      <a:pt x="155" y="787"/>
                    </a:cubicBezTo>
                    <a:cubicBezTo>
                      <a:pt x="155" y="785"/>
                      <a:pt x="154" y="784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2"/>
                      <a:pt x="155" y="782"/>
                      <a:pt x="155" y="782"/>
                    </a:cubicBezTo>
                    <a:cubicBezTo>
                      <a:pt x="155" y="784"/>
                      <a:pt x="155" y="785"/>
                      <a:pt x="155" y="786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5" y="788"/>
                      <a:pt x="155" y="788"/>
                      <a:pt x="155" y="788"/>
                    </a:cubicBezTo>
                    <a:cubicBezTo>
                      <a:pt x="156" y="790"/>
                      <a:pt x="156" y="792"/>
                      <a:pt x="156" y="795"/>
                    </a:cubicBezTo>
                    <a:cubicBezTo>
                      <a:pt x="156" y="796"/>
                      <a:pt x="156" y="798"/>
                      <a:pt x="156" y="799"/>
                    </a:cubicBezTo>
                    <a:cubicBezTo>
                      <a:pt x="156" y="800"/>
                      <a:pt x="157" y="801"/>
                      <a:pt x="156" y="802"/>
                    </a:cubicBezTo>
                    <a:cubicBezTo>
                      <a:pt x="157" y="803"/>
                      <a:pt x="156" y="804"/>
                      <a:pt x="156" y="806"/>
                    </a:cubicBezTo>
                    <a:cubicBezTo>
                      <a:pt x="156" y="808"/>
                      <a:pt x="157" y="810"/>
                      <a:pt x="157" y="812"/>
                    </a:cubicBezTo>
                    <a:cubicBezTo>
                      <a:pt x="157" y="813"/>
                      <a:pt x="156" y="813"/>
                      <a:pt x="156" y="814"/>
                    </a:cubicBezTo>
                    <a:cubicBezTo>
                      <a:pt x="156" y="815"/>
                      <a:pt x="157" y="816"/>
                      <a:pt x="157" y="818"/>
                    </a:cubicBezTo>
                    <a:cubicBezTo>
                      <a:pt x="157" y="819"/>
                      <a:pt x="157" y="820"/>
                      <a:pt x="157" y="822"/>
                    </a:cubicBezTo>
                    <a:cubicBezTo>
                      <a:pt x="157" y="825"/>
                      <a:pt x="158" y="828"/>
                      <a:pt x="158" y="831"/>
                    </a:cubicBezTo>
                    <a:cubicBezTo>
                      <a:pt x="158" y="832"/>
                      <a:pt x="158" y="833"/>
                      <a:pt x="158" y="833"/>
                    </a:cubicBezTo>
                    <a:cubicBezTo>
                      <a:pt x="158" y="836"/>
                      <a:pt x="158" y="838"/>
                      <a:pt x="157" y="841"/>
                    </a:cubicBezTo>
                    <a:cubicBezTo>
                      <a:pt x="157" y="841"/>
                      <a:pt x="158" y="841"/>
                      <a:pt x="158" y="842"/>
                    </a:cubicBezTo>
                    <a:cubicBezTo>
                      <a:pt x="158" y="845"/>
                      <a:pt x="158" y="848"/>
                      <a:pt x="158" y="851"/>
                    </a:cubicBezTo>
                    <a:cubicBezTo>
                      <a:pt x="158" y="853"/>
                      <a:pt x="158" y="854"/>
                      <a:pt x="158" y="855"/>
                    </a:cubicBezTo>
                    <a:cubicBezTo>
                      <a:pt x="158" y="856"/>
                      <a:pt x="158" y="858"/>
                      <a:pt x="158" y="859"/>
                    </a:cubicBezTo>
                    <a:cubicBezTo>
                      <a:pt x="158" y="862"/>
                      <a:pt x="158" y="865"/>
                      <a:pt x="158" y="867"/>
                    </a:cubicBezTo>
                    <a:cubicBezTo>
                      <a:pt x="158" y="870"/>
                      <a:pt x="158" y="873"/>
                      <a:pt x="158" y="875"/>
                    </a:cubicBezTo>
                    <a:cubicBezTo>
                      <a:pt x="158" y="883"/>
                      <a:pt x="159" y="891"/>
                      <a:pt x="158" y="899"/>
                    </a:cubicBezTo>
                    <a:cubicBezTo>
                      <a:pt x="159" y="901"/>
                      <a:pt x="158" y="903"/>
                      <a:pt x="159" y="904"/>
                    </a:cubicBezTo>
                    <a:cubicBezTo>
                      <a:pt x="158" y="907"/>
                      <a:pt x="159" y="909"/>
                      <a:pt x="158" y="911"/>
                    </a:cubicBezTo>
                    <a:cubicBezTo>
                      <a:pt x="159" y="912"/>
                      <a:pt x="158" y="912"/>
                      <a:pt x="159" y="913"/>
                    </a:cubicBezTo>
                    <a:cubicBezTo>
                      <a:pt x="158" y="915"/>
                      <a:pt x="158" y="916"/>
                      <a:pt x="159" y="918"/>
                    </a:cubicBezTo>
                    <a:cubicBezTo>
                      <a:pt x="159" y="923"/>
                      <a:pt x="159" y="928"/>
                      <a:pt x="159" y="933"/>
                    </a:cubicBezTo>
                    <a:cubicBezTo>
                      <a:pt x="159" y="933"/>
                      <a:pt x="159" y="934"/>
                      <a:pt x="159" y="934"/>
                    </a:cubicBezTo>
                    <a:cubicBezTo>
                      <a:pt x="159" y="935"/>
                      <a:pt x="160" y="936"/>
                      <a:pt x="159" y="937"/>
                    </a:cubicBezTo>
                    <a:cubicBezTo>
                      <a:pt x="159" y="938"/>
                      <a:pt x="159" y="938"/>
                      <a:pt x="160" y="939"/>
                    </a:cubicBezTo>
                    <a:cubicBezTo>
                      <a:pt x="159" y="942"/>
                      <a:pt x="160" y="946"/>
                      <a:pt x="159" y="949"/>
                    </a:cubicBezTo>
                    <a:cubicBezTo>
                      <a:pt x="160" y="951"/>
                      <a:pt x="160" y="953"/>
                      <a:pt x="159" y="955"/>
                    </a:cubicBezTo>
                    <a:cubicBezTo>
                      <a:pt x="159" y="956"/>
                      <a:pt x="160" y="956"/>
                      <a:pt x="161" y="957"/>
                    </a:cubicBezTo>
                    <a:cubicBezTo>
                      <a:pt x="161" y="958"/>
                      <a:pt x="160" y="959"/>
                      <a:pt x="162" y="960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1"/>
                      <a:pt x="162" y="961"/>
                      <a:pt x="162" y="961"/>
                    </a:cubicBezTo>
                    <a:cubicBezTo>
                      <a:pt x="162" y="962"/>
                      <a:pt x="162" y="962"/>
                      <a:pt x="161" y="963"/>
                    </a:cubicBezTo>
                    <a:cubicBezTo>
                      <a:pt x="162" y="965"/>
                      <a:pt x="162" y="967"/>
                      <a:pt x="162" y="969"/>
                    </a:cubicBezTo>
                    <a:cubicBezTo>
                      <a:pt x="162" y="969"/>
                      <a:pt x="161" y="968"/>
                      <a:pt x="161" y="968"/>
                    </a:cubicBezTo>
                    <a:cubicBezTo>
                      <a:pt x="161" y="969"/>
                      <a:pt x="161" y="969"/>
                      <a:pt x="162" y="970"/>
                    </a:cubicBezTo>
                    <a:cubicBezTo>
                      <a:pt x="162" y="970"/>
                      <a:pt x="162" y="970"/>
                      <a:pt x="161" y="971"/>
                    </a:cubicBezTo>
                    <a:cubicBezTo>
                      <a:pt x="162" y="971"/>
                      <a:pt x="162" y="971"/>
                      <a:pt x="162" y="971"/>
                    </a:cubicBezTo>
                    <a:cubicBezTo>
                      <a:pt x="162" y="977"/>
                      <a:pt x="162" y="982"/>
                      <a:pt x="162" y="987"/>
                    </a:cubicBezTo>
                    <a:cubicBezTo>
                      <a:pt x="163" y="993"/>
                      <a:pt x="161" y="999"/>
                      <a:pt x="162" y="1005"/>
                    </a:cubicBezTo>
                    <a:cubicBezTo>
                      <a:pt x="161" y="1007"/>
                      <a:pt x="162" y="1009"/>
                      <a:pt x="162" y="1011"/>
                    </a:cubicBezTo>
                    <a:cubicBezTo>
                      <a:pt x="162" y="1018"/>
                      <a:pt x="162" y="1025"/>
                      <a:pt x="162" y="1032"/>
                    </a:cubicBezTo>
                    <a:cubicBezTo>
                      <a:pt x="162" y="1033"/>
                      <a:pt x="162" y="1034"/>
                      <a:pt x="162" y="1035"/>
                    </a:cubicBezTo>
                    <a:cubicBezTo>
                      <a:pt x="162" y="1036"/>
                      <a:pt x="162" y="1037"/>
                      <a:pt x="162" y="1038"/>
                    </a:cubicBezTo>
                    <a:cubicBezTo>
                      <a:pt x="162" y="1040"/>
                      <a:pt x="161" y="1042"/>
                      <a:pt x="162" y="1044"/>
                    </a:cubicBezTo>
                    <a:cubicBezTo>
                      <a:pt x="162" y="1046"/>
                      <a:pt x="162" y="1048"/>
                      <a:pt x="162" y="1050"/>
                    </a:cubicBezTo>
                    <a:cubicBezTo>
                      <a:pt x="161" y="1054"/>
                      <a:pt x="162" y="1058"/>
                      <a:pt x="162" y="1063"/>
                    </a:cubicBezTo>
                    <a:cubicBezTo>
                      <a:pt x="162" y="1064"/>
                      <a:pt x="162" y="1064"/>
                      <a:pt x="162" y="1065"/>
                    </a:cubicBezTo>
                    <a:cubicBezTo>
                      <a:pt x="162" y="1066"/>
                      <a:pt x="161" y="1067"/>
                      <a:pt x="161" y="1068"/>
                    </a:cubicBezTo>
                    <a:cubicBezTo>
                      <a:pt x="161" y="1069"/>
                      <a:pt x="162" y="1070"/>
                      <a:pt x="162" y="1072"/>
                    </a:cubicBezTo>
                    <a:cubicBezTo>
                      <a:pt x="162" y="1073"/>
                      <a:pt x="161" y="1075"/>
                      <a:pt x="161" y="1077"/>
                    </a:cubicBezTo>
                    <a:cubicBezTo>
                      <a:pt x="161" y="1079"/>
                      <a:pt x="162" y="1081"/>
                      <a:pt x="162" y="1082"/>
                    </a:cubicBezTo>
                    <a:cubicBezTo>
                      <a:pt x="161" y="1083"/>
                      <a:pt x="161" y="1084"/>
                      <a:pt x="161" y="1085"/>
                    </a:cubicBezTo>
                    <a:cubicBezTo>
                      <a:pt x="161" y="1087"/>
                      <a:pt x="161" y="1090"/>
                      <a:pt x="161" y="1092"/>
                    </a:cubicBezTo>
                    <a:cubicBezTo>
                      <a:pt x="161" y="1093"/>
                      <a:pt x="160" y="1094"/>
                      <a:pt x="160" y="1095"/>
                    </a:cubicBezTo>
                    <a:cubicBezTo>
                      <a:pt x="160" y="1096"/>
                      <a:pt x="160" y="1097"/>
                      <a:pt x="160" y="1099"/>
                    </a:cubicBezTo>
                    <a:cubicBezTo>
                      <a:pt x="160" y="1102"/>
                      <a:pt x="160" y="1104"/>
                      <a:pt x="159" y="1108"/>
                    </a:cubicBezTo>
                    <a:cubicBezTo>
                      <a:pt x="159" y="1108"/>
                      <a:pt x="160" y="1109"/>
                      <a:pt x="160" y="1110"/>
                    </a:cubicBezTo>
                    <a:cubicBezTo>
                      <a:pt x="160" y="1110"/>
                      <a:pt x="159" y="1111"/>
                      <a:pt x="159" y="1111"/>
                    </a:cubicBezTo>
                    <a:cubicBezTo>
                      <a:pt x="159" y="1113"/>
                      <a:pt x="159" y="1115"/>
                      <a:pt x="159" y="1117"/>
                    </a:cubicBezTo>
                    <a:cubicBezTo>
                      <a:pt x="159" y="1119"/>
                      <a:pt x="158" y="1122"/>
                      <a:pt x="158" y="1124"/>
                    </a:cubicBezTo>
                    <a:cubicBezTo>
                      <a:pt x="158" y="1126"/>
                      <a:pt x="158" y="1127"/>
                      <a:pt x="158" y="1128"/>
                    </a:cubicBezTo>
                    <a:cubicBezTo>
                      <a:pt x="158" y="1131"/>
                      <a:pt x="158" y="1132"/>
                      <a:pt x="158" y="1136"/>
                    </a:cubicBezTo>
                    <a:cubicBezTo>
                      <a:pt x="158" y="1138"/>
                      <a:pt x="158" y="1140"/>
                      <a:pt x="160" y="1142"/>
                    </a:cubicBezTo>
                    <a:cubicBezTo>
                      <a:pt x="159" y="1144"/>
                      <a:pt x="156" y="1146"/>
                      <a:pt x="154" y="1148"/>
                    </a:cubicBezTo>
                    <a:cubicBezTo>
                      <a:pt x="153" y="1148"/>
                      <a:pt x="154" y="1147"/>
                      <a:pt x="153" y="1147"/>
                    </a:cubicBezTo>
                    <a:cubicBezTo>
                      <a:pt x="151" y="1147"/>
                      <a:pt x="148" y="1148"/>
                      <a:pt x="147" y="1150"/>
                    </a:cubicBezTo>
                    <a:close/>
                    <a:moveTo>
                      <a:pt x="143" y="784"/>
                    </a:moveTo>
                    <a:cubicBezTo>
                      <a:pt x="143" y="783"/>
                      <a:pt x="144" y="785"/>
                      <a:pt x="144" y="784"/>
                    </a:cubicBezTo>
                    <a:cubicBezTo>
                      <a:pt x="144" y="783"/>
                      <a:pt x="144" y="781"/>
                      <a:pt x="143" y="780"/>
                    </a:cubicBezTo>
                    <a:cubicBezTo>
                      <a:pt x="144" y="779"/>
                      <a:pt x="144" y="777"/>
                      <a:pt x="142" y="778"/>
                    </a:cubicBezTo>
                    <a:cubicBezTo>
                      <a:pt x="143" y="778"/>
                      <a:pt x="142" y="778"/>
                      <a:pt x="142" y="779"/>
                    </a:cubicBezTo>
                    <a:cubicBezTo>
                      <a:pt x="142" y="779"/>
                      <a:pt x="142" y="779"/>
                      <a:pt x="142" y="779"/>
                    </a:cubicBezTo>
                    <a:cubicBezTo>
                      <a:pt x="143" y="779"/>
                      <a:pt x="143" y="779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0"/>
                      <a:pt x="143" y="780"/>
                      <a:pt x="143" y="780"/>
                    </a:cubicBezTo>
                    <a:cubicBezTo>
                      <a:pt x="143" y="781"/>
                      <a:pt x="144" y="783"/>
                      <a:pt x="143" y="784"/>
                    </a:cubicBezTo>
                    <a:close/>
                    <a:moveTo>
                      <a:pt x="145" y="794"/>
                    </a:moveTo>
                    <a:cubicBezTo>
                      <a:pt x="144" y="793"/>
                      <a:pt x="145" y="792"/>
                      <a:pt x="144" y="793"/>
                    </a:cubicBezTo>
                    <a:cubicBezTo>
                      <a:pt x="145" y="793"/>
                      <a:pt x="144" y="794"/>
                      <a:pt x="145" y="794"/>
                    </a:cubicBezTo>
                    <a:close/>
                    <a:moveTo>
                      <a:pt x="145" y="811"/>
                    </a:moveTo>
                    <a:cubicBezTo>
                      <a:pt x="145" y="811"/>
                      <a:pt x="146" y="810"/>
                      <a:pt x="145" y="810"/>
                    </a:cubicBezTo>
                    <a:cubicBezTo>
                      <a:pt x="145" y="810"/>
                      <a:pt x="145" y="812"/>
                      <a:pt x="145" y="811"/>
                    </a:cubicBezTo>
                    <a:close/>
                    <a:moveTo>
                      <a:pt x="137" y="826"/>
                    </a:moveTo>
                    <a:cubicBezTo>
                      <a:pt x="137" y="826"/>
                      <a:pt x="137" y="826"/>
                      <a:pt x="137" y="826"/>
                    </a:cubicBezTo>
                    <a:cubicBezTo>
                      <a:pt x="137" y="826"/>
                      <a:pt x="137" y="826"/>
                      <a:pt x="137" y="826"/>
                    </a:cubicBezTo>
                    <a:close/>
                    <a:moveTo>
                      <a:pt x="137" y="827"/>
                    </a:move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6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ubicBezTo>
                      <a:pt x="137" y="827"/>
                      <a:pt x="137" y="827"/>
                      <a:pt x="137" y="827"/>
                    </a:cubicBezTo>
                    <a:close/>
                    <a:moveTo>
                      <a:pt x="162" y="947"/>
                    </a:moveTo>
                    <a:cubicBezTo>
                      <a:pt x="162" y="947"/>
                      <a:pt x="162" y="946"/>
                      <a:pt x="162" y="947"/>
                    </a:cubicBezTo>
                    <a:cubicBezTo>
                      <a:pt x="162" y="947"/>
                      <a:pt x="161" y="948"/>
                      <a:pt x="162" y="947"/>
                    </a:cubicBezTo>
                    <a:close/>
                    <a:moveTo>
                      <a:pt x="186" y="850"/>
                    </a:moveTo>
                    <a:cubicBezTo>
                      <a:pt x="186" y="849"/>
                      <a:pt x="186" y="848"/>
                      <a:pt x="186" y="849"/>
                    </a:cubicBezTo>
                    <a:cubicBezTo>
                      <a:pt x="186" y="849"/>
                      <a:pt x="186" y="850"/>
                      <a:pt x="186" y="850"/>
                    </a:cubicBezTo>
                    <a:close/>
                    <a:moveTo>
                      <a:pt x="186" y="833"/>
                    </a:moveTo>
                    <a:cubicBezTo>
                      <a:pt x="186" y="833"/>
                      <a:pt x="186" y="832"/>
                      <a:pt x="186" y="833"/>
                    </a:cubicBezTo>
                    <a:cubicBezTo>
                      <a:pt x="186" y="833"/>
                      <a:pt x="185" y="834"/>
                      <a:pt x="186" y="833"/>
                    </a:cubicBezTo>
                    <a:close/>
                    <a:moveTo>
                      <a:pt x="194" y="794"/>
                    </a:moveTo>
                    <a:cubicBezTo>
                      <a:pt x="192" y="794"/>
                      <a:pt x="192" y="797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8"/>
                      <a:pt x="193" y="798"/>
                      <a:pt x="193" y="798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9"/>
                      <a:pt x="193" y="800"/>
                      <a:pt x="193" y="800"/>
                    </a:cubicBezTo>
                    <a:cubicBezTo>
                      <a:pt x="193" y="800"/>
                      <a:pt x="194" y="799"/>
                      <a:pt x="194" y="799"/>
                    </a:cubicBezTo>
                    <a:cubicBezTo>
                      <a:pt x="194" y="799"/>
                      <a:pt x="194" y="799"/>
                      <a:pt x="194" y="799"/>
                    </a:cubicBezTo>
                    <a:cubicBezTo>
                      <a:pt x="194" y="798"/>
                      <a:pt x="194" y="798"/>
                      <a:pt x="194" y="797"/>
                    </a:cubicBezTo>
                    <a:cubicBezTo>
                      <a:pt x="194" y="797"/>
                      <a:pt x="194" y="797"/>
                      <a:pt x="194" y="797"/>
                    </a:cubicBezTo>
                    <a:cubicBezTo>
                      <a:pt x="195" y="796"/>
                      <a:pt x="194" y="795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lose/>
                    <a:moveTo>
                      <a:pt x="192" y="780"/>
                    </a:moveTo>
                    <a:cubicBezTo>
                      <a:pt x="192" y="780"/>
                      <a:pt x="192" y="780"/>
                      <a:pt x="191" y="780"/>
                    </a:cubicBezTo>
                    <a:cubicBezTo>
                      <a:pt x="191" y="781"/>
                      <a:pt x="193" y="782"/>
                      <a:pt x="192" y="783"/>
                    </a:cubicBezTo>
                    <a:cubicBezTo>
                      <a:pt x="192" y="783"/>
                      <a:pt x="192" y="784"/>
                      <a:pt x="192" y="783"/>
                    </a:cubicBezTo>
                    <a:cubicBezTo>
                      <a:pt x="192" y="783"/>
                      <a:pt x="192" y="783"/>
                      <a:pt x="192" y="783"/>
                    </a:cubicBezTo>
                    <a:cubicBezTo>
                      <a:pt x="192" y="784"/>
                      <a:pt x="192" y="784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5"/>
                      <a:pt x="192" y="785"/>
                      <a:pt x="192" y="785"/>
                    </a:cubicBezTo>
                    <a:cubicBezTo>
                      <a:pt x="192" y="787"/>
                      <a:pt x="192" y="788"/>
                      <a:pt x="192" y="790"/>
                    </a:cubicBezTo>
                    <a:cubicBezTo>
                      <a:pt x="192" y="790"/>
                      <a:pt x="192" y="790"/>
                      <a:pt x="192" y="790"/>
                    </a:cubicBezTo>
                    <a:cubicBezTo>
                      <a:pt x="192" y="790"/>
                      <a:pt x="192" y="790"/>
                      <a:pt x="192" y="791"/>
                    </a:cubicBezTo>
                    <a:cubicBezTo>
                      <a:pt x="192" y="791"/>
                      <a:pt x="192" y="791"/>
                      <a:pt x="193" y="792"/>
                    </a:cubicBezTo>
                    <a:cubicBezTo>
                      <a:pt x="192" y="792"/>
                      <a:pt x="192" y="792"/>
                      <a:pt x="192" y="793"/>
                    </a:cubicBezTo>
                    <a:cubicBezTo>
                      <a:pt x="193" y="793"/>
                      <a:pt x="193" y="793"/>
                      <a:pt x="193" y="794"/>
                    </a:cubicBezTo>
                    <a:cubicBezTo>
                      <a:pt x="193" y="794"/>
                      <a:pt x="193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4"/>
                      <a:pt x="194" y="794"/>
                      <a:pt x="194" y="794"/>
                    </a:cubicBezTo>
                    <a:cubicBezTo>
                      <a:pt x="194" y="793"/>
                      <a:pt x="194" y="791"/>
                      <a:pt x="193" y="791"/>
                    </a:cubicBezTo>
                    <a:cubicBezTo>
                      <a:pt x="193" y="791"/>
                      <a:pt x="193" y="791"/>
                      <a:pt x="193" y="791"/>
                    </a:cubicBezTo>
                    <a:cubicBezTo>
                      <a:pt x="193" y="791"/>
                      <a:pt x="193" y="790"/>
                      <a:pt x="193" y="790"/>
                    </a:cubicBezTo>
                    <a:cubicBezTo>
                      <a:pt x="193" y="790"/>
                      <a:pt x="194" y="790"/>
                      <a:pt x="194" y="790"/>
                    </a:cubicBezTo>
                    <a:cubicBezTo>
                      <a:pt x="193" y="789"/>
                      <a:pt x="193" y="787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193" y="784"/>
                      <a:pt x="193" y="784"/>
                      <a:pt x="193" y="783"/>
                    </a:cubicBezTo>
                    <a:cubicBezTo>
                      <a:pt x="193" y="783"/>
                      <a:pt x="193" y="783"/>
                      <a:pt x="193" y="783"/>
                    </a:cubicBezTo>
                    <a:cubicBezTo>
                      <a:pt x="193" y="782"/>
                      <a:pt x="193" y="780"/>
                      <a:pt x="193" y="780"/>
                    </a:cubicBezTo>
                    <a:cubicBezTo>
                      <a:pt x="192" y="780"/>
                      <a:pt x="192" y="780"/>
                      <a:pt x="192" y="780"/>
                    </a:cubicBezTo>
                    <a:close/>
                    <a:moveTo>
                      <a:pt x="160" y="827"/>
                    </a:moveTo>
                    <a:cubicBezTo>
                      <a:pt x="160" y="828"/>
                      <a:pt x="160" y="825"/>
                      <a:pt x="160" y="827"/>
                    </a:cubicBezTo>
                    <a:close/>
                    <a:moveTo>
                      <a:pt x="160" y="823"/>
                    </a:moveTo>
                    <a:cubicBezTo>
                      <a:pt x="160" y="821"/>
                      <a:pt x="160" y="824"/>
                      <a:pt x="160" y="823"/>
                    </a:cubicBezTo>
                    <a:close/>
                    <a:moveTo>
                      <a:pt x="160" y="813"/>
                    </a:moveTo>
                    <a:cubicBezTo>
                      <a:pt x="159" y="810"/>
                      <a:pt x="159" y="813"/>
                      <a:pt x="160" y="813"/>
                    </a:cubicBezTo>
                    <a:close/>
                    <a:moveTo>
                      <a:pt x="181" y="756"/>
                    </a:moveTo>
                    <a:cubicBezTo>
                      <a:pt x="182" y="757"/>
                      <a:pt x="181" y="758"/>
                      <a:pt x="182" y="758"/>
                    </a:cubicBezTo>
                    <a:cubicBezTo>
                      <a:pt x="181" y="757"/>
                      <a:pt x="182" y="756"/>
                      <a:pt x="181" y="756"/>
                    </a:cubicBezTo>
                    <a:close/>
                    <a:moveTo>
                      <a:pt x="139" y="719"/>
                    </a:moveTo>
                    <a:cubicBezTo>
                      <a:pt x="139" y="719"/>
                      <a:pt x="138" y="720"/>
                      <a:pt x="139" y="720"/>
                    </a:cubicBezTo>
                    <a:cubicBezTo>
                      <a:pt x="139" y="720"/>
                      <a:pt x="138" y="718"/>
                      <a:pt x="139" y="719"/>
                    </a:cubicBezTo>
                    <a:close/>
                    <a:moveTo>
                      <a:pt x="179" y="640"/>
                    </a:moveTo>
                    <a:cubicBezTo>
                      <a:pt x="180" y="641"/>
                      <a:pt x="179" y="641"/>
                      <a:pt x="179" y="641"/>
                    </a:cubicBezTo>
                    <a:cubicBezTo>
                      <a:pt x="179" y="642"/>
                      <a:pt x="179" y="642"/>
                      <a:pt x="180" y="642"/>
                    </a:cubicBezTo>
                    <a:cubicBezTo>
                      <a:pt x="180" y="642"/>
                      <a:pt x="180" y="640"/>
                      <a:pt x="179" y="640"/>
                    </a:cubicBezTo>
                    <a:close/>
                    <a:moveTo>
                      <a:pt x="177" y="606"/>
                    </a:moveTo>
                    <a:cubicBezTo>
                      <a:pt x="176" y="606"/>
                      <a:pt x="177" y="607"/>
                      <a:pt x="177" y="607"/>
                    </a:cubicBez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6"/>
                      <a:pt x="177" y="606"/>
                    </a:cubicBezTo>
                    <a:close/>
                    <a:moveTo>
                      <a:pt x="177" y="607"/>
                    </a:moveTo>
                    <a:cubicBezTo>
                      <a:pt x="177" y="607"/>
                      <a:pt x="177" y="607"/>
                      <a:pt x="177" y="607"/>
                    </a:cubicBezTo>
                    <a:cubicBezTo>
                      <a:pt x="177" y="607"/>
                      <a:pt x="177" y="608"/>
                      <a:pt x="177" y="607"/>
                    </a:cubicBezTo>
                    <a:close/>
                    <a:moveTo>
                      <a:pt x="184" y="592"/>
                    </a:moveTo>
                    <a:cubicBezTo>
                      <a:pt x="185" y="591"/>
                      <a:pt x="185" y="592"/>
                      <a:pt x="185" y="591"/>
                    </a:cubicBezTo>
                    <a:cubicBezTo>
                      <a:pt x="185" y="591"/>
                      <a:pt x="185" y="591"/>
                      <a:pt x="185" y="591"/>
                    </a:cubicBezTo>
                    <a:cubicBezTo>
                      <a:pt x="185" y="591"/>
                      <a:pt x="185" y="591"/>
                      <a:pt x="185" y="590"/>
                    </a:cubicBezTo>
                    <a:cubicBezTo>
                      <a:pt x="184" y="590"/>
                      <a:pt x="183" y="591"/>
                      <a:pt x="184" y="592"/>
                    </a:cubicBezTo>
                    <a:close/>
                    <a:moveTo>
                      <a:pt x="184" y="584"/>
                    </a:moveTo>
                    <a:cubicBezTo>
                      <a:pt x="184" y="584"/>
                      <a:pt x="185" y="583"/>
                      <a:pt x="184" y="583"/>
                    </a:cubicBezTo>
                    <a:cubicBezTo>
                      <a:pt x="184" y="583"/>
                      <a:pt x="184" y="584"/>
                      <a:pt x="184" y="584"/>
                    </a:cubicBezTo>
                    <a:close/>
                    <a:moveTo>
                      <a:pt x="183" y="567"/>
                    </a:moveTo>
                    <a:cubicBezTo>
                      <a:pt x="183" y="567"/>
                      <a:pt x="183" y="568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7"/>
                      <a:pt x="183" y="567"/>
                      <a:pt x="183" y="567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8"/>
                      <a:pt x="183" y="568"/>
                    </a:cubicBezTo>
                    <a:cubicBezTo>
                      <a:pt x="183" y="568"/>
                      <a:pt x="183" y="569"/>
                      <a:pt x="183" y="569"/>
                    </a:cubicBezTo>
                    <a:cubicBezTo>
                      <a:pt x="183" y="569"/>
                      <a:pt x="184" y="569"/>
                      <a:pt x="184" y="568"/>
                    </a:cubicBezTo>
                    <a:cubicBezTo>
                      <a:pt x="184" y="568"/>
                      <a:pt x="184" y="568"/>
                      <a:pt x="184" y="568"/>
                    </a:cubicBezTo>
                    <a:cubicBezTo>
                      <a:pt x="184" y="568"/>
                      <a:pt x="184" y="567"/>
                      <a:pt x="184" y="567"/>
                    </a:cubicBezTo>
                    <a:cubicBezTo>
                      <a:pt x="184" y="567"/>
                      <a:pt x="184" y="567"/>
                      <a:pt x="184" y="567"/>
                    </a:cubicBezTo>
                    <a:cubicBezTo>
                      <a:pt x="184" y="566"/>
                      <a:pt x="184" y="565"/>
                      <a:pt x="184" y="564"/>
                    </a:cubicBezTo>
                    <a:cubicBezTo>
                      <a:pt x="183" y="565"/>
                      <a:pt x="183" y="564"/>
                      <a:pt x="182" y="564"/>
                    </a:cubicBezTo>
                    <a:cubicBezTo>
                      <a:pt x="183" y="565"/>
                      <a:pt x="183" y="566"/>
                      <a:pt x="183" y="567"/>
                    </a:cubicBezTo>
                    <a:close/>
                    <a:moveTo>
                      <a:pt x="127" y="616"/>
                    </a:moveTo>
                    <a:cubicBezTo>
                      <a:pt x="127" y="616"/>
                      <a:pt x="126" y="617"/>
                      <a:pt x="127" y="617"/>
                    </a:cubicBezTo>
                    <a:cubicBezTo>
                      <a:pt x="127" y="616"/>
                      <a:pt x="127" y="615"/>
                      <a:pt x="127" y="616"/>
                    </a:cubicBezTo>
                    <a:close/>
                    <a:moveTo>
                      <a:pt x="175" y="554"/>
                    </a:moveTo>
                    <a:cubicBezTo>
                      <a:pt x="175" y="554"/>
                      <a:pt x="174" y="555"/>
                      <a:pt x="175" y="555"/>
                    </a:cubicBezTo>
                    <a:cubicBezTo>
                      <a:pt x="175" y="555"/>
                      <a:pt x="175" y="553"/>
                      <a:pt x="175" y="554"/>
                    </a:cubicBezTo>
                    <a:close/>
                    <a:moveTo>
                      <a:pt x="173" y="525"/>
                    </a:moveTo>
                    <a:cubicBezTo>
                      <a:pt x="174" y="525"/>
                      <a:pt x="173" y="525"/>
                      <a:pt x="174" y="526"/>
                    </a:cubicBezTo>
                    <a:cubicBezTo>
                      <a:pt x="174" y="525"/>
                      <a:pt x="174" y="524"/>
                      <a:pt x="173" y="525"/>
                    </a:cubicBezTo>
                    <a:close/>
                    <a:moveTo>
                      <a:pt x="181" y="512"/>
                    </a:moveTo>
                    <a:cubicBezTo>
                      <a:pt x="181" y="512"/>
                      <a:pt x="181" y="511"/>
                      <a:pt x="181" y="511"/>
                    </a:cubicBezTo>
                    <a:cubicBezTo>
                      <a:pt x="181" y="512"/>
                      <a:pt x="180" y="512"/>
                      <a:pt x="181" y="512"/>
                    </a:cubicBezTo>
                    <a:close/>
                    <a:moveTo>
                      <a:pt x="169" y="510"/>
                    </a:moveTo>
                    <a:cubicBezTo>
                      <a:pt x="169" y="509"/>
                      <a:pt x="170" y="509"/>
                      <a:pt x="169" y="509"/>
                    </a:cubicBezTo>
                    <a:cubicBezTo>
                      <a:pt x="169" y="509"/>
                      <a:pt x="169" y="510"/>
                      <a:pt x="169" y="510"/>
                    </a:cubicBezTo>
                    <a:close/>
                    <a:moveTo>
                      <a:pt x="178" y="448"/>
                    </a:moveTo>
                    <a:cubicBezTo>
                      <a:pt x="178" y="448"/>
                      <a:pt x="179" y="448"/>
                      <a:pt x="179" y="448"/>
                    </a:cubicBezTo>
                    <a:cubicBezTo>
                      <a:pt x="178" y="447"/>
                      <a:pt x="179" y="447"/>
                      <a:pt x="178" y="447"/>
                    </a:cubicBezTo>
                    <a:cubicBezTo>
                      <a:pt x="177" y="447"/>
                      <a:pt x="178" y="449"/>
                      <a:pt x="178" y="448"/>
                    </a:cubicBezTo>
                    <a:close/>
                    <a:moveTo>
                      <a:pt x="164" y="448"/>
                    </a:moveTo>
                    <a:cubicBezTo>
                      <a:pt x="164" y="448"/>
                      <a:pt x="165" y="448"/>
                      <a:pt x="164" y="447"/>
                    </a:cubicBezTo>
                    <a:cubicBezTo>
                      <a:pt x="164" y="447"/>
                      <a:pt x="164" y="449"/>
                      <a:pt x="164" y="448"/>
                    </a:cubicBezTo>
                    <a:close/>
                    <a:moveTo>
                      <a:pt x="168" y="399"/>
                    </a:moveTo>
                    <a:cubicBezTo>
                      <a:pt x="168" y="399"/>
                      <a:pt x="169" y="398"/>
                      <a:pt x="168" y="398"/>
                    </a:cubicBezTo>
                    <a:cubicBezTo>
                      <a:pt x="167" y="399"/>
                      <a:pt x="168" y="399"/>
                      <a:pt x="168" y="399"/>
                    </a:cubicBezTo>
                    <a:close/>
                    <a:moveTo>
                      <a:pt x="160" y="340"/>
                    </a:moveTo>
                    <a:cubicBezTo>
                      <a:pt x="160" y="340"/>
                      <a:pt x="160" y="340"/>
                      <a:pt x="161" y="340"/>
                    </a:cubicBezTo>
                    <a:cubicBezTo>
                      <a:pt x="161" y="340"/>
                      <a:pt x="161" y="338"/>
                      <a:pt x="160" y="339"/>
                    </a:cubicBezTo>
                    <a:cubicBezTo>
                      <a:pt x="160" y="339"/>
                      <a:pt x="160" y="340"/>
                      <a:pt x="160" y="340"/>
                    </a:cubicBezTo>
                    <a:close/>
                    <a:moveTo>
                      <a:pt x="159" y="286"/>
                    </a:moveTo>
                    <a:cubicBezTo>
                      <a:pt x="159" y="286"/>
                      <a:pt x="160" y="284"/>
                      <a:pt x="159" y="284"/>
                    </a:cubicBezTo>
                    <a:cubicBezTo>
                      <a:pt x="159" y="285"/>
                      <a:pt x="159" y="286"/>
                      <a:pt x="159" y="286"/>
                    </a:cubicBezTo>
                    <a:close/>
                    <a:moveTo>
                      <a:pt x="106" y="294"/>
                    </a:moveTo>
                    <a:cubicBezTo>
                      <a:pt x="106" y="294"/>
                      <a:pt x="106" y="293"/>
                      <a:pt x="106" y="293"/>
                    </a:cubicBezTo>
                    <a:cubicBezTo>
                      <a:pt x="106" y="294"/>
                      <a:pt x="105" y="295"/>
                      <a:pt x="106" y="294"/>
                    </a:cubicBezTo>
                    <a:close/>
                    <a:moveTo>
                      <a:pt x="162" y="188"/>
                    </a:moveTo>
                    <a:cubicBezTo>
                      <a:pt x="162" y="188"/>
                      <a:pt x="163" y="187"/>
                      <a:pt x="162" y="187"/>
                    </a:cubicBezTo>
                    <a:cubicBezTo>
                      <a:pt x="162" y="188"/>
                      <a:pt x="162" y="189"/>
                      <a:pt x="162" y="188"/>
                    </a:cubicBezTo>
                    <a:close/>
                    <a:moveTo>
                      <a:pt x="145" y="1177"/>
                    </a:move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7"/>
                      <a:pt x="145" y="1177"/>
                      <a:pt x="145" y="1177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8"/>
                      <a:pt x="145" y="1178"/>
                      <a:pt x="145" y="1178"/>
                    </a:cubicBezTo>
                    <a:cubicBezTo>
                      <a:pt x="145" y="1179"/>
                      <a:pt x="145" y="1179"/>
                      <a:pt x="145" y="1178"/>
                    </a:cubicBezTo>
                    <a:cubicBezTo>
                      <a:pt x="146" y="1178"/>
                      <a:pt x="146" y="1178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7"/>
                      <a:pt x="146" y="1177"/>
                    </a:cubicBezTo>
                    <a:cubicBezTo>
                      <a:pt x="146" y="1177"/>
                      <a:pt x="146" y="1176"/>
                      <a:pt x="146" y="1176"/>
                    </a:cubicBezTo>
                    <a:cubicBezTo>
                      <a:pt x="146" y="1176"/>
                      <a:pt x="146" y="1176"/>
                      <a:pt x="145" y="1176"/>
                    </a:cubicBezTo>
                    <a:lnTo>
                      <a:pt x="145" y="1177"/>
                    </a:lnTo>
                    <a:close/>
                    <a:moveTo>
                      <a:pt x="144" y="1158"/>
                    </a:moveTo>
                    <a:cubicBezTo>
                      <a:pt x="144" y="1158"/>
                      <a:pt x="144" y="1158"/>
                      <a:pt x="144" y="1159"/>
                    </a:cubicBezTo>
                    <a:cubicBezTo>
                      <a:pt x="144" y="1159"/>
                      <a:pt x="144" y="1159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4" y="1160"/>
                      <a:pt x="144" y="1160"/>
                      <a:pt x="144" y="1160"/>
                    </a:cubicBezTo>
                    <a:cubicBezTo>
                      <a:pt x="145" y="1159"/>
                      <a:pt x="145" y="1159"/>
                      <a:pt x="145" y="1158"/>
                    </a:cubicBezTo>
                    <a:cubicBezTo>
                      <a:pt x="145" y="1158"/>
                      <a:pt x="144" y="1158"/>
                      <a:pt x="144" y="1158"/>
                    </a:cubicBezTo>
                    <a:cubicBezTo>
                      <a:pt x="144" y="1158"/>
                      <a:pt x="144" y="1158"/>
                      <a:pt x="144" y="1158"/>
                    </a:cubicBezTo>
                    <a:close/>
                    <a:moveTo>
                      <a:pt x="113" y="1166"/>
                    </a:moveTo>
                    <a:cubicBezTo>
                      <a:pt x="113" y="1166"/>
                      <a:pt x="113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5"/>
                      <a:pt x="112" y="1165"/>
                    </a:cubicBezTo>
                    <a:cubicBezTo>
                      <a:pt x="112" y="1165"/>
                      <a:pt x="112" y="1166"/>
                      <a:pt x="112" y="1166"/>
                    </a:cubicBezTo>
                    <a:cubicBezTo>
                      <a:pt x="112" y="1166"/>
                      <a:pt x="112" y="1167"/>
                      <a:pt x="112" y="1167"/>
                    </a:cubicBezTo>
                    <a:cubicBezTo>
                      <a:pt x="112" y="1167"/>
                      <a:pt x="113" y="1167"/>
                      <a:pt x="113" y="1167"/>
                    </a:cubicBezTo>
                    <a:cubicBezTo>
                      <a:pt x="113" y="1167"/>
                      <a:pt x="113" y="1167"/>
                      <a:pt x="113" y="1167"/>
                    </a:cubicBezTo>
                    <a:cubicBezTo>
                      <a:pt x="113" y="1166"/>
                      <a:pt x="113" y="1166"/>
                      <a:pt x="113" y="1166"/>
                    </a:cubicBezTo>
                    <a:close/>
                    <a:moveTo>
                      <a:pt x="117" y="1085"/>
                    </a:move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5"/>
                      <a:pt x="117" y="1085"/>
                    </a:cubicBezTo>
                    <a:cubicBezTo>
                      <a:pt x="117" y="1085"/>
                      <a:pt x="117" y="1086"/>
                      <a:pt x="117" y="1087"/>
                    </a:cubicBezTo>
                    <a:cubicBezTo>
                      <a:pt x="117" y="1088"/>
                      <a:pt x="117" y="1089"/>
                      <a:pt x="116" y="1091"/>
                    </a:cubicBezTo>
                    <a:cubicBezTo>
                      <a:pt x="116" y="1091"/>
                      <a:pt x="116" y="1091"/>
                      <a:pt x="117" y="1091"/>
                    </a:cubicBezTo>
                    <a:cubicBezTo>
                      <a:pt x="117" y="1091"/>
                      <a:pt x="117" y="1091"/>
                      <a:pt x="117" y="1091"/>
                    </a:cubicBezTo>
                    <a:cubicBezTo>
                      <a:pt x="117" y="1089"/>
                      <a:pt x="117" y="1088"/>
                      <a:pt x="117" y="1087"/>
                    </a:cubicBezTo>
                    <a:cubicBezTo>
                      <a:pt x="117" y="1086"/>
                      <a:pt x="117" y="1085"/>
                      <a:pt x="117" y="1085"/>
                    </a:cubicBezTo>
                    <a:close/>
                    <a:moveTo>
                      <a:pt x="117" y="1083"/>
                    </a:moveTo>
                    <a:cubicBezTo>
                      <a:pt x="117" y="1082"/>
                      <a:pt x="117" y="1082"/>
                      <a:pt x="117" y="1081"/>
                    </a:cubicBezTo>
                    <a:cubicBezTo>
                      <a:pt x="117" y="1080"/>
                      <a:pt x="118" y="1080"/>
                      <a:pt x="118" y="1080"/>
                    </a:cubicBezTo>
                    <a:cubicBezTo>
                      <a:pt x="118" y="1080"/>
                      <a:pt x="118" y="1079"/>
                      <a:pt x="117" y="1079"/>
                    </a:cubicBezTo>
                    <a:cubicBezTo>
                      <a:pt x="117" y="1079"/>
                      <a:pt x="117" y="1079"/>
                      <a:pt x="117" y="1079"/>
                    </a:cubicBezTo>
                    <a:cubicBezTo>
                      <a:pt x="117" y="1080"/>
                      <a:pt x="117" y="1080"/>
                      <a:pt x="117" y="1080"/>
                    </a:cubicBezTo>
                    <a:cubicBezTo>
                      <a:pt x="117" y="1080"/>
                      <a:pt x="117" y="1080"/>
                      <a:pt x="117" y="1081"/>
                    </a:cubicBezTo>
                    <a:cubicBezTo>
                      <a:pt x="117" y="1081"/>
                      <a:pt x="117" y="1082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ubicBezTo>
                      <a:pt x="117" y="1083"/>
                      <a:pt x="117" y="1083"/>
                      <a:pt x="117" y="1083"/>
                    </a:cubicBezTo>
                    <a:close/>
                    <a:moveTo>
                      <a:pt x="118" y="1063"/>
                    </a:move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8" y="1063"/>
                      <a:pt x="118" y="1063"/>
                      <a:pt x="118" y="1063"/>
                    </a:cubicBezTo>
                    <a:cubicBezTo>
                      <a:pt x="117" y="1063"/>
                      <a:pt x="117" y="1063"/>
                      <a:pt x="117" y="1063"/>
                    </a:cubicBezTo>
                    <a:cubicBezTo>
                      <a:pt x="117" y="1064"/>
                      <a:pt x="117" y="1065"/>
                      <a:pt x="117" y="1066"/>
                    </a:cubicBezTo>
                    <a:cubicBezTo>
                      <a:pt x="117" y="1066"/>
                      <a:pt x="118" y="1066"/>
                      <a:pt x="118" y="1066"/>
                    </a:cubicBezTo>
                    <a:cubicBezTo>
                      <a:pt x="118" y="1066"/>
                      <a:pt x="118" y="1066"/>
                      <a:pt x="118" y="1066"/>
                    </a:cubicBezTo>
                    <a:cubicBezTo>
                      <a:pt x="117" y="1065"/>
                      <a:pt x="118" y="1064"/>
                      <a:pt x="118" y="1063"/>
                    </a:cubicBezTo>
                    <a:close/>
                    <a:moveTo>
                      <a:pt x="182" y="733"/>
                    </a:moveTo>
                    <a:cubicBezTo>
                      <a:pt x="182" y="733"/>
                      <a:pt x="182" y="733"/>
                      <a:pt x="182" y="732"/>
                    </a:cubicBezTo>
                    <a:cubicBezTo>
                      <a:pt x="182" y="732"/>
                      <a:pt x="182" y="732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1"/>
                      <a:pt x="181" y="731"/>
                    </a:cubicBezTo>
                    <a:cubicBezTo>
                      <a:pt x="181" y="731"/>
                      <a:pt x="181" y="732"/>
                      <a:pt x="181" y="732"/>
                    </a:cubicBezTo>
                    <a:cubicBezTo>
                      <a:pt x="181" y="732"/>
                      <a:pt x="181" y="732"/>
                      <a:pt x="181" y="732"/>
                    </a:cubicBezTo>
                    <a:cubicBezTo>
                      <a:pt x="181" y="732"/>
                      <a:pt x="181" y="733"/>
                      <a:pt x="181" y="733"/>
                    </a:cubicBezTo>
                    <a:cubicBezTo>
                      <a:pt x="181" y="733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181" y="734"/>
                      <a:pt x="182" y="733"/>
                      <a:pt x="182" y="733"/>
                    </a:cubicBezTo>
                    <a:close/>
                    <a:moveTo>
                      <a:pt x="181" y="710"/>
                    </a:moveTo>
                    <a:cubicBezTo>
                      <a:pt x="181" y="710"/>
                      <a:pt x="181" y="710"/>
                      <a:pt x="180" y="710"/>
                    </a:cubicBezTo>
                    <a:cubicBezTo>
                      <a:pt x="180" y="710"/>
                      <a:pt x="180" y="710"/>
                      <a:pt x="180" y="710"/>
                    </a:cubicBezTo>
                    <a:cubicBezTo>
                      <a:pt x="181" y="710"/>
                      <a:pt x="180" y="711"/>
                      <a:pt x="180" y="711"/>
                    </a:cubicBezTo>
                    <a:cubicBezTo>
                      <a:pt x="180" y="711"/>
                      <a:pt x="180" y="711"/>
                      <a:pt x="181" y="711"/>
                    </a:cubicBezTo>
                    <a:cubicBezTo>
                      <a:pt x="181" y="711"/>
                      <a:pt x="181" y="711"/>
                      <a:pt x="181" y="711"/>
                    </a:cubicBezTo>
                    <a:cubicBezTo>
                      <a:pt x="181" y="710"/>
                      <a:pt x="181" y="710"/>
                      <a:pt x="181" y="710"/>
                    </a:cubicBezTo>
                    <a:close/>
                    <a:moveTo>
                      <a:pt x="130" y="718"/>
                    </a:moveTo>
                    <a:cubicBezTo>
                      <a:pt x="130" y="718"/>
                      <a:pt x="129" y="718"/>
                      <a:pt x="129" y="718"/>
                    </a:cubicBezTo>
                    <a:cubicBezTo>
                      <a:pt x="129" y="718"/>
                      <a:pt x="129" y="718"/>
                      <a:pt x="129" y="718"/>
                    </a:cubicBezTo>
                    <a:cubicBezTo>
                      <a:pt x="129" y="721"/>
                      <a:pt x="130" y="723"/>
                      <a:pt x="130" y="725"/>
                    </a:cubicBezTo>
                    <a:cubicBezTo>
                      <a:pt x="130" y="728"/>
                      <a:pt x="130" y="730"/>
                      <a:pt x="130" y="733"/>
                    </a:cubicBezTo>
                    <a:cubicBezTo>
                      <a:pt x="130" y="733"/>
                      <a:pt x="130" y="733"/>
                      <a:pt x="131" y="733"/>
                    </a:cubicBezTo>
                    <a:cubicBezTo>
                      <a:pt x="131" y="733"/>
                      <a:pt x="131" y="733"/>
                      <a:pt x="131" y="733"/>
                    </a:cubicBezTo>
                    <a:cubicBezTo>
                      <a:pt x="131" y="730"/>
                      <a:pt x="131" y="728"/>
                      <a:pt x="130" y="725"/>
                    </a:cubicBezTo>
                    <a:cubicBezTo>
                      <a:pt x="130" y="723"/>
                      <a:pt x="130" y="721"/>
                      <a:pt x="130" y="718"/>
                    </a:cubicBezTo>
                    <a:cubicBezTo>
                      <a:pt x="130" y="718"/>
                      <a:pt x="130" y="718"/>
                      <a:pt x="130" y="718"/>
                    </a:cubicBezTo>
                    <a:close/>
                    <a:moveTo>
                      <a:pt x="138" y="711"/>
                    </a:moveTo>
                    <a:cubicBezTo>
                      <a:pt x="138" y="712"/>
                      <a:pt x="138" y="712"/>
                      <a:pt x="138" y="713"/>
                    </a:cubicBezTo>
                    <a:cubicBezTo>
                      <a:pt x="138" y="713"/>
                      <a:pt x="138" y="713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8" y="713"/>
                      <a:pt x="138" y="713"/>
                      <a:pt x="138" y="713"/>
                    </a:cubicBezTo>
                    <a:cubicBezTo>
                      <a:pt x="138" y="712"/>
                      <a:pt x="138" y="712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ubicBezTo>
                      <a:pt x="138" y="711"/>
                      <a:pt x="138" y="711"/>
                      <a:pt x="138" y="711"/>
                    </a:cubicBezTo>
                    <a:close/>
                    <a:moveTo>
                      <a:pt x="130" y="715"/>
                    </a:moveTo>
                    <a:cubicBezTo>
                      <a:pt x="130" y="715"/>
                      <a:pt x="130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5"/>
                    </a:cubicBezTo>
                    <a:cubicBezTo>
                      <a:pt x="129" y="715"/>
                      <a:pt x="129" y="715"/>
                      <a:pt x="129" y="716"/>
                    </a:cubicBezTo>
                    <a:cubicBezTo>
                      <a:pt x="129" y="716"/>
                      <a:pt x="129" y="716"/>
                      <a:pt x="130" y="716"/>
                    </a:cubicBezTo>
                    <a:cubicBezTo>
                      <a:pt x="130" y="716"/>
                      <a:pt x="130" y="716"/>
                      <a:pt x="130" y="716"/>
                    </a:cubicBezTo>
                    <a:cubicBezTo>
                      <a:pt x="130" y="715"/>
                      <a:pt x="130" y="715"/>
                      <a:pt x="130" y="715"/>
                    </a:cubicBezTo>
                    <a:close/>
                    <a:moveTo>
                      <a:pt x="129" y="708"/>
                    </a:moveTo>
                    <a:cubicBezTo>
                      <a:pt x="129" y="708"/>
                      <a:pt x="129" y="708"/>
                      <a:pt x="129" y="708"/>
                    </a:cubicBezTo>
                    <a:cubicBezTo>
                      <a:pt x="129" y="708"/>
                      <a:pt x="129" y="709"/>
                      <a:pt x="129" y="709"/>
                    </a:cubicBezTo>
                    <a:cubicBezTo>
                      <a:pt x="129" y="709"/>
                      <a:pt x="129" y="710"/>
                      <a:pt x="129" y="710"/>
                    </a:cubicBezTo>
                    <a:cubicBezTo>
                      <a:pt x="129" y="711"/>
                      <a:pt x="129" y="711"/>
                      <a:pt x="129" y="712"/>
                    </a:cubicBezTo>
                    <a:cubicBezTo>
                      <a:pt x="129" y="712"/>
                      <a:pt x="129" y="712"/>
                      <a:pt x="129" y="712"/>
                    </a:cubicBezTo>
                    <a:cubicBezTo>
                      <a:pt x="129" y="712"/>
                      <a:pt x="130" y="712"/>
                      <a:pt x="130" y="712"/>
                    </a:cubicBezTo>
                    <a:cubicBezTo>
                      <a:pt x="129" y="711"/>
                      <a:pt x="129" y="711"/>
                      <a:pt x="130" y="710"/>
                    </a:cubicBezTo>
                    <a:cubicBezTo>
                      <a:pt x="129" y="710"/>
                      <a:pt x="130" y="709"/>
                      <a:pt x="129" y="709"/>
                    </a:cubicBezTo>
                    <a:cubicBezTo>
                      <a:pt x="129" y="708"/>
                      <a:pt x="129" y="708"/>
                      <a:pt x="129" y="708"/>
                    </a:cubicBezTo>
                    <a:close/>
                    <a:moveTo>
                      <a:pt x="176" y="646"/>
                    </a:moveTo>
                    <a:cubicBezTo>
                      <a:pt x="176" y="646"/>
                      <a:pt x="176" y="646"/>
                      <a:pt x="176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7"/>
                      <a:pt x="177" y="647"/>
                      <a:pt x="177" y="647"/>
                    </a:cubicBezTo>
                    <a:cubicBezTo>
                      <a:pt x="177" y="646"/>
                      <a:pt x="177" y="646"/>
                      <a:pt x="177" y="646"/>
                    </a:cubicBezTo>
                    <a:cubicBezTo>
                      <a:pt x="177" y="646"/>
                      <a:pt x="177" y="645"/>
                      <a:pt x="177" y="645"/>
                    </a:cubicBezTo>
                    <a:cubicBezTo>
                      <a:pt x="177" y="645"/>
                      <a:pt x="176" y="645"/>
                      <a:pt x="176" y="645"/>
                    </a:cubicBezTo>
                    <a:cubicBezTo>
                      <a:pt x="176" y="645"/>
                      <a:pt x="176" y="645"/>
                      <a:pt x="176" y="646"/>
                    </a:cubicBezTo>
                    <a:close/>
                    <a:moveTo>
                      <a:pt x="187" y="634"/>
                    </a:move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5"/>
                    </a:cubicBezTo>
                    <a:cubicBezTo>
                      <a:pt x="187" y="635"/>
                      <a:pt x="187" y="635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ubicBezTo>
                      <a:pt x="187" y="634"/>
                      <a:pt x="187" y="634"/>
                      <a:pt x="187" y="634"/>
                    </a:cubicBezTo>
                    <a:close/>
                    <a:moveTo>
                      <a:pt x="178" y="617"/>
                    </a:moveTo>
                    <a:cubicBezTo>
                      <a:pt x="178" y="617"/>
                      <a:pt x="178" y="617"/>
                      <a:pt x="178" y="617"/>
                    </a:cubicBezTo>
                    <a:cubicBezTo>
                      <a:pt x="178" y="618"/>
                      <a:pt x="178" y="620"/>
                      <a:pt x="178" y="621"/>
                    </a:cubicBezTo>
                    <a:cubicBezTo>
                      <a:pt x="178" y="621"/>
                      <a:pt x="178" y="621"/>
                      <a:pt x="178" y="621"/>
                    </a:cubicBezTo>
                    <a:cubicBezTo>
                      <a:pt x="179" y="621"/>
                      <a:pt x="179" y="621"/>
                      <a:pt x="179" y="621"/>
                    </a:cubicBezTo>
                    <a:cubicBezTo>
                      <a:pt x="179" y="620"/>
                      <a:pt x="179" y="618"/>
                      <a:pt x="179" y="617"/>
                    </a:cubicBezTo>
                    <a:cubicBezTo>
                      <a:pt x="179" y="617"/>
                      <a:pt x="179" y="617"/>
                      <a:pt x="178" y="617"/>
                    </a:cubicBezTo>
                    <a:cubicBezTo>
                      <a:pt x="178" y="617"/>
                      <a:pt x="178" y="617"/>
                      <a:pt x="178" y="617"/>
                    </a:cubicBezTo>
                    <a:close/>
                    <a:moveTo>
                      <a:pt x="177" y="595"/>
                    </a:move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6"/>
                      <a:pt x="177" y="597"/>
                      <a:pt x="177" y="598"/>
                    </a:cubicBezTo>
                    <a:cubicBezTo>
                      <a:pt x="177" y="599"/>
                      <a:pt x="177" y="601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2"/>
                      <a:pt x="178" y="602"/>
                      <a:pt x="178" y="602"/>
                    </a:cubicBezTo>
                    <a:cubicBezTo>
                      <a:pt x="178" y="601"/>
                      <a:pt x="178" y="599"/>
                      <a:pt x="178" y="598"/>
                    </a:cubicBezTo>
                    <a:cubicBezTo>
                      <a:pt x="178" y="597"/>
                      <a:pt x="178" y="596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8" y="595"/>
                      <a:pt x="178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ubicBezTo>
                      <a:pt x="177" y="595"/>
                      <a:pt x="177" y="595"/>
                      <a:pt x="177" y="595"/>
                    </a:cubicBezTo>
                    <a:close/>
                    <a:moveTo>
                      <a:pt x="127" y="628"/>
                    </a:moveTo>
                    <a:cubicBezTo>
                      <a:pt x="127" y="629"/>
                      <a:pt x="128" y="629"/>
                      <a:pt x="127" y="630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8" y="630"/>
                      <a:pt x="128" y="630"/>
                      <a:pt x="128" y="630"/>
                    </a:cubicBezTo>
                    <a:cubicBezTo>
                      <a:pt x="128" y="629"/>
                      <a:pt x="128" y="629"/>
                      <a:pt x="128" y="628"/>
                    </a:cubicBezTo>
                    <a:lnTo>
                      <a:pt x="127" y="628"/>
                    </a:lnTo>
                    <a:close/>
                    <a:moveTo>
                      <a:pt x="181" y="515"/>
                    </a:moveTo>
                    <a:cubicBezTo>
                      <a:pt x="181" y="515"/>
                      <a:pt x="180" y="515"/>
                      <a:pt x="181" y="515"/>
                    </a:cubicBezTo>
                    <a:cubicBezTo>
                      <a:pt x="181" y="515"/>
                      <a:pt x="181" y="516"/>
                      <a:pt x="181" y="516"/>
                    </a:cubicBezTo>
                    <a:cubicBezTo>
                      <a:pt x="181" y="517"/>
                      <a:pt x="181" y="517"/>
                      <a:pt x="181" y="517"/>
                    </a:cubicBezTo>
                    <a:cubicBezTo>
                      <a:pt x="181" y="517"/>
                      <a:pt x="181" y="516"/>
                      <a:pt x="181" y="516"/>
                    </a:cubicBezTo>
                    <a:cubicBezTo>
                      <a:pt x="181" y="516"/>
                      <a:pt x="181" y="515"/>
                      <a:pt x="181" y="515"/>
                    </a:cubicBezTo>
                    <a:cubicBezTo>
                      <a:pt x="181" y="515"/>
                      <a:pt x="181" y="514"/>
                      <a:pt x="181" y="515"/>
                    </a:cubicBezTo>
                    <a:cubicBezTo>
                      <a:pt x="181" y="515"/>
                      <a:pt x="181" y="515"/>
                      <a:pt x="181" y="515"/>
                    </a:cubicBezTo>
                    <a:close/>
                    <a:moveTo>
                      <a:pt x="173" y="508"/>
                    </a:move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3" y="508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9"/>
                      <a:pt x="173" y="509"/>
                    </a:cubicBezTo>
                    <a:cubicBezTo>
                      <a:pt x="173" y="509"/>
                      <a:pt x="173" y="508"/>
                      <a:pt x="173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lose/>
                    <a:moveTo>
                      <a:pt x="167" y="503"/>
                    </a:moveTo>
                    <a:cubicBezTo>
                      <a:pt x="167" y="503"/>
                      <a:pt x="167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3"/>
                      <a:pt x="166" y="503"/>
                    </a:cubicBezTo>
                    <a:cubicBezTo>
                      <a:pt x="166" y="503"/>
                      <a:pt x="166" y="504"/>
                      <a:pt x="166" y="505"/>
                    </a:cubicBezTo>
                    <a:cubicBezTo>
                      <a:pt x="166" y="506"/>
                      <a:pt x="167" y="507"/>
                      <a:pt x="166" y="508"/>
                    </a:cubicBezTo>
                    <a:cubicBezTo>
                      <a:pt x="166" y="508"/>
                      <a:pt x="166" y="508"/>
                      <a:pt x="166" y="508"/>
                    </a:cubicBezTo>
                    <a:cubicBezTo>
                      <a:pt x="166" y="508"/>
                      <a:pt x="167" y="508"/>
                      <a:pt x="167" y="508"/>
                    </a:cubicBezTo>
                    <a:cubicBezTo>
                      <a:pt x="167" y="507"/>
                      <a:pt x="167" y="506"/>
                      <a:pt x="167" y="505"/>
                    </a:cubicBezTo>
                    <a:cubicBezTo>
                      <a:pt x="167" y="504"/>
                      <a:pt x="167" y="503"/>
                      <a:pt x="167" y="503"/>
                    </a:cubicBezTo>
                    <a:close/>
                    <a:moveTo>
                      <a:pt x="167" y="487"/>
                    </a:move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8"/>
                      <a:pt x="167" y="488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9"/>
                      <a:pt x="167" y="489"/>
                      <a:pt x="167" y="489"/>
                    </a:cubicBezTo>
                    <a:cubicBezTo>
                      <a:pt x="167" y="488"/>
                      <a:pt x="168" y="488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ubicBezTo>
                      <a:pt x="167" y="487"/>
                      <a:pt x="167" y="487"/>
                      <a:pt x="167" y="487"/>
                    </a:cubicBezTo>
                    <a:close/>
                    <a:moveTo>
                      <a:pt x="165" y="465"/>
                    </a:move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5"/>
                      <a:pt x="165" y="465"/>
                    </a:cubicBezTo>
                    <a:cubicBezTo>
                      <a:pt x="165" y="465"/>
                      <a:pt x="165" y="466"/>
                      <a:pt x="165" y="466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7"/>
                      <a:pt x="165" y="467"/>
                      <a:pt x="165" y="467"/>
                    </a:cubicBezTo>
                    <a:cubicBezTo>
                      <a:pt x="165" y="466"/>
                      <a:pt x="165" y="466"/>
                      <a:pt x="165" y="466"/>
                    </a:cubicBezTo>
                    <a:cubicBezTo>
                      <a:pt x="165" y="465"/>
                      <a:pt x="165" y="465"/>
                      <a:pt x="165" y="465"/>
                    </a:cubicBezTo>
                    <a:close/>
                    <a:moveTo>
                      <a:pt x="161" y="368"/>
                    </a:moveTo>
                    <a:cubicBezTo>
                      <a:pt x="161" y="368"/>
                      <a:pt x="161" y="368"/>
                      <a:pt x="161" y="369"/>
                    </a:cubicBezTo>
                    <a:cubicBezTo>
                      <a:pt x="161" y="375"/>
                      <a:pt x="161" y="382"/>
                      <a:pt x="162" y="390"/>
                    </a:cubicBezTo>
                    <a:cubicBezTo>
                      <a:pt x="162" y="390"/>
                      <a:pt x="162" y="390"/>
                      <a:pt x="162" y="390"/>
                    </a:cubicBezTo>
                    <a:cubicBezTo>
                      <a:pt x="162" y="390"/>
                      <a:pt x="163" y="390"/>
                      <a:pt x="163" y="390"/>
                    </a:cubicBezTo>
                    <a:cubicBezTo>
                      <a:pt x="162" y="382"/>
                      <a:pt x="162" y="375"/>
                      <a:pt x="161" y="369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lose/>
                    <a:moveTo>
                      <a:pt x="159" y="266"/>
                    </a:moveTo>
                    <a:cubicBezTo>
                      <a:pt x="159" y="268"/>
                      <a:pt x="159" y="270"/>
                      <a:pt x="159" y="271"/>
                    </a:cubicBezTo>
                    <a:cubicBezTo>
                      <a:pt x="159" y="274"/>
                      <a:pt x="159" y="276"/>
                      <a:pt x="159" y="278"/>
                    </a:cubicBezTo>
                    <a:cubicBezTo>
                      <a:pt x="159" y="278"/>
                      <a:pt x="159" y="279"/>
                      <a:pt x="159" y="279"/>
                    </a:cubicBezTo>
                    <a:cubicBezTo>
                      <a:pt x="160" y="279"/>
                      <a:pt x="160" y="279"/>
                      <a:pt x="160" y="278"/>
                    </a:cubicBezTo>
                    <a:cubicBezTo>
                      <a:pt x="160" y="276"/>
                      <a:pt x="160" y="274"/>
                      <a:pt x="160" y="271"/>
                    </a:cubicBezTo>
                    <a:cubicBezTo>
                      <a:pt x="160" y="270"/>
                      <a:pt x="160" y="268"/>
                      <a:pt x="160" y="266"/>
                    </a:cubicBezTo>
                    <a:cubicBezTo>
                      <a:pt x="160" y="266"/>
                      <a:pt x="160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ubicBezTo>
                      <a:pt x="159" y="266"/>
                      <a:pt x="159" y="266"/>
                      <a:pt x="159" y="266"/>
                    </a:cubicBezTo>
                    <a:close/>
                    <a:moveTo>
                      <a:pt x="162" y="156"/>
                    </a:moveTo>
                    <a:cubicBezTo>
                      <a:pt x="162" y="157"/>
                      <a:pt x="162" y="157"/>
                      <a:pt x="162" y="158"/>
                    </a:cubicBezTo>
                    <a:cubicBezTo>
                      <a:pt x="162" y="158"/>
                      <a:pt x="162" y="158"/>
                      <a:pt x="163" y="158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7"/>
                      <a:pt x="163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ubicBezTo>
                      <a:pt x="162" y="156"/>
                      <a:pt x="162" y="156"/>
                      <a:pt x="162" y="156"/>
                    </a:cubicBezTo>
                    <a:close/>
                    <a:moveTo>
                      <a:pt x="178" y="666"/>
                    </a:moveTo>
                    <a:cubicBezTo>
                      <a:pt x="177" y="669"/>
                      <a:pt x="178" y="672"/>
                      <a:pt x="177" y="675"/>
                    </a:cubicBezTo>
                    <a:cubicBezTo>
                      <a:pt x="178" y="677"/>
                      <a:pt x="178" y="679"/>
                      <a:pt x="177" y="681"/>
                    </a:cubicBezTo>
                    <a:cubicBezTo>
                      <a:pt x="178" y="686"/>
                      <a:pt x="178" y="690"/>
                      <a:pt x="177" y="694"/>
                    </a:cubicBezTo>
                    <a:cubicBezTo>
                      <a:pt x="178" y="697"/>
                      <a:pt x="178" y="700"/>
                      <a:pt x="178" y="703"/>
                    </a:cubicBezTo>
                    <a:cubicBezTo>
                      <a:pt x="178" y="704"/>
                      <a:pt x="178" y="705"/>
                      <a:pt x="177" y="706"/>
                    </a:cubicBezTo>
                    <a:cubicBezTo>
                      <a:pt x="179" y="710"/>
                      <a:pt x="177" y="713"/>
                      <a:pt x="178" y="717"/>
                    </a:cubicBezTo>
                    <a:cubicBezTo>
                      <a:pt x="178" y="717"/>
                      <a:pt x="178" y="718"/>
                      <a:pt x="178" y="718"/>
                    </a:cubicBezTo>
                    <a:cubicBezTo>
                      <a:pt x="178" y="720"/>
                      <a:pt x="178" y="722"/>
                      <a:pt x="178" y="724"/>
                    </a:cubicBezTo>
                    <a:cubicBezTo>
                      <a:pt x="180" y="727"/>
                      <a:pt x="179" y="731"/>
                      <a:pt x="179" y="734"/>
                    </a:cubicBezTo>
                    <a:cubicBezTo>
                      <a:pt x="179" y="734"/>
                      <a:pt x="179" y="735"/>
                      <a:pt x="179" y="735"/>
                    </a:cubicBezTo>
                    <a:cubicBezTo>
                      <a:pt x="179" y="737"/>
                      <a:pt x="179" y="739"/>
                      <a:pt x="179" y="740"/>
                    </a:cubicBezTo>
                    <a:cubicBezTo>
                      <a:pt x="180" y="741"/>
                      <a:pt x="179" y="742"/>
                      <a:pt x="179" y="744"/>
                    </a:cubicBezTo>
                    <a:cubicBezTo>
                      <a:pt x="179" y="744"/>
                      <a:pt x="180" y="744"/>
                      <a:pt x="180" y="744"/>
                    </a:cubicBezTo>
                    <a:cubicBezTo>
                      <a:pt x="180" y="745"/>
                      <a:pt x="180" y="745"/>
                      <a:pt x="180" y="746"/>
                    </a:cubicBezTo>
                    <a:cubicBezTo>
                      <a:pt x="180" y="747"/>
                      <a:pt x="180" y="747"/>
                      <a:pt x="180" y="748"/>
                    </a:cubicBezTo>
                    <a:cubicBezTo>
                      <a:pt x="180" y="749"/>
                      <a:pt x="180" y="749"/>
                      <a:pt x="180" y="750"/>
                    </a:cubicBezTo>
                    <a:cubicBezTo>
                      <a:pt x="180" y="754"/>
                      <a:pt x="182" y="757"/>
                      <a:pt x="180" y="761"/>
                    </a:cubicBezTo>
                    <a:cubicBezTo>
                      <a:pt x="181" y="761"/>
                      <a:pt x="181" y="761"/>
                      <a:pt x="181" y="762"/>
                    </a:cubicBezTo>
                    <a:cubicBezTo>
                      <a:pt x="181" y="767"/>
                      <a:pt x="182" y="772"/>
                      <a:pt x="182" y="777"/>
                    </a:cubicBezTo>
                    <a:cubicBezTo>
                      <a:pt x="183" y="778"/>
                      <a:pt x="183" y="778"/>
                      <a:pt x="183" y="779"/>
                    </a:cubicBezTo>
                    <a:cubicBezTo>
                      <a:pt x="183" y="781"/>
                      <a:pt x="183" y="783"/>
                      <a:pt x="184" y="786"/>
                    </a:cubicBezTo>
                    <a:cubicBezTo>
                      <a:pt x="183" y="786"/>
                      <a:pt x="183" y="786"/>
                      <a:pt x="183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3" y="787"/>
                      <a:pt x="183" y="789"/>
                      <a:pt x="185" y="789"/>
                    </a:cubicBezTo>
                    <a:cubicBezTo>
                      <a:pt x="184" y="788"/>
                      <a:pt x="184" y="787"/>
                      <a:pt x="184" y="786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4" y="785"/>
                      <a:pt x="184" y="785"/>
                      <a:pt x="184" y="785"/>
                    </a:cubicBezTo>
                    <a:cubicBezTo>
                      <a:pt x="185" y="783"/>
                      <a:pt x="183" y="780"/>
                      <a:pt x="184" y="778"/>
                    </a:cubicBezTo>
                    <a:cubicBezTo>
                      <a:pt x="183" y="773"/>
                      <a:pt x="184" y="767"/>
                      <a:pt x="182" y="762"/>
                    </a:cubicBezTo>
                    <a:cubicBezTo>
                      <a:pt x="183" y="762"/>
                      <a:pt x="183" y="761"/>
                      <a:pt x="183" y="761"/>
                    </a:cubicBezTo>
                    <a:cubicBezTo>
                      <a:pt x="183" y="755"/>
                      <a:pt x="182" y="750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2" y="744"/>
                      <a:pt x="182" y="744"/>
                    </a:cubicBezTo>
                    <a:cubicBezTo>
                      <a:pt x="182" y="744"/>
                      <a:pt x="183" y="744"/>
                      <a:pt x="183" y="744"/>
                    </a:cubicBezTo>
                    <a:cubicBezTo>
                      <a:pt x="183" y="750"/>
                      <a:pt x="184" y="756"/>
                      <a:pt x="184" y="761"/>
                    </a:cubicBezTo>
                    <a:cubicBezTo>
                      <a:pt x="184" y="761"/>
                      <a:pt x="184" y="761"/>
                      <a:pt x="184" y="761"/>
                    </a:cubicBezTo>
                    <a:cubicBezTo>
                      <a:pt x="184" y="764"/>
                      <a:pt x="185" y="767"/>
                      <a:pt x="184" y="770"/>
                    </a:cubicBezTo>
                    <a:cubicBezTo>
                      <a:pt x="185" y="774"/>
                      <a:pt x="186" y="778"/>
                      <a:pt x="185" y="782"/>
                    </a:cubicBezTo>
                    <a:cubicBezTo>
                      <a:pt x="187" y="786"/>
                      <a:pt x="186" y="789"/>
                      <a:pt x="186" y="793"/>
                    </a:cubicBezTo>
                    <a:cubicBezTo>
                      <a:pt x="186" y="795"/>
                      <a:pt x="187" y="796"/>
                      <a:pt x="186" y="798"/>
                    </a:cubicBezTo>
                    <a:cubicBezTo>
                      <a:pt x="187" y="803"/>
                      <a:pt x="187" y="808"/>
                      <a:pt x="187" y="812"/>
                    </a:cubicBezTo>
                    <a:cubicBezTo>
                      <a:pt x="187" y="812"/>
                      <a:pt x="187" y="812"/>
                      <a:pt x="187" y="813"/>
                    </a:cubicBezTo>
                    <a:cubicBezTo>
                      <a:pt x="187" y="813"/>
                      <a:pt x="187" y="814"/>
                      <a:pt x="187" y="815"/>
                    </a:cubicBezTo>
                    <a:cubicBezTo>
                      <a:pt x="187" y="816"/>
                      <a:pt x="187" y="817"/>
                      <a:pt x="187" y="817"/>
                    </a:cubicBezTo>
                    <a:cubicBezTo>
                      <a:pt x="187" y="817"/>
                      <a:pt x="187" y="817"/>
                      <a:pt x="187" y="818"/>
                    </a:cubicBezTo>
                    <a:cubicBezTo>
                      <a:pt x="187" y="819"/>
                      <a:pt x="187" y="821"/>
                      <a:pt x="188" y="822"/>
                    </a:cubicBezTo>
                    <a:cubicBezTo>
                      <a:pt x="188" y="824"/>
                      <a:pt x="188" y="826"/>
                      <a:pt x="188" y="828"/>
                    </a:cubicBezTo>
                    <a:cubicBezTo>
                      <a:pt x="188" y="828"/>
                      <a:pt x="188" y="828"/>
                      <a:pt x="188" y="828"/>
                    </a:cubicBezTo>
                    <a:cubicBezTo>
                      <a:pt x="188" y="830"/>
                      <a:pt x="188" y="833"/>
                      <a:pt x="188" y="835"/>
                    </a:cubicBezTo>
                    <a:cubicBezTo>
                      <a:pt x="188" y="837"/>
                      <a:pt x="188" y="839"/>
                      <a:pt x="188" y="840"/>
                    </a:cubicBezTo>
                    <a:cubicBezTo>
                      <a:pt x="188" y="840"/>
                      <a:pt x="188" y="841"/>
                      <a:pt x="188" y="841"/>
                    </a:cubicBezTo>
                    <a:cubicBezTo>
                      <a:pt x="189" y="845"/>
                      <a:pt x="188" y="849"/>
                      <a:pt x="188" y="853"/>
                    </a:cubicBezTo>
                    <a:cubicBezTo>
                      <a:pt x="188" y="853"/>
                      <a:pt x="188" y="853"/>
                      <a:pt x="188" y="853"/>
                    </a:cubicBezTo>
                    <a:cubicBezTo>
                      <a:pt x="188" y="856"/>
                      <a:pt x="188" y="858"/>
                      <a:pt x="188" y="862"/>
                    </a:cubicBezTo>
                    <a:cubicBezTo>
                      <a:pt x="189" y="862"/>
                      <a:pt x="189" y="862"/>
                      <a:pt x="188" y="862"/>
                    </a:cubicBezTo>
                    <a:cubicBezTo>
                      <a:pt x="189" y="863"/>
                      <a:pt x="189" y="865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8" y="866"/>
                      <a:pt x="188" y="867"/>
                      <a:pt x="188" y="867"/>
                    </a:cubicBezTo>
                    <a:cubicBezTo>
                      <a:pt x="188" y="867"/>
                      <a:pt x="188" y="868"/>
                      <a:pt x="188" y="868"/>
                    </a:cubicBezTo>
                    <a:cubicBezTo>
                      <a:pt x="189" y="868"/>
                      <a:pt x="189" y="868"/>
                      <a:pt x="189" y="868"/>
                    </a:cubicBezTo>
                    <a:cubicBezTo>
                      <a:pt x="189" y="870"/>
                      <a:pt x="188" y="872"/>
                      <a:pt x="189" y="874"/>
                    </a:cubicBezTo>
                    <a:cubicBezTo>
                      <a:pt x="189" y="874"/>
                      <a:pt x="189" y="875"/>
                      <a:pt x="189" y="875"/>
                    </a:cubicBezTo>
                    <a:cubicBezTo>
                      <a:pt x="188" y="875"/>
                      <a:pt x="188" y="876"/>
                      <a:pt x="189" y="876"/>
                    </a:cubicBezTo>
                    <a:cubicBezTo>
                      <a:pt x="189" y="877"/>
                      <a:pt x="189" y="877"/>
                      <a:pt x="189" y="878"/>
                    </a:cubicBezTo>
                    <a:cubicBezTo>
                      <a:pt x="189" y="879"/>
                      <a:pt x="189" y="879"/>
                      <a:pt x="189" y="880"/>
                    </a:cubicBezTo>
                    <a:cubicBezTo>
                      <a:pt x="189" y="880"/>
                      <a:pt x="189" y="880"/>
                      <a:pt x="189" y="880"/>
                    </a:cubicBezTo>
                    <a:cubicBezTo>
                      <a:pt x="189" y="882"/>
                      <a:pt x="189" y="884"/>
                      <a:pt x="189" y="886"/>
                    </a:cubicBezTo>
                    <a:cubicBezTo>
                      <a:pt x="189" y="888"/>
                      <a:pt x="189" y="891"/>
                      <a:pt x="189" y="893"/>
                    </a:cubicBezTo>
                    <a:cubicBezTo>
                      <a:pt x="189" y="893"/>
                      <a:pt x="189" y="893"/>
                      <a:pt x="189" y="893"/>
                    </a:cubicBezTo>
                    <a:cubicBezTo>
                      <a:pt x="189" y="895"/>
                      <a:pt x="190" y="896"/>
                      <a:pt x="189" y="897"/>
                    </a:cubicBezTo>
                    <a:cubicBezTo>
                      <a:pt x="189" y="897"/>
                      <a:pt x="189" y="897"/>
                      <a:pt x="189" y="898"/>
                    </a:cubicBezTo>
                    <a:cubicBezTo>
                      <a:pt x="190" y="898"/>
                      <a:pt x="189" y="899"/>
                      <a:pt x="189" y="900"/>
                    </a:cubicBezTo>
                    <a:cubicBezTo>
                      <a:pt x="189" y="900"/>
                      <a:pt x="189" y="900"/>
                      <a:pt x="189" y="900"/>
                    </a:cubicBezTo>
                    <a:cubicBezTo>
                      <a:pt x="189" y="901"/>
                      <a:pt x="189" y="902"/>
                      <a:pt x="189" y="904"/>
                    </a:cubicBezTo>
                    <a:cubicBezTo>
                      <a:pt x="189" y="904"/>
                      <a:pt x="189" y="904"/>
                      <a:pt x="189" y="904"/>
                    </a:cubicBezTo>
                    <a:cubicBezTo>
                      <a:pt x="189" y="905"/>
                      <a:pt x="189" y="906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89" y="907"/>
                      <a:pt x="189" y="907"/>
                      <a:pt x="189" y="907"/>
                    </a:cubicBezTo>
                    <a:cubicBezTo>
                      <a:pt x="190" y="910"/>
                      <a:pt x="190" y="913"/>
                      <a:pt x="189" y="915"/>
                    </a:cubicBezTo>
                    <a:cubicBezTo>
                      <a:pt x="189" y="915"/>
                      <a:pt x="189" y="915"/>
                      <a:pt x="189" y="915"/>
                    </a:cubicBezTo>
                    <a:cubicBezTo>
                      <a:pt x="189" y="916"/>
                      <a:pt x="189" y="916"/>
                      <a:pt x="189" y="916"/>
                    </a:cubicBezTo>
                    <a:cubicBezTo>
                      <a:pt x="189" y="917"/>
                      <a:pt x="189" y="917"/>
                      <a:pt x="189" y="918"/>
                    </a:cubicBezTo>
                    <a:cubicBezTo>
                      <a:pt x="189" y="917"/>
                      <a:pt x="189" y="917"/>
                      <a:pt x="189" y="917"/>
                    </a:cubicBezTo>
                    <a:cubicBezTo>
                      <a:pt x="190" y="920"/>
                      <a:pt x="189" y="922"/>
                      <a:pt x="189" y="924"/>
                    </a:cubicBezTo>
                    <a:cubicBezTo>
                      <a:pt x="189" y="924"/>
                      <a:pt x="190" y="925"/>
                      <a:pt x="190" y="926"/>
                    </a:cubicBezTo>
                    <a:cubicBezTo>
                      <a:pt x="190" y="927"/>
                      <a:pt x="189" y="928"/>
                      <a:pt x="189" y="930"/>
                    </a:cubicBezTo>
                    <a:cubicBezTo>
                      <a:pt x="189" y="931"/>
                      <a:pt x="190" y="932"/>
                      <a:pt x="190" y="933"/>
                    </a:cubicBezTo>
                    <a:cubicBezTo>
                      <a:pt x="190" y="933"/>
                      <a:pt x="190" y="933"/>
                      <a:pt x="190" y="934"/>
                    </a:cubicBezTo>
                    <a:cubicBezTo>
                      <a:pt x="190" y="935"/>
                      <a:pt x="190" y="936"/>
                      <a:pt x="189" y="937"/>
                    </a:cubicBezTo>
                    <a:cubicBezTo>
                      <a:pt x="190" y="938"/>
                      <a:pt x="190" y="938"/>
                      <a:pt x="190" y="939"/>
                    </a:cubicBezTo>
                    <a:cubicBezTo>
                      <a:pt x="189" y="941"/>
                      <a:pt x="191" y="943"/>
                      <a:pt x="189" y="945"/>
                    </a:cubicBezTo>
                    <a:cubicBezTo>
                      <a:pt x="191" y="949"/>
                      <a:pt x="190" y="953"/>
                      <a:pt x="190" y="956"/>
                    </a:cubicBezTo>
                    <a:cubicBezTo>
                      <a:pt x="191" y="958"/>
                      <a:pt x="190" y="960"/>
                      <a:pt x="189" y="962"/>
                    </a:cubicBezTo>
                    <a:cubicBezTo>
                      <a:pt x="189" y="964"/>
                      <a:pt x="190" y="967"/>
                      <a:pt x="190" y="970"/>
                    </a:cubicBezTo>
                    <a:cubicBezTo>
                      <a:pt x="190" y="971"/>
                      <a:pt x="189" y="973"/>
                      <a:pt x="190" y="975"/>
                    </a:cubicBezTo>
                    <a:cubicBezTo>
                      <a:pt x="190" y="976"/>
                      <a:pt x="190" y="977"/>
                      <a:pt x="189" y="977"/>
                    </a:cubicBezTo>
                    <a:cubicBezTo>
                      <a:pt x="189" y="978"/>
                      <a:pt x="190" y="978"/>
                      <a:pt x="190" y="979"/>
                    </a:cubicBezTo>
                    <a:cubicBezTo>
                      <a:pt x="189" y="982"/>
                      <a:pt x="190" y="986"/>
                      <a:pt x="190" y="989"/>
                    </a:cubicBezTo>
                    <a:cubicBezTo>
                      <a:pt x="191" y="991"/>
                      <a:pt x="189" y="994"/>
                      <a:pt x="190" y="996"/>
                    </a:cubicBezTo>
                    <a:cubicBezTo>
                      <a:pt x="190" y="996"/>
                      <a:pt x="190" y="996"/>
                      <a:pt x="190" y="997"/>
                    </a:cubicBezTo>
                    <a:cubicBezTo>
                      <a:pt x="190" y="998"/>
                      <a:pt x="190" y="1000"/>
                      <a:pt x="190" y="1002"/>
                    </a:cubicBezTo>
                    <a:cubicBezTo>
                      <a:pt x="190" y="1003"/>
                      <a:pt x="190" y="1003"/>
                      <a:pt x="190" y="1003"/>
                    </a:cubicBezTo>
                    <a:cubicBezTo>
                      <a:pt x="190" y="1004"/>
                      <a:pt x="190" y="1004"/>
                      <a:pt x="190" y="1004"/>
                    </a:cubicBezTo>
                    <a:cubicBezTo>
                      <a:pt x="190" y="1005"/>
                      <a:pt x="190" y="1005"/>
                      <a:pt x="190" y="1005"/>
                    </a:cubicBezTo>
                    <a:cubicBezTo>
                      <a:pt x="190" y="1007"/>
                      <a:pt x="189" y="1009"/>
                      <a:pt x="190" y="1011"/>
                    </a:cubicBezTo>
                    <a:cubicBezTo>
                      <a:pt x="190" y="1011"/>
                      <a:pt x="190" y="1011"/>
                      <a:pt x="190" y="1011"/>
                    </a:cubicBezTo>
                    <a:cubicBezTo>
                      <a:pt x="191" y="1015"/>
                      <a:pt x="190" y="1023"/>
                      <a:pt x="190" y="1028"/>
                    </a:cubicBezTo>
                    <a:cubicBezTo>
                      <a:pt x="190" y="1028"/>
                      <a:pt x="190" y="1029"/>
                      <a:pt x="190" y="1029"/>
                    </a:cubicBezTo>
                    <a:cubicBezTo>
                      <a:pt x="191" y="1032"/>
                      <a:pt x="190" y="1034"/>
                      <a:pt x="190" y="1037"/>
                    </a:cubicBezTo>
                    <a:cubicBezTo>
                      <a:pt x="191" y="1039"/>
                      <a:pt x="189" y="1041"/>
                      <a:pt x="190" y="1043"/>
                    </a:cubicBezTo>
                    <a:cubicBezTo>
                      <a:pt x="190" y="1044"/>
                      <a:pt x="190" y="1044"/>
                      <a:pt x="190" y="1045"/>
                    </a:cubicBezTo>
                    <a:cubicBezTo>
                      <a:pt x="191" y="1048"/>
                      <a:pt x="190" y="1051"/>
                      <a:pt x="190" y="1054"/>
                    </a:cubicBezTo>
                    <a:cubicBezTo>
                      <a:pt x="190" y="1057"/>
                      <a:pt x="190" y="1060"/>
                      <a:pt x="190" y="1063"/>
                    </a:cubicBezTo>
                    <a:cubicBezTo>
                      <a:pt x="190" y="1064"/>
                      <a:pt x="190" y="1066"/>
                      <a:pt x="190" y="1067"/>
                    </a:cubicBezTo>
                    <a:cubicBezTo>
                      <a:pt x="190" y="1068"/>
                      <a:pt x="190" y="1068"/>
                      <a:pt x="190" y="1068"/>
                    </a:cubicBezTo>
                    <a:cubicBezTo>
                      <a:pt x="190" y="1070"/>
                      <a:pt x="190" y="1071"/>
                      <a:pt x="190" y="1072"/>
                    </a:cubicBezTo>
                    <a:cubicBezTo>
                      <a:pt x="190" y="1074"/>
                      <a:pt x="190" y="1075"/>
                      <a:pt x="190" y="1077"/>
                    </a:cubicBezTo>
                    <a:cubicBezTo>
                      <a:pt x="191" y="1077"/>
                      <a:pt x="190" y="1075"/>
                      <a:pt x="191" y="1074"/>
                    </a:cubicBezTo>
                    <a:cubicBezTo>
                      <a:pt x="192" y="1073"/>
                      <a:pt x="192" y="1072"/>
                      <a:pt x="192" y="1071"/>
                    </a:cubicBezTo>
                    <a:cubicBezTo>
                      <a:pt x="192" y="1071"/>
                      <a:pt x="192" y="1072"/>
                      <a:pt x="192" y="1072"/>
                    </a:cubicBezTo>
                    <a:cubicBezTo>
                      <a:pt x="192" y="1072"/>
                      <a:pt x="192" y="1072"/>
                      <a:pt x="192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1" y="1072"/>
                      <a:pt x="191" y="1072"/>
                      <a:pt x="191" y="1072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2" y="1071"/>
                      <a:pt x="192" y="1071"/>
                      <a:pt x="192" y="1071"/>
                    </a:cubicBezTo>
                    <a:cubicBezTo>
                      <a:pt x="193" y="1070"/>
                      <a:pt x="192" y="1070"/>
                      <a:pt x="193" y="1069"/>
                    </a:cubicBezTo>
                    <a:cubicBezTo>
                      <a:pt x="192" y="1068"/>
                      <a:pt x="194" y="1067"/>
                      <a:pt x="192" y="1065"/>
                    </a:cubicBezTo>
                    <a:cubicBezTo>
                      <a:pt x="192" y="1065"/>
                      <a:pt x="194" y="1065"/>
                      <a:pt x="194" y="1064"/>
                    </a:cubicBezTo>
                    <a:cubicBezTo>
                      <a:pt x="193" y="1063"/>
                      <a:pt x="193" y="1065"/>
                      <a:pt x="192" y="1064"/>
                    </a:cubicBezTo>
                    <a:cubicBezTo>
                      <a:pt x="192" y="1063"/>
                      <a:pt x="193" y="1063"/>
                      <a:pt x="192" y="1061"/>
                    </a:cubicBezTo>
                    <a:cubicBezTo>
                      <a:pt x="193" y="1061"/>
                      <a:pt x="193" y="1061"/>
                      <a:pt x="193" y="1061"/>
                    </a:cubicBezTo>
                    <a:cubicBezTo>
                      <a:pt x="193" y="1058"/>
                      <a:pt x="193" y="1056"/>
                      <a:pt x="192" y="1054"/>
                    </a:cubicBezTo>
                    <a:cubicBezTo>
                      <a:pt x="194" y="1053"/>
                      <a:pt x="192" y="1051"/>
                      <a:pt x="194" y="1050"/>
                    </a:cubicBezTo>
                    <a:cubicBezTo>
                      <a:pt x="193" y="1050"/>
                      <a:pt x="193" y="1050"/>
                      <a:pt x="193" y="1049"/>
                    </a:cubicBezTo>
                    <a:cubicBezTo>
                      <a:pt x="194" y="1049"/>
                      <a:pt x="193" y="1048"/>
                      <a:pt x="193" y="1047"/>
                    </a:cubicBezTo>
                    <a:cubicBezTo>
                      <a:pt x="193" y="1046"/>
                      <a:pt x="194" y="1045"/>
                      <a:pt x="193" y="1044"/>
                    </a:cubicBezTo>
                    <a:cubicBezTo>
                      <a:pt x="193" y="1043"/>
                      <a:pt x="193" y="1043"/>
                      <a:pt x="194" y="1042"/>
                    </a:cubicBezTo>
                    <a:cubicBezTo>
                      <a:pt x="193" y="1041"/>
                      <a:pt x="194" y="1041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40"/>
                      <a:pt x="193" y="1040"/>
                      <a:pt x="193" y="1040"/>
                    </a:cubicBezTo>
                    <a:cubicBezTo>
                      <a:pt x="193" y="1039"/>
                      <a:pt x="192" y="1038"/>
                      <a:pt x="194" y="1038"/>
                    </a:cubicBezTo>
                    <a:cubicBezTo>
                      <a:pt x="193" y="1035"/>
                      <a:pt x="194" y="1032"/>
                      <a:pt x="193" y="1029"/>
                    </a:cubicBezTo>
                    <a:cubicBezTo>
                      <a:pt x="194" y="1026"/>
                      <a:pt x="193" y="1024"/>
                      <a:pt x="193" y="1021"/>
                    </a:cubicBezTo>
                    <a:cubicBezTo>
                      <a:pt x="192" y="1021"/>
                      <a:pt x="193" y="1018"/>
                      <a:pt x="193" y="1017"/>
                    </a:cubicBezTo>
                    <a:cubicBezTo>
                      <a:pt x="194" y="1016"/>
                      <a:pt x="192" y="1016"/>
                      <a:pt x="193" y="1016"/>
                    </a:cubicBezTo>
                    <a:cubicBezTo>
                      <a:pt x="193" y="1015"/>
                      <a:pt x="193" y="1014"/>
                      <a:pt x="193" y="1013"/>
                    </a:cubicBezTo>
                    <a:cubicBezTo>
                      <a:pt x="193" y="1012"/>
                      <a:pt x="194" y="1011"/>
                      <a:pt x="193" y="1011"/>
                    </a:cubicBezTo>
                    <a:cubicBezTo>
                      <a:pt x="193" y="1010"/>
                      <a:pt x="193" y="1010"/>
                      <a:pt x="194" y="1009"/>
                    </a:cubicBezTo>
                    <a:cubicBezTo>
                      <a:pt x="194" y="1007"/>
                      <a:pt x="193" y="1005"/>
                      <a:pt x="194" y="1002"/>
                    </a:cubicBezTo>
                    <a:cubicBezTo>
                      <a:pt x="194" y="998"/>
                      <a:pt x="194" y="994"/>
                      <a:pt x="194" y="990"/>
                    </a:cubicBezTo>
                    <a:cubicBezTo>
                      <a:pt x="194" y="990"/>
                      <a:pt x="194" y="991"/>
                      <a:pt x="194" y="990"/>
                    </a:cubicBezTo>
                    <a:cubicBezTo>
                      <a:pt x="195" y="990"/>
                      <a:pt x="194" y="989"/>
                      <a:pt x="194" y="990"/>
                    </a:cubicBezTo>
                    <a:cubicBezTo>
                      <a:pt x="194" y="989"/>
                      <a:pt x="194" y="988"/>
                      <a:pt x="195" y="988"/>
                    </a:cubicBezTo>
                    <a:cubicBezTo>
                      <a:pt x="194" y="987"/>
                      <a:pt x="194" y="987"/>
                      <a:pt x="194" y="987"/>
                    </a:cubicBezTo>
                    <a:cubicBezTo>
                      <a:pt x="194" y="985"/>
                      <a:pt x="194" y="983"/>
                      <a:pt x="194" y="981"/>
                    </a:cubicBezTo>
                    <a:cubicBezTo>
                      <a:pt x="194" y="981"/>
                      <a:pt x="194" y="980"/>
                      <a:pt x="194" y="980"/>
                    </a:cubicBezTo>
                    <a:cubicBezTo>
                      <a:pt x="194" y="979"/>
                      <a:pt x="194" y="979"/>
                      <a:pt x="194" y="979"/>
                    </a:cubicBezTo>
                    <a:cubicBezTo>
                      <a:pt x="194" y="977"/>
                      <a:pt x="194" y="975"/>
                      <a:pt x="194" y="973"/>
                    </a:cubicBezTo>
                    <a:cubicBezTo>
                      <a:pt x="194" y="972"/>
                      <a:pt x="194" y="972"/>
                      <a:pt x="194" y="972"/>
                    </a:cubicBezTo>
                    <a:cubicBezTo>
                      <a:pt x="194" y="971"/>
                      <a:pt x="193" y="970"/>
                      <a:pt x="195" y="970"/>
                    </a:cubicBezTo>
                    <a:cubicBezTo>
                      <a:pt x="193" y="968"/>
                      <a:pt x="195" y="966"/>
                      <a:pt x="194" y="964"/>
                    </a:cubicBezTo>
                    <a:cubicBezTo>
                      <a:pt x="194" y="964"/>
                      <a:pt x="194" y="964"/>
                      <a:pt x="195" y="963"/>
                    </a:cubicBezTo>
                    <a:cubicBezTo>
                      <a:pt x="193" y="961"/>
                      <a:pt x="195" y="959"/>
                      <a:pt x="194" y="957"/>
                    </a:cubicBezTo>
                    <a:cubicBezTo>
                      <a:pt x="194" y="957"/>
                      <a:pt x="195" y="957"/>
                      <a:pt x="195" y="956"/>
                    </a:cubicBezTo>
                    <a:cubicBezTo>
                      <a:pt x="195" y="955"/>
                      <a:pt x="194" y="953"/>
                      <a:pt x="195" y="952"/>
                    </a:cubicBezTo>
                    <a:cubicBezTo>
                      <a:pt x="195" y="952"/>
                      <a:pt x="194" y="952"/>
                      <a:pt x="194" y="951"/>
                    </a:cubicBezTo>
                    <a:cubicBezTo>
                      <a:pt x="195" y="948"/>
                      <a:pt x="194" y="945"/>
                      <a:pt x="195" y="942"/>
                    </a:cubicBezTo>
                    <a:cubicBezTo>
                      <a:pt x="195" y="941"/>
                      <a:pt x="195" y="941"/>
                      <a:pt x="195" y="940"/>
                    </a:cubicBezTo>
                    <a:cubicBezTo>
                      <a:pt x="195" y="939"/>
                      <a:pt x="195" y="939"/>
                      <a:pt x="195" y="939"/>
                    </a:cubicBezTo>
                    <a:cubicBezTo>
                      <a:pt x="195" y="937"/>
                      <a:pt x="196" y="935"/>
                      <a:pt x="195" y="933"/>
                    </a:cubicBezTo>
                    <a:cubicBezTo>
                      <a:pt x="196" y="932"/>
                      <a:pt x="194" y="932"/>
                      <a:pt x="195" y="931"/>
                    </a:cubicBezTo>
                    <a:cubicBezTo>
                      <a:pt x="195" y="931"/>
                      <a:pt x="194" y="930"/>
                      <a:pt x="194" y="930"/>
                    </a:cubicBezTo>
                    <a:cubicBezTo>
                      <a:pt x="195" y="929"/>
                      <a:pt x="195" y="928"/>
                      <a:pt x="196" y="928"/>
                    </a:cubicBezTo>
                    <a:cubicBezTo>
                      <a:pt x="194" y="925"/>
                      <a:pt x="195" y="923"/>
                      <a:pt x="195" y="921"/>
                    </a:cubicBezTo>
                    <a:cubicBezTo>
                      <a:pt x="194" y="918"/>
                      <a:pt x="194" y="916"/>
                      <a:pt x="195" y="914"/>
                    </a:cubicBezTo>
                    <a:cubicBezTo>
                      <a:pt x="195" y="913"/>
                      <a:pt x="195" y="913"/>
                      <a:pt x="194" y="912"/>
                    </a:cubicBezTo>
                    <a:cubicBezTo>
                      <a:pt x="195" y="911"/>
                      <a:pt x="194" y="911"/>
                      <a:pt x="195" y="911"/>
                    </a:cubicBezTo>
                    <a:cubicBezTo>
                      <a:pt x="194" y="909"/>
                      <a:pt x="194" y="906"/>
                      <a:pt x="195" y="904"/>
                    </a:cubicBezTo>
                    <a:cubicBezTo>
                      <a:pt x="194" y="903"/>
                      <a:pt x="195" y="902"/>
                      <a:pt x="194" y="901"/>
                    </a:cubicBezTo>
                    <a:cubicBezTo>
                      <a:pt x="196" y="899"/>
                      <a:pt x="194" y="897"/>
                      <a:pt x="195" y="895"/>
                    </a:cubicBezTo>
                    <a:cubicBezTo>
                      <a:pt x="195" y="895"/>
                      <a:pt x="195" y="894"/>
                      <a:pt x="195" y="894"/>
                    </a:cubicBezTo>
                    <a:cubicBezTo>
                      <a:pt x="195" y="893"/>
                      <a:pt x="195" y="892"/>
                      <a:pt x="195" y="892"/>
                    </a:cubicBezTo>
                    <a:cubicBezTo>
                      <a:pt x="195" y="890"/>
                      <a:pt x="194" y="888"/>
                      <a:pt x="195" y="887"/>
                    </a:cubicBezTo>
                    <a:cubicBezTo>
                      <a:pt x="194" y="880"/>
                      <a:pt x="195" y="874"/>
                      <a:pt x="194" y="868"/>
                    </a:cubicBezTo>
                    <a:cubicBezTo>
                      <a:pt x="195" y="865"/>
                      <a:pt x="195" y="862"/>
                      <a:pt x="194" y="859"/>
                    </a:cubicBezTo>
                    <a:cubicBezTo>
                      <a:pt x="195" y="858"/>
                      <a:pt x="195" y="857"/>
                      <a:pt x="195" y="856"/>
                    </a:cubicBezTo>
                    <a:cubicBezTo>
                      <a:pt x="195" y="854"/>
                      <a:pt x="194" y="853"/>
                      <a:pt x="195" y="852"/>
                    </a:cubicBezTo>
                    <a:cubicBezTo>
                      <a:pt x="195" y="852"/>
                      <a:pt x="195" y="851"/>
                      <a:pt x="194" y="852"/>
                    </a:cubicBezTo>
                    <a:cubicBezTo>
                      <a:pt x="195" y="850"/>
                      <a:pt x="195" y="849"/>
                      <a:pt x="194" y="848"/>
                    </a:cubicBezTo>
                    <a:cubicBezTo>
                      <a:pt x="195" y="847"/>
                      <a:pt x="195" y="846"/>
                      <a:pt x="195" y="845"/>
                    </a:cubicBezTo>
                    <a:cubicBezTo>
                      <a:pt x="195" y="845"/>
                      <a:pt x="195" y="845"/>
                      <a:pt x="195" y="845"/>
                    </a:cubicBezTo>
                    <a:cubicBezTo>
                      <a:pt x="195" y="845"/>
                      <a:pt x="195" y="845"/>
                      <a:pt x="194" y="845"/>
                    </a:cubicBezTo>
                    <a:cubicBezTo>
                      <a:pt x="195" y="841"/>
                      <a:pt x="194" y="838"/>
                      <a:pt x="195" y="834"/>
                    </a:cubicBezTo>
                    <a:cubicBezTo>
                      <a:pt x="195" y="834"/>
                      <a:pt x="195" y="834"/>
                      <a:pt x="195" y="834"/>
                    </a:cubicBezTo>
                    <a:cubicBezTo>
                      <a:pt x="194" y="828"/>
                      <a:pt x="194" y="821"/>
                      <a:pt x="194" y="815"/>
                    </a:cubicBezTo>
                    <a:cubicBezTo>
                      <a:pt x="194" y="812"/>
                      <a:pt x="194" y="810"/>
                      <a:pt x="193" y="807"/>
                    </a:cubicBezTo>
                    <a:cubicBezTo>
                      <a:pt x="193" y="807"/>
                      <a:pt x="193" y="807"/>
                      <a:pt x="193" y="807"/>
                    </a:cubicBezTo>
                    <a:cubicBezTo>
                      <a:pt x="193" y="807"/>
                      <a:pt x="193" y="806"/>
                      <a:pt x="194" y="806"/>
                    </a:cubicBezTo>
                    <a:cubicBezTo>
                      <a:pt x="194" y="806"/>
                      <a:pt x="195" y="807"/>
                      <a:pt x="194" y="807"/>
                    </a:cubicBezTo>
                    <a:cubicBezTo>
                      <a:pt x="194" y="810"/>
                      <a:pt x="195" y="812"/>
                      <a:pt x="195" y="815"/>
                    </a:cubicBezTo>
                    <a:cubicBezTo>
                      <a:pt x="195" y="821"/>
                      <a:pt x="195" y="828"/>
                      <a:pt x="196" y="834"/>
                    </a:cubicBezTo>
                    <a:cubicBezTo>
                      <a:pt x="196" y="834"/>
                      <a:pt x="196" y="834"/>
                      <a:pt x="196" y="834"/>
                    </a:cubicBezTo>
                    <a:cubicBezTo>
                      <a:pt x="196" y="835"/>
                      <a:pt x="196" y="836"/>
                      <a:pt x="196" y="837"/>
                    </a:cubicBezTo>
                    <a:cubicBezTo>
                      <a:pt x="196" y="838"/>
                      <a:pt x="196" y="839"/>
                      <a:pt x="196" y="840"/>
                    </a:cubicBezTo>
                    <a:cubicBezTo>
                      <a:pt x="196" y="842"/>
                      <a:pt x="197" y="843"/>
                      <a:pt x="196" y="845"/>
                    </a:cubicBezTo>
                    <a:cubicBezTo>
                      <a:pt x="196" y="845"/>
                      <a:pt x="196" y="845"/>
                      <a:pt x="196" y="845"/>
                    </a:cubicBezTo>
                    <a:cubicBezTo>
                      <a:pt x="196" y="845"/>
                      <a:pt x="196" y="845"/>
                      <a:pt x="196" y="846"/>
                    </a:cubicBezTo>
                    <a:cubicBezTo>
                      <a:pt x="196" y="846"/>
                      <a:pt x="196" y="846"/>
                      <a:pt x="196" y="846"/>
                    </a:cubicBezTo>
                    <a:cubicBezTo>
                      <a:pt x="196" y="846"/>
                      <a:pt x="197" y="847"/>
                      <a:pt x="196" y="848"/>
                    </a:cubicBezTo>
                    <a:cubicBezTo>
                      <a:pt x="197" y="850"/>
                      <a:pt x="196" y="853"/>
                      <a:pt x="197" y="854"/>
                    </a:cubicBezTo>
                    <a:cubicBezTo>
                      <a:pt x="197" y="859"/>
                      <a:pt x="197" y="863"/>
                      <a:pt x="197" y="868"/>
                    </a:cubicBezTo>
                    <a:cubicBezTo>
                      <a:pt x="197" y="868"/>
                      <a:pt x="198" y="868"/>
                      <a:pt x="197" y="868"/>
                    </a:cubicBezTo>
                    <a:cubicBezTo>
                      <a:pt x="198" y="869"/>
                      <a:pt x="198" y="871"/>
                      <a:pt x="197" y="872"/>
                    </a:cubicBezTo>
                    <a:cubicBezTo>
                      <a:pt x="198" y="876"/>
                      <a:pt x="199" y="880"/>
                      <a:pt x="198" y="884"/>
                    </a:cubicBezTo>
                    <a:cubicBezTo>
                      <a:pt x="198" y="885"/>
                      <a:pt x="199" y="885"/>
                      <a:pt x="199" y="885"/>
                    </a:cubicBezTo>
                    <a:cubicBezTo>
                      <a:pt x="198" y="887"/>
                      <a:pt x="198" y="888"/>
                      <a:pt x="199" y="890"/>
                    </a:cubicBezTo>
                    <a:cubicBezTo>
                      <a:pt x="198" y="894"/>
                      <a:pt x="199" y="898"/>
                      <a:pt x="199" y="902"/>
                    </a:cubicBezTo>
                    <a:cubicBezTo>
                      <a:pt x="198" y="902"/>
                      <a:pt x="199" y="903"/>
                      <a:pt x="198" y="903"/>
                    </a:cubicBezTo>
                    <a:cubicBezTo>
                      <a:pt x="199" y="904"/>
                      <a:pt x="198" y="906"/>
                      <a:pt x="199" y="907"/>
                    </a:cubicBezTo>
                    <a:cubicBezTo>
                      <a:pt x="199" y="907"/>
                      <a:pt x="198" y="907"/>
                      <a:pt x="198" y="908"/>
                    </a:cubicBezTo>
                    <a:cubicBezTo>
                      <a:pt x="200" y="911"/>
                      <a:pt x="198" y="916"/>
                      <a:pt x="199" y="919"/>
                    </a:cubicBezTo>
                    <a:cubicBezTo>
                      <a:pt x="198" y="920"/>
                      <a:pt x="199" y="921"/>
                      <a:pt x="198" y="922"/>
                    </a:cubicBezTo>
                    <a:cubicBezTo>
                      <a:pt x="198" y="923"/>
                      <a:pt x="198" y="924"/>
                      <a:pt x="199" y="924"/>
                    </a:cubicBezTo>
                    <a:cubicBezTo>
                      <a:pt x="197" y="927"/>
                      <a:pt x="199" y="930"/>
                      <a:pt x="197" y="932"/>
                    </a:cubicBezTo>
                    <a:cubicBezTo>
                      <a:pt x="197" y="933"/>
                      <a:pt x="198" y="933"/>
                      <a:pt x="198" y="933"/>
                    </a:cubicBezTo>
                    <a:cubicBezTo>
                      <a:pt x="197" y="934"/>
                      <a:pt x="198" y="936"/>
                      <a:pt x="197" y="937"/>
                    </a:cubicBezTo>
                    <a:cubicBezTo>
                      <a:pt x="197" y="940"/>
                      <a:pt x="199" y="942"/>
                      <a:pt x="198" y="945"/>
                    </a:cubicBezTo>
                    <a:cubicBezTo>
                      <a:pt x="200" y="948"/>
                      <a:pt x="197" y="951"/>
                      <a:pt x="199" y="955"/>
                    </a:cubicBezTo>
                    <a:cubicBezTo>
                      <a:pt x="198" y="956"/>
                      <a:pt x="198" y="957"/>
                      <a:pt x="198" y="958"/>
                    </a:cubicBezTo>
                    <a:cubicBezTo>
                      <a:pt x="199" y="960"/>
                      <a:pt x="199" y="961"/>
                      <a:pt x="198" y="963"/>
                    </a:cubicBezTo>
                    <a:cubicBezTo>
                      <a:pt x="198" y="963"/>
                      <a:pt x="199" y="963"/>
                      <a:pt x="199" y="964"/>
                    </a:cubicBezTo>
                    <a:cubicBezTo>
                      <a:pt x="199" y="966"/>
                      <a:pt x="198" y="968"/>
                      <a:pt x="198" y="969"/>
                    </a:cubicBezTo>
                    <a:cubicBezTo>
                      <a:pt x="198" y="971"/>
                      <a:pt x="199" y="973"/>
                      <a:pt x="199" y="974"/>
                    </a:cubicBezTo>
                    <a:cubicBezTo>
                      <a:pt x="199" y="974"/>
                      <a:pt x="198" y="974"/>
                      <a:pt x="198" y="974"/>
                    </a:cubicBezTo>
                    <a:cubicBezTo>
                      <a:pt x="198" y="974"/>
                      <a:pt x="199" y="974"/>
                      <a:pt x="199" y="974"/>
                    </a:cubicBezTo>
                    <a:cubicBezTo>
                      <a:pt x="198" y="979"/>
                      <a:pt x="198" y="984"/>
                      <a:pt x="199" y="989"/>
                    </a:cubicBezTo>
                    <a:cubicBezTo>
                      <a:pt x="197" y="992"/>
                      <a:pt x="200" y="994"/>
                      <a:pt x="198" y="997"/>
                    </a:cubicBezTo>
                    <a:cubicBezTo>
                      <a:pt x="198" y="1000"/>
                      <a:pt x="199" y="1003"/>
                      <a:pt x="198" y="1006"/>
                    </a:cubicBezTo>
                    <a:cubicBezTo>
                      <a:pt x="199" y="1011"/>
                      <a:pt x="198" y="1017"/>
                      <a:pt x="199" y="1022"/>
                    </a:cubicBezTo>
                    <a:cubicBezTo>
                      <a:pt x="198" y="1025"/>
                      <a:pt x="198" y="1028"/>
                      <a:pt x="199" y="1031"/>
                    </a:cubicBezTo>
                    <a:cubicBezTo>
                      <a:pt x="198" y="1032"/>
                      <a:pt x="199" y="1032"/>
                      <a:pt x="198" y="1033"/>
                    </a:cubicBezTo>
                    <a:cubicBezTo>
                      <a:pt x="198" y="1033"/>
                      <a:pt x="198" y="1034"/>
                      <a:pt x="199" y="1034"/>
                    </a:cubicBezTo>
                    <a:cubicBezTo>
                      <a:pt x="197" y="1040"/>
                      <a:pt x="200" y="1045"/>
                      <a:pt x="198" y="1050"/>
                    </a:cubicBezTo>
                    <a:cubicBezTo>
                      <a:pt x="199" y="1052"/>
                      <a:pt x="199" y="1054"/>
                      <a:pt x="199" y="1056"/>
                    </a:cubicBezTo>
                    <a:cubicBezTo>
                      <a:pt x="199" y="1057"/>
                      <a:pt x="199" y="1058"/>
                      <a:pt x="198" y="1059"/>
                    </a:cubicBezTo>
                    <a:cubicBezTo>
                      <a:pt x="200" y="1062"/>
                      <a:pt x="198" y="1064"/>
                      <a:pt x="199" y="1067"/>
                    </a:cubicBezTo>
                    <a:cubicBezTo>
                      <a:pt x="198" y="1068"/>
                      <a:pt x="199" y="1069"/>
                      <a:pt x="198" y="1070"/>
                    </a:cubicBezTo>
                    <a:cubicBezTo>
                      <a:pt x="198" y="1070"/>
                      <a:pt x="198" y="1070"/>
                      <a:pt x="199" y="1070"/>
                    </a:cubicBezTo>
                    <a:cubicBezTo>
                      <a:pt x="198" y="1071"/>
                      <a:pt x="199" y="1071"/>
                      <a:pt x="198" y="1072"/>
                    </a:cubicBezTo>
                    <a:cubicBezTo>
                      <a:pt x="199" y="1073"/>
                      <a:pt x="198" y="1075"/>
                      <a:pt x="198" y="1077"/>
                    </a:cubicBezTo>
                    <a:cubicBezTo>
                      <a:pt x="198" y="1079"/>
                      <a:pt x="198" y="1082"/>
                      <a:pt x="198" y="1084"/>
                    </a:cubicBezTo>
                    <a:cubicBezTo>
                      <a:pt x="198" y="1087"/>
                      <a:pt x="199" y="1090"/>
                      <a:pt x="197" y="1093"/>
                    </a:cubicBezTo>
                    <a:cubicBezTo>
                      <a:pt x="197" y="1093"/>
                      <a:pt x="198" y="1093"/>
                      <a:pt x="198" y="1094"/>
                    </a:cubicBezTo>
                    <a:cubicBezTo>
                      <a:pt x="197" y="1100"/>
                      <a:pt x="198" y="1106"/>
                      <a:pt x="196" y="1111"/>
                    </a:cubicBezTo>
                    <a:cubicBezTo>
                      <a:pt x="196" y="1118"/>
                      <a:pt x="196" y="1125"/>
                      <a:pt x="195" y="1131"/>
                    </a:cubicBezTo>
                    <a:cubicBezTo>
                      <a:pt x="195" y="1133"/>
                      <a:pt x="195" y="1135"/>
                      <a:pt x="195" y="1137"/>
                    </a:cubicBezTo>
                    <a:cubicBezTo>
                      <a:pt x="195" y="1140"/>
                      <a:pt x="195" y="1142"/>
                      <a:pt x="194" y="1145"/>
                    </a:cubicBezTo>
                    <a:cubicBezTo>
                      <a:pt x="194" y="1146"/>
                      <a:pt x="194" y="1146"/>
                      <a:pt x="194" y="1147"/>
                    </a:cubicBezTo>
                    <a:cubicBezTo>
                      <a:pt x="194" y="1147"/>
                      <a:pt x="195" y="1148"/>
                      <a:pt x="195" y="1148"/>
                    </a:cubicBezTo>
                    <a:cubicBezTo>
                      <a:pt x="195" y="1149"/>
                      <a:pt x="194" y="1150"/>
                      <a:pt x="194" y="1151"/>
                    </a:cubicBezTo>
                    <a:cubicBezTo>
                      <a:pt x="194" y="1153"/>
                      <a:pt x="195" y="1156"/>
                      <a:pt x="193" y="1159"/>
                    </a:cubicBezTo>
                    <a:cubicBezTo>
                      <a:pt x="193" y="1160"/>
                      <a:pt x="194" y="1160"/>
                      <a:pt x="194" y="1160"/>
                    </a:cubicBezTo>
                    <a:cubicBezTo>
                      <a:pt x="194" y="1164"/>
                      <a:pt x="194" y="1168"/>
                      <a:pt x="194" y="1172"/>
                    </a:cubicBezTo>
                    <a:cubicBezTo>
                      <a:pt x="193" y="1173"/>
                      <a:pt x="192" y="1174"/>
                      <a:pt x="192" y="1176"/>
                    </a:cubicBezTo>
                    <a:cubicBezTo>
                      <a:pt x="191" y="1177"/>
                      <a:pt x="191" y="1176"/>
                      <a:pt x="191" y="1176"/>
                    </a:cubicBezTo>
                    <a:cubicBezTo>
                      <a:pt x="190" y="1175"/>
                      <a:pt x="189" y="1176"/>
                      <a:pt x="188" y="1174"/>
                    </a:cubicBezTo>
                    <a:cubicBezTo>
                      <a:pt x="188" y="1174"/>
                      <a:pt x="187" y="1174"/>
                      <a:pt x="187" y="1175"/>
                    </a:cubicBezTo>
                    <a:cubicBezTo>
                      <a:pt x="187" y="1175"/>
                      <a:pt x="186" y="1174"/>
                      <a:pt x="186" y="1173"/>
                    </a:cubicBezTo>
                    <a:cubicBezTo>
                      <a:pt x="185" y="1174"/>
                      <a:pt x="184" y="1175"/>
                      <a:pt x="184" y="1175"/>
                    </a:cubicBezTo>
                    <a:cubicBezTo>
                      <a:pt x="182" y="1176"/>
                      <a:pt x="179" y="1178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7" y="1177"/>
                      <a:pt x="177" y="1177"/>
                    </a:cubicBezTo>
                    <a:cubicBezTo>
                      <a:pt x="177" y="1177"/>
                      <a:pt x="176" y="1178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6" y="1177"/>
                      <a:pt x="176" y="1177"/>
                      <a:pt x="176" y="1177"/>
                    </a:cubicBezTo>
                    <a:cubicBezTo>
                      <a:pt x="177" y="1174"/>
                      <a:pt x="174" y="1174"/>
                      <a:pt x="172" y="1173"/>
                    </a:cubicBezTo>
                    <a:cubicBezTo>
                      <a:pt x="171" y="1172"/>
                      <a:pt x="172" y="1171"/>
                      <a:pt x="172" y="1171"/>
                    </a:cubicBezTo>
                    <a:cubicBezTo>
                      <a:pt x="171" y="1169"/>
                      <a:pt x="173" y="1167"/>
                      <a:pt x="172" y="1164"/>
                    </a:cubicBezTo>
                    <a:cubicBezTo>
                      <a:pt x="172" y="1163"/>
                      <a:pt x="172" y="1161"/>
                      <a:pt x="172" y="1160"/>
                    </a:cubicBezTo>
                    <a:cubicBezTo>
                      <a:pt x="173" y="1158"/>
                      <a:pt x="172" y="1155"/>
                      <a:pt x="173" y="1153"/>
                    </a:cubicBezTo>
                    <a:cubicBezTo>
                      <a:pt x="172" y="1150"/>
                      <a:pt x="173" y="1147"/>
                      <a:pt x="173" y="1143"/>
                    </a:cubicBezTo>
                    <a:cubicBezTo>
                      <a:pt x="173" y="1139"/>
                      <a:pt x="174" y="1135"/>
                      <a:pt x="174" y="1130"/>
                    </a:cubicBezTo>
                    <a:cubicBezTo>
                      <a:pt x="175" y="1123"/>
                      <a:pt x="175" y="1115"/>
                      <a:pt x="176" y="1108"/>
                    </a:cubicBezTo>
                    <a:cubicBezTo>
                      <a:pt x="177" y="1102"/>
                      <a:pt x="177" y="1096"/>
                      <a:pt x="177" y="1089"/>
                    </a:cubicBezTo>
                    <a:cubicBezTo>
                      <a:pt x="177" y="1087"/>
                      <a:pt x="178" y="1085"/>
                      <a:pt x="178" y="1082"/>
                    </a:cubicBezTo>
                    <a:cubicBezTo>
                      <a:pt x="178" y="1079"/>
                      <a:pt x="178" y="1076"/>
                      <a:pt x="178" y="1072"/>
                    </a:cubicBezTo>
                    <a:cubicBezTo>
                      <a:pt x="178" y="1067"/>
                      <a:pt x="178" y="1063"/>
                      <a:pt x="178" y="1058"/>
                    </a:cubicBezTo>
                    <a:cubicBezTo>
                      <a:pt x="179" y="1057"/>
                      <a:pt x="179" y="1058"/>
                      <a:pt x="180" y="1057"/>
                    </a:cubicBezTo>
                    <a:cubicBezTo>
                      <a:pt x="180" y="1056"/>
                      <a:pt x="179" y="1055"/>
                      <a:pt x="181" y="1053"/>
                    </a:cubicBezTo>
                    <a:cubicBezTo>
                      <a:pt x="181" y="1039"/>
                      <a:pt x="181" y="1024"/>
                      <a:pt x="181" y="1009"/>
                    </a:cubicBezTo>
                    <a:cubicBezTo>
                      <a:pt x="181" y="990"/>
                      <a:pt x="181" y="970"/>
                      <a:pt x="182" y="951"/>
                    </a:cubicBezTo>
                    <a:cubicBezTo>
                      <a:pt x="182" y="950"/>
                      <a:pt x="182" y="949"/>
                      <a:pt x="182" y="948"/>
                    </a:cubicBezTo>
                    <a:cubicBezTo>
                      <a:pt x="183" y="939"/>
                      <a:pt x="181" y="930"/>
                      <a:pt x="182" y="920"/>
                    </a:cubicBezTo>
                    <a:cubicBezTo>
                      <a:pt x="182" y="917"/>
                      <a:pt x="182" y="913"/>
                      <a:pt x="182" y="909"/>
                    </a:cubicBezTo>
                    <a:cubicBezTo>
                      <a:pt x="182" y="907"/>
                      <a:pt x="182" y="906"/>
                      <a:pt x="182" y="904"/>
                    </a:cubicBezTo>
                    <a:cubicBezTo>
                      <a:pt x="182" y="900"/>
                      <a:pt x="182" y="896"/>
                      <a:pt x="182" y="892"/>
                    </a:cubicBezTo>
                    <a:cubicBezTo>
                      <a:pt x="182" y="890"/>
                      <a:pt x="182" y="889"/>
                      <a:pt x="182" y="888"/>
                    </a:cubicBezTo>
                    <a:cubicBezTo>
                      <a:pt x="182" y="882"/>
                      <a:pt x="182" y="876"/>
                      <a:pt x="182" y="869"/>
                    </a:cubicBezTo>
                    <a:cubicBezTo>
                      <a:pt x="182" y="866"/>
                      <a:pt x="181" y="862"/>
                      <a:pt x="182" y="857"/>
                    </a:cubicBezTo>
                    <a:cubicBezTo>
                      <a:pt x="181" y="854"/>
                      <a:pt x="181" y="849"/>
                      <a:pt x="181" y="845"/>
                    </a:cubicBezTo>
                    <a:cubicBezTo>
                      <a:pt x="181" y="834"/>
                      <a:pt x="181" y="822"/>
                      <a:pt x="180" y="811"/>
                    </a:cubicBezTo>
                    <a:cubicBezTo>
                      <a:pt x="180" y="811"/>
                      <a:pt x="180" y="811"/>
                      <a:pt x="180" y="811"/>
                    </a:cubicBezTo>
                    <a:cubicBezTo>
                      <a:pt x="179" y="803"/>
                      <a:pt x="179" y="796"/>
                      <a:pt x="179" y="788"/>
                    </a:cubicBezTo>
                    <a:cubicBezTo>
                      <a:pt x="178" y="783"/>
                      <a:pt x="178" y="779"/>
                      <a:pt x="178" y="774"/>
                    </a:cubicBezTo>
                    <a:cubicBezTo>
                      <a:pt x="178" y="772"/>
                      <a:pt x="177" y="770"/>
                      <a:pt x="177" y="768"/>
                    </a:cubicBezTo>
                    <a:cubicBezTo>
                      <a:pt x="177" y="763"/>
                      <a:pt x="177" y="758"/>
                      <a:pt x="176" y="753"/>
                    </a:cubicBezTo>
                    <a:cubicBezTo>
                      <a:pt x="176" y="751"/>
                      <a:pt x="176" y="748"/>
                      <a:pt x="176" y="745"/>
                    </a:cubicBezTo>
                    <a:cubicBezTo>
                      <a:pt x="175" y="742"/>
                      <a:pt x="176" y="739"/>
                      <a:pt x="176" y="735"/>
                    </a:cubicBezTo>
                    <a:cubicBezTo>
                      <a:pt x="175" y="734"/>
                      <a:pt x="175" y="734"/>
                      <a:pt x="175" y="733"/>
                    </a:cubicBezTo>
                    <a:cubicBezTo>
                      <a:pt x="175" y="732"/>
                      <a:pt x="175" y="730"/>
                      <a:pt x="175" y="729"/>
                    </a:cubicBezTo>
                    <a:cubicBezTo>
                      <a:pt x="175" y="726"/>
                      <a:pt x="175" y="723"/>
                      <a:pt x="175" y="720"/>
                    </a:cubicBezTo>
                    <a:cubicBezTo>
                      <a:pt x="174" y="718"/>
                      <a:pt x="174" y="716"/>
                      <a:pt x="174" y="713"/>
                    </a:cubicBezTo>
                    <a:cubicBezTo>
                      <a:pt x="174" y="713"/>
                      <a:pt x="174" y="712"/>
                      <a:pt x="174" y="712"/>
                    </a:cubicBezTo>
                    <a:cubicBezTo>
                      <a:pt x="174" y="706"/>
                      <a:pt x="173" y="700"/>
                      <a:pt x="174" y="694"/>
                    </a:cubicBezTo>
                    <a:cubicBezTo>
                      <a:pt x="173" y="687"/>
                      <a:pt x="175" y="681"/>
                      <a:pt x="174" y="675"/>
                    </a:cubicBezTo>
                    <a:cubicBezTo>
                      <a:pt x="174" y="674"/>
                      <a:pt x="174" y="674"/>
                      <a:pt x="174" y="673"/>
                    </a:cubicBezTo>
                    <a:cubicBezTo>
                      <a:pt x="174" y="669"/>
                      <a:pt x="174" y="665"/>
                      <a:pt x="174" y="660"/>
                    </a:cubicBezTo>
                    <a:cubicBezTo>
                      <a:pt x="174" y="660"/>
                      <a:pt x="174" y="660"/>
                      <a:pt x="174" y="660"/>
                    </a:cubicBezTo>
                    <a:cubicBezTo>
                      <a:pt x="174" y="660"/>
                      <a:pt x="174" y="660"/>
                      <a:pt x="174" y="659"/>
                    </a:cubicBezTo>
                    <a:cubicBezTo>
                      <a:pt x="174" y="659"/>
                      <a:pt x="174" y="659"/>
                      <a:pt x="174" y="659"/>
                    </a:cubicBezTo>
                    <a:cubicBezTo>
                      <a:pt x="174" y="659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4" y="658"/>
                    </a:cubicBezTo>
                    <a:cubicBezTo>
                      <a:pt x="174" y="658"/>
                      <a:pt x="174" y="658"/>
                      <a:pt x="175" y="658"/>
                    </a:cubicBezTo>
                    <a:cubicBezTo>
                      <a:pt x="175" y="659"/>
                      <a:pt x="175" y="659"/>
                      <a:pt x="175" y="659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5" y="660"/>
                      <a:pt x="175" y="660"/>
                      <a:pt x="175" y="660"/>
                    </a:cubicBezTo>
                    <a:cubicBezTo>
                      <a:pt x="176" y="660"/>
                      <a:pt x="175" y="658"/>
                      <a:pt x="176" y="657"/>
                    </a:cubicBezTo>
                    <a:cubicBezTo>
                      <a:pt x="176" y="657"/>
                      <a:pt x="176" y="657"/>
                      <a:pt x="176" y="657"/>
                    </a:cubicBezTo>
                    <a:cubicBezTo>
                      <a:pt x="176" y="656"/>
                      <a:pt x="176" y="655"/>
                      <a:pt x="176" y="655"/>
                    </a:cubicBezTo>
                    <a:cubicBezTo>
                      <a:pt x="176" y="654"/>
                      <a:pt x="176" y="654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6" y="653"/>
                      <a:pt x="176" y="653"/>
                      <a:pt x="176" y="653"/>
                    </a:cubicBezTo>
                    <a:cubicBezTo>
                      <a:pt x="177" y="652"/>
                      <a:pt x="177" y="653"/>
                      <a:pt x="177" y="653"/>
                    </a:cubicBezTo>
                    <a:cubicBezTo>
                      <a:pt x="177" y="654"/>
                      <a:pt x="177" y="654"/>
                      <a:pt x="177" y="655"/>
                    </a:cubicBezTo>
                    <a:cubicBezTo>
                      <a:pt x="177" y="655"/>
                      <a:pt x="177" y="656"/>
                      <a:pt x="177" y="656"/>
                    </a:cubicBezTo>
                    <a:cubicBezTo>
                      <a:pt x="177" y="658"/>
                      <a:pt x="177" y="659"/>
                      <a:pt x="177" y="660"/>
                    </a:cubicBezTo>
                    <a:cubicBezTo>
                      <a:pt x="177" y="661"/>
                      <a:pt x="177" y="661"/>
                      <a:pt x="177" y="661"/>
                    </a:cubicBezTo>
                    <a:cubicBezTo>
                      <a:pt x="177" y="662"/>
                      <a:pt x="177" y="664"/>
                      <a:pt x="177" y="665"/>
                    </a:cubicBezTo>
                    <a:cubicBezTo>
                      <a:pt x="177" y="665"/>
                      <a:pt x="177" y="665"/>
                      <a:pt x="178" y="666"/>
                    </a:cubicBezTo>
                    <a:close/>
                    <a:moveTo>
                      <a:pt x="187" y="925"/>
                    </a:moveTo>
                    <a:cubicBezTo>
                      <a:pt x="187" y="925"/>
                      <a:pt x="187" y="925"/>
                      <a:pt x="187" y="925"/>
                    </a:cubicBezTo>
                    <a:cubicBezTo>
                      <a:pt x="187" y="925"/>
                      <a:pt x="187" y="926"/>
                      <a:pt x="188" y="926"/>
                    </a:cubicBezTo>
                    <a:cubicBezTo>
                      <a:pt x="188" y="926"/>
                      <a:pt x="188" y="926"/>
                      <a:pt x="188" y="925"/>
                    </a:cubicBezTo>
                    <a:cubicBezTo>
                      <a:pt x="188" y="925"/>
                      <a:pt x="188" y="925"/>
                      <a:pt x="187" y="925"/>
                    </a:cubicBezTo>
                    <a:close/>
                    <a:moveTo>
                      <a:pt x="188" y="920"/>
                    </a:moveTo>
                    <a:cubicBezTo>
                      <a:pt x="187" y="920"/>
                      <a:pt x="187" y="922"/>
                      <a:pt x="188" y="922"/>
                    </a:cubicBezTo>
                    <a:cubicBezTo>
                      <a:pt x="188" y="921"/>
                      <a:pt x="189" y="920"/>
                      <a:pt x="188" y="920"/>
                    </a:cubicBezTo>
                    <a:close/>
                    <a:moveTo>
                      <a:pt x="188" y="909"/>
                    </a:moveTo>
                    <a:cubicBezTo>
                      <a:pt x="188" y="909"/>
                      <a:pt x="187" y="909"/>
                      <a:pt x="187" y="910"/>
                    </a:cubicBezTo>
                    <a:cubicBezTo>
                      <a:pt x="187" y="909"/>
                      <a:pt x="187" y="910"/>
                      <a:pt x="187" y="910"/>
                    </a:cubicBezTo>
                    <a:cubicBezTo>
                      <a:pt x="188" y="910"/>
                      <a:pt x="188" y="909"/>
                      <a:pt x="188" y="909"/>
                    </a:cubicBezTo>
                    <a:close/>
                    <a:moveTo>
                      <a:pt x="188" y="904"/>
                    </a:moveTo>
                    <a:cubicBezTo>
                      <a:pt x="188" y="904"/>
                      <a:pt x="188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5"/>
                      <a:pt x="187" y="905"/>
                      <a:pt x="187" y="905"/>
                    </a:cubicBezTo>
                    <a:cubicBezTo>
                      <a:pt x="187" y="906"/>
                      <a:pt x="187" y="906"/>
                      <a:pt x="187" y="906"/>
                    </a:cubicBezTo>
                    <a:cubicBezTo>
                      <a:pt x="187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6"/>
                      <a:pt x="188" y="905"/>
                      <a:pt x="188" y="904"/>
                    </a:cubicBezTo>
                    <a:close/>
                    <a:moveTo>
                      <a:pt x="185" y="800"/>
                    </a:moveTo>
                    <a:cubicBezTo>
                      <a:pt x="185" y="800"/>
                      <a:pt x="184" y="800"/>
                      <a:pt x="184" y="801"/>
                    </a:cubicBezTo>
                    <a:cubicBezTo>
                      <a:pt x="184" y="801"/>
                      <a:pt x="184" y="801"/>
                      <a:pt x="184" y="801"/>
                    </a:cubicBezTo>
                    <a:cubicBezTo>
                      <a:pt x="184" y="801"/>
                      <a:pt x="184" y="800"/>
                      <a:pt x="184" y="800"/>
                    </a:cubicBezTo>
                    <a:cubicBezTo>
                      <a:pt x="184" y="800"/>
                      <a:pt x="184" y="800"/>
                      <a:pt x="184" y="800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800"/>
                      <a:pt x="183" y="802"/>
                      <a:pt x="183" y="803"/>
                    </a:cubicBezTo>
                    <a:cubicBezTo>
                      <a:pt x="183" y="803"/>
                      <a:pt x="184" y="804"/>
                      <a:pt x="184" y="804"/>
                    </a:cubicBezTo>
                    <a:cubicBezTo>
                      <a:pt x="184" y="804"/>
                      <a:pt x="185" y="804"/>
                      <a:pt x="185" y="804"/>
                    </a:cubicBezTo>
                    <a:cubicBezTo>
                      <a:pt x="185" y="805"/>
                      <a:pt x="185" y="806"/>
                      <a:pt x="185" y="808"/>
                    </a:cubicBezTo>
                    <a:cubicBezTo>
                      <a:pt x="185" y="808"/>
                      <a:pt x="185" y="808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09"/>
                      <a:pt x="185" y="809"/>
                      <a:pt x="185" y="809"/>
                    </a:cubicBezTo>
                    <a:cubicBezTo>
                      <a:pt x="185" y="810"/>
                      <a:pt x="185" y="811"/>
                      <a:pt x="185" y="812"/>
                    </a:cubicBezTo>
                    <a:cubicBezTo>
                      <a:pt x="185" y="813"/>
                      <a:pt x="185" y="813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4"/>
                      <a:pt x="185" y="814"/>
                      <a:pt x="185" y="814"/>
                    </a:cubicBezTo>
                    <a:cubicBezTo>
                      <a:pt x="185" y="813"/>
                      <a:pt x="185" y="813"/>
                      <a:pt x="185" y="812"/>
                    </a:cubicBezTo>
                    <a:cubicBezTo>
                      <a:pt x="185" y="811"/>
                      <a:pt x="185" y="810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5" y="808"/>
                      <a:pt x="185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8"/>
                      <a:pt x="184" y="808"/>
                    </a:cubicBezTo>
                    <a:cubicBezTo>
                      <a:pt x="184" y="808"/>
                      <a:pt x="184" y="809"/>
                      <a:pt x="184" y="809"/>
                    </a:cubicBezTo>
                    <a:cubicBezTo>
                      <a:pt x="184" y="809"/>
                      <a:pt x="184" y="809"/>
                      <a:pt x="184" y="809"/>
                    </a:cubicBezTo>
                    <a:cubicBezTo>
                      <a:pt x="184" y="810"/>
                      <a:pt x="184" y="810"/>
                      <a:pt x="184" y="810"/>
                    </a:cubicBezTo>
                    <a:cubicBezTo>
                      <a:pt x="184" y="810"/>
                      <a:pt x="184" y="810"/>
                      <a:pt x="184" y="811"/>
                    </a:cubicBezTo>
                    <a:cubicBezTo>
                      <a:pt x="185" y="818"/>
                      <a:pt x="184" y="826"/>
                      <a:pt x="185" y="833"/>
                    </a:cubicBezTo>
                    <a:cubicBezTo>
                      <a:pt x="184" y="834"/>
                      <a:pt x="185" y="836"/>
                      <a:pt x="184" y="837"/>
                    </a:cubicBezTo>
                    <a:cubicBezTo>
                      <a:pt x="185" y="837"/>
                      <a:pt x="185" y="838"/>
                      <a:pt x="185" y="838"/>
                    </a:cubicBezTo>
                    <a:cubicBezTo>
                      <a:pt x="185" y="839"/>
                      <a:pt x="185" y="841"/>
                      <a:pt x="185" y="842"/>
                    </a:cubicBezTo>
                    <a:cubicBezTo>
                      <a:pt x="186" y="843"/>
                      <a:pt x="185" y="845"/>
                      <a:pt x="185" y="846"/>
                    </a:cubicBezTo>
                    <a:cubicBezTo>
                      <a:pt x="185" y="846"/>
                      <a:pt x="185" y="847"/>
                      <a:pt x="185" y="847"/>
                    </a:cubicBezTo>
                    <a:cubicBezTo>
                      <a:pt x="186" y="848"/>
                      <a:pt x="185" y="850"/>
                      <a:pt x="185" y="851"/>
                    </a:cubicBezTo>
                    <a:cubicBezTo>
                      <a:pt x="186" y="854"/>
                      <a:pt x="186" y="857"/>
                      <a:pt x="185" y="859"/>
                    </a:cubicBezTo>
                    <a:cubicBezTo>
                      <a:pt x="185" y="861"/>
                      <a:pt x="186" y="863"/>
                      <a:pt x="185" y="865"/>
                    </a:cubicBezTo>
                    <a:cubicBezTo>
                      <a:pt x="187" y="870"/>
                      <a:pt x="184" y="875"/>
                      <a:pt x="186" y="881"/>
                    </a:cubicBezTo>
                    <a:cubicBezTo>
                      <a:pt x="185" y="885"/>
                      <a:pt x="186" y="888"/>
                      <a:pt x="186" y="892"/>
                    </a:cubicBezTo>
                    <a:cubicBezTo>
                      <a:pt x="186" y="892"/>
                      <a:pt x="186" y="893"/>
                      <a:pt x="186" y="893"/>
                    </a:cubicBezTo>
                    <a:cubicBezTo>
                      <a:pt x="185" y="898"/>
                      <a:pt x="186" y="904"/>
                      <a:pt x="186" y="910"/>
                    </a:cubicBezTo>
                    <a:cubicBezTo>
                      <a:pt x="186" y="912"/>
                      <a:pt x="185" y="915"/>
                      <a:pt x="186" y="916"/>
                    </a:cubicBezTo>
                    <a:cubicBezTo>
                      <a:pt x="186" y="916"/>
                      <a:pt x="186" y="916"/>
                      <a:pt x="186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6"/>
                      <a:pt x="187" y="916"/>
                      <a:pt x="187" y="916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7"/>
                      <a:pt x="187" y="917"/>
                    </a:cubicBezTo>
                    <a:cubicBezTo>
                      <a:pt x="187" y="917"/>
                      <a:pt x="187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8"/>
                      <a:pt x="188" y="918"/>
                      <a:pt x="188" y="918"/>
                    </a:cubicBezTo>
                    <a:cubicBezTo>
                      <a:pt x="188" y="917"/>
                      <a:pt x="188" y="917"/>
                      <a:pt x="188" y="917"/>
                    </a:cubicBezTo>
                    <a:cubicBezTo>
                      <a:pt x="188" y="916"/>
                      <a:pt x="188" y="916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8" y="915"/>
                      <a:pt x="188" y="915"/>
                    </a:cubicBezTo>
                    <a:cubicBezTo>
                      <a:pt x="188" y="915"/>
                      <a:pt x="187" y="915"/>
                      <a:pt x="187" y="915"/>
                    </a:cubicBezTo>
                    <a:cubicBezTo>
                      <a:pt x="187" y="914"/>
                      <a:pt x="187" y="913"/>
                      <a:pt x="187" y="912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1"/>
                      <a:pt x="187" y="911"/>
                      <a:pt x="187" y="911"/>
                    </a:cubicBezTo>
                    <a:cubicBezTo>
                      <a:pt x="187" y="910"/>
                      <a:pt x="187" y="910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8" y="909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8" y="907"/>
                      <a:pt x="188" y="907"/>
                      <a:pt x="188" y="907"/>
                    </a:cubicBezTo>
                    <a:cubicBezTo>
                      <a:pt x="188" y="908"/>
                      <a:pt x="188" y="908"/>
                      <a:pt x="188" y="908"/>
                    </a:cubicBezTo>
                    <a:cubicBezTo>
                      <a:pt x="187" y="907"/>
                      <a:pt x="187" y="907"/>
                      <a:pt x="187" y="907"/>
                    </a:cubicBezTo>
                    <a:cubicBezTo>
                      <a:pt x="187" y="906"/>
                      <a:pt x="187" y="906"/>
                      <a:pt x="187" y="905"/>
                    </a:cubicBezTo>
                    <a:cubicBezTo>
                      <a:pt x="187" y="905"/>
                      <a:pt x="187" y="905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6" y="902"/>
                      <a:pt x="187" y="899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7"/>
                      <a:pt x="187" y="897"/>
                      <a:pt x="187" y="897"/>
                    </a:cubicBezTo>
                    <a:cubicBezTo>
                      <a:pt x="187" y="899"/>
                      <a:pt x="187" y="902"/>
                      <a:pt x="187" y="904"/>
                    </a:cubicBezTo>
                    <a:cubicBezTo>
                      <a:pt x="187" y="904"/>
                      <a:pt x="187" y="904"/>
                      <a:pt x="187" y="904"/>
                    </a:cubicBezTo>
                    <a:cubicBezTo>
                      <a:pt x="187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4"/>
                      <a:pt x="188" y="904"/>
                      <a:pt x="188" y="904"/>
                    </a:cubicBezTo>
                    <a:cubicBezTo>
                      <a:pt x="188" y="902"/>
                      <a:pt x="188" y="901"/>
                      <a:pt x="188" y="900"/>
                    </a:cubicBezTo>
                    <a:cubicBezTo>
                      <a:pt x="188" y="900"/>
                      <a:pt x="188" y="900"/>
                      <a:pt x="188" y="900"/>
                    </a:cubicBezTo>
                    <a:cubicBezTo>
                      <a:pt x="188" y="900"/>
                      <a:pt x="187" y="899"/>
                      <a:pt x="187" y="899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8"/>
                      <a:pt x="188" y="898"/>
                    </a:cubicBezTo>
                    <a:cubicBezTo>
                      <a:pt x="188" y="898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8" y="897"/>
                      <a:pt x="188" y="897"/>
                      <a:pt x="188" y="897"/>
                    </a:cubicBezTo>
                    <a:cubicBezTo>
                      <a:pt x="187" y="896"/>
                      <a:pt x="189" y="895"/>
                      <a:pt x="187" y="894"/>
                    </a:cubicBezTo>
                    <a:cubicBezTo>
                      <a:pt x="188" y="894"/>
                      <a:pt x="188" y="894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3"/>
                      <a:pt x="188" y="893"/>
                      <a:pt x="188" y="893"/>
                    </a:cubicBezTo>
                    <a:cubicBezTo>
                      <a:pt x="188" y="891"/>
                      <a:pt x="188" y="888"/>
                      <a:pt x="188" y="886"/>
                    </a:cubicBezTo>
                    <a:cubicBezTo>
                      <a:pt x="188" y="884"/>
                      <a:pt x="188" y="882"/>
                      <a:pt x="188" y="880"/>
                    </a:cubicBezTo>
                    <a:cubicBezTo>
                      <a:pt x="187" y="879"/>
                      <a:pt x="187" y="879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8"/>
                      <a:pt x="188" y="878"/>
                      <a:pt x="188" y="878"/>
                    </a:cubicBezTo>
                    <a:cubicBezTo>
                      <a:pt x="188" y="877"/>
                      <a:pt x="188" y="877"/>
                      <a:pt x="188" y="877"/>
                    </a:cubicBezTo>
                    <a:cubicBezTo>
                      <a:pt x="188" y="876"/>
                      <a:pt x="188" y="875"/>
                      <a:pt x="188" y="874"/>
                    </a:cubicBezTo>
                    <a:cubicBezTo>
                      <a:pt x="188" y="874"/>
                      <a:pt x="188" y="874"/>
                      <a:pt x="188" y="874"/>
                    </a:cubicBezTo>
                    <a:cubicBezTo>
                      <a:pt x="186" y="872"/>
                      <a:pt x="188" y="871"/>
                      <a:pt x="187" y="869"/>
                    </a:cubicBezTo>
                    <a:cubicBezTo>
                      <a:pt x="187" y="869"/>
                      <a:pt x="187" y="869"/>
                      <a:pt x="188" y="868"/>
                    </a:cubicBezTo>
                    <a:cubicBezTo>
                      <a:pt x="188" y="868"/>
                      <a:pt x="188" y="868"/>
                      <a:pt x="188" y="868"/>
                    </a:cubicBezTo>
                    <a:cubicBezTo>
                      <a:pt x="188" y="868"/>
                      <a:pt x="188" y="867"/>
                      <a:pt x="188" y="867"/>
                    </a:cubicBezTo>
                    <a:cubicBezTo>
                      <a:pt x="188" y="867"/>
                      <a:pt x="188" y="866"/>
                      <a:pt x="188" y="866"/>
                    </a:cubicBezTo>
                    <a:cubicBezTo>
                      <a:pt x="188" y="866"/>
                      <a:pt x="188" y="866"/>
                      <a:pt x="188" y="866"/>
                    </a:cubicBezTo>
                    <a:cubicBezTo>
                      <a:pt x="187" y="866"/>
                      <a:pt x="187" y="866"/>
                      <a:pt x="187" y="866"/>
                    </a:cubicBezTo>
                    <a:cubicBezTo>
                      <a:pt x="188" y="865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6" y="864"/>
                    </a:cubicBezTo>
                    <a:cubicBezTo>
                      <a:pt x="186" y="863"/>
                      <a:pt x="186" y="863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6" y="862"/>
                      <a:pt x="186" y="862"/>
                    </a:cubicBezTo>
                    <a:cubicBezTo>
                      <a:pt x="186" y="862"/>
                      <a:pt x="187" y="862"/>
                      <a:pt x="187" y="862"/>
                    </a:cubicBezTo>
                    <a:cubicBezTo>
                      <a:pt x="186" y="862"/>
                      <a:pt x="186" y="863"/>
                      <a:pt x="187" y="864"/>
                    </a:cubicBezTo>
                    <a:cubicBezTo>
                      <a:pt x="187" y="864"/>
                      <a:pt x="187" y="864"/>
                      <a:pt x="187" y="864"/>
                    </a:cubicBezTo>
                    <a:cubicBezTo>
                      <a:pt x="187" y="864"/>
                      <a:pt x="187" y="864"/>
                      <a:pt x="187" y="863"/>
                    </a:cubicBezTo>
                    <a:cubicBezTo>
                      <a:pt x="187" y="863"/>
                      <a:pt x="187" y="862"/>
                      <a:pt x="188" y="862"/>
                    </a:cubicBezTo>
                    <a:cubicBezTo>
                      <a:pt x="187" y="859"/>
                      <a:pt x="187" y="856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7" y="853"/>
                      <a:pt x="187" y="853"/>
                      <a:pt x="187" y="853"/>
                    </a:cubicBezTo>
                    <a:cubicBezTo>
                      <a:pt x="186" y="854"/>
                      <a:pt x="186" y="854"/>
                      <a:pt x="186" y="855"/>
                    </a:cubicBezTo>
                    <a:cubicBezTo>
                      <a:pt x="186" y="855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6"/>
                      <a:pt x="186" y="856"/>
                    </a:cubicBezTo>
                    <a:cubicBezTo>
                      <a:pt x="186" y="856"/>
                      <a:pt x="186" y="855"/>
                      <a:pt x="186" y="855"/>
                    </a:cubicBezTo>
                    <a:cubicBezTo>
                      <a:pt x="186" y="854"/>
                      <a:pt x="186" y="853"/>
                      <a:pt x="186" y="853"/>
                    </a:cubicBezTo>
                    <a:cubicBezTo>
                      <a:pt x="186" y="853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6" y="851"/>
                      <a:pt x="186" y="852"/>
                      <a:pt x="186" y="852"/>
                    </a:cubicBezTo>
                    <a:cubicBezTo>
                      <a:pt x="186" y="852"/>
                      <a:pt x="186" y="852"/>
                      <a:pt x="186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2"/>
                      <a:pt x="187" y="852"/>
                      <a:pt x="187" y="852"/>
                    </a:cubicBezTo>
                    <a:cubicBezTo>
                      <a:pt x="187" y="850"/>
                      <a:pt x="187" y="848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7" y="845"/>
                      <a:pt x="187" y="845"/>
                      <a:pt x="187" y="845"/>
                    </a:cubicBezTo>
                    <a:cubicBezTo>
                      <a:pt x="186" y="845"/>
                      <a:pt x="187" y="844"/>
                      <a:pt x="187" y="844"/>
                    </a:cubicBezTo>
                    <a:cubicBezTo>
                      <a:pt x="187" y="844"/>
                      <a:pt x="187" y="844"/>
                      <a:pt x="187" y="844"/>
                    </a:cubicBezTo>
                    <a:cubicBezTo>
                      <a:pt x="187" y="843"/>
                      <a:pt x="187" y="843"/>
                      <a:pt x="187" y="843"/>
                    </a:cubicBezTo>
                    <a:cubicBezTo>
                      <a:pt x="188" y="842"/>
                      <a:pt x="187" y="841"/>
                      <a:pt x="186" y="841"/>
                    </a:cubicBezTo>
                    <a:cubicBezTo>
                      <a:pt x="187" y="841"/>
                      <a:pt x="187" y="840"/>
                      <a:pt x="187" y="840"/>
                    </a:cubicBezTo>
                    <a:cubicBezTo>
                      <a:pt x="187" y="839"/>
                      <a:pt x="187" y="837"/>
                      <a:pt x="187" y="835"/>
                    </a:cubicBezTo>
                    <a:cubicBezTo>
                      <a:pt x="187" y="833"/>
                      <a:pt x="187" y="830"/>
                      <a:pt x="187" y="828"/>
                    </a:cubicBezTo>
                    <a:cubicBezTo>
                      <a:pt x="186" y="828"/>
                      <a:pt x="186" y="828"/>
                      <a:pt x="186" y="828"/>
                    </a:cubicBezTo>
                    <a:cubicBezTo>
                      <a:pt x="185" y="827"/>
                      <a:pt x="185" y="827"/>
                      <a:pt x="185" y="826"/>
                    </a:cubicBezTo>
                    <a:cubicBezTo>
                      <a:pt x="185" y="825"/>
                      <a:pt x="185" y="825"/>
                      <a:pt x="185" y="825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5" y="824"/>
                      <a:pt x="185" y="824"/>
                      <a:pt x="185" y="824"/>
                    </a:cubicBezTo>
                    <a:cubicBezTo>
                      <a:pt x="186" y="825"/>
                      <a:pt x="186" y="825"/>
                      <a:pt x="186" y="826"/>
                    </a:cubicBezTo>
                    <a:cubicBezTo>
                      <a:pt x="186" y="827"/>
                      <a:pt x="186" y="827"/>
                      <a:pt x="186" y="828"/>
                    </a:cubicBezTo>
                    <a:cubicBezTo>
                      <a:pt x="186" y="828"/>
                      <a:pt x="186" y="827"/>
                      <a:pt x="186" y="827"/>
                    </a:cubicBezTo>
                    <a:cubicBezTo>
                      <a:pt x="186" y="826"/>
                      <a:pt x="186" y="824"/>
                      <a:pt x="186" y="822"/>
                    </a:cubicBezTo>
                    <a:cubicBezTo>
                      <a:pt x="186" y="821"/>
                      <a:pt x="186" y="819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5" y="819"/>
                      <a:pt x="185" y="820"/>
                      <a:pt x="185" y="820"/>
                    </a:cubicBezTo>
                    <a:cubicBezTo>
                      <a:pt x="185" y="821"/>
                      <a:pt x="185" y="821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2"/>
                      <a:pt x="185" y="822"/>
                      <a:pt x="185" y="822"/>
                    </a:cubicBezTo>
                    <a:cubicBezTo>
                      <a:pt x="185" y="821"/>
                      <a:pt x="185" y="821"/>
                      <a:pt x="185" y="820"/>
                    </a:cubicBezTo>
                    <a:cubicBezTo>
                      <a:pt x="185" y="820"/>
                      <a:pt x="185" y="819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5" y="818"/>
                      <a:pt x="185" y="818"/>
                      <a:pt x="185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8"/>
                      <a:pt x="186" y="818"/>
                      <a:pt x="186" y="818"/>
                    </a:cubicBezTo>
                    <a:cubicBezTo>
                      <a:pt x="186" y="817"/>
                      <a:pt x="186" y="817"/>
                      <a:pt x="186" y="817"/>
                    </a:cubicBezTo>
                    <a:cubicBezTo>
                      <a:pt x="186" y="817"/>
                      <a:pt x="186" y="816"/>
                      <a:pt x="186" y="815"/>
                    </a:cubicBezTo>
                    <a:cubicBezTo>
                      <a:pt x="186" y="814"/>
                      <a:pt x="186" y="813"/>
                      <a:pt x="186" y="812"/>
                    </a:cubicBezTo>
                    <a:cubicBezTo>
                      <a:pt x="186" y="812"/>
                      <a:pt x="186" y="812"/>
                      <a:pt x="186" y="812"/>
                    </a:cubicBezTo>
                    <a:cubicBezTo>
                      <a:pt x="184" y="808"/>
                      <a:pt x="186" y="804"/>
                      <a:pt x="185" y="800"/>
                    </a:cubicBezTo>
                    <a:close/>
                    <a:moveTo>
                      <a:pt x="184" y="795"/>
                    </a:moveTo>
                    <a:cubicBezTo>
                      <a:pt x="184" y="796"/>
                      <a:pt x="184" y="797"/>
                      <a:pt x="184" y="798"/>
                    </a:cubicBezTo>
                    <a:cubicBezTo>
                      <a:pt x="184" y="798"/>
                      <a:pt x="184" y="798"/>
                      <a:pt x="184" y="798"/>
                    </a:cubicBezTo>
                    <a:cubicBezTo>
                      <a:pt x="184" y="799"/>
                      <a:pt x="184" y="799"/>
                      <a:pt x="184" y="799"/>
                    </a:cubicBezTo>
                    <a:cubicBezTo>
                      <a:pt x="184" y="799"/>
                      <a:pt x="184" y="799"/>
                      <a:pt x="185" y="799"/>
                    </a:cubicBezTo>
                    <a:cubicBezTo>
                      <a:pt x="185" y="798"/>
                      <a:pt x="185" y="796"/>
                      <a:pt x="184" y="795"/>
                    </a:cubicBezTo>
                    <a:close/>
                    <a:moveTo>
                      <a:pt x="184" y="790"/>
                    </a:moveTo>
                    <a:cubicBezTo>
                      <a:pt x="184" y="791"/>
                      <a:pt x="184" y="792"/>
                      <a:pt x="184" y="793"/>
                    </a:cubicBezTo>
                    <a:cubicBezTo>
                      <a:pt x="184" y="792"/>
                      <a:pt x="185" y="791"/>
                      <a:pt x="184" y="790"/>
                    </a:cubicBezTo>
                    <a:close/>
                    <a:moveTo>
                      <a:pt x="186" y="842"/>
                    </a:moveTo>
                    <a:cubicBezTo>
                      <a:pt x="186" y="842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6"/>
                      <a:pt x="186" y="846"/>
                      <a:pt x="186" y="846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7"/>
                    </a:cubicBezTo>
                    <a:cubicBezTo>
                      <a:pt x="186" y="847"/>
                      <a:pt x="186" y="847"/>
                      <a:pt x="186" y="846"/>
                    </a:cubicBezTo>
                    <a:cubicBezTo>
                      <a:pt x="186" y="846"/>
                      <a:pt x="186" y="846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5"/>
                    </a:cubicBezTo>
                    <a:cubicBezTo>
                      <a:pt x="186" y="845"/>
                      <a:pt x="186" y="845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4"/>
                      <a:pt x="186" y="844"/>
                      <a:pt x="186" y="844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3"/>
                      <a:pt x="186" y="843"/>
                      <a:pt x="186" y="843"/>
                    </a:cubicBezTo>
                    <a:cubicBezTo>
                      <a:pt x="186" y="842"/>
                      <a:pt x="186" y="842"/>
                      <a:pt x="186" y="842"/>
                    </a:cubicBezTo>
                    <a:cubicBezTo>
                      <a:pt x="186" y="842"/>
                      <a:pt x="186" y="842"/>
                      <a:pt x="186" y="842"/>
                    </a:cubicBezTo>
                    <a:close/>
                    <a:moveTo>
                      <a:pt x="9" y="151"/>
                    </a:moveTo>
                    <a:cubicBezTo>
                      <a:pt x="9" y="142"/>
                      <a:pt x="11" y="134"/>
                      <a:pt x="11" y="125"/>
                    </a:cubicBezTo>
                    <a:cubicBezTo>
                      <a:pt x="11" y="125"/>
                      <a:pt x="12" y="124"/>
                      <a:pt x="12" y="124"/>
                    </a:cubicBezTo>
                    <a:cubicBezTo>
                      <a:pt x="13" y="117"/>
                      <a:pt x="13" y="110"/>
                      <a:pt x="13" y="103"/>
                    </a:cubicBezTo>
                    <a:cubicBezTo>
                      <a:pt x="14" y="103"/>
                      <a:pt x="15" y="103"/>
                      <a:pt x="15" y="102"/>
                    </a:cubicBezTo>
                    <a:cubicBezTo>
                      <a:pt x="16" y="102"/>
                      <a:pt x="16" y="101"/>
                      <a:pt x="16" y="101"/>
                    </a:cubicBezTo>
                    <a:cubicBezTo>
                      <a:pt x="16" y="92"/>
                      <a:pt x="17" y="84"/>
                      <a:pt x="16" y="75"/>
                    </a:cubicBezTo>
                    <a:cubicBezTo>
                      <a:pt x="16" y="75"/>
                      <a:pt x="17" y="74"/>
                      <a:pt x="17" y="74"/>
                    </a:cubicBezTo>
                    <a:cubicBezTo>
                      <a:pt x="17" y="71"/>
                      <a:pt x="18" y="68"/>
                      <a:pt x="18" y="64"/>
                    </a:cubicBezTo>
                    <a:cubicBezTo>
                      <a:pt x="18" y="64"/>
                      <a:pt x="18" y="63"/>
                      <a:pt x="18" y="63"/>
                    </a:cubicBezTo>
                    <a:cubicBezTo>
                      <a:pt x="18" y="60"/>
                      <a:pt x="18" y="58"/>
                      <a:pt x="18" y="55"/>
                    </a:cubicBezTo>
                    <a:cubicBezTo>
                      <a:pt x="18" y="48"/>
                      <a:pt x="18" y="41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19" y="33"/>
                      <a:pt x="20" y="32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2" y="26"/>
                      <a:pt x="21" y="20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6" y="14"/>
                      <a:pt x="28" y="14"/>
                    </a:cubicBezTo>
                    <a:cubicBezTo>
                      <a:pt x="32" y="12"/>
                      <a:pt x="36" y="14"/>
                      <a:pt x="39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42" y="20"/>
                      <a:pt x="42" y="26"/>
                      <a:pt x="43" y="33"/>
                    </a:cubicBezTo>
                    <a:cubicBezTo>
                      <a:pt x="44" y="33"/>
                      <a:pt x="44" y="35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5"/>
                      <a:pt x="46" y="36"/>
                      <a:pt x="46" y="35"/>
                    </a:cubicBezTo>
                    <a:cubicBezTo>
                      <a:pt x="46" y="35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8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7" y="39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49" y="42"/>
                      <a:pt x="49" y="43"/>
                    </a:cubicBezTo>
                    <a:cubicBezTo>
                      <a:pt x="50" y="43"/>
                      <a:pt x="50" y="42"/>
                      <a:pt x="50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53" y="40"/>
                      <a:pt x="52" y="40"/>
                      <a:pt x="52" y="39"/>
                    </a:cubicBezTo>
                    <a:cubicBezTo>
                      <a:pt x="53" y="38"/>
                      <a:pt x="53" y="38"/>
                      <a:pt x="54" y="39"/>
                    </a:cubicBezTo>
                    <a:cubicBezTo>
                      <a:pt x="54" y="38"/>
                      <a:pt x="55" y="35"/>
                      <a:pt x="55" y="36"/>
                    </a:cubicBezTo>
                    <a:cubicBezTo>
                      <a:pt x="55" y="36"/>
                      <a:pt x="56" y="34"/>
                      <a:pt x="56" y="36"/>
                    </a:cubicBezTo>
                    <a:cubicBezTo>
                      <a:pt x="57" y="36"/>
                      <a:pt x="56" y="35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3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8" y="35"/>
                      <a:pt x="57" y="36"/>
                      <a:pt x="58" y="36"/>
                    </a:cubicBezTo>
                    <a:cubicBezTo>
                      <a:pt x="59" y="37"/>
                      <a:pt x="58" y="36"/>
                      <a:pt x="59" y="37"/>
                    </a:cubicBezTo>
                    <a:cubicBezTo>
                      <a:pt x="62" y="33"/>
                      <a:pt x="59" y="28"/>
                      <a:pt x="61" y="24"/>
                    </a:cubicBezTo>
                    <a:cubicBezTo>
                      <a:pt x="61" y="22"/>
                      <a:pt x="60" y="20"/>
                      <a:pt x="61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2" y="18"/>
                    </a:cubicBezTo>
                    <a:cubicBezTo>
                      <a:pt x="63" y="15"/>
                      <a:pt x="61" y="12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7"/>
                      <a:pt x="62" y="5"/>
                      <a:pt x="62" y="4"/>
                    </a:cubicBezTo>
                    <a:cubicBezTo>
                      <a:pt x="62" y="3"/>
                      <a:pt x="62" y="1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2" y="3"/>
                      <a:pt x="62" y="4"/>
                    </a:cubicBezTo>
                    <a:cubicBezTo>
                      <a:pt x="63" y="5"/>
                      <a:pt x="63" y="7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13"/>
                      <a:pt x="63" y="16"/>
                      <a:pt x="64" y="20"/>
                    </a:cubicBezTo>
                    <a:cubicBezTo>
                      <a:pt x="65" y="21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5" y="15"/>
                      <a:pt x="65" y="13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3"/>
                      <a:pt x="65" y="15"/>
                      <a:pt x="65" y="16"/>
                    </a:cubicBezTo>
                    <a:cubicBezTo>
                      <a:pt x="66" y="17"/>
                      <a:pt x="66" y="18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20"/>
                      <a:pt x="67" y="22"/>
                      <a:pt x="66" y="24"/>
                    </a:cubicBezTo>
                    <a:cubicBezTo>
                      <a:pt x="67" y="24"/>
                      <a:pt x="67" y="25"/>
                      <a:pt x="68" y="26"/>
                    </a:cubicBezTo>
                    <a:cubicBezTo>
                      <a:pt x="69" y="25"/>
                      <a:pt x="68" y="24"/>
                      <a:pt x="69" y="24"/>
                    </a:cubicBezTo>
                    <a:cubicBezTo>
                      <a:pt x="70" y="29"/>
                      <a:pt x="70" y="34"/>
                      <a:pt x="71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1" y="41"/>
                      <a:pt x="71" y="42"/>
                      <a:pt x="71" y="42"/>
                    </a:cubicBezTo>
                    <a:cubicBezTo>
                      <a:pt x="73" y="48"/>
                      <a:pt x="73" y="54"/>
                      <a:pt x="73" y="60"/>
                    </a:cubicBezTo>
                    <a:cubicBezTo>
                      <a:pt x="74" y="62"/>
                      <a:pt x="74" y="64"/>
                      <a:pt x="74" y="66"/>
                    </a:cubicBezTo>
                    <a:cubicBezTo>
                      <a:pt x="75" y="66"/>
                      <a:pt x="74" y="67"/>
                      <a:pt x="75" y="68"/>
                    </a:cubicBezTo>
                    <a:cubicBezTo>
                      <a:pt x="74" y="71"/>
                      <a:pt x="75" y="75"/>
                      <a:pt x="75" y="78"/>
                    </a:cubicBezTo>
                    <a:cubicBezTo>
                      <a:pt x="75" y="79"/>
                      <a:pt x="75" y="80"/>
                      <a:pt x="76" y="80"/>
                    </a:cubicBezTo>
                    <a:cubicBezTo>
                      <a:pt x="75" y="84"/>
                      <a:pt x="76" y="88"/>
                      <a:pt x="76" y="92"/>
                    </a:cubicBezTo>
                    <a:cubicBezTo>
                      <a:pt x="77" y="92"/>
                      <a:pt x="77" y="91"/>
                      <a:pt x="78" y="92"/>
                    </a:cubicBezTo>
                    <a:cubicBezTo>
                      <a:pt x="80" y="90"/>
                      <a:pt x="78" y="88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5"/>
                      <a:pt x="79" y="84"/>
                      <a:pt x="79" y="83"/>
                    </a:cubicBezTo>
                    <a:cubicBezTo>
                      <a:pt x="79" y="83"/>
                      <a:pt x="79" y="82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80" y="81"/>
                      <a:pt x="80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2"/>
                      <a:pt x="80" y="83"/>
                      <a:pt x="80" y="83"/>
                    </a:cubicBezTo>
                    <a:cubicBezTo>
                      <a:pt x="80" y="84"/>
                      <a:pt x="80" y="86"/>
                      <a:pt x="80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94"/>
                      <a:pt x="82" y="101"/>
                      <a:pt x="82" y="108"/>
                    </a:cubicBezTo>
                    <a:cubicBezTo>
                      <a:pt x="83" y="109"/>
                      <a:pt x="83" y="109"/>
                      <a:pt x="83" y="110"/>
                    </a:cubicBezTo>
                    <a:cubicBezTo>
                      <a:pt x="83" y="110"/>
                      <a:pt x="83" y="111"/>
                      <a:pt x="82" y="112"/>
                    </a:cubicBezTo>
                    <a:cubicBezTo>
                      <a:pt x="83" y="113"/>
                      <a:pt x="83" y="114"/>
                      <a:pt x="84" y="115"/>
                    </a:cubicBezTo>
                    <a:cubicBezTo>
                      <a:pt x="84" y="118"/>
                      <a:pt x="84" y="120"/>
                      <a:pt x="84" y="123"/>
                    </a:cubicBezTo>
                    <a:cubicBezTo>
                      <a:pt x="84" y="130"/>
                      <a:pt x="84" y="138"/>
                      <a:pt x="83" y="145"/>
                    </a:cubicBezTo>
                    <a:cubicBezTo>
                      <a:pt x="84" y="148"/>
                      <a:pt x="84" y="151"/>
                      <a:pt x="85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4"/>
                      <a:pt x="86" y="155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6" y="150"/>
                      <a:pt x="85" y="147"/>
                      <a:pt x="85" y="143"/>
                    </a:cubicBezTo>
                    <a:cubicBezTo>
                      <a:pt x="85" y="142"/>
                      <a:pt x="86" y="141"/>
                      <a:pt x="86" y="140"/>
                    </a:cubicBezTo>
                    <a:cubicBezTo>
                      <a:pt x="86" y="135"/>
                      <a:pt x="85" y="129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2"/>
                      <a:pt x="87" y="120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21"/>
                      <a:pt x="88" y="122"/>
                      <a:pt x="88" y="123"/>
                    </a:cubicBezTo>
                    <a:cubicBezTo>
                      <a:pt x="88" y="125"/>
                      <a:pt x="88" y="126"/>
                      <a:pt x="88" y="128"/>
                    </a:cubicBezTo>
                    <a:cubicBezTo>
                      <a:pt x="90" y="134"/>
                      <a:pt x="89" y="139"/>
                      <a:pt x="88" y="145"/>
                    </a:cubicBezTo>
                    <a:cubicBezTo>
                      <a:pt x="89" y="145"/>
                      <a:pt x="88" y="145"/>
                      <a:pt x="89" y="146"/>
                    </a:cubicBezTo>
                    <a:cubicBezTo>
                      <a:pt x="89" y="150"/>
                      <a:pt x="88" y="153"/>
                      <a:pt x="89" y="157"/>
                    </a:cubicBezTo>
                    <a:cubicBezTo>
                      <a:pt x="88" y="157"/>
                      <a:pt x="89" y="158"/>
                      <a:pt x="88" y="158"/>
                    </a:cubicBezTo>
                    <a:cubicBezTo>
                      <a:pt x="89" y="159"/>
                      <a:pt x="88" y="160"/>
                      <a:pt x="88" y="161"/>
                    </a:cubicBezTo>
                    <a:cubicBezTo>
                      <a:pt x="88" y="166"/>
                      <a:pt x="89" y="171"/>
                      <a:pt x="88" y="176"/>
                    </a:cubicBezTo>
                    <a:cubicBezTo>
                      <a:pt x="89" y="180"/>
                      <a:pt x="88" y="184"/>
                      <a:pt x="88" y="188"/>
                    </a:cubicBezTo>
                    <a:cubicBezTo>
                      <a:pt x="88" y="188"/>
                      <a:pt x="88" y="189"/>
                      <a:pt x="88" y="189"/>
                    </a:cubicBezTo>
                    <a:cubicBezTo>
                      <a:pt x="89" y="191"/>
                      <a:pt x="88" y="192"/>
                      <a:pt x="89" y="193"/>
                    </a:cubicBezTo>
                    <a:cubicBezTo>
                      <a:pt x="88" y="194"/>
                      <a:pt x="89" y="195"/>
                      <a:pt x="89" y="197"/>
                    </a:cubicBezTo>
                    <a:cubicBezTo>
                      <a:pt x="89" y="197"/>
                      <a:pt x="89" y="198"/>
                      <a:pt x="89" y="198"/>
                    </a:cubicBezTo>
                    <a:cubicBezTo>
                      <a:pt x="89" y="199"/>
                      <a:pt x="89" y="199"/>
                      <a:pt x="89" y="199"/>
                    </a:cubicBezTo>
                    <a:cubicBezTo>
                      <a:pt x="89" y="200"/>
                      <a:pt x="89" y="201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0" y="200"/>
                    </a:cubicBezTo>
                    <a:cubicBezTo>
                      <a:pt x="90" y="200"/>
                      <a:pt x="90" y="200"/>
                      <a:pt x="91" y="200"/>
                    </a:cubicBezTo>
                    <a:cubicBezTo>
                      <a:pt x="91" y="200"/>
                      <a:pt x="91" y="200"/>
                      <a:pt x="91" y="200"/>
                    </a:cubicBezTo>
                    <a:cubicBezTo>
                      <a:pt x="91" y="200"/>
                      <a:pt x="91" y="200"/>
                      <a:pt x="91" y="201"/>
                    </a:cubicBezTo>
                    <a:cubicBezTo>
                      <a:pt x="91" y="201"/>
                      <a:pt x="91" y="201"/>
                      <a:pt x="91" y="201"/>
                    </a:cubicBezTo>
                    <a:cubicBezTo>
                      <a:pt x="91" y="203"/>
                      <a:pt x="92" y="205"/>
                      <a:pt x="92" y="207"/>
                    </a:cubicBezTo>
                    <a:cubicBezTo>
                      <a:pt x="92" y="207"/>
                      <a:pt x="91" y="208"/>
                      <a:pt x="91" y="209"/>
                    </a:cubicBezTo>
                    <a:cubicBezTo>
                      <a:pt x="91" y="212"/>
                      <a:pt x="91" y="214"/>
                      <a:pt x="92" y="217"/>
                    </a:cubicBezTo>
                    <a:cubicBezTo>
                      <a:pt x="92" y="222"/>
                      <a:pt x="92" y="228"/>
                      <a:pt x="92" y="233"/>
                    </a:cubicBezTo>
                    <a:cubicBezTo>
                      <a:pt x="92" y="236"/>
                      <a:pt x="92" y="239"/>
                      <a:pt x="93" y="241"/>
                    </a:cubicBezTo>
                    <a:cubicBezTo>
                      <a:pt x="94" y="233"/>
                      <a:pt x="92" y="224"/>
                      <a:pt x="93" y="216"/>
                    </a:cubicBezTo>
                    <a:cubicBezTo>
                      <a:pt x="93" y="214"/>
                      <a:pt x="93" y="212"/>
                      <a:pt x="93" y="209"/>
                    </a:cubicBezTo>
                    <a:cubicBezTo>
                      <a:pt x="92" y="207"/>
                      <a:pt x="93" y="205"/>
                      <a:pt x="93" y="203"/>
                    </a:cubicBezTo>
                    <a:cubicBezTo>
                      <a:pt x="93" y="201"/>
                      <a:pt x="92" y="200"/>
                      <a:pt x="93" y="198"/>
                    </a:cubicBezTo>
                    <a:cubicBezTo>
                      <a:pt x="93" y="198"/>
                      <a:pt x="93" y="197"/>
                      <a:pt x="93" y="197"/>
                    </a:cubicBezTo>
                    <a:cubicBezTo>
                      <a:pt x="92" y="195"/>
                      <a:pt x="93" y="192"/>
                      <a:pt x="93" y="190"/>
                    </a:cubicBezTo>
                    <a:cubicBezTo>
                      <a:pt x="93" y="190"/>
                      <a:pt x="93" y="189"/>
                      <a:pt x="93" y="189"/>
                    </a:cubicBezTo>
                    <a:cubicBezTo>
                      <a:pt x="93" y="187"/>
                      <a:pt x="93" y="185"/>
                      <a:pt x="93" y="184"/>
                    </a:cubicBezTo>
                    <a:cubicBezTo>
                      <a:pt x="93" y="183"/>
                      <a:pt x="93" y="183"/>
                      <a:pt x="93" y="182"/>
                    </a:cubicBezTo>
                    <a:cubicBezTo>
                      <a:pt x="93" y="182"/>
                      <a:pt x="94" y="181"/>
                      <a:pt x="94" y="181"/>
                    </a:cubicBezTo>
                    <a:cubicBezTo>
                      <a:pt x="94" y="180"/>
                      <a:pt x="93" y="179"/>
                      <a:pt x="93" y="178"/>
                    </a:cubicBezTo>
                    <a:cubicBezTo>
                      <a:pt x="93" y="177"/>
                      <a:pt x="94" y="175"/>
                      <a:pt x="94" y="174"/>
                    </a:cubicBezTo>
                    <a:cubicBezTo>
                      <a:pt x="94" y="172"/>
                      <a:pt x="94" y="171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68"/>
                      <a:pt x="95" y="167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5" y="166"/>
                      <a:pt x="96" y="166"/>
                      <a:pt x="95" y="166"/>
                    </a:cubicBezTo>
                    <a:cubicBezTo>
                      <a:pt x="95" y="167"/>
                      <a:pt x="95" y="168"/>
                      <a:pt x="95" y="170"/>
                    </a:cubicBezTo>
                    <a:cubicBezTo>
                      <a:pt x="95" y="170"/>
                      <a:pt x="95" y="170"/>
                      <a:pt x="95" y="170"/>
                    </a:cubicBezTo>
                    <a:cubicBezTo>
                      <a:pt x="95" y="171"/>
                      <a:pt x="96" y="172"/>
                      <a:pt x="95" y="173"/>
                    </a:cubicBezTo>
                    <a:cubicBezTo>
                      <a:pt x="96" y="174"/>
                      <a:pt x="96" y="174"/>
                      <a:pt x="96" y="175"/>
                    </a:cubicBezTo>
                    <a:cubicBezTo>
                      <a:pt x="96" y="183"/>
                      <a:pt x="96" y="192"/>
                      <a:pt x="96" y="200"/>
                    </a:cubicBezTo>
                    <a:cubicBezTo>
                      <a:pt x="97" y="198"/>
                      <a:pt x="96" y="194"/>
                      <a:pt x="97" y="192"/>
                    </a:cubicBezTo>
                    <a:cubicBezTo>
                      <a:pt x="99" y="191"/>
                      <a:pt x="97" y="195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99" y="194"/>
                      <a:pt x="99" y="194"/>
                    </a:cubicBezTo>
                    <a:cubicBezTo>
                      <a:pt x="99" y="194"/>
                      <a:pt x="100" y="193"/>
                      <a:pt x="100" y="194"/>
                    </a:cubicBezTo>
                    <a:cubicBezTo>
                      <a:pt x="100" y="194"/>
                      <a:pt x="100" y="194"/>
                      <a:pt x="100" y="194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195"/>
                      <a:pt x="100" y="195"/>
                      <a:pt x="100" y="195"/>
                    </a:cubicBezTo>
                    <a:cubicBezTo>
                      <a:pt x="100" y="201"/>
                      <a:pt x="99" y="208"/>
                      <a:pt x="100" y="214"/>
                    </a:cubicBezTo>
                    <a:cubicBezTo>
                      <a:pt x="99" y="220"/>
                      <a:pt x="101" y="226"/>
                      <a:pt x="100" y="232"/>
                    </a:cubicBezTo>
                    <a:cubicBezTo>
                      <a:pt x="101" y="243"/>
                      <a:pt x="100" y="255"/>
                      <a:pt x="100" y="267"/>
                    </a:cubicBezTo>
                    <a:cubicBezTo>
                      <a:pt x="100" y="267"/>
                      <a:pt x="101" y="267"/>
                      <a:pt x="101" y="267"/>
                    </a:cubicBezTo>
                    <a:cubicBezTo>
                      <a:pt x="102" y="269"/>
                      <a:pt x="101" y="274"/>
                      <a:pt x="101" y="277"/>
                    </a:cubicBezTo>
                    <a:cubicBezTo>
                      <a:pt x="101" y="278"/>
                      <a:pt x="100" y="277"/>
                      <a:pt x="100" y="278"/>
                    </a:cubicBezTo>
                    <a:cubicBezTo>
                      <a:pt x="100" y="279"/>
                      <a:pt x="101" y="280"/>
                      <a:pt x="101" y="281"/>
                    </a:cubicBezTo>
                    <a:cubicBezTo>
                      <a:pt x="100" y="282"/>
                      <a:pt x="102" y="284"/>
                      <a:pt x="101" y="285"/>
                    </a:cubicBezTo>
                    <a:cubicBezTo>
                      <a:pt x="101" y="286"/>
                      <a:pt x="101" y="286"/>
                      <a:pt x="102" y="287"/>
                    </a:cubicBezTo>
                    <a:cubicBezTo>
                      <a:pt x="101" y="290"/>
                      <a:pt x="102" y="293"/>
                      <a:pt x="101" y="296"/>
                    </a:cubicBezTo>
                    <a:cubicBezTo>
                      <a:pt x="102" y="299"/>
                      <a:pt x="100" y="303"/>
                      <a:pt x="102" y="307"/>
                    </a:cubicBezTo>
                    <a:cubicBezTo>
                      <a:pt x="101" y="309"/>
                      <a:pt x="102" y="311"/>
                      <a:pt x="101" y="312"/>
                    </a:cubicBezTo>
                    <a:cubicBezTo>
                      <a:pt x="101" y="313"/>
                      <a:pt x="101" y="313"/>
                      <a:pt x="102" y="313"/>
                    </a:cubicBezTo>
                    <a:cubicBezTo>
                      <a:pt x="101" y="314"/>
                      <a:pt x="101" y="314"/>
                      <a:pt x="101" y="315"/>
                    </a:cubicBezTo>
                    <a:cubicBezTo>
                      <a:pt x="101" y="316"/>
                      <a:pt x="102" y="317"/>
                      <a:pt x="101" y="317"/>
                    </a:cubicBezTo>
                    <a:cubicBezTo>
                      <a:pt x="103" y="318"/>
                      <a:pt x="103" y="321"/>
                      <a:pt x="104" y="323"/>
                    </a:cubicBezTo>
                    <a:cubicBezTo>
                      <a:pt x="105" y="322"/>
                      <a:pt x="105" y="321"/>
                      <a:pt x="105" y="319"/>
                    </a:cubicBezTo>
                    <a:cubicBezTo>
                      <a:pt x="105" y="319"/>
                      <a:pt x="105" y="319"/>
                      <a:pt x="105" y="319"/>
                    </a:cubicBezTo>
                    <a:cubicBezTo>
                      <a:pt x="105" y="319"/>
                      <a:pt x="105" y="318"/>
                      <a:pt x="105" y="317"/>
                    </a:cubicBezTo>
                    <a:cubicBezTo>
                      <a:pt x="105" y="315"/>
                      <a:pt x="105" y="313"/>
                      <a:pt x="105" y="312"/>
                    </a:cubicBezTo>
                    <a:cubicBezTo>
                      <a:pt x="105" y="312"/>
                      <a:pt x="105" y="311"/>
                      <a:pt x="105" y="311"/>
                    </a:cubicBezTo>
                    <a:cubicBezTo>
                      <a:pt x="106" y="311"/>
                      <a:pt x="106" y="311"/>
                      <a:pt x="106" y="311"/>
                    </a:cubicBezTo>
                    <a:cubicBezTo>
                      <a:pt x="106" y="311"/>
                      <a:pt x="106" y="312"/>
                      <a:pt x="106" y="312"/>
                    </a:cubicBezTo>
                    <a:cubicBezTo>
                      <a:pt x="106" y="313"/>
                      <a:pt x="106" y="315"/>
                      <a:pt x="106" y="317"/>
                    </a:cubicBezTo>
                    <a:cubicBezTo>
                      <a:pt x="106" y="318"/>
                      <a:pt x="106" y="319"/>
                      <a:pt x="106" y="319"/>
                    </a:cubicBezTo>
                    <a:cubicBezTo>
                      <a:pt x="106" y="320"/>
                      <a:pt x="106" y="320"/>
                      <a:pt x="106" y="320"/>
                    </a:cubicBezTo>
                    <a:cubicBezTo>
                      <a:pt x="107" y="327"/>
                      <a:pt x="107" y="335"/>
                      <a:pt x="107" y="343"/>
                    </a:cubicBezTo>
                    <a:cubicBezTo>
                      <a:pt x="107" y="343"/>
                      <a:pt x="107" y="343"/>
                      <a:pt x="107" y="344"/>
                    </a:cubicBezTo>
                    <a:cubicBezTo>
                      <a:pt x="107" y="344"/>
                      <a:pt x="107" y="344"/>
                      <a:pt x="108" y="345"/>
                    </a:cubicBezTo>
                    <a:cubicBezTo>
                      <a:pt x="108" y="372"/>
                      <a:pt x="111" y="400"/>
                      <a:pt x="112" y="427"/>
                    </a:cubicBezTo>
                    <a:cubicBezTo>
                      <a:pt x="112" y="432"/>
                      <a:pt x="113" y="438"/>
                      <a:pt x="113" y="443"/>
                    </a:cubicBezTo>
                    <a:cubicBezTo>
                      <a:pt x="113" y="447"/>
                      <a:pt x="114" y="451"/>
                      <a:pt x="114" y="455"/>
                    </a:cubicBezTo>
                    <a:cubicBezTo>
                      <a:pt x="114" y="456"/>
                      <a:pt x="113" y="457"/>
                      <a:pt x="113" y="458"/>
                    </a:cubicBezTo>
                    <a:cubicBezTo>
                      <a:pt x="113" y="460"/>
                      <a:pt x="114" y="462"/>
                      <a:pt x="114" y="464"/>
                    </a:cubicBezTo>
                    <a:cubicBezTo>
                      <a:pt x="114" y="465"/>
                      <a:pt x="114" y="466"/>
                      <a:pt x="114" y="467"/>
                    </a:cubicBezTo>
                    <a:cubicBezTo>
                      <a:pt x="114" y="468"/>
                      <a:pt x="115" y="469"/>
                      <a:pt x="114" y="471"/>
                    </a:cubicBezTo>
                    <a:cubicBezTo>
                      <a:pt x="115" y="477"/>
                      <a:pt x="115" y="483"/>
                      <a:pt x="115" y="489"/>
                    </a:cubicBezTo>
                    <a:cubicBezTo>
                      <a:pt x="115" y="494"/>
                      <a:pt x="115" y="500"/>
                      <a:pt x="115" y="505"/>
                    </a:cubicBezTo>
                    <a:cubicBezTo>
                      <a:pt x="115" y="507"/>
                      <a:pt x="116" y="510"/>
                      <a:pt x="116" y="512"/>
                    </a:cubicBezTo>
                    <a:cubicBezTo>
                      <a:pt x="116" y="514"/>
                      <a:pt x="115" y="516"/>
                      <a:pt x="115" y="518"/>
                    </a:cubicBezTo>
                    <a:cubicBezTo>
                      <a:pt x="115" y="518"/>
                      <a:pt x="116" y="519"/>
                      <a:pt x="116" y="519"/>
                    </a:cubicBezTo>
                    <a:cubicBezTo>
                      <a:pt x="116" y="526"/>
                      <a:pt x="116" y="534"/>
                      <a:pt x="117" y="542"/>
                    </a:cubicBezTo>
                    <a:cubicBezTo>
                      <a:pt x="117" y="546"/>
                      <a:pt x="117" y="550"/>
                      <a:pt x="117" y="554"/>
                    </a:cubicBezTo>
                    <a:cubicBezTo>
                      <a:pt x="117" y="558"/>
                      <a:pt x="118" y="562"/>
                      <a:pt x="118" y="566"/>
                    </a:cubicBezTo>
                    <a:cubicBezTo>
                      <a:pt x="119" y="582"/>
                      <a:pt x="120" y="598"/>
                      <a:pt x="121" y="614"/>
                    </a:cubicBezTo>
                    <a:cubicBezTo>
                      <a:pt x="121" y="620"/>
                      <a:pt x="122" y="627"/>
                      <a:pt x="122" y="634"/>
                    </a:cubicBezTo>
                    <a:cubicBezTo>
                      <a:pt x="122" y="641"/>
                      <a:pt x="122" y="647"/>
                      <a:pt x="122" y="654"/>
                    </a:cubicBezTo>
                    <a:cubicBezTo>
                      <a:pt x="123" y="662"/>
                      <a:pt x="122" y="669"/>
                      <a:pt x="122" y="676"/>
                    </a:cubicBezTo>
                    <a:cubicBezTo>
                      <a:pt x="122" y="684"/>
                      <a:pt x="123" y="691"/>
                      <a:pt x="123" y="699"/>
                    </a:cubicBezTo>
                    <a:cubicBezTo>
                      <a:pt x="123" y="701"/>
                      <a:pt x="123" y="703"/>
                      <a:pt x="123" y="706"/>
                    </a:cubicBezTo>
                    <a:cubicBezTo>
                      <a:pt x="123" y="713"/>
                      <a:pt x="124" y="720"/>
                      <a:pt x="124" y="728"/>
                    </a:cubicBezTo>
                    <a:cubicBezTo>
                      <a:pt x="125" y="731"/>
                      <a:pt x="125" y="734"/>
                      <a:pt x="125" y="736"/>
                    </a:cubicBezTo>
                    <a:cubicBezTo>
                      <a:pt x="125" y="739"/>
                      <a:pt x="125" y="743"/>
                      <a:pt x="126" y="746"/>
                    </a:cubicBezTo>
                    <a:cubicBezTo>
                      <a:pt x="126" y="752"/>
                      <a:pt x="126" y="758"/>
                      <a:pt x="127" y="763"/>
                    </a:cubicBezTo>
                    <a:cubicBezTo>
                      <a:pt x="126" y="770"/>
                      <a:pt x="128" y="776"/>
                      <a:pt x="127" y="782"/>
                    </a:cubicBezTo>
                    <a:cubicBezTo>
                      <a:pt x="128" y="783"/>
                      <a:pt x="127" y="784"/>
                      <a:pt x="128" y="784"/>
                    </a:cubicBezTo>
                    <a:cubicBezTo>
                      <a:pt x="128" y="791"/>
                      <a:pt x="128" y="799"/>
                      <a:pt x="129" y="806"/>
                    </a:cubicBezTo>
                    <a:cubicBezTo>
                      <a:pt x="129" y="813"/>
                      <a:pt x="129" y="820"/>
                      <a:pt x="130" y="827"/>
                    </a:cubicBezTo>
                    <a:cubicBezTo>
                      <a:pt x="129" y="830"/>
                      <a:pt x="130" y="833"/>
                      <a:pt x="130" y="835"/>
                    </a:cubicBezTo>
                    <a:cubicBezTo>
                      <a:pt x="130" y="837"/>
                      <a:pt x="129" y="838"/>
                      <a:pt x="130" y="839"/>
                    </a:cubicBezTo>
                    <a:cubicBezTo>
                      <a:pt x="129" y="841"/>
                      <a:pt x="130" y="842"/>
                      <a:pt x="129" y="844"/>
                    </a:cubicBez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9" y="844"/>
                      <a:pt x="130" y="845"/>
                      <a:pt x="130" y="845"/>
                    </a:cubicBezTo>
                    <a:cubicBezTo>
                      <a:pt x="130" y="846"/>
                      <a:pt x="129" y="846"/>
                      <a:pt x="129" y="846"/>
                    </a:cubicBezTo>
                    <a:cubicBezTo>
                      <a:pt x="129" y="847"/>
                      <a:pt x="129" y="847"/>
                      <a:pt x="129" y="847"/>
                    </a:cubicBezTo>
                    <a:cubicBezTo>
                      <a:pt x="129" y="847"/>
                      <a:pt x="129" y="847"/>
                      <a:pt x="130" y="848"/>
                    </a:cubicBezTo>
                    <a:cubicBezTo>
                      <a:pt x="130" y="848"/>
                      <a:pt x="130" y="848"/>
                      <a:pt x="130" y="848"/>
                    </a:cubicBezTo>
                    <a:cubicBezTo>
                      <a:pt x="130" y="848"/>
                      <a:pt x="130" y="849"/>
                      <a:pt x="130" y="849"/>
                    </a:cubicBezTo>
                    <a:cubicBezTo>
                      <a:pt x="130" y="850"/>
                      <a:pt x="130" y="851"/>
                      <a:pt x="129" y="853"/>
                    </a:cubicBezTo>
                    <a:cubicBezTo>
                      <a:pt x="129" y="853"/>
                      <a:pt x="129" y="853"/>
                      <a:pt x="129" y="853"/>
                    </a:cubicBezTo>
                    <a:cubicBezTo>
                      <a:pt x="130" y="854"/>
                      <a:pt x="130" y="856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8"/>
                      <a:pt x="130" y="858"/>
                      <a:pt x="130" y="858"/>
                    </a:cubicBezTo>
                    <a:cubicBezTo>
                      <a:pt x="130" y="859"/>
                      <a:pt x="130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30" y="861"/>
                      <a:pt x="130" y="862"/>
                      <a:pt x="130" y="863"/>
                    </a:cubicBezTo>
                    <a:cubicBezTo>
                      <a:pt x="130" y="863"/>
                      <a:pt x="130" y="863"/>
                      <a:pt x="130" y="863"/>
                    </a:cubicBezTo>
                    <a:cubicBezTo>
                      <a:pt x="130" y="865"/>
                      <a:pt x="130" y="868"/>
                      <a:pt x="130" y="870"/>
                    </a:cubicBezTo>
                    <a:cubicBezTo>
                      <a:pt x="130" y="870"/>
                      <a:pt x="130" y="870"/>
                      <a:pt x="130" y="871"/>
                    </a:cubicBezTo>
                    <a:cubicBezTo>
                      <a:pt x="130" y="871"/>
                      <a:pt x="130" y="871"/>
                      <a:pt x="130" y="871"/>
                    </a:cubicBezTo>
                    <a:cubicBezTo>
                      <a:pt x="130" y="871"/>
                      <a:pt x="129" y="871"/>
                      <a:pt x="129" y="871"/>
                    </a:cubicBezTo>
                    <a:cubicBezTo>
                      <a:pt x="129" y="871"/>
                      <a:pt x="129" y="870"/>
                      <a:pt x="129" y="870"/>
                    </a:cubicBezTo>
                    <a:cubicBezTo>
                      <a:pt x="129" y="870"/>
                      <a:pt x="129" y="870"/>
                      <a:pt x="129" y="870"/>
                    </a:cubicBezTo>
                    <a:cubicBezTo>
                      <a:pt x="128" y="871"/>
                      <a:pt x="129" y="872"/>
                      <a:pt x="129" y="873"/>
                    </a:cubicBezTo>
                    <a:cubicBezTo>
                      <a:pt x="129" y="873"/>
                      <a:pt x="129" y="873"/>
                      <a:pt x="130" y="872"/>
                    </a:cubicBezTo>
                    <a:cubicBezTo>
                      <a:pt x="130" y="873"/>
                      <a:pt x="130" y="873"/>
                      <a:pt x="130" y="874"/>
                    </a:cubicBezTo>
                    <a:cubicBezTo>
                      <a:pt x="130" y="874"/>
                      <a:pt x="130" y="874"/>
                      <a:pt x="130" y="874"/>
                    </a:cubicBezTo>
                    <a:cubicBezTo>
                      <a:pt x="130" y="874"/>
                      <a:pt x="130" y="875"/>
                      <a:pt x="130" y="875"/>
                    </a:cubicBezTo>
                    <a:cubicBezTo>
                      <a:pt x="130" y="876"/>
                      <a:pt x="130" y="877"/>
                      <a:pt x="130" y="878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79"/>
                      <a:pt x="129" y="879"/>
                    </a:cubicBezTo>
                    <a:cubicBezTo>
                      <a:pt x="129" y="879"/>
                      <a:pt x="129" y="880"/>
                      <a:pt x="129" y="880"/>
                    </a:cubicBezTo>
                    <a:cubicBezTo>
                      <a:pt x="130" y="880"/>
                      <a:pt x="130" y="880"/>
                      <a:pt x="130" y="880"/>
                    </a:cubicBezTo>
                    <a:cubicBezTo>
                      <a:pt x="130" y="881"/>
                      <a:pt x="130" y="881"/>
                      <a:pt x="130" y="881"/>
                    </a:cubicBezTo>
                    <a:cubicBezTo>
                      <a:pt x="130" y="881"/>
                      <a:pt x="130" y="882"/>
                      <a:pt x="130" y="883"/>
                    </a:cubicBezTo>
                    <a:cubicBezTo>
                      <a:pt x="130" y="883"/>
                      <a:pt x="130" y="883"/>
                      <a:pt x="130" y="883"/>
                    </a:cubicBezTo>
                    <a:cubicBezTo>
                      <a:pt x="130" y="883"/>
                      <a:pt x="130" y="884"/>
                      <a:pt x="130" y="884"/>
                    </a:cubicBezTo>
                    <a:cubicBezTo>
                      <a:pt x="130" y="884"/>
                      <a:pt x="130" y="884"/>
                      <a:pt x="130" y="884"/>
                    </a:cubicBezTo>
                    <a:cubicBezTo>
                      <a:pt x="130" y="885"/>
                      <a:pt x="130" y="887"/>
                      <a:pt x="130" y="888"/>
                    </a:cubicBezTo>
                    <a:cubicBezTo>
                      <a:pt x="129" y="886"/>
                      <a:pt x="129" y="890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2"/>
                      <a:pt x="129" y="892"/>
                      <a:pt x="129" y="892"/>
                    </a:cubicBezTo>
                    <a:cubicBezTo>
                      <a:pt x="129" y="892"/>
                      <a:pt x="129" y="892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1"/>
                    </a:cubicBezTo>
                    <a:cubicBezTo>
                      <a:pt x="129" y="891"/>
                      <a:pt x="129" y="891"/>
                      <a:pt x="129" y="890"/>
                    </a:cubicBezTo>
                    <a:cubicBezTo>
                      <a:pt x="129" y="890"/>
                      <a:pt x="129" y="890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89"/>
                      <a:pt x="130" y="889"/>
                      <a:pt x="130" y="889"/>
                    </a:cubicBezTo>
                    <a:cubicBezTo>
                      <a:pt x="130" y="890"/>
                      <a:pt x="130" y="890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1"/>
                    </a:cubicBezTo>
                    <a:cubicBezTo>
                      <a:pt x="130" y="891"/>
                      <a:pt x="130" y="891"/>
                      <a:pt x="130" y="892"/>
                    </a:cubicBezTo>
                    <a:cubicBezTo>
                      <a:pt x="130" y="892"/>
                      <a:pt x="131" y="893"/>
                      <a:pt x="130" y="893"/>
                    </a:cubicBezTo>
                    <a:cubicBezTo>
                      <a:pt x="130" y="894"/>
                      <a:pt x="130" y="894"/>
                      <a:pt x="130" y="895"/>
                    </a:cubicBezTo>
                    <a:cubicBezTo>
                      <a:pt x="130" y="900"/>
                      <a:pt x="131" y="905"/>
                      <a:pt x="130" y="910"/>
                    </a:cubicBezTo>
                    <a:cubicBezTo>
                      <a:pt x="131" y="913"/>
                      <a:pt x="130" y="915"/>
                      <a:pt x="130" y="918"/>
                    </a:cubicBezTo>
                    <a:cubicBezTo>
                      <a:pt x="131" y="918"/>
                      <a:pt x="130" y="919"/>
                      <a:pt x="131" y="919"/>
                    </a:cubicBezTo>
                    <a:cubicBezTo>
                      <a:pt x="130" y="921"/>
                      <a:pt x="130" y="922"/>
                      <a:pt x="131" y="924"/>
                    </a:cubicBezTo>
                    <a:cubicBezTo>
                      <a:pt x="130" y="924"/>
                      <a:pt x="130" y="925"/>
                      <a:pt x="130" y="925"/>
                    </a:cubicBezTo>
                    <a:cubicBezTo>
                      <a:pt x="130" y="925"/>
                      <a:pt x="131" y="925"/>
                      <a:pt x="131" y="926"/>
                    </a:cubicBezTo>
                    <a:cubicBezTo>
                      <a:pt x="130" y="926"/>
                      <a:pt x="130" y="926"/>
                      <a:pt x="130" y="926"/>
                    </a:cubicBezTo>
                    <a:cubicBezTo>
                      <a:pt x="131" y="926"/>
                      <a:pt x="131" y="926"/>
                      <a:pt x="131" y="926"/>
                    </a:cubicBezTo>
                    <a:cubicBezTo>
                      <a:pt x="130" y="927"/>
                      <a:pt x="132" y="928"/>
                      <a:pt x="130" y="929"/>
                    </a:cubicBezTo>
                    <a:cubicBezTo>
                      <a:pt x="131" y="929"/>
                      <a:pt x="131" y="928"/>
                      <a:pt x="131" y="929"/>
                    </a:cubicBezTo>
                    <a:cubicBezTo>
                      <a:pt x="131" y="930"/>
                      <a:pt x="131" y="930"/>
                      <a:pt x="130" y="932"/>
                    </a:cubicBezTo>
                    <a:cubicBezTo>
                      <a:pt x="131" y="933"/>
                      <a:pt x="130" y="933"/>
                      <a:pt x="131" y="935"/>
                    </a:cubicBezTo>
                    <a:cubicBezTo>
                      <a:pt x="130" y="935"/>
                      <a:pt x="132" y="936"/>
                      <a:pt x="131" y="936"/>
                    </a:cubicBezTo>
                    <a:cubicBezTo>
                      <a:pt x="131" y="937"/>
                      <a:pt x="131" y="937"/>
                      <a:pt x="131" y="937"/>
                    </a:cubicBezTo>
                    <a:cubicBezTo>
                      <a:pt x="131" y="952"/>
                      <a:pt x="131" y="967"/>
                      <a:pt x="131" y="982"/>
                    </a:cubicBezTo>
                    <a:cubicBezTo>
                      <a:pt x="131" y="983"/>
                      <a:pt x="131" y="984"/>
                      <a:pt x="131" y="985"/>
                    </a:cubicBezTo>
                    <a:cubicBezTo>
                      <a:pt x="130" y="996"/>
                      <a:pt x="131" y="1007"/>
                      <a:pt x="130" y="1018"/>
                    </a:cubicBezTo>
                    <a:cubicBezTo>
                      <a:pt x="131" y="1024"/>
                      <a:pt x="131" y="1030"/>
                      <a:pt x="130" y="1036"/>
                    </a:cubicBezTo>
                    <a:cubicBezTo>
                      <a:pt x="131" y="1053"/>
                      <a:pt x="131" y="1070"/>
                      <a:pt x="130" y="1087"/>
                    </a:cubicBezTo>
                    <a:cubicBezTo>
                      <a:pt x="129" y="1092"/>
                      <a:pt x="129" y="1096"/>
                      <a:pt x="129" y="1101"/>
                    </a:cubicBezTo>
                    <a:cubicBezTo>
                      <a:pt x="129" y="1103"/>
                      <a:pt x="129" y="1105"/>
                      <a:pt x="128" y="1108"/>
                    </a:cubicBezTo>
                    <a:cubicBezTo>
                      <a:pt x="128" y="1113"/>
                      <a:pt x="127" y="1120"/>
                      <a:pt x="127" y="1126"/>
                    </a:cubicBezTo>
                    <a:cubicBezTo>
                      <a:pt x="127" y="1126"/>
                      <a:pt x="128" y="1127"/>
                      <a:pt x="128" y="1127"/>
                    </a:cubicBezTo>
                    <a:cubicBezTo>
                      <a:pt x="127" y="1128"/>
                      <a:pt x="128" y="1130"/>
                      <a:pt x="127" y="1131"/>
                    </a:cubicBezTo>
                    <a:cubicBezTo>
                      <a:pt x="126" y="1134"/>
                      <a:pt x="128" y="1137"/>
                      <a:pt x="126" y="1140"/>
                    </a:cubicBezTo>
                    <a:cubicBezTo>
                      <a:pt x="127" y="1141"/>
                      <a:pt x="126" y="1141"/>
                      <a:pt x="127" y="1142"/>
                    </a:cubicBezTo>
                    <a:cubicBezTo>
                      <a:pt x="126" y="1144"/>
                      <a:pt x="127" y="1149"/>
                      <a:pt x="127" y="1153"/>
                    </a:cubicBezTo>
                    <a:cubicBezTo>
                      <a:pt x="127" y="1154"/>
                      <a:pt x="127" y="1155"/>
                      <a:pt x="125" y="1155"/>
                    </a:cubicBezTo>
                    <a:cubicBezTo>
                      <a:pt x="125" y="1159"/>
                      <a:pt x="125" y="1162"/>
                      <a:pt x="126" y="1166"/>
                    </a:cubicBezTo>
                    <a:cubicBezTo>
                      <a:pt x="125" y="1167"/>
                      <a:pt x="125" y="1166"/>
                      <a:pt x="125" y="1166"/>
                    </a:cubicBezTo>
                    <a:cubicBezTo>
                      <a:pt x="125" y="1167"/>
                      <a:pt x="125" y="1168"/>
                      <a:pt x="125" y="1169"/>
                    </a:cubicBezTo>
                    <a:cubicBezTo>
                      <a:pt x="125" y="1170"/>
                      <a:pt x="125" y="1170"/>
                      <a:pt x="125" y="1171"/>
                    </a:cubicBezTo>
                    <a:cubicBezTo>
                      <a:pt x="125" y="1171"/>
                      <a:pt x="125" y="1171"/>
                      <a:pt x="125" y="1171"/>
                    </a:cubicBezTo>
                    <a:cubicBezTo>
                      <a:pt x="124" y="1171"/>
                      <a:pt x="124" y="1171"/>
                      <a:pt x="124" y="1171"/>
                    </a:cubicBezTo>
                    <a:cubicBezTo>
                      <a:pt x="124" y="1170"/>
                      <a:pt x="124" y="1170"/>
                      <a:pt x="124" y="1169"/>
                    </a:cubicBezTo>
                    <a:cubicBezTo>
                      <a:pt x="124" y="1168"/>
                      <a:pt x="124" y="1167"/>
                      <a:pt x="124" y="1166"/>
                    </a:cubicBezTo>
                    <a:cubicBezTo>
                      <a:pt x="124" y="1166"/>
                      <a:pt x="124" y="1166"/>
                      <a:pt x="124" y="1166"/>
                    </a:cubicBezTo>
                    <a:cubicBezTo>
                      <a:pt x="124" y="1165"/>
                      <a:pt x="123" y="1164"/>
                      <a:pt x="122" y="1163"/>
                    </a:cubicBezTo>
                    <a:cubicBezTo>
                      <a:pt x="121" y="1164"/>
                      <a:pt x="122" y="1165"/>
                      <a:pt x="122" y="1166"/>
                    </a:cubicBezTo>
                    <a:cubicBezTo>
                      <a:pt x="120" y="1167"/>
                      <a:pt x="121" y="1169"/>
                      <a:pt x="120" y="1170"/>
                    </a:cubicBezTo>
                    <a:cubicBezTo>
                      <a:pt x="119" y="1170"/>
                      <a:pt x="118" y="1170"/>
                      <a:pt x="118" y="1171"/>
                    </a:cubicBezTo>
                    <a:cubicBezTo>
                      <a:pt x="115" y="1170"/>
                      <a:pt x="114" y="1169"/>
                      <a:pt x="114" y="1166"/>
                    </a:cubicBezTo>
                    <a:cubicBezTo>
                      <a:pt x="114" y="1162"/>
                      <a:pt x="115" y="1157"/>
                      <a:pt x="114" y="1154"/>
                    </a:cubicBezTo>
                    <a:cubicBezTo>
                      <a:pt x="114" y="1153"/>
                      <a:pt x="114" y="1153"/>
                      <a:pt x="114" y="1153"/>
                    </a:cubicBezTo>
                    <a:cubicBezTo>
                      <a:pt x="114" y="1152"/>
                      <a:pt x="114" y="1152"/>
                      <a:pt x="114" y="1151"/>
                    </a:cubicBezTo>
                    <a:cubicBezTo>
                      <a:pt x="114" y="1151"/>
                      <a:pt x="114" y="1151"/>
                      <a:pt x="114" y="1150"/>
                    </a:cubicBezTo>
                    <a:cubicBezTo>
                      <a:pt x="114" y="1150"/>
                      <a:pt x="114" y="1149"/>
                      <a:pt x="114" y="1148"/>
                    </a:cubicBezTo>
                    <a:cubicBezTo>
                      <a:pt x="114" y="1147"/>
                      <a:pt x="114" y="1146"/>
                      <a:pt x="114" y="1145"/>
                    </a:cubicBezTo>
                    <a:cubicBezTo>
                      <a:pt x="114" y="1145"/>
                      <a:pt x="114" y="1145"/>
                      <a:pt x="114" y="1144"/>
                    </a:cubicBezTo>
                    <a:cubicBezTo>
                      <a:pt x="114" y="1143"/>
                      <a:pt x="114" y="1143"/>
                      <a:pt x="114" y="1143"/>
                    </a:cubicBezTo>
                    <a:cubicBezTo>
                      <a:pt x="114" y="1141"/>
                      <a:pt x="114" y="1139"/>
                      <a:pt x="114" y="1138"/>
                    </a:cubicBezTo>
                    <a:cubicBezTo>
                      <a:pt x="114" y="1138"/>
                      <a:pt x="114" y="1138"/>
                      <a:pt x="113" y="1138"/>
                    </a:cubicBezTo>
                    <a:cubicBezTo>
                      <a:pt x="113" y="1145"/>
                      <a:pt x="112" y="1152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60"/>
                      <a:pt x="112" y="1160"/>
                      <a:pt x="112" y="1160"/>
                    </a:cubicBezTo>
                    <a:cubicBezTo>
                      <a:pt x="112" y="1152"/>
                      <a:pt x="112" y="1145"/>
                      <a:pt x="113" y="1138"/>
                    </a:cubicBezTo>
                    <a:cubicBezTo>
                      <a:pt x="113" y="1138"/>
                      <a:pt x="113" y="1138"/>
                      <a:pt x="113" y="1138"/>
                    </a:cubicBezTo>
                    <a:cubicBezTo>
                      <a:pt x="113" y="1137"/>
                      <a:pt x="112" y="1137"/>
                      <a:pt x="113" y="1136"/>
                    </a:cubicBezTo>
                    <a:cubicBezTo>
                      <a:pt x="113" y="1136"/>
                      <a:pt x="113" y="1136"/>
                      <a:pt x="113" y="1136"/>
                    </a:cubicBezTo>
                    <a:cubicBezTo>
                      <a:pt x="113" y="1135"/>
                      <a:pt x="113" y="1134"/>
                      <a:pt x="113" y="1133"/>
                    </a:cubicBezTo>
                    <a:cubicBezTo>
                      <a:pt x="113" y="1132"/>
                      <a:pt x="113" y="1131"/>
                      <a:pt x="113" y="1130"/>
                    </a:cubicBezTo>
                    <a:cubicBezTo>
                      <a:pt x="113" y="1130"/>
                      <a:pt x="113" y="1130"/>
                      <a:pt x="113" y="1130"/>
                    </a:cubicBezTo>
                    <a:cubicBezTo>
                      <a:pt x="113" y="1130"/>
                      <a:pt x="113" y="1129"/>
                      <a:pt x="113" y="1128"/>
                    </a:cubicBezTo>
                    <a:cubicBezTo>
                      <a:pt x="113" y="1128"/>
                      <a:pt x="113" y="1128"/>
                      <a:pt x="113" y="1128"/>
                    </a:cubicBezTo>
                    <a:cubicBezTo>
                      <a:pt x="114" y="1125"/>
                      <a:pt x="114" y="1125"/>
                      <a:pt x="114" y="1125"/>
                    </a:cubicBezTo>
                    <a:cubicBezTo>
                      <a:pt x="114" y="1118"/>
                      <a:pt x="115" y="1111"/>
                      <a:pt x="115" y="1104"/>
                    </a:cubicBezTo>
                    <a:cubicBezTo>
                      <a:pt x="115" y="1104"/>
                      <a:pt x="115" y="1104"/>
                      <a:pt x="115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04"/>
                      <a:pt x="116" y="1104"/>
                      <a:pt x="116" y="1104"/>
                    </a:cubicBezTo>
                    <a:cubicBezTo>
                      <a:pt x="116" y="1111"/>
                      <a:pt x="115" y="1118"/>
                      <a:pt x="114" y="1125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4" y="1128"/>
                      <a:pt x="114" y="1128"/>
                      <a:pt x="114" y="1128"/>
                    </a:cubicBezTo>
                    <a:cubicBezTo>
                      <a:pt x="115" y="1129"/>
                      <a:pt x="114" y="1127"/>
                      <a:pt x="115" y="1127"/>
                    </a:cubicBezTo>
                    <a:cubicBezTo>
                      <a:pt x="116" y="1119"/>
                      <a:pt x="116" y="1112"/>
                      <a:pt x="117" y="1103"/>
                    </a:cubicBezTo>
                    <a:cubicBezTo>
                      <a:pt x="118" y="1100"/>
                      <a:pt x="117" y="1098"/>
                      <a:pt x="118" y="1095"/>
                    </a:cubicBezTo>
                    <a:cubicBezTo>
                      <a:pt x="118" y="1093"/>
                      <a:pt x="118" y="1091"/>
                      <a:pt x="118" y="1089"/>
                    </a:cubicBezTo>
                    <a:cubicBezTo>
                      <a:pt x="118" y="1089"/>
                      <a:pt x="119" y="1089"/>
                      <a:pt x="119" y="1088"/>
                    </a:cubicBezTo>
                    <a:cubicBezTo>
                      <a:pt x="119" y="1088"/>
                      <a:pt x="118" y="1087"/>
                      <a:pt x="118" y="1086"/>
                    </a:cubicBezTo>
                    <a:cubicBezTo>
                      <a:pt x="118" y="1086"/>
                      <a:pt x="119" y="1084"/>
                      <a:pt x="118" y="1083"/>
                    </a:cubicBezTo>
                    <a:cubicBezTo>
                      <a:pt x="119" y="1081"/>
                      <a:pt x="119" y="1079"/>
                      <a:pt x="119" y="1077"/>
                    </a:cubicBezTo>
                    <a:cubicBezTo>
                      <a:pt x="119" y="1077"/>
                      <a:pt x="119" y="1077"/>
                      <a:pt x="120" y="1076"/>
                    </a:cubicBezTo>
                    <a:cubicBezTo>
                      <a:pt x="118" y="1073"/>
                      <a:pt x="121" y="1069"/>
                      <a:pt x="119" y="1065"/>
                    </a:cubicBezTo>
                    <a:cubicBezTo>
                      <a:pt x="120" y="1062"/>
                      <a:pt x="120" y="1059"/>
                      <a:pt x="119" y="1055"/>
                    </a:cubicBezTo>
                    <a:cubicBezTo>
                      <a:pt x="121" y="1044"/>
                      <a:pt x="119" y="1033"/>
                      <a:pt x="120" y="1021"/>
                    </a:cubicBezTo>
                    <a:cubicBezTo>
                      <a:pt x="120" y="1021"/>
                      <a:pt x="120" y="1021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0"/>
                      <a:pt x="120" y="1020"/>
                      <a:pt x="120" y="1020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1"/>
                      <a:pt x="120" y="1021"/>
                    </a:cubicBezTo>
                    <a:cubicBezTo>
                      <a:pt x="120" y="1021"/>
                      <a:pt x="120" y="1022"/>
                      <a:pt x="121" y="1022"/>
                    </a:cubicBezTo>
                    <a:cubicBezTo>
                      <a:pt x="121" y="1021"/>
                      <a:pt x="121" y="1021"/>
                      <a:pt x="120" y="1020"/>
                    </a:cubicBezTo>
                    <a:cubicBezTo>
                      <a:pt x="121" y="1020"/>
                      <a:pt x="121" y="1017"/>
                      <a:pt x="121" y="1016"/>
                    </a:cubicBezTo>
                    <a:cubicBezTo>
                      <a:pt x="121" y="1016"/>
                      <a:pt x="121" y="1016"/>
                      <a:pt x="121" y="1016"/>
                    </a:cubicBezTo>
                    <a:cubicBezTo>
                      <a:pt x="121" y="1016"/>
                      <a:pt x="121" y="1017"/>
                      <a:pt x="121" y="1017"/>
                    </a:cubicBezTo>
                    <a:cubicBezTo>
                      <a:pt x="121" y="1018"/>
                      <a:pt x="121" y="1018"/>
                      <a:pt x="120" y="1018"/>
                    </a:cubicBezTo>
                    <a:cubicBezTo>
                      <a:pt x="121" y="1019"/>
                      <a:pt x="120" y="1019"/>
                      <a:pt x="120" y="1019"/>
                    </a:cubicBezTo>
                    <a:cubicBezTo>
                      <a:pt x="120" y="1019"/>
                      <a:pt x="120" y="1018"/>
                      <a:pt x="120" y="1018"/>
                    </a:cubicBezTo>
                    <a:cubicBezTo>
                      <a:pt x="120" y="1018"/>
                      <a:pt x="120" y="1018"/>
                      <a:pt x="120" y="1017"/>
                    </a:cubicBezTo>
                    <a:cubicBezTo>
                      <a:pt x="120" y="1017"/>
                      <a:pt x="120" y="1016"/>
                      <a:pt x="120" y="1016"/>
                    </a:cubicBezTo>
                    <a:cubicBezTo>
                      <a:pt x="120" y="1016"/>
                      <a:pt x="120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1" y="1015"/>
                      <a:pt x="121" y="1015"/>
                      <a:pt x="121" y="1015"/>
                    </a:cubicBezTo>
                    <a:cubicBezTo>
                      <a:pt x="122" y="1013"/>
                      <a:pt x="121" y="1013"/>
                      <a:pt x="120" y="1012"/>
                    </a:cubicBezTo>
                    <a:cubicBezTo>
                      <a:pt x="120" y="1012"/>
                      <a:pt x="121" y="1011"/>
                      <a:pt x="120" y="1011"/>
                    </a:cubicBezTo>
                    <a:cubicBezTo>
                      <a:pt x="121" y="1011"/>
                      <a:pt x="121" y="1011"/>
                      <a:pt x="121" y="1012"/>
                    </a:cubicBezTo>
                    <a:cubicBezTo>
                      <a:pt x="122" y="1008"/>
                      <a:pt x="121" y="1005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ubicBezTo>
                      <a:pt x="120" y="1002"/>
                      <a:pt x="120" y="1002"/>
                      <a:pt x="120" y="1001"/>
                    </a:cubicBezTo>
                    <a:cubicBezTo>
                      <a:pt x="120" y="1001"/>
                      <a:pt x="120" y="1001"/>
                      <a:pt x="121" y="1001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1000"/>
                      <a:pt x="121" y="1000"/>
                    </a:cubicBezTo>
                    <a:cubicBezTo>
                      <a:pt x="121" y="1000"/>
                      <a:pt x="121" y="999"/>
                      <a:pt x="121" y="999"/>
                    </a:cubicBezTo>
                    <a:cubicBezTo>
                      <a:pt x="121" y="992"/>
                      <a:pt x="122" y="985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0" y="980"/>
                      <a:pt x="120" y="981"/>
                      <a:pt x="120" y="983"/>
                    </a:cubicBezTo>
                    <a:cubicBezTo>
                      <a:pt x="120" y="984"/>
                      <a:pt x="120" y="984"/>
                      <a:pt x="120" y="985"/>
                    </a:cubicBezTo>
                    <a:cubicBezTo>
                      <a:pt x="120" y="986"/>
                      <a:pt x="119" y="987"/>
                      <a:pt x="119" y="988"/>
                    </a:cubicBezTo>
                    <a:cubicBezTo>
                      <a:pt x="119" y="993"/>
                      <a:pt x="119" y="999"/>
                      <a:pt x="119" y="1005"/>
                    </a:cubicBezTo>
                    <a:cubicBezTo>
                      <a:pt x="119" y="1006"/>
                      <a:pt x="118" y="1006"/>
                      <a:pt x="118" y="1007"/>
                    </a:cubicBezTo>
                    <a:cubicBezTo>
                      <a:pt x="119" y="1007"/>
                      <a:pt x="119" y="1007"/>
                      <a:pt x="119" y="1008"/>
                    </a:cubicBezTo>
                    <a:cubicBezTo>
                      <a:pt x="118" y="1009"/>
                      <a:pt x="119" y="1010"/>
                      <a:pt x="118" y="1011"/>
                    </a:cubicBezTo>
                    <a:cubicBezTo>
                      <a:pt x="119" y="1012"/>
                      <a:pt x="119" y="1012"/>
                      <a:pt x="119" y="1013"/>
                    </a:cubicBezTo>
                    <a:cubicBezTo>
                      <a:pt x="118" y="1016"/>
                      <a:pt x="119" y="1018"/>
                      <a:pt x="118" y="1021"/>
                    </a:cubicBezTo>
                    <a:cubicBezTo>
                      <a:pt x="119" y="1024"/>
                      <a:pt x="118" y="1027"/>
                      <a:pt x="118" y="1030"/>
                    </a:cubicBezTo>
                    <a:cubicBezTo>
                      <a:pt x="117" y="1031"/>
                      <a:pt x="118" y="1031"/>
                      <a:pt x="118" y="1032"/>
                    </a:cubicBezTo>
                    <a:cubicBezTo>
                      <a:pt x="118" y="1032"/>
                      <a:pt x="117" y="1032"/>
                      <a:pt x="117" y="1033"/>
                    </a:cubicBezTo>
                    <a:cubicBezTo>
                      <a:pt x="117" y="1035"/>
                      <a:pt x="116" y="1039"/>
                      <a:pt x="117" y="1041"/>
                    </a:cubicBezTo>
                    <a:cubicBezTo>
                      <a:pt x="118" y="1040"/>
                      <a:pt x="118" y="1038"/>
                      <a:pt x="117" y="1037"/>
                    </a:cubicBezTo>
                    <a:cubicBezTo>
                      <a:pt x="117" y="1036"/>
                      <a:pt x="117" y="1035"/>
                      <a:pt x="117" y="1034"/>
                    </a:cubicBezTo>
                    <a:cubicBezTo>
                      <a:pt x="117" y="1034"/>
                      <a:pt x="117" y="1034"/>
                      <a:pt x="117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4"/>
                      <a:pt x="118" y="1034"/>
                      <a:pt x="118" y="1034"/>
                    </a:cubicBezTo>
                    <a:cubicBezTo>
                      <a:pt x="118" y="1035"/>
                      <a:pt x="118" y="1036"/>
                      <a:pt x="118" y="1037"/>
                    </a:cubicBezTo>
                    <a:cubicBezTo>
                      <a:pt x="118" y="1038"/>
                      <a:pt x="118" y="1040"/>
                      <a:pt x="118" y="1041"/>
                    </a:cubicBezTo>
                    <a:cubicBezTo>
                      <a:pt x="118" y="1042"/>
                      <a:pt x="119" y="1042"/>
                      <a:pt x="118" y="1043"/>
                    </a:cubicBezTo>
                    <a:cubicBezTo>
                      <a:pt x="118" y="1043"/>
                      <a:pt x="118" y="1044"/>
                      <a:pt x="118" y="1045"/>
                    </a:cubicBezTo>
                    <a:cubicBezTo>
                      <a:pt x="118" y="1045"/>
                      <a:pt x="118" y="1046"/>
                      <a:pt x="118" y="1047"/>
                    </a:cubicBezTo>
                    <a:cubicBezTo>
                      <a:pt x="118" y="1047"/>
                      <a:pt x="118" y="1047"/>
                      <a:pt x="118" y="1047"/>
                    </a:cubicBezTo>
                    <a:cubicBezTo>
                      <a:pt x="118" y="1047"/>
                      <a:pt x="117" y="1047"/>
                      <a:pt x="117" y="1047"/>
                    </a:cubicBezTo>
                    <a:cubicBezTo>
                      <a:pt x="118" y="1046"/>
                      <a:pt x="117" y="1046"/>
                      <a:pt x="117" y="1045"/>
                    </a:cubicBezTo>
                    <a:cubicBezTo>
                      <a:pt x="117" y="1044"/>
                      <a:pt x="117" y="1043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7" y="1042"/>
                      <a:pt x="117" y="1042"/>
                      <a:pt x="117" y="1042"/>
                    </a:cubicBezTo>
                    <a:cubicBezTo>
                      <a:pt x="116" y="1043"/>
                      <a:pt x="117" y="1044"/>
                      <a:pt x="117" y="1045"/>
                    </a:cubicBezTo>
                    <a:cubicBezTo>
                      <a:pt x="116" y="1045"/>
                      <a:pt x="116" y="1046"/>
                      <a:pt x="116" y="1046"/>
                    </a:cubicBezTo>
                    <a:cubicBezTo>
                      <a:pt x="115" y="1049"/>
                      <a:pt x="115" y="1051"/>
                      <a:pt x="114" y="1053"/>
                    </a:cubicBezTo>
                    <a:cubicBezTo>
                      <a:pt x="115" y="1055"/>
                      <a:pt x="115" y="1058"/>
                      <a:pt x="114" y="1060"/>
                    </a:cubicBezTo>
                    <a:cubicBezTo>
                      <a:pt x="114" y="1061"/>
                      <a:pt x="115" y="1061"/>
                      <a:pt x="115" y="1062"/>
                    </a:cubicBezTo>
                    <a:cubicBezTo>
                      <a:pt x="114" y="1064"/>
                      <a:pt x="115" y="1066"/>
                      <a:pt x="114" y="1068"/>
                    </a:cubicBezTo>
                    <a:cubicBezTo>
                      <a:pt x="115" y="1071"/>
                      <a:pt x="114" y="1073"/>
                      <a:pt x="114" y="1075"/>
                    </a:cubicBezTo>
                    <a:cubicBezTo>
                      <a:pt x="114" y="1081"/>
                      <a:pt x="114" y="1087"/>
                      <a:pt x="114" y="1092"/>
                    </a:cubicBezTo>
                    <a:cubicBezTo>
                      <a:pt x="113" y="1095"/>
                      <a:pt x="114" y="1097"/>
                      <a:pt x="113" y="1099"/>
                    </a:cubicBezTo>
                    <a:cubicBezTo>
                      <a:pt x="113" y="1099"/>
                      <a:pt x="113" y="1100"/>
                      <a:pt x="113" y="1101"/>
                    </a:cubicBezTo>
                    <a:cubicBezTo>
                      <a:pt x="113" y="1103"/>
                      <a:pt x="113" y="1106"/>
                      <a:pt x="113" y="1108"/>
                    </a:cubicBezTo>
                    <a:cubicBezTo>
                      <a:pt x="113" y="1109"/>
                      <a:pt x="112" y="1110"/>
                      <a:pt x="112" y="1111"/>
                    </a:cubicBezTo>
                    <a:cubicBezTo>
                      <a:pt x="112" y="1113"/>
                      <a:pt x="112" y="1115"/>
                      <a:pt x="112" y="1117"/>
                    </a:cubicBezTo>
                    <a:cubicBezTo>
                      <a:pt x="112" y="1118"/>
                      <a:pt x="111" y="1120"/>
                      <a:pt x="111" y="1121"/>
                    </a:cubicBezTo>
                    <a:cubicBezTo>
                      <a:pt x="111" y="1122"/>
                      <a:pt x="111" y="1123"/>
                      <a:pt x="111" y="1124"/>
                    </a:cubicBezTo>
                    <a:cubicBezTo>
                      <a:pt x="111" y="1124"/>
                      <a:pt x="111" y="1125"/>
                      <a:pt x="111" y="1126"/>
                    </a:cubicBezTo>
                    <a:cubicBezTo>
                      <a:pt x="110" y="1132"/>
                      <a:pt x="110" y="1138"/>
                      <a:pt x="109" y="1143"/>
                    </a:cubicBezTo>
                    <a:cubicBezTo>
                      <a:pt x="109" y="1144"/>
                      <a:pt x="109" y="1145"/>
                      <a:pt x="109" y="1145"/>
                    </a:cubicBezTo>
                    <a:cubicBezTo>
                      <a:pt x="109" y="1145"/>
                      <a:pt x="110" y="1146"/>
                      <a:pt x="110" y="1145"/>
                    </a:cubicBezTo>
                    <a:cubicBezTo>
                      <a:pt x="110" y="1149"/>
                      <a:pt x="109" y="1153"/>
                      <a:pt x="109" y="1156"/>
                    </a:cubicBezTo>
                    <a:cubicBezTo>
                      <a:pt x="107" y="1157"/>
                      <a:pt x="107" y="1159"/>
                      <a:pt x="107" y="1159"/>
                    </a:cubicBezTo>
                    <a:cubicBezTo>
                      <a:pt x="106" y="1157"/>
                      <a:pt x="105" y="1157"/>
                      <a:pt x="105" y="1155"/>
                    </a:cubicBezTo>
                    <a:cubicBezTo>
                      <a:pt x="104" y="1157"/>
                      <a:pt x="103" y="1160"/>
                      <a:pt x="101" y="1163"/>
                    </a:cubicBezTo>
                    <a:cubicBezTo>
                      <a:pt x="99" y="1162"/>
                      <a:pt x="100" y="1161"/>
                      <a:pt x="99" y="1160"/>
                    </a:cubicBezTo>
                    <a:cubicBezTo>
                      <a:pt x="98" y="1159"/>
                      <a:pt x="98" y="1159"/>
                      <a:pt x="97" y="1158"/>
                    </a:cubicBezTo>
                    <a:cubicBezTo>
                      <a:pt x="97" y="1157"/>
                      <a:pt x="97" y="1157"/>
                      <a:pt x="97" y="1156"/>
                    </a:cubicBezTo>
                    <a:cubicBezTo>
                      <a:pt x="97" y="1154"/>
                      <a:pt x="97" y="1152"/>
                      <a:pt x="97" y="1149"/>
                    </a:cubicBezTo>
                    <a:cubicBezTo>
                      <a:pt x="97" y="1148"/>
                      <a:pt x="96" y="1146"/>
                      <a:pt x="96" y="1145"/>
                    </a:cubicBezTo>
                    <a:cubicBezTo>
                      <a:pt x="96" y="1139"/>
                      <a:pt x="97" y="1132"/>
                      <a:pt x="97" y="1126"/>
                    </a:cubicBezTo>
                    <a:cubicBezTo>
                      <a:pt x="98" y="1123"/>
                      <a:pt x="98" y="1119"/>
                      <a:pt x="98" y="1116"/>
                    </a:cubicBezTo>
                    <a:cubicBezTo>
                      <a:pt x="97" y="1115"/>
                      <a:pt x="97" y="1115"/>
                      <a:pt x="96" y="1114"/>
                    </a:cubicBezTo>
                    <a:cubicBezTo>
                      <a:pt x="97" y="1113"/>
                      <a:pt x="97" y="1113"/>
                      <a:pt x="97" y="1113"/>
                    </a:cubicBezTo>
                    <a:cubicBezTo>
                      <a:pt x="95" y="1109"/>
                      <a:pt x="98" y="1104"/>
                      <a:pt x="97" y="1099"/>
                    </a:cubicBezTo>
                    <a:cubicBezTo>
                      <a:pt x="94" y="1102"/>
                      <a:pt x="94" y="1106"/>
                      <a:pt x="93" y="1110"/>
                    </a:cubicBezTo>
                    <a:cubicBezTo>
                      <a:pt x="93" y="1114"/>
                      <a:pt x="92" y="1117"/>
                      <a:pt x="92" y="1121"/>
                    </a:cubicBezTo>
                    <a:cubicBezTo>
                      <a:pt x="91" y="1124"/>
                      <a:pt x="90" y="1126"/>
                      <a:pt x="90" y="1129"/>
                    </a:cubicBezTo>
                    <a:cubicBezTo>
                      <a:pt x="88" y="1130"/>
                      <a:pt x="88" y="1132"/>
                      <a:pt x="87" y="1133"/>
                    </a:cubicBezTo>
                    <a:cubicBezTo>
                      <a:pt x="86" y="1134"/>
                      <a:pt x="85" y="1137"/>
                      <a:pt x="83" y="1136"/>
                    </a:cubicBezTo>
                    <a:cubicBezTo>
                      <a:pt x="82" y="1138"/>
                      <a:pt x="80" y="1139"/>
                      <a:pt x="81" y="1141"/>
                    </a:cubicBezTo>
                    <a:cubicBezTo>
                      <a:pt x="80" y="1141"/>
                      <a:pt x="81" y="1140"/>
                      <a:pt x="80" y="1140"/>
                    </a:cubicBezTo>
                    <a:cubicBezTo>
                      <a:pt x="79" y="1141"/>
                      <a:pt x="77" y="1143"/>
                      <a:pt x="76" y="1143"/>
                    </a:cubicBezTo>
                    <a:cubicBezTo>
                      <a:pt x="75" y="1143"/>
                      <a:pt x="76" y="1147"/>
                      <a:pt x="75" y="1146"/>
                    </a:cubicBezTo>
                    <a:cubicBezTo>
                      <a:pt x="75" y="1147"/>
                      <a:pt x="76" y="1149"/>
                      <a:pt x="74" y="1150"/>
                    </a:cubicBezTo>
                    <a:cubicBezTo>
                      <a:pt x="75" y="1150"/>
                      <a:pt x="75" y="1150"/>
                      <a:pt x="75" y="1149"/>
                    </a:cubicBezTo>
                    <a:cubicBezTo>
                      <a:pt x="76" y="1150"/>
                      <a:pt x="75" y="1154"/>
                      <a:pt x="77" y="1153"/>
                    </a:cubicBezTo>
                    <a:cubicBezTo>
                      <a:pt x="75" y="1154"/>
                      <a:pt x="76" y="1154"/>
                      <a:pt x="77" y="1156"/>
                    </a:cubicBezTo>
                    <a:cubicBezTo>
                      <a:pt x="77" y="1156"/>
                      <a:pt x="76" y="1156"/>
                      <a:pt x="76" y="1156"/>
                    </a:cubicBezTo>
                    <a:cubicBezTo>
                      <a:pt x="76" y="1157"/>
                      <a:pt x="77" y="1158"/>
                      <a:pt x="77" y="1159"/>
                    </a:cubicBezTo>
                    <a:cubicBezTo>
                      <a:pt x="77" y="1161"/>
                      <a:pt x="76" y="1162"/>
                      <a:pt x="76" y="1164"/>
                    </a:cubicBezTo>
                    <a:cubicBezTo>
                      <a:pt x="75" y="1164"/>
                      <a:pt x="76" y="1165"/>
                      <a:pt x="75" y="1166"/>
                    </a:cubicBezTo>
                    <a:cubicBezTo>
                      <a:pt x="73" y="1164"/>
                      <a:pt x="73" y="1163"/>
                      <a:pt x="73" y="1162"/>
                    </a:cubicBezTo>
                    <a:cubicBezTo>
                      <a:pt x="72" y="1163"/>
                      <a:pt x="72" y="1163"/>
                      <a:pt x="72" y="1164"/>
                    </a:cubicBezTo>
                    <a:cubicBezTo>
                      <a:pt x="71" y="1165"/>
                      <a:pt x="71" y="1166"/>
                      <a:pt x="70" y="1166"/>
                    </a:cubicBezTo>
                    <a:cubicBezTo>
                      <a:pt x="69" y="1164"/>
                      <a:pt x="68" y="1162"/>
                      <a:pt x="69" y="1160"/>
                    </a:cubicBezTo>
                    <a:cubicBezTo>
                      <a:pt x="68" y="1155"/>
                      <a:pt x="69" y="1150"/>
                      <a:pt x="69" y="1146"/>
                    </a:cubicBezTo>
                    <a:cubicBezTo>
                      <a:pt x="64" y="1146"/>
                      <a:pt x="66" y="1152"/>
                      <a:pt x="65" y="1155"/>
                    </a:cubicBezTo>
                    <a:cubicBezTo>
                      <a:pt x="67" y="1158"/>
                      <a:pt x="66" y="1162"/>
                      <a:pt x="66" y="1166"/>
                    </a:cubicBezTo>
                    <a:cubicBezTo>
                      <a:pt x="66" y="1167"/>
                      <a:pt x="67" y="1168"/>
                      <a:pt x="66" y="1169"/>
                    </a:cubicBezTo>
                    <a:cubicBezTo>
                      <a:pt x="65" y="1168"/>
                      <a:pt x="66" y="1168"/>
                      <a:pt x="65" y="1168"/>
                    </a:cubicBezTo>
                    <a:cubicBezTo>
                      <a:pt x="64" y="1170"/>
                      <a:pt x="67" y="1173"/>
                      <a:pt x="63" y="1176"/>
                    </a:cubicBezTo>
                    <a:cubicBezTo>
                      <a:pt x="61" y="1174"/>
                      <a:pt x="61" y="1171"/>
                      <a:pt x="61" y="1168"/>
                    </a:cubicBezTo>
                    <a:cubicBezTo>
                      <a:pt x="60" y="1169"/>
                      <a:pt x="61" y="1169"/>
                      <a:pt x="60" y="1170"/>
                    </a:cubicBezTo>
                    <a:cubicBezTo>
                      <a:pt x="58" y="1162"/>
                      <a:pt x="60" y="1155"/>
                      <a:pt x="59" y="1148"/>
                    </a:cubicBezTo>
                    <a:cubicBezTo>
                      <a:pt x="57" y="1147"/>
                      <a:pt x="56" y="1148"/>
                      <a:pt x="54" y="1148"/>
                    </a:cubicBezTo>
                    <a:cubicBezTo>
                      <a:pt x="52" y="1147"/>
                      <a:pt x="50" y="1147"/>
                      <a:pt x="48" y="1147"/>
                    </a:cubicBezTo>
                    <a:cubicBezTo>
                      <a:pt x="48" y="1146"/>
                      <a:pt x="48" y="1147"/>
                      <a:pt x="47" y="1147"/>
                    </a:cubicBezTo>
                    <a:cubicBezTo>
                      <a:pt x="47" y="1146"/>
                      <a:pt x="46" y="1146"/>
                      <a:pt x="46" y="1146"/>
                    </a:cubicBezTo>
                    <a:cubicBezTo>
                      <a:pt x="45" y="1147"/>
                      <a:pt x="45" y="1148"/>
                      <a:pt x="46" y="1149"/>
                    </a:cubicBezTo>
                    <a:cubicBezTo>
                      <a:pt x="45" y="1156"/>
                      <a:pt x="45" y="1162"/>
                      <a:pt x="45" y="1168"/>
                    </a:cubicBezTo>
                    <a:cubicBezTo>
                      <a:pt x="46" y="1169"/>
                      <a:pt x="46" y="1170"/>
                      <a:pt x="45" y="1170"/>
                    </a:cubicBezTo>
                    <a:cubicBezTo>
                      <a:pt x="46" y="1171"/>
                      <a:pt x="46" y="1172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3"/>
                      <a:pt x="46" y="1173"/>
                      <a:pt x="46" y="1173"/>
                    </a:cubicBezTo>
                    <a:cubicBezTo>
                      <a:pt x="46" y="1174"/>
                      <a:pt x="46" y="1174"/>
                      <a:pt x="46" y="1175"/>
                    </a:cubicBezTo>
                    <a:cubicBezTo>
                      <a:pt x="46" y="1175"/>
                      <a:pt x="46" y="1175"/>
                      <a:pt x="46" y="1175"/>
                    </a:cubicBezTo>
                    <a:cubicBezTo>
                      <a:pt x="45" y="1175"/>
                      <a:pt x="45" y="1175"/>
                      <a:pt x="45" y="1175"/>
                    </a:cubicBezTo>
                    <a:cubicBezTo>
                      <a:pt x="45" y="1174"/>
                      <a:pt x="45" y="1174"/>
                      <a:pt x="45" y="1173"/>
                    </a:cubicBezTo>
                    <a:cubicBezTo>
                      <a:pt x="45" y="1173"/>
                      <a:pt x="45" y="1173"/>
                      <a:pt x="45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2" y="1175"/>
                      <a:pt x="45" y="1178"/>
                      <a:pt x="42" y="1181"/>
                    </a:cubicBezTo>
                    <a:cubicBezTo>
                      <a:pt x="42" y="1180"/>
                      <a:pt x="42" y="1179"/>
                      <a:pt x="40" y="1179"/>
                    </a:cubicBezTo>
                    <a:cubicBezTo>
                      <a:pt x="39" y="1179"/>
                      <a:pt x="40" y="1179"/>
                      <a:pt x="39" y="1180"/>
                    </a:cubicBezTo>
                    <a:cubicBezTo>
                      <a:pt x="38" y="1178"/>
                      <a:pt x="37" y="1178"/>
                      <a:pt x="36" y="1176"/>
                    </a:cubicBezTo>
                    <a:cubicBezTo>
                      <a:pt x="36" y="1177"/>
                      <a:pt x="36" y="1179"/>
                      <a:pt x="36" y="1180"/>
                    </a:cubicBezTo>
                    <a:cubicBezTo>
                      <a:pt x="33" y="1181"/>
                      <a:pt x="34" y="1176"/>
                      <a:pt x="32" y="1175"/>
                    </a:cubicBezTo>
                    <a:cubicBezTo>
                      <a:pt x="33" y="1174"/>
                      <a:pt x="31" y="1174"/>
                      <a:pt x="33" y="1173"/>
                    </a:cubicBezTo>
                    <a:cubicBezTo>
                      <a:pt x="32" y="1172"/>
                      <a:pt x="32" y="1172"/>
                      <a:pt x="31" y="1171"/>
                    </a:cubicBezTo>
                    <a:cubicBezTo>
                      <a:pt x="30" y="1168"/>
                      <a:pt x="30" y="1165"/>
                      <a:pt x="30" y="1162"/>
                    </a:cubicBezTo>
                    <a:cubicBezTo>
                      <a:pt x="30" y="1159"/>
                      <a:pt x="30" y="1157"/>
                      <a:pt x="30" y="1155"/>
                    </a:cubicBezTo>
                    <a:cubicBezTo>
                      <a:pt x="30" y="1154"/>
                      <a:pt x="30" y="1152"/>
                      <a:pt x="30" y="1151"/>
                    </a:cubicBezTo>
                    <a:cubicBezTo>
                      <a:pt x="30" y="1151"/>
                      <a:pt x="31" y="1150"/>
                      <a:pt x="31" y="1149"/>
                    </a:cubicBezTo>
                    <a:cubicBezTo>
                      <a:pt x="30" y="1145"/>
                      <a:pt x="30" y="1141"/>
                      <a:pt x="31" y="1137"/>
                    </a:cubicBezTo>
                    <a:cubicBezTo>
                      <a:pt x="28" y="1133"/>
                      <a:pt x="25" y="1128"/>
                      <a:pt x="24" y="1124"/>
                    </a:cubicBezTo>
                    <a:cubicBezTo>
                      <a:pt x="23" y="1123"/>
                      <a:pt x="22" y="1124"/>
                      <a:pt x="21" y="1123"/>
                    </a:cubicBezTo>
                    <a:cubicBezTo>
                      <a:pt x="22" y="1122"/>
                      <a:pt x="22" y="1122"/>
                      <a:pt x="23" y="1121"/>
                    </a:cubicBezTo>
                    <a:cubicBezTo>
                      <a:pt x="23" y="1119"/>
                      <a:pt x="23" y="1117"/>
                      <a:pt x="22" y="1115"/>
                    </a:cubicBezTo>
                    <a:cubicBezTo>
                      <a:pt x="22" y="1113"/>
                      <a:pt x="20" y="1114"/>
                      <a:pt x="20" y="1113"/>
                    </a:cubicBezTo>
                    <a:cubicBezTo>
                      <a:pt x="20" y="1112"/>
                      <a:pt x="21" y="1112"/>
                      <a:pt x="22" y="1111"/>
                    </a:cubicBezTo>
                    <a:cubicBezTo>
                      <a:pt x="22" y="1109"/>
                      <a:pt x="23" y="1106"/>
                      <a:pt x="23" y="1103"/>
                    </a:cubicBezTo>
                    <a:cubicBezTo>
                      <a:pt x="23" y="1100"/>
                      <a:pt x="23" y="1096"/>
                      <a:pt x="23" y="1092"/>
                    </a:cubicBezTo>
                    <a:cubicBezTo>
                      <a:pt x="23" y="1090"/>
                      <a:pt x="22" y="1089"/>
                      <a:pt x="21" y="1087"/>
                    </a:cubicBezTo>
                    <a:cubicBezTo>
                      <a:pt x="20" y="1083"/>
                      <a:pt x="18" y="1081"/>
                      <a:pt x="18" y="1077"/>
                    </a:cubicBezTo>
                    <a:cubicBezTo>
                      <a:pt x="18" y="1077"/>
                      <a:pt x="18" y="1076"/>
                      <a:pt x="18" y="1076"/>
                    </a:cubicBezTo>
                    <a:cubicBezTo>
                      <a:pt x="18" y="1074"/>
                      <a:pt x="17" y="1073"/>
                      <a:pt x="19" y="1072"/>
                    </a:cubicBezTo>
                    <a:cubicBezTo>
                      <a:pt x="17" y="1068"/>
                      <a:pt x="18" y="1065"/>
                      <a:pt x="17" y="1061"/>
                    </a:cubicBezTo>
                    <a:cubicBezTo>
                      <a:pt x="17" y="1061"/>
                      <a:pt x="17" y="1060"/>
                      <a:pt x="18" y="1060"/>
                    </a:cubicBezTo>
                    <a:cubicBezTo>
                      <a:pt x="17" y="1058"/>
                      <a:pt x="18" y="1056"/>
                      <a:pt x="17" y="1054"/>
                    </a:cubicBezTo>
                    <a:cubicBezTo>
                      <a:pt x="17" y="1053"/>
                      <a:pt x="17" y="1053"/>
                      <a:pt x="17" y="1052"/>
                    </a:cubicBezTo>
                    <a:cubicBezTo>
                      <a:pt x="17" y="1051"/>
                      <a:pt x="17" y="1050"/>
                      <a:pt x="17" y="1049"/>
                    </a:cubicBezTo>
                    <a:cubicBezTo>
                      <a:pt x="17" y="1049"/>
                      <a:pt x="17" y="1049"/>
                      <a:pt x="17" y="1049"/>
                    </a:cubicBezTo>
                    <a:cubicBezTo>
                      <a:pt x="17" y="1048"/>
                      <a:pt x="17" y="1048"/>
                      <a:pt x="17" y="1048"/>
                    </a:cubicBezTo>
                    <a:cubicBezTo>
                      <a:pt x="17" y="1046"/>
                      <a:pt x="17" y="1045"/>
                      <a:pt x="17" y="1043"/>
                    </a:cubicBezTo>
                    <a:cubicBezTo>
                      <a:pt x="17" y="1041"/>
                      <a:pt x="17" y="1040"/>
                      <a:pt x="18" y="1039"/>
                    </a:cubicBezTo>
                    <a:cubicBezTo>
                      <a:pt x="17" y="1037"/>
                      <a:pt x="17" y="1034"/>
                      <a:pt x="17" y="1032"/>
                    </a:cubicBezTo>
                    <a:cubicBezTo>
                      <a:pt x="18" y="1030"/>
                      <a:pt x="18" y="1027"/>
                      <a:pt x="17" y="1025"/>
                    </a:cubicBezTo>
                    <a:cubicBezTo>
                      <a:pt x="17" y="1023"/>
                      <a:pt x="17" y="1021"/>
                      <a:pt x="17" y="1019"/>
                    </a:cubicBezTo>
                    <a:cubicBezTo>
                      <a:pt x="17" y="1018"/>
                      <a:pt x="17" y="1018"/>
                      <a:pt x="18" y="1017"/>
                    </a:cubicBezTo>
                    <a:cubicBezTo>
                      <a:pt x="16" y="1014"/>
                      <a:pt x="18" y="1010"/>
                      <a:pt x="17" y="1007"/>
                    </a:cubicBezTo>
                    <a:cubicBezTo>
                      <a:pt x="17" y="1006"/>
                      <a:pt x="17" y="1006"/>
                      <a:pt x="18" y="1005"/>
                    </a:cubicBezTo>
                    <a:cubicBezTo>
                      <a:pt x="17" y="1005"/>
                      <a:pt x="17" y="1004"/>
                      <a:pt x="17" y="1004"/>
                    </a:cubicBezTo>
                    <a:cubicBezTo>
                      <a:pt x="18" y="1002"/>
                      <a:pt x="17" y="1000"/>
                      <a:pt x="18" y="998"/>
                    </a:cubicBezTo>
                    <a:cubicBezTo>
                      <a:pt x="17" y="996"/>
                      <a:pt x="17" y="994"/>
                      <a:pt x="17" y="992"/>
                    </a:cubicBezTo>
                    <a:cubicBezTo>
                      <a:pt x="17" y="991"/>
                      <a:pt x="17" y="990"/>
                      <a:pt x="17" y="989"/>
                    </a:cubicBezTo>
                    <a:cubicBezTo>
                      <a:pt x="17" y="989"/>
                      <a:pt x="18" y="988"/>
                      <a:pt x="18" y="988"/>
                    </a:cubicBezTo>
                    <a:cubicBezTo>
                      <a:pt x="18" y="988"/>
                      <a:pt x="17" y="987"/>
                      <a:pt x="17" y="987"/>
                    </a:cubicBezTo>
                    <a:cubicBezTo>
                      <a:pt x="17" y="987"/>
                      <a:pt x="18" y="986"/>
                      <a:pt x="17" y="986"/>
                    </a:cubicBezTo>
                    <a:cubicBezTo>
                      <a:pt x="17" y="986"/>
                      <a:pt x="17" y="985"/>
                      <a:pt x="17" y="985"/>
                    </a:cubicBezTo>
                    <a:cubicBezTo>
                      <a:pt x="17" y="982"/>
                      <a:pt x="18" y="980"/>
                      <a:pt x="18" y="977"/>
                    </a:cubicBezTo>
                    <a:cubicBezTo>
                      <a:pt x="17" y="974"/>
                      <a:pt x="17" y="972"/>
                      <a:pt x="18" y="969"/>
                    </a:cubicBezTo>
                    <a:cubicBezTo>
                      <a:pt x="17" y="968"/>
                      <a:pt x="18" y="968"/>
                      <a:pt x="17" y="967"/>
                    </a:cubicBezTo>
                    <a:cubicBezTo>
                      <a:pt x="19" y="963"/>
                      <a:pt x="17" y="959"/>
                      <a:pt x="18" y="956"/>
                    </a:cubicBezTo>
                    <a:cubicBezTo>
                      <a:pt x="17" y="954"/>
                      <a:pt x="17" y="952"/>
                      <a:pt x="18" y="950"/>
                    </a:cubicBezTo>
                    <a:cubicBezTo>
                      <a:pt x="18" y="949"/>
                      <a:pt x="18" y="947"/>
                      <a:pt x="17" y="946"/>
                    </a:cubicBezTo>
                    <a:cubicBezTo>
                      <a:pt x="19" y="943"/>
                      <a:pt x="17" y="939"/>
                      <a:pt x="18" y="936"/>
                    </a:cubicBezTo>
                    <a:cubicBezTo>
                      <a:pt x="18" y="933"/>
                      <a:pt x="17" y="931"/>
                      <a:pt x="18" y="929"/>
                    </a:cubicBezTo>
                    <a:cubicBezTo>
                      <a:pt x="18" y="924"/>
                      <a:pt x="18" y="919"/>
                      <a:pt x="18" y="914"/>
                    </a:cubicBezTo>
                    <a:cubicBezTo>
                      <a:pt x="18" y="914"/>
                      <a:pt x="18" y="913"/>
                      <a:pt x="18" y="913"/>
                    </a:cubicBezTo>
                    <a:cubicBezTo>
                      <a:pt x="18" y="909"/>
                      <a:pt x="17" y="906"/>
                      <a:pt x="19" y="902"/>
                    </a:cubicBezTo>
                    <a:cubicBezTo>
                      <a:pt x="17" y="900"/>
                      <a:pt x="19" y="899"/>
                      <a:pt x="18" y="897"/>
                    </a:cubicBezTo>
                    <a:cubicBezTo>
                      <a:pt x="18" y="897"/>
                      <a:pt x="18" y="896"/>
                      <a:pt x="18" y="896"/>
                    </a:cubicBezTo>
                    <a:cubicBezTo>
                      <a:pt x="17" y="895"/>
                      <a:pt x="18" y="893"/>
                      <a:pt x="18" y="892"/>
                    </a:cubicBezTo>
                    <a:cubicBezTo>
                      <a:pt x="18" y="890"/>
                      <a:pt x="18" y="889"/>
                      <a:pt x="18" y="888"/>
                    </a:cubicBezTo>
                    <a:cubicBezTo>
                      <a:pt x="19" y="884"/>
                      <a:pt x="18" y="881"/>
                      <a:pt x="18" y="878"/>
                    </a:cubicBezTo>
                    <a:cubicBezTo>
                      <a:pt x="18" y="876"/>
                      <a:pt x="18" y="875"/>
                      <a:pt x="18" y="873"/>
                    </a:cubicBezTo>
                    <a:cubicBezTo>
                      <a:pt x="18" y="871"/>
                      <a:pt x="17" y="868"/>
                      <a:pt x="18" y="865"/>
                    </a:cubicBezTo>
                    <a:cubicBezTo>
                      <a:pt x="18" y="863"/>
                      <a:pt x="18" y="862"/>
                      <a:pt x="18" y="860"/>
                    </a:cubicBezTo>
                    <a:cubicBezTo>
                      <a:pt x="18" y="859"/>
                      <a:pt x="17" y="858"/>
                      <a:pt x="17" y="857"/>
                    </a:cubicBezTo>
                    <a:cubicBezTo>
                      <a:pt x="17" y="856"/>
                      <a:pt x="18" y="855"/>
                      <a:pt x="18" y="854"/>
                    </a:cubicBezTo>
                    <a:cubicBezTo>
                      <a:pt x="18" y="853"/>
                      <a:pt x="18" y="853"/>
                      <a:pt x="17" y="852"/>
                    </a:cubicBezTo>
                    <a:cubicBezTo>
                      <a:pt x="17" y="851"/>
                      <a:pt x="18" y="850"/>
                      <a:pt x="18" y="849"/>
                    </a:cubicBezTo>
                    <a:cubicBezTo>
                      <a:pt x="18" y="841"/>
                      <a:pt x="17" y="832"/>
                      <a:pt x="17" y="824"/>
                    </a:cubicBezTo>
                    <a:cubicBezTo>
                      <a:pt x="17" y="821"/>
                      <a:pt x="17" y="817"/>
                      <a:pt x="17" y="814"/>
                    </a:cubicBezTo>
                    <a:cubicBezTo>
                      <a:pt x="17" y="811"/>
                      <a:pt x="16" y="808"/>
                      <a:pt x="17" y="805"/>
                    </a:cubicBezTo>
                    <a:cubicBezTo>
                      <a:pt x="16" y="800"/>
                      <a:pt x="16" y="796"/>
                      <a:pt x="16" y="791"/>
                    </a:cubicBezTo>
                    <a:cubicBezTo>
                      <a:pt x="16" y="790"/>
                      <a:pt x="16" y="788"/>
                      <a:pt x="16" y="787"/>
                    </a:cubicBezTo>
                    <a:cubicBezTo>
                      <a:pt x="15" y="786"/>
                      <a:pt x="15" y="784"/>
                      <a:pt x="15" y="782"/>
                    </a:cubicBezTo>
                    <a:cubicBezTo>
                      <a:pt x="15" y="781"/>
                      <a:pt x="15" y="780"/>
                      <a:pt x="15" y="779"/>
                    </a:cubicBezTo>
                    <a:cubicBezTo>
                      <a:pt x="15" y="776"/>
                      <a:pt x="14" y="772"/>
                      <a:pt x="15" y="768"/>
                    </a:cubicBezTo>
                    <a:cubicBezTo>
                      <a:pt x="14" y="768"/>
                      <a:pt x="14" y="767"/>
                      <a:pt x="14" y="767"/>
                    </a:cubicBezTo>
                    <a:cubicBezTo>
                      <a:pt x="14" y="752"/>
                      <a:pt x="12" y="737"/>
                      <a:pt x="11" y="721"/>
                    </a:cubicBezTo>
                    <a:cubicBezTo>
                      <a:pt x="11" y="719"/>
                      <a:pt x="11" y="716"/>
                      <a:pt x="10" y="714"/>
                    </a:cubicBezTo>
                    <a:cubicBezTo>
                      <a:pt x="10" y="705"/>
                      <a:pt x="10" y="696"/>
                      <a:pt x="10" y="688"/>
                    </a:cubicBezTo>
                    <a:cubicBezTo>
                      <a:pt x="10" y="685"/>
                      <a:pt x="9" y="681"/>
                      <a:pt x="9" y="678"/>
                    </a:cubicBezTo>
                    <a:cubicBezTo>
                      <a:pt x="10" y="664"/>
                      <a:pt x="9" y="649"/>
                      <a:pt x="8" y="634"/>
                    </a:cubicBezTo>
                    <a:cubicBezTo>
                      <a:pt x="8" y="632"/>
                      <a:pt x="8" y="631"/>
                      <a:pt x="8" y="629"/>
                    </a:cubicBezTo>
                    <a:cubicBezTo>
                      <a:pt x="7" y="618"/>
                      <a:pt x="7" y="605"/>
                      <a:pt x="6" y="594"/>
                    </a:cubicBezTo>
                    <a:cubicBezTo>
                      <a:pt x="6" y="593"/>
                      <a:pt x="6" y="593"/>
                      <a:pt x="7" y="593"/>
                    </a:cubicBezTo>
                    <a:cubicBezTo>
                      <a:pt x="7" y="589"/>
                      <a:pt x="6" y="584"/>
                      <a:pt x="8" y="580"/>
                    </a:cubicBezTo>
                    <a:cubicBezTo>
                      <a:pt x="7" y="566"/>
                      <a:pt x="7" y="552"/>
                      <a:pt x="6" y="539"/>
                    </a:cubicBezTo>
                    <a:cubicBezTo>
                      <a:pt x="9" y="535"/>
                      <a:pt x="6" y="532"/>
                      <a:pt x="8" y="529"/>
                    </a:cubicBezTo>
                    <a:cubicBezTo>
                      <a:pt x="7" y="525"/>
                      <a:pt x="9" y="522"/>
                      <a:pt x="7" y="518"/>
                    </a:cubicBezTo>
                    <a:cubicBezTo>
                      <a:pt x="7" y="517"/>
                      <a:pt x="7" y="516"/>
                      <a:pt x="7" y="515"/>
                    </a:cubicBezTo>
                    <a:cubicBezTo>
                      <a:pt x="7" y="514"/>
                      <a:pt x="7" y="514"/>
                      <a:pt x="7" y="513"/>
                    </a:cubicBezTo>
                    <a:cubicBezTo>
                      <a:pt x="7" y="511"/>
                      <a:pt x="7" y="508"/>
                      <a:pt x="7" y="506"/>
                    </a:cubicBezTo>
                    <a:cubicBezTo>
                      <a:pt x="7" y="504"/>
                      <a:pt x="6" y="501"/>
                      <a:pt x="7" y="499"/>
                    </a:cubicBezTo>
                    <a:cubicBezTo>
                      <a:pt x="6" y="496"/>
                      <a:pt x="7" y="493"/>
                      <a:pt x="7" y="490"/>
                    </a:cubicBezTo>
                    <a:cubicBezTo>
                      <a:pt x="7" y="489"/>
                      <a:pt x="6" y="489"/>
                      <a:pt x="6" y="488"/>
                    </a:cubicBezTo>
                    <a:cubicBezTo>
                      <a:pt x="6" y="486"/>
                      <a:pt x="6" y="482"/>
                      <a:pt x="6" y="479"/>
                    </a:cubicBezTo>
                    <a:cubicBezTo>
                      <a:pt x="6" y="477"/>
                      <a:pt x="6" y="476"/>
                      <a:pt x="7" y="474"/>
                    </a:cubicBezTo>
                    <a:cubicBezTo>
                      <a:pt x="5" y="473"/>
                      <a:pt x="6" y="472"/>
                      <a:pt x="5" y="472"/>
                    </a:cubicBezTo>
                    <a:cubicBezTo>
                      <a:pt x="6" y="471"/>
                      <a:pt x="5" y="470"/>
                      <a:pt x="5" y="469"/>
                    </a:cubicBezTo>
                    <a:cubicBezTo>
                      <a:pt x="5" y="468"/>
                      <a:pt x="6" y="467"/>
                      <a:pt x="6" y="466"/>
                    </a:cubicBezTo>
                    <a:cubicBezTo>
                      <a:pt x="6" y="465"/>
                      <a:pt x="5" y="465"/>
                      <a:pt x="5" y="464"/>
                    </a:cubicBezTo>
                    <a:cubicBezTo>
                      <a:pt x="5" y="463"/>
                      <a:pt x="6" y="462"/>
                      <a:pt x="6" y="461"/>
                    </a:cubicBezTo>
                    <a:cubicBezTo>
                      <a:pt x="6" y="459"/>
                      <a:pt x="5" y="457"/>
                      <a:pt x="5" y="454"/>
                    </a:cubicBezTo>
                    <a:cubicBezTo>
                      <a:pt x="5" y="454"/>
                      <a:pt x="5" y="453"/>
                      <a:pt x="5" y="453"/>
                    </a:cubicBezTo>
                    <a:cubicBezTo>
                      <a:pt x="5" y="450"/>
                      <a:pt x="4" y="446"/>
                      <a:pt x="5" y="444"/>
                    </a:cubicBezTo>
                    <a:cubicBezTo>
                      <a:pt x="5" y="438"/>
                      <a:pt x="4" y="433"/>
                      <a:pt x="4" y="427"/>
                    </a:cubicBezTo>
                    <a:cubicBezTo>
                      <a:pt x="4" y="425"/>
                      <a:pt x="5" y="423"/>
                      <a:pt x="4" y="421"/>
                    </a:cubicBezTo>
                    <a:cubicBezTo>
                      <a:pt x="4" y="418"/>
                      <a:pt x="4" y="416"/>
                      <a:pt x="4" y="413"/>
                    </a:cubicBezTo>
                    <a:cubicBezTo>
                      <a:pt x="4" y="412"/>
                      <a:pt x="3" y="411"/>
                      <a:pt x="3" y="410"/>
                    </a:cubicBezTo>
                    <a:cubicBezTo>
                      <a:pt x="3" y="408"/>
                      <a:pt x="4" y="405"/>
                      <a:pt x="3" y="402"/>
                    </a:cubicBezTo>
                    <a:cubicBezTo>
                      <a:pt x="3" y="401"/>
                      <a:pt x="3" y="401"/>
                      <a:pt x="3" y="400"/>
                    </a:cubicBezTo>
                    <a:cubicBezTo>
                      <a:pt x="3" y="398"/>
                      <a:pt x="3" y="396"/>
                      <a:pt x="3" y="394"/>
                    </a:cubicBezTo>
                    <a:cubicBezTo>
                      <a:pt x="2" y="390"/>
                      <a:pt x="3" y="387"/>
                      <a:pt x="2" y="384"/>
                    </a:cubicBezTo>
                    <a:cubicBezTo>
                      <a:pt x="2" y="384"/>
                      <a:pt x="2" y="383"/>
                      <a:pt x="3" y="383"/>
                    </a:cubicBezTo>
                    <a:cubicBezTo>
                      <a:pt x="2" y="380"/>
                      <a:pt x="3" y="378"/>
                      <a:pt x="2" y="375"/>
                    </a:cubicBezTo>
                    <a:cubicBezTo>
                      <a:pt x="3" y="372"/>
                      <a:pt x="1" y="368"/>
                      <a:pt x="2" y="364"/>
                    </a:cubicBezTo>
                    <a:cubicBezTo>
                      <a:pt x="2" y="364"/>
                      <a:pt x="2" y="363"/>
                      <a:pt x="1" y="362"/>
                    </a:cubicBezTo>
                    <a:cubicBezTo>
                      <a:pt x="2" y="355"/>
                      <a:pt x="1" y="348"/>
                      <a:pt x="2" y="341"/>
                    </a:cubicBezTo>
                    <a:cubicBezTo>
                      <a:pt x="1" y="340"/>
                      <a:pt x="2" y="340"/>
                      <a:pt x="1" y="339"/>
                    </a:cubicBezTo>
                    <a:cubicBezTo>
                      <a:pt x="1" y="334"/>
                      <a:pt x="2" y="329"/>
                      <a:pt x="1" y="323"/>
                    </a:cubicBezTo>
                    <a:cubicBezTo>
                      <a:pt x="2" y="319"/>
                      <a:pt x="0" y="315"/>
                      <a:pt x="1" y="311"/>
                    </a:cubicBezTo>
                    <a:cubicBezTo>
                      <a:pt x="0" y="303"/>
                      <a:pt x="2" y="295"/>
                      <a:pt x="0" y="287"/>
                    </a:cubicBezTo>
                    <a:cubicBezTo>
                      <a:pt x="1" y="286"/>
                      <a:pt x="1" y="284"/>
                      <a:pt x="1" y="282"/>
                    </a:cubicBezTo>
                    <a:cubicBezTo>
                      <a:pt x="1" y="278"/>
                      <a:pt x="1" y="272"/>
                      <a:pt x="1" y="267"/>
                    </a:cubicBezTo>
                    <a:cubicBezTo>
                      <a:pt x="1" y="265"/>
                      <a:pt x="1" y="263"/>
                      <a:pt x="1" y="261"/>
                    </a:cubicBezTo>
                    <a:cubicBezTo>
                      <a:pt x="1" y="260"/>
                      <a:pt x="1" y="259"/>
                      <a:pt x="1" y="258"/>
                    </a:cubicBezTo>
                    <a:cubicBezTo>
                      <a:pt x="3" y="256"/>
                      <a:pt x="4" y="255"/>
                      <a:pt x="5" y="253"/>
                    </a:cubicBezTo>
                    <a:cubicBezTo>
                      <a:pt x="5" y="251"/>
                      <a:pt x="4" y="249"/>
                      <a:pt x="4" y="246"/>
                    </a:cubicBezTo>
                    <a:cubicBezTo>
                      <a:pt x="4" y="243"/>
                      <a:pt x="6" y="240"/>
                      <a:pt x="5" y="237"/>
                    </a:cubicBezTo>
                    <a:cubicBezTo>
                      <a:pt x="6" y="235"/>
                      <a:pt x="4" y="232"/>
                      <a:pt x="6" y="230"/>
                    </a:cubicBezTo>
                    <a:cubicBezTo>
                      <a:pt x="5" y="221"/>
                      <a:pt x="6" y="213"/>
                      <a:pt x="6" y="204"/>
                    </a:cubicBezTo>
                    <a:cubicBezTo>
                      <a:pt x="6" y="201"/>
                      <a:pt x="6" y="198"/>
                      <a:pt x="6" y="195"/>
                    </a:cubicBezTo>
                    <a:cubicBezTo>
                      <a:pt x="6" y="194"/>
                      <a:pt x="6" y="193"/>
                      <a:pt x="6" y="192"/>
                    </a:cubicBezTo>
                    <a:cubicBezTo>
                      <a:pt x="6" y="191"/>
                      <a:pt x="7" y="189"/>
                      <a:pt x="7" y="188"/>
                    </a:cubicBezTo>
                    <a:cubicBezTo>
                      <a:pt x="7" y="185"/>
                      <a:pt x="7" y="182"/>
                      <a:pt x="6" y="180"/>
                    </a:cubicBezTo>
                    <a:cubicBezTo>
                      <a:pt x="7" y="179"/>
                      <a:pt x="6" y="179"/>
                      <a:pt x="7" y="178"/>
                    </a:cubicBezTo>
                    <a:cubicBezTo>
                      <a:pt x="6" y="173"/>
                      <a:pt x="8" y="167"/>
                      <a:pt x="8" y="162"/>
                    </a:cubicBezTo>
                    <a:cubicBezTo>
                      <a:pt x="10" y="158"/>
                      <a:pt x="8" y="154"/>
                      <a:pt x="9" y="151"/>
                    </a:cubicBezTo>
                    <a:close/>
                    <a:moveTo>
                      <a:pt x="45" y="1171"/>
                    </a:moveTo>
                    <a:cubicBezTo>
                      <a:pt x="45" y="1171"/>
                      <a:pt x="45" y="1171"/>
                      <a:pt x="45" y="1171"/>
                    </a:cubicBezTo>
                    <a:cubicBezTo>
                      <a:pt x="45" y="1171"/>
                      <a:pt x="44" y="1171"/>
                      <a:pt x="44" y="1171"/>
                    </a:cubicBezTo>
                    <a:cubicBezTo>
                      <a:pt x="44" y="1171"/>
                      <a:pt x="45" y="1171"/>
                      <a:pt x="44" y="1172"/>
                    </a:cubicBezTo>
                    <a:cubicBezTo>
                      <a:pt x="44" y="1172"/>
                      <a:pt x="44" y="1172"/>
                      <a:pt x="44" y="1172"/>
                    </a:cubicBezTo>
                    <a:cubicBezTo>
                      <a:pt x="45" y="1172"/>
                      <a:pt x="45" y="1172"/>
                      <a:pt x="45" y="1172"/>
                    </a:cubicBezTo>
                    <a:cubicBezTo>
                      <a:pt x="45" y="1171"/>
                      <a:pt x="45" y="1171"/>
                      <a:pt x="45" y="1171"/>
                    </a:cubicBezTo>
                    <a:close/>
                    <a:moveTo>
                      <a:pt x="62" y="1152"/>
                    </a:moveTo>
                    <a:cubicBezTo>
                      <a:pt x="62" y="1152"/>
                      <a:pt x="62" y="1153"/>
                      <a:pt x="62" y="1153"/>
                    </a:cubicBezTo>
                    <a:cubicBezTo>
                      <a:pt x="62" y="1152"/>
                      <a:pt x="62" y="1152"/>
                      <a:pt x="62" y="1152"/>
                    </a:cubicBezTo>
                    <a:close/>
                    <a:moveTo>
                      <a:pt x="72" y="1157"/>
                    </a:moveTo>
                    <a:cubicBezTo>
                      <a:pt x="73" y="1157"/>
                      <a:pt x="72" y="1158"/>
                      <a:pt x="73" y="1158"/>
                    </a:cubicBezTo>
                    <a:cubicBezTo>
                      <a:pt x="74" y="1157"/>
                      <a:pt x="73" y="1157"/>
                      <a:pt x="72" y="1157"/>
                    </a:cubicBezTo>
                    <a:close/>
                    <a:moveTo>
                      <a:pt x="73" y="1144"/>
                    </a:moveTo>
                    <a:cubicBezTo>
                      <a:pt x="71" y="1147"/>
                      <a:pt x="73" y="1150"/>
                      <a:pt x="73" y="1153"/>
                    </a:cubicBezTo>
                    <a:cubicBezTo>
                      <a:pt x="74" y="1152"/>
                      <a:pt x="73" y="1150"/>
                      <a:pt x="73" y="1149"/>
                    </a:cubicBezTo>
                    <a:cubicBezTo>
                      <a:pt x="73" y="1149"/>
                      <a:pt x="73" y="1149"/>
                      <a:pt x="74" y="1148"/>
                    </a:cubicBezTo>
                    <a:cubicBezTo>
                      <a:pt x="73" y="1147"/>
                      <a:pt x="74" y="1144"/>
                      <a:pt x="73" y="1144"/>
                    </a:cubicBezTo>
                    <a:close/>
                    <a:moveTo>
                      <a:pt x="114" y="1130"/>
                    </a:moveTo>
                    <a:cubicBezTo>
                      <a:pt x="114" y="1130"/>
                      <a:pt x="114" y="1131"/>
                      <a:pt x="114" y="1131"/>
                    </a:cubicBezTo>
                    <a:cubicBezTo>
                      <a:pt x="114" y="1132"/>
                      <a:pt x="114" y="1133"/>
                      <a:pt x="114" y="1133"/>
                    </a:cubicBezTo>
                    <a:cubicBezTo>
                      <a:pt x="114" y="1134"/>
                      <a:pt x="114" y="1135"/>
                      <a:pt x="113" y="1136"/>
                    </a:cubicBezTo>
                    <a:cubicBezTo>
                      <a:pt x="114" y="1136"/>
                      <a:pt x="113" y="1137"/>
                      <a:pt x="114" y="1137"/>
                    </a:cubicBezTo>
                    <a:cubicBezTo>
                      <a:pt x="114" y="1135"/>
                      <a:pt x="115" y="1133"/>
                      <a:pt x="114" y="1130"/>
                    </a:cubicBezTo>
                    <a:close/>
                    <a:moveTo>
                      <a:pt x="121" y="1002"/>
                    </a:move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1" y="1001"/>
                      <a:pt x="121" y="1001"/>
                    </a:cubicBezTo>
                    <a:cubicBezTo>
                      <a:pt x="121" y="1001"/>
                      <a:pt x="120" y="1002"/>
                      <a:pt x="121" y="1002"/>
                    </a:cubicBezTo>
                    <a:cubicBezTo>
                      <a:pt x="121" y="1002"/>
                      <a:pt x="121" y="1002"/>
                      <a:pt x="121" y="1002"/>
                    </a:cubicBezTo>
                    <a:close/>
                    <a:moveTo>
                      <a:pt x="121" y="975"/>
                    </a:moveTo>
                    <a:cubicBezTo>
                      <a:pt x="121" y="976"/>
                      <a:pt x="121" y="977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8"/>
                      <a:pt x="121" y="978"/>
                    </a:cubicBezTo>
                    <a:cubicBezTo>
                      <a:pt x="121" y="978"/>
                      <a:pt x="121" y="977"/>
                      <a:pt x="121" y="977"/>
                    </a:cubicBezTo>
                    <a:cubicBezTo>
                      <a:pt x="121" y="977"/>
                      <a:pt x="121" y="977"/>
                      <a:pt x="122" y="976"/>
                    </a:cubicBezTo>
                    <a:cubicBezTo>
                      <a:pt x="121" y="976"/>
                      <a:pt x="122" y="974"/>
                      <a:pt x="121" y="975"/>
                    </a:cubicBezTo>
                    <a:close/>
                    <a:moveTo>
                      <a:pt x="129" y="883"/>
                    </a:moveTo>
                    <a:cubicBezTo>
                      <a:pt x="129" y="883"/>
                      <a:pt x="129" y="883"/>
                      <a:pt x="129" y="883"/>
                    </a:cubicBezTo>
                    <a:cubicBezTo>
                      <a:pt x="129" y="883"/>
                      <a:pt x="129" y="884"/>
                      <a:pt x="129" y="884"/>
                    </a:cubicBezTo>
                    <a:cubicBezTo>
                      <a:pt x="129" y="884"/>
                      <a:pt x="129" y="883"/>
                      <a:pt x="129" y="883"/>
                    </a:cubicBezTo>
                    <a:close/>
                    <a:moveTo>
                      <a:pt x="129" y="874"/>
                    </a:moveTo>
                    <a:cubicBezTo>
                      <a:pt x="129" y="875"/>
                      <a:pt x="129" y="877"/>
                      <a:pt x="129" y="878"/>
                    </a:cubicBezTo>
                    <a:cubicBezTo>
                      <a:pt x="129" y="878"/>
                      <a:pt x="129" y="878"/>
                      <a:pt x="129" y="878"/>
                    </a:cubicBezTo>
                    <a:cubicBezTo>
                      <a:pt x="129" y="877"/>
                      <a:pt x="129" y="876"/>
                      <a:pt x="129" y="875"/>
                    </a:cubicBezTo>
                    <a:cubicBezTo>
                      <a:pt x="129" y="875"/>
                      <a:pt x="129" y="875"/>
                      <a:pt x="129" y="874"/>
                    </a:cubicBezTo>
                    <a:close/>
                    <a:moveTo>
                      <a:pt x="129" y="861"/>
                    </a:move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9" y="861"/>
                      <a:pt x="129" y="861"/>
                    </a:cubicBezTo>
                    <a:cubicBezTo>
                      <a:pt x="129" y="861"/>
                      <a:pt x="128" y="864"/>
                      <a:pt x="129" y="863"/>
                    </a:cubicBezTo>
                    <a:cubicBezTo>
                      <a:pt x="129" y="862"/>
                      <a:pt x="129" y="862"/>
                      <a:pt x="129" y="861"/>
                    </a:cubicBezTo>
                    <a:close/>
                    <a:moveTo>
                      <a:pt x="129" y="858"/>
                    </a:moveTo>
                    <a:cubicBezTo>
                      <a:pt x="128" y="858"/>
                      <a:pt x="128" y="860"/>
                      <a:pt x="129" y="860"/>
                    </a:cubicBezTo>
                    <a:cubicBezTo>
                      <a:pt x="129" y="860"/>
                      <a:pt x="129" y="860"/>
                      <a:pt x="129" y="860"/>
                    </a:cubicBezTo>
                    <a:cubicBezTo>
                      <a:pt x="129" y="860"/>
                      <a:pt x="129" y="859"/>
                      <a:pt x="129" y="858"/>
                    </a:cubicBezTo>
                    <a:close/>
                    <a:moveTo>
                      <a:pt x="129" y="848"/>
                    </a:moveTo>
                    <a:cubicBezTo>
                      <a:pt x="129" y="848"/>
                      <a:pt x="129" y="848"/>
                      <a:pt x="128" y="848"/>
                    </a:cubicBezTo>
                    <a:cubicBezTo>
                      <a:pt x="128" y="848"/>
                      <a:pt x="128" y="848"/>
                      <a:pt x="128" y="848"/>
                    </a:cubicBezTo>
                    <a:cubicBezTo>
                      <a:pt x="129" y="850"/>
                      <a:pt x="128" y="852"/>
                      <a:pt x="129" y="852"/>
                    </a:cubicBezTo>
                    <a:cubicBezTo>
                      <a:pt x="129" y="852"/>
                      <a:pt x="129" y="852"/>
                      <a:pt x="129" y="852"/>
                    </a:cubicBezTo>
                    <a:cubicBezTo>
                      <a:pt x="129" y="851"/>
                      <a:pt x="129" y="850"/>
                      <a:pt x="129" y="849"/>
                    </a:cubicBezTo>
                    <a:cubicBezTo>
                      <a:pt x="129" y="849"/>
                      <a:pt x="129" y="848"/>
                      <a:pt x="129" y="848"/>
                    </a:cubicBezTo>
                    <a:close/>
                    <a:moveTo>
                      <a:pt x="128" y="846"/>
                    </a:moveTo>
                    <a:cubicBezTo>
                      <a:pt x="128" y="847"/>
                      <a:pt x="128" y="847"/>
                      <a:pt x="128" y="847"/>
                    </a:cubicBezTo>
                    <a:cubicBezTo>
                      <a:pt x="128" y="847"/>
                      <a:pt x="128" y="847"/>
                      <a:pt x="128" y="848"/>
                    </a:cubicBezTo>
                    <a:cubicBezTo>
                      <a:pt x="129" y="848"/>
                      <a:pt x="129" y="848"/>
                      <a:pt x="129" y="848"/>
                    </a:cubicBezTo>
                    <a:cubicBezTo>
                      <a:pt x="129" y="847"/>
                      <a:pt x="129" y="847"/>
                      <a:pt x="129" y="847"/>
                    </a:cubicBezTo>
                    <a:lnTo>
                      <a:pt x="128" y="846"/>
                    </a:lnTo>
                    <a:close/>
                    <a:moveTo>
                      <a:pt x="129" y="844"/>
                    </a:moveTo>
                    <a:cubicBezTo>
                      <a:pt x="129" y="844"/>
                      <a:pt x="129" y="844"/>
                      <a:pt x="129" y="844"/>
                    </a:cubicBezTo>
                    <a:cubicBezTo>
                      <a:pt x="128" y="844"/>
                      <a:pt x="128" y="845"/>
                      <a:pt x="129" y="846"/>
                    </a:cubicBezTo>
                    <a:cubicBezTo>
                      <a:pt x="129" y="846"/>
                      <a:pt x="129" y="846"/>
                      <a:pt x="129" y="846"/>
                    </a:cubicBezTo>
                    <a:cubicBezTo>
                      <a:pt x="129" y="846"/>
                      <a:pt x="129" y="845"/>
                      <a:pt x="129" y="845"/>
                    </a:cubicBezTo>
                    <a:cubicBezTo>
                      <a:pt x="129" y="845"/>
                      <a:pt x="129" y="845"/>
                      <a:pt x="129" y="844"/>
                    </a:cubicBezTo>
                    <a:close/>
                    <a:moveTo>
                      <a:pt x="116" y="1095"/>
                    </a:move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ubicBezTo>
                      <a:pt x="116" y="1097"/>
                      <a:pt x="116" y="1100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2"/>
                      <a:pt x="116" y="1102"/>
                      <a:pt x="116" y="1102"/>
                    </a:cubicBezTo>
                    <a:cubicBezTo>
                      <a:pt x="116" y="1100"/>
                      <a:pt x="117" y="1097"/>
                      <a:pt x="116" y="1095"/>
                    </a:cubicBezTo>
                    <a:cubicBezTo>
                      <a:pt x="116" y="1095"/>
                      <a:pt x="116" y="1095"/>
                      <a:pt x="116" y="1095"/>
                    </a:cubicBezTo>
                    <a:close/>
                    <a:moveTo>
                      <a:pt x="117" y="1076"/>
                    </a:move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6"/>
                    </a:cubicBezTo>
                    <a:cubicBezTo>
                      <a:pt x="117" y="1076"/>
                      <a:pt x="117" y="1076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7"/>
                      <a:pt x="117" y="1077"/>
                      <a:pt x="117" y="1077"/>
                    </a:cubicBezTo>
                    <a:cubicBezTo>
                      <a:pt x="117" y="1078"/>
                      <a:pt x="117" y="1077"/>
                      <a:pt x="117" y="1077"/>
                    </a:cubicBezTo>
                    <a:cubicBezTo>
                      <a:pt x="118" y="1077"/>
                      <a:pt x="117" y="1077"/>
                      <a:pt x="117" y="1077"/>
                    </a:cubicBezTo>
                    <a:cubicBezTo>
                      <a:pt x="117" y="1076"/>
                      <a:pt x="117" y="1076"/>
                      <a:pt x="117" y="1076"/>
                    </a:cubicBezTo>
                    <a:close/>
                    <a:moveTo>
                      <a:pt x="118" y="1068"/>
                    </a:moveTo>
                    <a:cubicBezTo>
                      <a:pt x="118" y="1068"/>
                      <a:pt x="118" y="1068"/>
                      <a:pt x="118" y="1068"/>
                    </a:cubicBezTo>
                    <a:cubicBezTo>
                      <a:pt x="118" y="1068"/>
                      <a:pt x="117" y="1068"/>
                      <a:pt x="117" y="1068"/>
                    </a:cubicBezTo>
                    <a:cubicBezTo>
                      <a:pt x="117" y="1068"/>
                      <a:pt x="117" y="1068"/>
                      <a:pt x="117" y="1068"/>
                    </a:cubicBezTo>
                    <a:cubicBezTo>
                      <a:pt x="117" y="1070"/>
                      <a:pt x="117" y="1072"/>
                      <a:pt x="117" y="1074"/>
                    </a:cubicBezTo>
                    <a:cubicBezTo>
                      <a:pt x="117" y="1074"/>
                      <a:pt x="117" y="1074"/>
                      <a:pt x="117" y="1074"/>
                    </a:cubicBezTo>
                    <a:cubicBezTo>
                      <a:pt x="118" y="1074"/>
                      <a:pt x="118" y="1074"/>
                      <a:pt x="118" y="1074"/>
                    </a:cubicBezTo>
                    <a:cubicBezTo>
                      <a:pt x="117" y="1072"/>
                      <a:pt x="117" y="1070"/>
                      <a:pt x="118" y="1068"/>
                    </a:cubicBezTo>
                    <a:close/>
                    <a:moveTo>
                      <a:pt x="118" y="1049"/>
                    </a:move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7" y="1050"/>
                    </a:cubicBezTo>
                    <a:cubicBezTo>
                      <a:pt x="117" y="1050"/>
                      <a:pt x="117" y="1050"/>
                      <a:pt x="118" y="1050"/>
                    </a:cubicBezTo>
                    <a:cubicBezTo>
                      <a:pt x="118" y="1050"/>
                      <a:pt x="118" y="1050"/>
                      <a:pt x="118" y="1050"/>
                    </a:cubicBezTo>
                    <a:cubicBezTo>
                      <a:pt x="118" y="1050"/>
                      <a:pt x="118" y="1049"/>
                      <a:pt x="118" y="1049"/>
                    </a:cubicBezTo>
                    <a:cubicBezTo>
                      <a:pt x="118" y="1049"/>
                      <a:pt x="118" y="1049"/>
                      <a:pt x="118" y="1049"/>
                    </a:cubicBezTo>
                    <a:close/>
                    <a:moveTo>
                      <a:pt x="162" y="958"/>
                    </a:moveTo>
                    <a:cubicBezTo>
                      <a:pt x="162" y="959"/>
                      <a:pt x="162" y="959"/>
                      <a:pt x="162" y="959"/>
                    </a:cubicBezTo>
                    <a:cubicBezTo>
                      <a:pt x="162" y="959"/>
                      <a:pt x="162" y="958"/>
                      <a:pt x="162" y="958"/>
                    </a:cubicBezTo>
                    <a:cubicBezTo>
                      <a:pt x="162" y="958"/>
                      <a:pt x="162" y="957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6"/>
                      <a:pt x="162" y="956"/>
                      <a:pt x="162" y="956"/>
                    </a:cubicBezTo>
                    <a:cubicBezTo>
                      <a:pt x="162" y="957"/>
                      <a:pt x="161" y="958"/>
                      <a:pt x="162" y="958"/>
                    </a:cubicBezTo>
                    <a:close/>
                    <a:moveTo>
                      <a:pt x="162" y="927"/>
                    </a:move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7"/>
                      <a:pt x="162" y="927"/>
                      <a:pt x="162" y="927"/>
                    </a:cubicBezTo>
                    <a:cubicBezTo>
                      <a:pt x="162" y="926"/>
                      <a:pt x="162" y="925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4"/>
                      <a:pt x="162" y="924"/>
                      <a:pt x="162" y="924"/>
                    </a:cubicBezTo>
                    <a:cubicBezTo>
                      <a:pt x="162" y="925"/>
                      <a:pt x="162" y="926"/>
                      <a:pt x="162" y="927"/>
                    </a:cubicBezTo>
                    <a:close/>
                    <a:moveTo>
                      <a:pt x="187" y="893"/>
                    </a:moveTo>
                    <a:cubicBezTo>
                      <a:pt x="186" y="894"/>
                      <a:pt x="187" y="894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5"/>
                      <a:pt x="187" y="895"/>
                      <a:pt x="187" y="895"/>
                    </a:cubicBezTo>
                    <a:cubicBezTo>
                      <a:pt x="187" y="894"/>
                      <a:pt x="187" y="894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ubicBezTo>
                      <a:pt x="187" y="893"/>
                      <a:pt x="187" y="893"/>
                      <a:pt x="187" y="893"/>
                    </a:cubicBezTo>
                    <a:close/>
                    <a:moveTo>
                      <a:pt x="186" y="866"/>
                    </a:moveTo>
                    <a:cubicBezTo>
                      <a:pt x="186" y="867"/>
                      <a:pt x="186" y="867"/>
                      <a:pt x="186" y="868"/>
                    </a:cubicBezTo>
                    <a:cubicBezTo>
                      <a:pt x="186" y="868"/>
                      <a:pt x="186" y="868"/>
                      <a:pt x="186" y="868"/>
                    </a:cubicBezTo>
                    <a:cubicBezTo>
                      <a:pt x="186" y="868"/>
                      <a:pt x="186" y="869"/>
                      <a:pt x="186" y="869"/>
                    </a:cubicBezTo>
                    <a:cubicBezTo>
                      <a:pt x="186" y="869"/>
                      <a:pt x="186" y="868"/>
                      <a:pt x="186" y="868"/>
                    </a:cubicBezTo>
                    <a:cubicBezTo>
                      <a:pt x="187" y="868"/>
                      <a:pt x="186" y="868"/>
                      <a:pt x="186" y="867"/>
                    </a:cubicBezTo>
                    <a:cubicBezTo>
                      <a:pt x="186" y="867"/>
                      <a:pt x="186" y="867"/>
                      <a:pt x="187" y="866"/>
                    </a:cubicBezTo>
                    <a:cubicBezTo>
                      <a:pt x="187" y="866"/>
                      <a:pt x="187" y="866"/>
                      <a:pt x="186" y="866"/>
                    </a:cubicBezTo>
                    <a:cubicBezTo>
                      <a:pt x="186" y="866"/>
                      <a:pt x="186" y="866"/>
                      <a:pt x="186" y="866"/>
                    </a:cubicBezTo>
                    <a:close/>
                    <a:moveTo>
                      <a:pt x="160" y="816"/>
                    </a:move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6"/>
                      <a:pt x="160" y="816"/>
                      <a:pt x="160" y="816"/>
                    </a:cubicBezTo>
                    <a:cubicBezTo>
                      <a:pt x="160" y="815"/>
                      <a:pt x="160" y="815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60" y="814"/>
                      <a:pt x="160" y="814"/>
                    </a:cubicBezTo>
                    <a:cubicBezTo>
                      <a:pt x="160" y="814"/>
                      <a:pt x="159" y="814"/>
                      <a:pt x="159" y="814"/>
                    </a:cubicBezTo>
                    <a:cubicBezTo>
                      <a:pt x="159" y="815"/>
                      <a:pt x="159" y="815"/>
                      <a:pt x="160" y="816"/>
                    </a:cubicBezTo>
                    <a:close/>
                    <a:moveTo>
                      <a:pt x="192" y="770"/>
                    </a:moveTo>
                    <a:cubicBezTo>
                      <a:pt x="192" y="770"/>
                      <a:pt x="192" y="770"/>
                      <a:pt x="191" y="770"/>
                    </a:cubicBezTo>
                    <a:cubicBezTo>
                      <a:pt x="191" y="771"/>
                      <a:pt x="191" y="771"/>
                      <a:pt x="191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2"/>
                      <a:pt x="192" y="772"/>
                    </a:cubicBezTo>
                    <a:cubicBezTo>
                      <a:pt x="192" y="772"/>
                      <a:pt x="192" y="772"/>
                      <a:pt x="192" y="772"/>
                    </a:cubicBezTo>
                    <a:cubicBezTo>
                      <a:pt x="191" y="773"/>
                      <a:pt x="191" y="775"/>
                      <a:pt x="192" y="775"/>
                    </a:cubicBezTo>
                    <a:cubicBezTo>
                      <a:pt x="192" y="775"/>
                      <a:pt x="192" y="775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3" y="777"/>
                      <a:pt x="193" y="777"/>
                      <a:pt x="192" y="777"/>
                    </a:cubicBezTo>
                    <a:cubicBezTo>
                      <a:pt x="192" y="777"/>
                      <a:pt x="192" y="777"/>
                      <a:pt x="192" y="777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2" y="776"/>
                      <a:pt x="192" y="776"/>
                      <a:pt x="192" y="775"/>
                    </a:cubicBezTo>
                    <a:cubicBezTo>
                      <a:pt x="192" y="776"/>
                      <a:pt x="192" y="776"/>
                      <a:pt x="192" y="776"/>
                    </a:cubicBezTo>
                    <a:cubicBezTo>
                      <a:pt x="193" y="776"/>
                      <a:pt x="193" y="776"/>
                      <a:pt x="193" y="775"/>
                    </a:cubicBezTo>
                    <a:cubicBezTo>
                      <a:pt x="192" y="774"/>
                      <a:pt x="193" y="773"/>
                      <a:pt x="192" y="772"/>
                    </a:cubicBezTo>
                    <a:cubicBezTo>
                      <a:pt x="192" y="772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1"/>
                      <a:pt x="192" y="771"/>
                    </a:cubicBezTo>
                    <a:cubicBezTo>
                      <a:pt x="192" y="771"/>
                      <a:pt x="192" y="770"/>
                      <a:pt x="192" y="770"/>
                    </a:cubicBezTo>
                    <a:close/>
                    <a:moveTo>
                      <a:pt x="188" y="688"/>
                    </a:moveTo>
                    <a:cubicBezTo>
                      <a:pt x="188" y="688"/>
                      <a:pt x="188" y="688"/>
                      <a:pt x="188" y="688"/>
                    </a:cubicBezTo>
                    <a:cubicBezTo>
                      <a:pt x="188" y="690"/>
                      <a:pt x="188" y="691"/>
                      <a:pt x="188" y="693"/>
                    </a:cubicBezTo>
                    <a:cubicBezTo>
                      <a:pt x="188" y="694"/>
                      <a:pt x="188" y="696"/>
                      <a:pt x="189" y="698"/>
                    </a:cubicBezTo>
                    <a:cubicBezTo>
                      <a:pt x="189" y="701"/>
                      <a:pt x="188" y="704"/>
                      <a:pt x="190" y="707"/>
                    </a:cubicBezTo>
                    <a:cubicBezTo>
                      <a:pt x="189" y="708"/>
                      <a:pt x="189" y="710"/>
                      <a:pt x="190" y="712"/>
                    </a:cubicBezTo>
                    <a:cubicBezTo>
                      <a:pt x="189" y="712"/>
                      <a:pt x="190" y="713"/>
                      <a:pt x="189" y="714"/>
                    </a:cubicBezTo>
                    <a:cubicBezTo>
                      <a:pt x="190" y="717"/>
                      <a:pt x="190" y="720"/>
                      <a:pt x="190" y="724"/>
                    </a:cubicBezTo>
                    <a:cubicBezTo>
                      <a:pt x="190" y="724"/>
                      <a:pt x="190" y="725"/>
                      <a:pt x="190" y="725"/>
                    </a:cubicBezTo>
                    <a:cubicBezTo>
                      <a:pt x="190" y="725"/>
                      <a:pt x="190" y="725"/>
                      <a:pt x="191" y="726"/>
                    </a:cubicBezTo>
                    <a:cubicBezTo>
                      <a:pt x="191" y="728"/>
                      <a:pt x="190" y="730"/>
                      <a:pt x="191" y="732"/>
                    </a:cubicBezTo>
                    <a:cubicBezTo>
                      <a:pt x="190" y="735"/>
                      <a:pt x="192" y="739"/>
                      <a:pt x="191" y="742"/>
                    </a:cubicBezTo>
                    <a:cubicBezTo>
                      <a:pt x="192" y="743"/>
                      <a:pt x="191" y="743"/>
                      <a:pt x="192" y="743"/>
                    </a:cubicBezTo>
                    <a:cubicBezTo>
                      <a:pt x="191" y="746"/>
                      <a:pt x="192" y="748"/>
                      <a:pt x="191" y="751"/>
                    </a:cubicBezTo>
                    <a:cubicBezTo>
                      <a:pt x="192" y="753"/>
                      <a:pt x="191" y="756"/>
                      <a:pt x="192" y="758"/>
                    </a:cubicBezTo>
                    <a:cubicBezTo>
                      <a:pt x="191" y="760"/>
                      <a:pt x="192" y="762"/>
                      <a:pt x="192" y="763"/>
                    </a:cubicBezTo>
                    <a:cubicBezTo>
                      <a:pt x="192" y="763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5"/>
                    </a:cubicBezTo>
                    <a:cubicBezTo>
                      <a:pt x="192" y="765"/>
                      <a:pt x="192" y="765"/>
                      <a:pt x="193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2" y="766"/>
                    </a:cubicBezTo>
                    <a:cubicBezTo>
                      <a:pt x="192" y="766"/>
                      <a:pt x="192" y="766"/>
                      <a:pt x="191" y="766"/>
                    </a:cubicBezTo>
                    <a:cubicBezTo>
                      <a:pt x="192" y="766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7"/>
                    </a:cubicBezTo>
                    <a:cubicBezTo>
                      <a:pt x="192" y="767"/>
                      <a:pt x="192" y="767"/>
                      <a:pt x="192" y="768"/>
                    </a:cubicBezTo>
                    <a:cubicBezTo>
                      <a:pt x="192" y="768"/>
                      <a:pt x="192" y="768"/>
                      <a:pt x="192" y="768"/>
                    </a:cubicBezTo>
                    <a:cubicBezTo>
                      <a:pt x="192" y="768"/>
                      <a:pt x="192" y="769"/>
                      <a:pt x="192" y="769"/>
                    </a:cubicBezTo>
                    <a:cubicBezTo>
                      <a:pt x="192" y="769"/>
                      <a:pt x="192" y="769"/>
                      <a:pt x="192" y="769"/>
                    </a:cubicBezTo>
                    <a:cubicBezTo>
                      <a:pt x="192" y="770"/>
                      <a:pt x="192" y="770"/>
                      <a:pt x="192" y="770"/>
                    </a:cubicBezTo>
                    <a:cubicBezTo>
                      <a:pt x="191" y="769"/>
                      <a:pt x="191" y="769"/>
                      <a:pt x="191" y="768"/>
                    </a:cubicBezTo>
                    <a:cubicBezTo>
                      <a:pt x="191" y="768"/>
                      <a:pt x="191" y="768"/>
                      <a:pt x="191" y="767"/>
                    </a:cubicBezTo>
                    <a:cubicBezTo>
                      <a:pt x="191" y="767"/>
                      <a:pt x="191" y="767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6"/>
                      <a:pt x="191" y="766"/>
                      <a:pt x="191" y="766"/>
                    </a:cubicBezTo>
                    <a:cubicBezTo>
                      <a:pt x="191" y="765"/>
                      <a:pt x="191" y="765"/>
                      <a:pt x="191" y="765"/>
                    </a:cubicBezTo>
                    <a:cubicBezTo>
                      <a:pt x="191" y="765"/>
                      <a:pt x="190" y="764"/>
                      <a:pt x="190" y="764"/>
                    </a:cubicBezTo>
                    <a:cubicBezTo>
                      <a:pt x="190" y="764"/>
                      <a:pt x="190" y="764"/>
                      <a:pt x="191" y="764"/>
                    </a:cubicBezTo>
                    <a:cubicBezTo>
                      <a:pt x="190" y="761"/>
                      <a:pt x="191" y="759"/>
                      <a:pt x="189" y="756"/>
                    </a:cubicBezTo>
                    <a:cubicBezTo>
                      <a:pt x="190" y="756"/>
                      <a:pt x="190" y="756"/>
                      <a:pt x="190" y="755"/>
                    </a:cubicBezTo>
                    <a:cubicBezTo>
                      <a:pt x="189" y="754"/>
                      <a:pt x="190" y="753"/>
                      <a:pt x="189" y="752"/>
                    </a:cubicBezTo>
                    <a:cubicBezTo>
                      <a:pt x="189" y="752"/>
                      <a:pt x="189" y="751"/>
                      <a:pt x="190" y="751"/>
                    </a:cubicBezTo>
                    <a:cubicBezTo>
                      <a:pt x="189" y="750"/>
                      <a:pt x="189" y="749"/>
                      <a:pt x="189" y="749"/>
                    </a:cubicBezTo>
                    <a:cubicBezTo>
                      <a:pt x="189" y="747"/>
                      <a:pt x="189" y="746"/>
                      <a:pt x="189" y="745"/>
                    </a:cubicBezTo>
                    <a:cubicBezTo>
                      <a:pt x="189" y="745"/>
                      <a:pt x="189" y="744"/>
                      <a:pt x="189" y="743"/>
                    </a:cubicBezTo>
                    <a:cubicBezTo>
                      <a:pt x="189" y="743"/>
                      <a:pt x="189" y="742"/>
                      <a:pt x="189" y="742"/>
                    </a:cubicBezTo>
                    <a:cubicBezTo>
                      <a:pt x="188" y="739"/>
                      <a:pt x="189" y="737"/>
                      <a:pt x="188" y="734"/>
                    </a:cubicBezTo>
                    <a:cubicBezTo>
                      <a:pt x="189" y="734"/>
                      <a:pt x="188" y="733"/>
                      <a:pt x="189" y="733"/>
                    </a:cubicBezTo>
                    <a:cubicBezTo>
                      <a:pt x="188" y="731"/>
                      <a:pt x="188" y="729"/>
                      <a:pt x="188" y="727"/>
                    </a:cubicBezTo>
                    <a:cubicBezTo>
                      <a:pt x="187" y="724"/>
                      <a:pt x="188" y="721"/>
                      <a:pt x="187" y="718"/>
                    </a:cubicBezTo>
                    <a:cubicBezTo>
                      <a:pt x="188" y="717"/>
                      <a:pt x="187" y="717"/>
                      <a:pt x="188" y="717"/>
                    </a:cubicBezTo>
                    <a:cubicBezTo>
                      <a:pt x="187" y="713"/>
                      <a:pt x="187" y="710"/>
                      <a:pt x="188" y="707"/>
                    </a:cubicBezTo>
                    <a:cubicBezTo>
                      <a:pt x="188" y="707"/>
                      <a:pt x="187" y="707"/>
                      <a:pt x="187" y="707"/>
                    </a:cubicBezTo>
                    <a:cubicBezTo>
                      <a:pt x="187" y="706"/>
                      <a:pt x="188" y="706"/>
                      <a:pt x="188" y="705"/>
                    </a:cubicBezTo>
                    <a:cubicBezTo>
                      <a:pt x="188" y="705"/>
                      <a:pt x="187" y="705"/>
                      <a:pt x="187" y="704"/>
                    </a:cubicBezTo>
                    <a:cubicBezTo>
                      <a:pt x="187" y="704"/>
                      <a:pt x="188" y="703"/>
                      <a:pt x="188" y="702"/>
                    </a:cubicBezTo>
                    <a:cubicBezTo>
                      <a:pt x="188" y="701"/>
                      <a:pt x="187" y="699"/>
                      <a:pt x="188" y="698"/>
                    </a:cubicBezTo>
                    <a:cubicBezTo>
                      <a:pt x="187" y="696"/>
                      <a:pt x="187" y="694"/>
                      <a:pt x="187" y="693"/>
                    </a:cubicBezTo>
                    <a:cubicBezTo>
                      <a:pt x="187" y="691"/>
                      <a:pt x="187" y="690"/>
                      <a:pt x="187" y="688"/>
                    </a:cubicBezTo>
                    <a:cubicBezTo>
                      <a:pt x="187" y="688"/>
                      <a:pt x="187" y="688"/>
                      <a:pt x="187" y="688"/>
                    </a:cubicBezTo>
                    <a:cubicBezTo>
                      <a:pt x="187" y="688"/>
                      <a:pt x="188" y="688"/>
                      <a:pt x="188" y="688"/>
                    </a:cubicBezTo>
                    <a:close/>
                    <a:moveTo>
                      <a:pt x="192" y="764"/>
                    </a:moveTo>
                    <a:cubicBezTo>
                      <a:pt x="192" y="764"/>
                      <a:pt x="192" y="764"/>
                      <a:pt x="192" y="763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1" y="764"/>
                      <a:pt x="191" y="764"/>
                    </a:cubicBezTo>
                    <a:cubicBezTo>
                      <a:pt x="191" y="764"/>
                      <a:pt x="191" y="764"/>
                      <a:pt x="191" y="764"/>
                    </a:cubicBezTo>
                    <a:cubicBezTo>
                      <a:pt x="191" y="764"/>
                      <a:pt x="192" y="764"/>
                      <a:pt x="192" y="765"/>
                    </a:cubicBezTo>
                    <a:cubicBezTo>
                      <a:pt x="192" y="764"/>
                      <a:pt x="192" y="764"/>
                      <a:pt x="192" y="764"/>
                    </a:cubicBezTo>
                    <a:cubicBezTo>
                      <a:pt x="192" y="764"/>
                      <a:pt x="192" y="764"/>
                      <a:pt x="192" y="764"/>
                    </a:cubicBezTo>
                    <a:close/>
                    <a:moveTo>
                      <a:pt x="182" y="764"/>
                    </a:moveTo>
                    <a:cubicBezTo>
                      <a:pt x="182" y="764"/>
                      <a:pt x="182" y="764"/>
                      <a:pt x="182" y="764"/>
                    </a:cubicBezTo>
                    <a:cubicBezTo>
                      <a:pt x="182" y="764"/>
                      <a:pt x="182" y="764"/>
                      <a:pt x="182" y="763"/>
                    </a:cubicBezTo>
                    <a:cubicBezTo>
                      <a:pt x="182" y="763"/>
                      <a:pt x="182" y="763"/>
                      <a:pt x="182" y="763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2"/>
                    </a:cubicBezTo>
                    <a:cubicBezTo>
                      <a:pt x="182" y="762"/>
                      <a:pt x="182" y="762"/>
                      <a:pt x="182" y="763"/>
                    </a:cubicBezTo>
                    <a:cubicBezTo>
                      <a:pt x="182" y="763"/>
                      <a:pt x="182" y="763"/>
                      <a:pt x="182" y="764"/>
                    </a:cubicBezTo>
                    <a:close/>
                    <a:moveTo>
                      <a:pt x="154" y="773"/>
                    </a:moveTo>
                    <a:cubicBezTo>
                      <a:pt x="154" y="773"/>
                      <a:pt x="154" y="774"/>
                      <a:pt x="154" y="775"/>
                    </a:cubicBezTo>
                    <a:cubicBezTo>
                      <a:pt x="154" y="776"/>
                      <a:pt x="154" y="776"/>
                      <a:pt x="154" y="777"/>
                    </a:cubicBezTo>
                    <a:cubicBezTo>
                      <a:pt x="154" y="777"/>
                      <a:pt x="155" y="777"/>
                      <a:pt x="155" y="777"/>
                    </a:cubicBezTo>
                    <a:cubicBezTo>
                      <a:pt x="155" y="777"/>
                      <a:pt x="155" y="777"/>
                      <a:pt x="155" y="777"/>
                    </a:cubicBezTo>
                    <a:cubicBezTo>
                      <a:pt x="155" y="776"/>
                      <a:pt x="155" y="776"/>
                      <a:pt x="155" y="775"/>
                    </a:cubicBezTo>
                    <a:cubicBezTo>
                      <a:pt x="155" y="774"/>
                      <a:pt x="155" y="773"/>
                      <a:pt x="155" y="773"/>
                    </a:cubicBezTo>
                    <a:cubicBezTo>
                      <a:pt x="155" y="772"/>
                      <a:pt x="154" y="772"/>
                      <a:pt x="154" y="772"/>
                    </a:cubicBezTo>
                    <a:cubicBezTo>
                      <a:pt x="154" y="772"/>
                      <a:pt x="154" y="772"/>
                      <a:pt x="154" y="772"/>
                    </a:cubicBezTo>
                    <a:cubicBezTo>
                      <a:pt x="154" y="773"/>
                      <a:pt x="154" y="773"/>
                      <a:pt x="154" y="773"/>
                    </a:cubicBezTo>
                    <a:close/>
                    <a:moveTo>
                      <a:pt x="182" y="741"/>
                    </a:move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1"/>
                      <a:pt x="182" y="741"/>
                    </a:cubicBezTo>
                    <a:cubicBezTo>
                      <a:pt x="182" y="741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2" y="742"/>
                    </a:cubicBezTo>
                    <a:cubicBezTo>
                      <a:pt x="182" y="742"/>
                      <a:pt x="182" y="742"/>
                      <a:pt x="183" y="742"/>
                    </a:cubicBezTo>
                    <a:cubicBezTo>
                      <a:pt x="182" y="742"/>
                      <a:pt x="182" y="741"/>
                      <a:pt x="182" y="741"/>
                    </a:cubicBezTo>
                    <a:close/>
                    <a:moveTo>
                      <a:pt x="181" y="735"/>
                    </a:move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5"/>
                      <a:pt x="181" y="735"/>
                      <a:pt x="181" y="735"/>
                    </a:cubicBezTo>
                    <a:cubicBezTo>
                      <a:pt x="181" y="736"/>
                      <a:pt x="181" y="738"/>
                      <a:pt x="181" y="739"/>
                    </a:cubicBezTo>
                    <a:cubicBezTo>
                      <a:pt x="181" y="739"/>
                      <a:pt x="181" y="739"/>
                      <a:pt x="181" y="739"/>
                    </a:cubicBezTo>
                    <a:cubicBezTo>
                      <a:pt x="182" y="739"/>
                      <a:pt x="182" y="739"/>
                      <a:pt x="182" y="739"/>
                    </a:cubicBezTo>
                    <a:cubicBezTo>
                      <a:pt x="182" y="738"/>
                      <a:pt x="182" y="736"/>
                      <a:pt x="182" y="735"/>
                    </a:cubicBezTo>
                    <a:cubicBezTo>
                      <a:pt x="182" y="735"/>
                      <a:pt x="182" y="735"/>
                      <a:pt x="181" y="735"/>
                    </a:cubicBezTo>
                    <a:close/>
                    <a:moveTo>
                      <a:pt x="138" y="773"/>
                    </a:moveTo>
                    <a:cubicBezTo>
                      <a:pt x="138" y="773"/>
                      <a:pt x="138" y="773"/>
                      <a:pt x="138" y="773"/>
                    </a:cubicBezTo>
                    <a:cubicBezTo>
                      <a:pt x="139" y="771"/>
                      <a:pt x="138" y="770"/>
                      <a:pt x="138" y="768"/>
                    </a:cubicBezTo>
                    <a:cubicBezTo>
                      <a:pt x="138" y="767"/>
                      <a:pt x="138" y="767"/>
                      <a:pt x="138" y="766"/>
                    </a:cubicBezTo>
                    <a:cubicBezTo>
                      <a:pt x="138" y="766"/>
                      <a:pt x="138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6"/>
                      <a:pt x="137" y="766"/>
                      <a:pt x="137" y="766"/>
                    </a:cubicBezTo>
                    <a:cubicBezTo>
                      <a:pt x="137" y="767"/>
                      <a:pt x="137" y="767"/>
                      <a:pt x="138" y="768"/>
                    </a:cubicBezTo>
                    <a:cubicBezTo>
                      <a:pt x="138" y="770"/>
                      <a:pt x="138" y="771"/>
                      <a:pt x="138" y="773"/>
                    </a:cubicBezTo>
                    <a:cubicBezTo>
                      <a:pt x="138" y="773"/>
                      <a:pt x="138" y="773"/>
                      <a:pt x="138" y="773"/>
                    </a:cubicBezTo>
                    <a:close/>
                    <a:moveTo>
                      <a:pt x="181" y="727"/>
                    </a:moveTo>
                    <a:cubicBezTo>
                      <a:pt x="181" y="727"/>
                      <a:pt x="181" y="728"/>
                      <a:pt x="181" y="729"/>
                    </a:cubicBezTo>
                    <a:cubicBezTo>
                      <a:pt x="181" y="729"/>
                      <a:pt x="181" y="729"/>
                      <a:pt x="181" y="729"/>
                    </a:cubicBezTo>
                    <a:cubicBezTo>
                      <a:pt x="181" y="729"/>
                      <a:pt x="181" y="729"/>
                      <a:pt x="182" y="729"/>
                    </a:cubicBezTo>
                    <a:cubicBezTo>
                      <a:pt x="182" y="728"/>
                      <a:pt x="182" y="727"/>
                      <a:pt x="182" y="727"/>
                    </a:cubicBezTo>
                    <a:cubicBezTo>
                      <a:pt x="182" y="725"/>
                      <a:pt x="182" y="723"/>
                      <a:pt x="181" y="721"/>
                    </a:cubicBezTo>
                    <a:cubicBezTo>
                      <a:pt x="181" y="721"/>
                      <a:pt x="181" y="721"/>
                      <a:pt x="181" y="721"/>
                    </a:cubicBezTo>
                    <a:cubicBezTo>
                      <a:pt x="181" y="720"/>
                      <a:pt x="182" y="720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9"/>
                      <a:pt x="181" y="719"/>
                      <a:pt x="181" y="719"/>
                    </a:cubicBezTo>
                    <a:cubicBezTo>
                      <a:pt x="181" y="717"/>
                      <a:pt x="181" y="716"/>
                      <a:pt x="181" y="714"/>
                    </a:cubicBezTo>
                    <a:cubicBezTo>
                      <a:pt x="181" y="714"/>
                      <a:pt x="181" y="714"/>
                      <a:pt x="181" y="714"/>
                    </a:cubicBezTo>
                    <a:cubicBezTo>
                      <a:pt x="181" y="713"/>
                      <a:pt x="181" y="712"/>
                      <a:pt x="181" y="712"/>
                    </a:cubicBezTo>
                    <a:cubicBezTo>
                      <a:pt x="180" y="713"/>
                      <a:pt x="180" y="713"/>
                      <a:pt x="180" y="714"/>
                    </a:cubicBezTo>
                    <a:cubicBezTo>
                      <a:pt x="180" y="714"/>
                      <a:pt x="180" y="714"/>
                      <a:pt x="180" y="714"/>
                    </a:cubicBezTo>
                    <a:cubicBezTo>
                      <a:pt x="180" y="716"/>
                      <a:pt x="180" y="717"/>
                      <a:pt x="181" y="719"/>
                    </a:cubicBezTo>
                    <a:cubicBezTo>
                      <a:pt x="180" y="719"/>
                      <a:pt x="180" y="719"/>
                      <a:pt x="180" y="719"/>
                    </a:cubicBezTo>
                    <a:cubicBezTo>
                      <a:pt x="181" y="719"/>
                      <a:pt x="179" y="721"/>
                      <a:pt x="180" y="720"/>
                    </a:cubicBezTo>
                    <a:cubicBezTo>
                      <a:pt x="180" y="720"/>
                      <a:pt x="180" y="720"/>
                      <a:pt x="180" y="720"/>
                    </a:cubicBezTo>
                    <a:cubicBezTo>
                      <a:pt x="181" y="720"/>
                      <a:pt x="181" y="720"/>
                      <a:pt x="181" y="720"/>
                    </a:cubicBezTo>
                    <a:cubicBezTo>
                      <a:pt x="181" y="720"/>
                      <a:pt x="180" y="720"/>
                      <a:pt x="181" y="720"/>
                    </a:cubicBezTo>
                    <a:cubicBezTo>
                      <a:pt x="181" y="722"/>
                      <a:pt x="181" y="725"/>
                      <a:pt x="181" y="727"/>
                    </a:cubicBezTo>
                    <a:close/>
                    <a:moveTo>
                      <a:pt x="137" y="762"/>
                    </a:moveTo>
                    <a:cubicBezTo>
                      <a:pt x="137" y="763"/>
                      <a:pt x="137" y="763"/>
                      <a:pt x="137" y="764"/>
                    </a:cubicBezTo>
                    <a:cubicBezTo>
                      <a:pt x="137" y="764"/>
                      <a:pt x="137" y="764"/>
                      <a:pt x="137" y="764"/>
                    </a:cubicBezTo>
                    <a:cubicBezTo>
                      <a:pt x="138" y="764"/>
                      <a:pt x="138" y="764"/>
                      <a:pt x="138" y="764"/>
                    </a:cubicBezTo>
                    <a:cubicBezTo>
                      <a:pt x="138" y="763"/>
                      <a:pt x="138" y="763"/>
                      <a:pt x="138" y="762"/>
                    </a:cubicBezTo>
                    <a:cubicBezTo>
                      <a:pt x="138" y="761"/>
                      <a:pt x="138" y="761"/>
                      <a:pt x="138" y="760"/>
                    </a:cubicBezTo>
                    <a:cubicBezTo>
                      <a:pt x="138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0"/>
                      <a:pt x="137" y="760"/>
                      <a:pt x="137" y="760"/>
                    </a:cubicBezTo>
                    <a:cubicBezTo>
                      <a:pt x="137" y="761"/>
                      <a:pt x="137" y="761"/>
                      <a:pt x="137" y="762"/>
                    </a:cubicBezTo>
                    <a:close/>
                    <a:moveTo>
                      <a:pt x="137" y="756"/>
                    </a:moveTo>
                    <a:cubicBezTo>
                      <a:pt x="137" y="757"/>
                      <a:pt x="137" y="757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8"/>
                      <a:pt x="137" y="758"/>
                      <a:pt x="137" y="758"/>
                    </a:cubicBezTo>
                    <a:cubicBezTo>
                      <a:pt x="137" y="757"/>
                      <a:pt x="138" y="757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ubicBezTo>
                      <a:pt x="137" y="756"/>
                      <a:pt x="137" y="756"/>
                      <a:pt x="137" y="756"/>
                    </a:cubicBezTo>
                    <a:close/>
                    <a:moveTo>
                      <a:pt x="140" y="751"/>
                    </a:moveTo>
                    <a:cubicBezTo>
                      <a:pt x="140" y="751"/>
                      <a:pt x="141" y="751"/>
                      <a:pt x="141" y="751"/>
                    </a:cubicBezTo>
                    <a:cubicBezTo>
                      <a:pt x="141" y="751"/>
                      <a:pt x="141" y="751"/>
                      <a:pt x="141" y="751"/>
                    </a:cubicBezTo>
                    <a:cubicBezTo>
                      <a:pt x="141" y="749"/>
                      <a:pt x="141" y="748"/>
                      <a:pt x="141" y="746"/>
                    </a:cubicBezTo>
                    <a:cubicBezTo>
                      <a:pt x="141" y="745"/>
                      <a:pt x="141" y="744"/>
                      <a:pt x="141" y="743"/>
                    </a:cubicBezTo>
                    <a:cubicBezTo>
                      <a:pt x="141" y="742"/>
                      <a:pt x="140" y="742"/>
                      <a:pt x="140" y="742"/>
                    </a:cubicBezTo>
                    <a:cubicBezTo>
                      <a:pt x="140" y="742"/>
                      <a:pt x="140" y="742"/>
                      <a:pt x="140" y="742"/>
                    </a:cubicBezTo>
                    <a:cubicBezTo>
                      <a:pt x="140" y="742"/>
                      <a:pt x="140" y="743"/>
                      <a:pt x="140" y="743"/>
                    </a:cubicBezTo>
                    <a:cubicBezTo>
                      <a:pt x="140" y="744"/>
                      <a:pt x="140" y="745"/>
                      <a:pt x="140" y="746"/>
                    </a:cubicBezTo>
                    <a:cubicBezTo>
                      <a:pt x="140" y="748"/>
                      <a:pt x="141" y="749"/>
                      <a:pt x="140" y="751"/>
                    </a:cubicBezTo>
                    <a:close/>
                    <a:moveTo>
                      <a:pt x="144" y="737"/>
                    </a:moveTo>
                    <a:cubicBezTo>
                      <a:pt x="144" y="737"/>
                      <a:pt x="144" y="738"/>
                      <a:pt x="144" y="738"/>
                    </a:cubicBezTo>
                    <a:cubicBezTo>
                      <a:pt x="144" y="738"/>
                      <a:pt x="144" y="738"/>
                      <a:pt x="145" y="738"/>
                    </a:cubicBezTo>
                    <a:cubicBezTo>
                      <a:pt x="145" y="738"/>
                      <a:pt x="145" y="738"/>
                      <a:pt x="145" y="738"/>
                    </a:cubicBezTo>
                    <a:cubicBezTo>
                      <a:pt x="145" y="738"/>
                      <a:pt x="145" y="737"/>
                      <a:pt x="145" y="737"/>
                    </a:cubicBezTo>
                    <a:cubicBezTo>
                      <a:pt x="145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ubicBezTo>
                      <a:pt x="144" y="737"/>
                      <a:pt x="144" y="737"/>
                      <a:pt x="144" y="737"/>
                    </a:cubicBezTo>
                    <a:close/>
                    <a:moveTo>
                      <a:pt x="180" y="697"/>
                    </a:moveTo>
                    <a:cubicBezTo>
                      <a:pt x="180" y="696"/>
                      <a:pt x="180" y="695"/>
                      <a:pt x="180" y="694"/>
                    </a:cubicBezTo>
                    <a:cubicBezTo>
                      <a:pt x="180" y="694"/>
                      <a:pt x="180" y="694"/>
                      <a:pt x="179" y="695"/>
                    </a:cubicBezTo>
                    <a:cubicBezTo>
                      <a:pt x="179" y="694"/>
                      <a:pt x="179" y="693"/>
                      <a:pt x="180" y="693"/>
                    </a:cubicBezTo>
                    <a:cubicBezTo>
                      <a:pt x="180" y="692"/>
                      <a:pt x="180" y="691"/>
                      <a:pt x="180" y="690"/>
                    </a:cubicBezTo>
                    <a:cubicBezTo>
                      <a:pt x="180" y="689"/>
                      <a:pt x="180" y="688"/>
                      <a:pt x="180" y="688"/>
                    </a:cubicBezTo>
                    <a:cubicBezTo>
                      <a:pt x="180" y="688"/>
                      <a:pt x="180" y="687"/>
                      <a:pt x="180" y="687"/>
                    </a:cubicBezTo>
                    <a:cubicBezTo>
                      <a:pt x="180" y="687"/>
                      <a:pt x="180" y="687"/>
                      <a:pt x="180" y="687"/>
                    </a:cubicBezTo>
                    <a:cubicBezTo>
                      <a:pt x="181" y="686"/>
                      <a:pt x="180" y="684"/>
                      <a:pt x="180" y="683"/>
                    </a:cubicBezTo>
                    <a:cubicBezTo>
                      <a:pt x="180" y="682"/>
                      <a:pt x="180" y="682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1"/>
                      <a:pt x="180" y="681"/>
                      <a:pt x="180" y="681"/>
                    </a:cubicBezTo>
                    <a:cubicBezTo>
                      <a:pt x="180" y="682"/>
                      <a:pt x="180" y="682"/>
                      <a:pt x="181" y="683"/>
                    </a:cubicBezTo>
                    <a:cubicBezTo>
                      <a:pt x="181" y="684"/>
                      <a:pt x="181" y="686"/>
                      <a:pt x="181" y="687"/>
                    </a:cubicBezTo>
                    <a:cubicBezTo>
                      <a:pt x="181" y="687"/>
                      <a:pt x="181" y="688"/>
                      <a:pt x="181" y="688"/>
                    </a:cubicBezTo>
                    <a:cubicBezTo>
                      <a:pt x="181" y="688"/>
                      <a:pt x="181" y="689"/>
                      <a:pt x="181" y="690"/>
                    </a:cubicBezTo>
                    <a:cubicBezTo>
                      <a:pt x="180" y="691"/>
                      <a:pt x="180" y="692"/>
                      <a:pt x="180" y="693"/>
                    </a:cubicBezTo>
                    <a:cubicBezTo>
                      <a:pt x="181" y="693"/>
                      <a:pt x="181" y="693"/>
                      <a:pt x="181" y="694"/>
                    </a:cubicBezTo>
                    <a:cubicBezTo>
                      <a:pt x="181" y="695"/>
                      <a:pt x="181" y="696"/>
                      <a:pt x="180" y="697"/>
                    </a:cubicBezTo>
                    <a:cubicBezTo>
                      <a:pt x="180" y="698"/>
                      <a:pt x="180" y="699"/>
                      <a:pt x="180" y="700"/>
                    </a:cubicBezTo>
                    <a:cubicBezTo>
                      <a:pt x="180" y="700"/>
                      <a:pt x="180" y="700"/>
                      <a:pt x="180" y="700"/>
                    </a:cubicBezTo>
                    <a:cubicBezTo>
                      <a:pt x="181" y="701"/>
                      <a:pt x="181" y="702"/>
                      <a:pt x="181" y="702"/>
                    </a:cubicBezTo>
                    <a:cubicBezTo>
                      <a:pt x="181" y="703"/>
                      <a:pt x="181" y="703"/>
                      <a:pt x="181" y="703"/>
                    </a:cubicBezTo>
                    <a:cubicBezTo>
                      <a:pt x="181" y="703"/>
                      <a:pt x="181" y="704"/>
                      <a:pt x="181" y="705"/>
                    </a:cubicBezTo>
                    <a:cubicBezTo>
                      <a:pt x="181" y="705"/>
                      <a:pt x="181" y="705"/>
                      <a:pt x="181" y="705"/>
                    </a:cubicBezTo>
                    <a:cubicBezTo>
                      <a:pt x="180" y="705"/>
                      <a:pt x="180" y="705"/>
                      <a:pt x="180" y="705"/>
                    </a:cubicBezTo>
                    <a:cubicBezTo>
                      <a:pt x="180" y="704"/>
                      <a:pt x="180" y="703"/>
                      <a:pt x="180" y="703"/>
                    </a:cubicBezTo>
                    <a:cubicBezTo>
                      <a:pt x="180" y="702"/>
                      <a:pt x="180" y="702"/>
                      <a:pt x="180" y="702"/>
                    </a:cubicBezTo>
                    <a:cubicBezTo>
                      <a:pt x="180" y="702"/>
                      <a:pt x="180" y="702"/>
                      <a:pt x="179" y="702"/>
                    </a:cubicBezTo>
                    <a:cubicBezTo>
                      <a:pt x="179" y="701"/>
                      <a:pt x="179" y="701"/>
                      <a:pt x="180" y="700"/>
                    </a:cubicBezTo>
                    <a:cubicBezTo>
                      <a:pt x="179" y="699"/>
                      <a:pt x="180" y="698"/>
                      <a:pt x="180" y="697"/>
                    </a:cubicBezTo>
                    <a:close/>
                    <a:moveTo>
                      <a:pt x="180" y="701"/>
                    </a:moveTo>
                    <a:cubicBezTo>
                      <a:pt x="180" y="701"/>
                      <a:pt x="180" y="701"/>
                      <a:pt x="180" y="701"/>
                    </a:cubicBezTo>
                    <a:cubicBezTo>
                      <a:pt x="180" y="701"/>
                      <a:pt x="180" y="702"/>
                      <a:pt x="180" y="702"/>
                    </a:cubicBezTo>
                    <a:cubicBezTo>
                      <a:pt x="180" y="701"/>
                      <a:pt x="180" y="701"/>
                      <a:pt x="180" y="701"/>
                    </a:cubicBezTo>
                    <a:close/>
                    <a:moveTo>
                      <a:pt x="188" y="683"/>
                    </a:move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7" y="684"/>
                      <a:pt x="187" y="684"/>
                    </a:cubicBezTo>
                    <a:cubicBezTo>
                      <a:pt x="187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4"/>
                    </a:cubicBezTo>
                    <a:cubicBezTo>
                      <a:pt x="188" y="684"/>
                      <a:pt x="188" y="684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ubicBezTo>
                      <a:pt x="188" y="683"/>
                      <a:pt x="188" y="683"/>
                      <a:pt x="188" y="683"/>
                    </a:cubicBezTo>
                    <a:close/>
                    <a:moveTo>
                      <a:pt x="187" y="641"/>
                    </a:move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1"/>
                      <a:pt x="187" y="641"/>
                      <a:pt x="187" y="642"/>
                    </a:cubicBezTo>
                    <a:cubicBezTo>
                      <a:pt x="187" y="641"/>
                      <a:pt x="187" y="641"/>
                      <a:pt x="187" y="641"/>
                    </a:cubicBezTo>
                    <a:cubicBezTo>
                      <a:pt x="187" y="642"/>
                      <a:pt x="186" y="642"/>
                      <a:pt x="186" y="642"/>
                    </a:cubicBezTo>
                    <a:cubicBezTo>
                      <a:pt x="186" y="643"/>
                      <a:pt x="187" y="644"/>
                      <a:pt x="186" y="645"/>
                    </a:cubicBezTo>
                    <a:cubicBezTo>
                      <a:pt x="188" y="647"/>
                      <a:pt x="186" y="649"/>
                      <a:pt x="187" y="651"/>
                    </a:cubicBezTo>
                    <a:cubicBezTo>
                      <a:pt x="187" y="650"/>
                      <a:pt x="187" y="650"/>
                      <a:pt x="187" y="651"/>
                    </a:cubicBezTo>
                    <a:cubicBezTo>
                      <a:pt x="187" y="652"/>
                      <a:pt x="187" y="651"/>
                      <a:pt x="187" y="652"/>
                    </a:cubicBezTo>
                    <a:cubicBezTo>
                      <a:pt x="187" y="652"/>
                      <a:pt x="187" y="653"/>
                      <a:pt x="187" y="654"/>
                    </a:cubicBezTo>
                    <a:cubicBezTo>
                      <a:pt x="185" y="656"/>
                      <a:pt x="188" y="657"/>
                      <a:pt x="186" y="659"/>
                    </a:cubicBezTo>
                    <a:cubicBezTo>
                      <a:pt x="187" y="660"/>
                      <a:pt x="187" y="660"/>
                      <a:pt x="187" y="661"/>
                    </a:cubicBezTo>
                    <a:cubicBezTo>
                      <a:pt x="187" y="662"/>
                      <a:pt x="187" y="661"/>
                      <a:pt x="187" y="662"/>
                    </a:cubicBezTo>
                    <a:cubicBezTo>
                      <a:pt x="187" y="663"/>
                      <a:pt x="187" y="663"/>
                      <a:pt x="188" y="663"/>
                    </a:cubicBezTo>
                    <a:cubicBezTo>
                      <a:pt x="188" y="663"/>
                      <a:pt x="188" y="663"/>
                      <a:pt x="188" y="663"/>
                    </a:cubicBezTo>
                    <a:cubicBezTo>
                      <a:pt x="187" y="663"/>
                      <a:pt x="187" y="664"/>
                      <a:pt x="187" y="664"/>
                    </a:cubicBezTo>
                    <a:cubicBezTo>
                      <a:pt x="188" y="666"/>
                      <a:pt x="186" y="668"/>
                      <a:pt x="188" y="670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7" y="670"/>
                      <a:pt x="187" y="670"/>
                      <a:pt x="187" y="671"/>
                    </a:cubicBezTo>
                    <a:cubicBezTo>
                      <a:pt x="187" y="671"/>
                      <a:pt x="188" y="672"/>
                      <a:pt x="187" y="672"/>
                    </a:cubicBezTo>
                    <a:cubicBezTo>
                      <a:pt x="187" y="673"/>
                      <a:pt x="187" y="673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7" y="674"/>
                      <a:pt x="188" y="674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8" y="675"/>
                      <a:pt x="188" y="675"/>
                    </a:cubicBezTo>
                    <a:cubicBezTo>
                      <a:pt x="188" y="675"/>
                      <a:pt x="187" y="675"/>
                      <a:pt x="187" y="676"/>
                    </a:cubicBezTo>
                    <a:cubicBezTo>
                      <a:pt x="187" y="676"/>
                      <a:pt x="187" y="676"/>
                      <a:pt x="188" y="676"/>
                    </a:cubicBezTo>
                    <a:cubicBezTo>
                      <a:pt x="188" y="676"/>
                      <a:pt x="188" y="676"/>
                      <a:pt x="188" y="676"/>
                    </a:cubicBezTo>
                    <a:cubicBezTo>
                      <a:pt x="187" y="677"/>
                      <a:pt x="187" y="678"/>
                      <a:pt x="187" y="678"/>
                    </a:cubicBezTo>
                    <a:cubicBezTo>
                      <a:pt x="188" y="679"/>
                      <a:pt x="188" y="680"/>
                      <a:pt x="187" y="680"/>
                    </a:cubicBezTo>
                    <a:cubicBezTo>
                      <a:pt x="187" y="680"/>
                      <a:pt x="187" y="681"/>
                      <a:pt x="187" y="681"/>
                    </a:cubicBezTo>
                    <a:cubicBezTo>
                      <a:pt x="187" y="681"/>
                      <a:pt x="188" y="681"/>
                      <a:pt x="188" y="681"/>
                    </a:cubicBezTo>
                    <a:cubicBezTo>
                      <a:pt x="188" y="680"/>
                      <a:pt x="188" y="679"/>
                      <a:pt x="188" y="678"/>
                    </a:cubicBezTo>
                    <a:cubicBezTo>
                      <a:pt x="188" y="678"/>
                      <a:pt x="188" y="677"/>
                      <a:pt x="188" y="677"/>
                    </a:cubicBezTo>
                    <a:cubicBezTo>
                      <a:pt x="189" y="676"/>
                      <a:pt x="189" y="676"/>
                      <a:pt x="188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9" y="675"/>
                      <a:pt x="189" y="675"/>
                      <a:pt x="189" y="675"/>
                    </a:cubicBezTo>
                    <a:cubicBezTo>
                      <a:pt x="188" y="674"/>
                      <a:pt x="188" y="674"/>
                      <a:pt x="188" y="673"/>
                    </a:cubicBezTo>
                    <a:cubicBezTo>
                      <a:pt x="188" y="673"/>
                      <a:pt x="188" y="673"/>
                      <a:pt x="188" y="673"/>
                    </a:cubicBezTo>
                    <a:cubicBezTo>
                      <a:pt x="189" y="673"/>
                      <a:pt x="188" y="671"/>
                      <a:pt x="189" y="670"/>
                    </a:cubicBezTo>
                    <a:cubicBezTo>
                      <a:pt x="189" y="670"/>
                      <a:pt x="189" y="670"/>
                      <a:pt x="188" y="670"/>
                    </a:cubicBezTo>
                    <a:cubicBezTo>
                      <a:pt x="188" y="670"/>
                      <a:pt x="188" y="670"/>
                      <a:pt x="188" y="669"/>
                    </a:cubicBezTo>
                    <a:cubicBezTo>
                      <a:pt x="189" y="669"/>
                      <a:pt x="189" y="669"/>
                      <a:pt x="189" y="669"/>
                    </a:cubicBezTo>
                    <a:cubicBezTo>
                      <a:pt x="189" y="667"/>
                      <a:pt x="190" y="665"/>
                      <a:pt x="188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3"/>
                      <a:pt x="189" y="663"/>
                    </a:cubicBezTo>
                    <a:cubicBezTo>
                      <a:pt x="189" y="663"/>
                      <a:pt x="189" y="662"/>
                      <a:pt x="189" y="662"/>
                    </a:cubicBezTo>
                    <a:cubicBezTo>
                      <a:pt x="188" y="661"/>
                      <a:pt x="189" y="659"/>
                      <a:pt x="189" y="657"/>
                    </a:cubicBezTo>
                    <a:cubicBezTo>
                      <a:pt x="189" y="656"/>
                      <a:pt x="189" y="654"/>
                      <a:pt x="189" y="652"/>
                    </a:cubicBezTo>
                    <a:cubicBezTo>
                      <a:pt x="189" y="652"/>
                      <a:pt x="189" y="652"/>
                      <a:pt x="189" y="651"/>
                    </a:cubicBezTo>
                    <a:cubicBezTo>
                      <a:pt x="189" y="649"/>
                      <a:pt x="188" y="647"/>
                      <a:pt x="189" y="644"/>
                    </a:cubicBezTo>
                    <a:cubicBezTo>
                      <a:pt x="187" y="643"/>
                      <a:pt x="189" y="642"/>
                      <a:pt x="188" y="642"/>
                    </a:cubicBezTo>
                    <a:cubicBezTo>
                      <a:pt x="187" y="642"/>
                      <a:pt x="187" y="642"/>
                      <a:pt x="187" y="642"/>
                    </a:cubicBezTo>
                    <a:cubicBezTo>
                      <a:pt x="188" y="642"/>
                      <a:pt x="188" y="641"/>
                      <a:pt x="187" y="641"/>
                    </a:cubicBezTo>
                    <a:cubicBezTo>
                      <a:pt x="187" y="641"/>
                      <a:pt x="187" y="641"/>
                      <a:pt x="187" y="641"/>
                    </a:cubicBezTo>
                    <a:close/>
                    <a:moveTo>
                      <a:pt x="128" y="654"/>
                    </a:move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4"/>
                      <a:pt x="128" y="654"/>
                      <a:pt x="128" y="654"/>
                    </a:cubicBezTo>
                    <a:cubicBezTo>
                      <a:pt x="128" y="659"/>
                      <a:pt x="128" y="664"/>
                      <a:pt x="128" y="668"/>
                    </a:cubicBezTo>
                    <a:cubicBezTo>
                      <a:pt x="128" y="681"/>
                      <a:pt x="128" y="694"/>
                      <a:pt x="129" y="706"/>
                    </a:cubicBezTo>
                    <a:cubicBezTo>
                      <a:pt x="129" y="706"/>
                      <a:pt x="129" y="707"/>
                      <a:pt x="129" y="707"/>
                    </a:cubicBezTo>
                    <a:cubicBezTo>
                      <a:pt x="129" y="707"/>
                      <a:pt x="129" y="706"/>
                      <a:pt x="129" y="706"/>
                    </a:cubicBezTo>
                    <a:cubicBezTo>
                      <a:pt x="128" y="694"/>
                      <a:pt x="128" y="681"/>
                      <a:pt x="128" y="668"/>
                    </a:cubicBezTo>
                    <a:cubicBezTo>
                      <a:pt x="128" y="664"/>
                      <a:pt x="128" y="659"/>
                      <a:pt x="128" y="654"/>
                    </a:cubicBezTo>
                    <a:close/>
                    <a:moveTo>
                      <a:pt x="137" y="698"/>
                    </a:move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8"/>
                      <a:pt x="137" y="698"/>
                    </a:cubicBezTo>
                    <a:cubicBezTo>
                      <a:pt x="137" y="698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7"/>
                      <a:pt x="137" y="697"/>
                    </a:cubicBezTo>
                    <a:cubicBezTo>
                      <a:pt x="137" y="697"/>
                      <a:pt x="137" y="698"/>
                      <a:pt x="137" y="698"/>
                    </a:cubicBezTo>
                    <a:close/>
                    <a:moveTo>
                      <a:pt x="180" y="658"/>
                    </a:moveTo>
                    <a:cubicBezTo>
                      <a:pt x="180" y="658"/>
                      <a:pt x="180" y="658"/>
                      <a:pt x="180" y="658"/>
                    </a:cubicBezTo>
                    <a:cubicBezTo>
                      <a:pt x="180" y="658"/>
                      <a:pt x="181" y="658"/>
                      <a:pt x="181" y="658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1" y="657"/>
                    </a:cubicBezTo>
                    <a:cubicBezTo>
                      <a:pt x="181" y="657"/>
                      <a:pt x="181" y="657"/>
                      <a:pt x="180" y="656"/>
                    </a:cubicBezTo>
                    <a:cubicBezTo>
                      <a:pt x="180" y="656"/>
                      <a:pt x="180" y="656"/>
                      <a:pt x="180" y="657"/>
                    </a:cubicBezTo>
                    <a:cubicBezTo>
                      <a:pt x="180" y="657"/>
                      <a:pt x="180" y="657"/>
                      <a:pt x="180" y="657"/>
                    </a:cubicBezTo>
                    <a:cubicBezTo>
                      <a:pt x="180" y="657"/>
                      <a:pt x="180" y="657"/>
                      <a:pt x="180" y="658"/>
                    </a:cubicBezTo>
                    <a:close/>
                    <a:moveTo>
                      <a:pt x="172" y="567"/>
                    </a:moveTo>
                    <a:cubicBezTo>
                      <a:pt x="172" y="567"/>
                      <a:pt x="172" y="567"/>
                      <a:pt x="171" y="568"/>
                    </a:cubicBezTo>
                    <a:cubicBezTo>
                      <a:pt x="171" y="568"/>
                      <a:pt x="171" y="568"/>
                      <a:pt x="171" y="568"/>
                    </a:cubicBezTo>
                    <a:cubicBezTo>
                      <a:pt x="172" y="568"/>
                      <a:pt x="172" y="568"/>
                      <a:pt x="172" y="568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8"/>
                      <a:pt x="172" y="569"/>
                      <a:pt x="172" y="569"/>
                    </a:cubicBezTo>
                    <a:cubicBezTo>
                      <a:pt x="172" y="569"/>
                      <a:pt x="172" y="569"/>
                      <a:pt x="172" y="569"/>
                    </a:cubicBezTo>
                    <a:cubicBezTo>
                      <a:pt x="172" y="570"/>
                      <a:pt x="172" y="570"/>
                      <a:pt x="172" y="570"/>
                    </a:cubicBezTo>
                    <a:cubicBezTo>
                      <a:pt x="171" y="570"/>
                      <a:pt x="171" y="570"/>
                      <a:pt x="171" y="570"/>
                    </a:cubicBezTo>
                    <a:cubicBezTo>
                      <a:pt x="171" y="570"/>
                      <a:pt x="172" y="572"/>
                      <a:pt x="170" y="572"/>
                    </a:cubicBezTo>
                    <a:cubicBezTo>
                      <a:pt x="170" y="574"/>
                      <a:pt x="172" y="577"/>
                      <a:pt x="170" y="578"/>
                    </a:cubicBezTo>
                    <a:cubicBezTo>
                      <a:pt x="171" y="595"/>
                      <a:pt x="171" y="612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1"/>
                      <a:pt x="173" y="632"/>
                      <a:pt x="173" y="633"/>
                    </a:cubicBezTo>
                    <a:cubicBezTo>
                      <a:pt x="173" y="634"/>
                      <a:pt x="173" y="635"/>
                      <a:pt x="173" y="636"/>
                    </a:cubicBezTo>
                    <a:cubicBezTo>
                      <a:pt x="173" y="636"/>
                      <a:pt x="173" y="637"/>
                      <a:pt x="173" y="637"/>
                    </a:cubicBezTo>
                    <a:cubicBezTo>
                      <a:pt x="173" y="637"/>
                      <a:pt x="173" y="637"/>
                      <a:pt x="173" y="637"/>
                    </a:cubicBezTo>
                    <a:cubicBezTo>
                      <a:pt x="173" y="638"/>
                      <a:pt x="173" y="638"/>
                      <a:pt x="173" y="639"/>
                    </a:cubicBezTo>
                    <a:cubicBezTo>
                      <a:pt x="173" y="639"/>
                      <a:pt x="173" y="640"/>
                      <a:pt x="173" y="640"/>
                    </a:cubicBezTo>
                    <a:cubicBezTo>
                      <a:pt x="173" y="640"/>
                      <a:pt x="173" y="640"/>
                      <a:pt x="173" y="640"/>
                    </a:cubicBezTo>
                    <a:cubicBezTo>
                      <a:pt x="173" y="641"/>
                      <a:pt x="173" y="640"/>
                      <a:pt x="173" y="640"/>
                    </a:cubicBezTo>
                    <a:cubicBezTo>
                      <a:pt x="174" y="640"/>
                      <a:pt x="174" y="639"/>
                      <a:pt x="173" y="639"/>
                    </a:cubicBezTo>
                    <a:cubicBezTo>
                      <a:pt x="173" y="638"/>
                      <a:pt x="173" y="638"/>
                      <a:pt x="174" y="637"/>
                    </a:cubicBezTo>
                    <a:cubicBezTo>
                      <a:pt x="174" y="638"/>
                      <a:pt x="174" y="638"/>
                      <a:pt x="174" y="638"/>
                    </a:cubicBezTo>
                    <a:cubicBezTo>
                      <a:pt x="174" y="639"/>
                      <a:pt x="174" y="639"/>
                      <a:pt x="174" y="639"/>
                    </a:cubicBezTo>
                    <a:cubicBezTo>
                      <a:pt x="174" y="639"/>
                      <a:pt x="174" y="638"/>
                      <a:pt x="174" y="638"/>
                    </a:cubicBezTo>
                    <a:cubicBezTo>
                      <a:pt x="174" y="638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4" y="637"/>
                      <a:pt x="174" y="637"/>
                      <a:pt x="174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8"/>
                      <a:pt x="175" y="638"/>
                      <a:pt x="175" y="638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7"/>
                      <a:pt x="175" y="637"/>
                      <a:pt x="175" y="637"/>
                    </a:cubicBezTo>
                    <a:cubicBezTo>
                      <a:pt x="175" y="636"/>
                      <a:pt x="175" y="636"/>
                      <a:pt x="175" y="635"/>
                    </a:cubicBezTo>
                    <a:cubicBezTo>
                      <a:pt x="174" y="635"/>
                      <a:pt x="174" y="636"/>
                      <a:pt x="173" y="636"/>
                    </a:cubicBezTo>
                    <a:cubicBezTo>
                      <a:pt x="173" y="635"/>
                      <a:pt x="173" y="634"/>
                      <a:pt x="173" y="633"/>
                    </a:cubicBezTo>
                    <a:cubicBezTo>
                      <a:pt x="173" y="632"/>
                      <a:pt x="173" y="631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30"/>
                      <a:pt x="173" y="630"/>
                      <a:pt x="173" y="630"/>
                    </a:cubicBezTo>
                    <a:cubicBezTo>
                      <a:pt x="173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29"/>
                      <a:pt x="174" y="629"/>
                    </a:cubicBezTo>
                    <a:cubicBezTo>
                      <a:pt x="174" y="629"/>
                      <a:pt x="174" y="630"/>
                      <a:pt x="175" y="630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5" y="629"/>
                      <a:pt x="175" y="629"/>
                      <a:pt x="175" y="629"/>
                    </a:cubicBezTo>
                    <a:cubicBezTo>
                      <a:pt x="176" y="628"/>
                      <a:pt x="175" y="627"/>
                      <a:pt x="176" y="626"/>
                    </a:cubicBezTo>
                    <a:cubicBezTo>
                      <a:pt x="176" y="626"/>
                      <a:pt x="176" y="626"/>
                      <a:pt x="175" y="625"/>
                    </a:cubicBezTo>
                    <a:cubicBezTo>
                      <a:pt x="177" y="624"/>
                      <a:pt x="175" y="623"/>
                      <a:pt x="176" y="621"/>
                    </a:cubicBezTo>
                    <a:cubicBezTo>
                      <a:pt x="176" y="621"/>
                      <a:pt x="175" y="621"/>
                      <a:pt x="175" y="621"/>
                    </a:cubicBezTo>
                    <a:cubicBezTo>
                      <a:pt x="175" y="618"/>
                      <a:pt x="176" y="616"/>
                      <a:pt x="175" y="614"/>
                    </a:cubicBezTo>
                    <a:cubicBezTo>
                      <a:pt x="176" y="612"/>
                      <a:pt x="175" y="611"/>
                      <a:pt x="175" y="609"/>
                    </a:cubicBezTo>
                    <a:cubicBezTo>
                      <a:pt x="175" y="608"/>
                      <a:pt x="176" y="605"/>
                      <a:pt x="175" y="604"/>
                    </a:cubicBezTo>
                    <a:cubicBezTo>
                      <a:pt x="175" y="602"/>
                      <a:pt x="175" y="601"/>
                      <a:pt x="175" y="600"/>
                    </a:cubicBezTo>
                    <a:cubicBezTo>
                      <a:pt x="175" y="599"/>
                      <a:pt x="174" y="599"/>
                      <a:pt x="174" y="599"/>
                    </a:cubicBezTo>
                    <a:cubicBezTo>
                      <a:pt x="174" y="599"/>
                      <a:pt x="174" y="598"/>
                      <a:pt x="174" y="597"/>
                    </a:cubicBezTo>
                    <a:cubicBezTo>
                      <a:pt x="174" y="596"/>
                      <a:pt x="174" y="595"/>
                      <a:pt x="174" y="594"/>
                    </a:cubicBezTo>
                    <a:cubicBezTo>
                      <a:pt x="174" y="594"/>
                      <a:pt x="175" y="594"/>
                      <a:pt x="175" y="594"/>
                    </a:cubicBezTo>
                    <a:cubicBezTo>
                      <a:pt x="175" y="593"/>
                      <a:pt x="174" y="593"/>
                      <a:pt x="174" y="593"/>
                    </a:cubicBezTo>
                    <a:cubicBezTo>
                      <a:pt x="174" y="592"/>
                      <a:pt x="174" y="590"/>
                      <a:pt x="174" y="589"/>
                    </a:cubicBezTo>
                    <a:cubicBezTo>
                      <a:pt x="174" y="589"/>
                      <a:pt x="174" y="589"/>
                      <a:pt x="174" y="589"/>
                    </a:cubicBezTo>
                    <a:cubicBezTo>
                      <a:pt x="174" y="588"/>
                      <a:pt x="174" y="586"/>
                      <a:pt x="174" y="585"/>
                    </a:cubicBezTo>
                    <a:cubicBezTo>
                      <a:pt x="174" y="584"/>
                      <a:pt x="174" y="583"/>
                      <a:pt x="174" y="581"/>
                    </a:cubicBezTo>
                    <a:cubicBezTo>
                      <a:pt x="173" y="578"/>
                      <a:pt x="174" y="575"/>
                      <a:pt x="173" y="573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1"/>
                      <a:pt x="173" y="571"/>
                      <a:pt x="172" y="571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70"/>
                      <a:pt x="173" y="570"/>
                      <a:pt x="173" y="570"/>
                    </a:cubicBezTo>
                    <a:cubicBezTo>
                      <a:pt x="173" y="569"/>
                      <a:pt x="173" y="568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lose/>
                    <a:moveTo>
                      <a:pt x="179" y="623"/>
                    </a:move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3"/>
                      <a:pt x="178" y="623"/>
                      <a:pt x="178" y="623"/>
                    </a:cubicBezTo>
                    <a:cubicBezTo>
                      <a:pt x="178" y="624"/>
                      <a:pt x="178" y="624"/>
                      <a:pt x="178" y="625"/>
                    </a:cubicBezTo>
                    <a:cubicBezTo>
                      <a:pt x="179" y="625"/>
                      <a:pt x="179" y="626"/>
                      <a:pt x="179" y="626"/>
                    </a:cubicBezTo>
                    <a:cubicBezTo>
                      <a:pt x="178" y="626"/>
                      <a:pt x="179" y="627"/>
                      <a:pt x="179" y="627"/>
                    </a:cubicBezTo>
                    <a:cubicBezTo>
                      <a:pt x="179" y="627"/>
                      <a:pt x="179" y="627"/>
                      <a:pt x="179" y="627"/>
                    </a:cubicBezTo>
                    <a:cubicBezTo>
                      <a:pt x="179" y="626"/>
                      <a:pt x="179" y="625"/>
                      <a:pt x="179" y="625"/>
                    </a:cubicBezTo>
                    <a:cubicBezTo>
                      <a:pt x="179" y="624"/>
                      <a:pt x="179" y="624"/>
                      <a:pt x="179" y="624"/>
                    </a:cubicBezTo>
                    <a:cubicBezTo>
                      <a:pt x="179" y="623"/>
                      <a:pt x="179" y="623"/>
                      <a:pt x="179" y="623"/>
                    </a:cubicBezTo>
                    <a:close/>
                    <a:moveTo>
                      <a:pt x="186" y="612"/>
                    </a:move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4"/>
                      <a:pt x="186" y="614"/>
                      <a:pt x="186" y="616"/>
                    </a:cubicBezTo>
                    <a:cubicBezTo>
                      <a:pt x="186" y="616"/>
                      <a:pt x="185" y="617"/>
                      <a:pt x="185" y="618"/>
                    </a:cubicBezTo>
                    <a:cubicBezTo>
                      <a:pt x="185" y="618"/>
                      <a:pt x="185" y="618"/>
                      <a:pt x="186" y="618"/>
                    </a:cubicBezTo>
                    <a:cubicBezTo>
                      <a:pt x="186" y="618"/>
                      <a:pt x="186" y="618"/>
                      <a:pt x="186" y="618"/>
                    </a:cubicBezTo>
                    <a:cubicBezTo>
                      <a:pt x="186" y="617"/>
                      <a:pt x="186" y="616"/>
                      <a:pt x="186" y="616"/>
                    </a:cubicBezTo>
                    <a:cubicBezTo>
                      <a:pt x="187" y="615"/>
                      <a:pt x="187" y="613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ubicBezTo>
                      <a:pt x="186" y="612"/>
                      <a:pt x="186" y="612"/>
                      <a:pt x="186" y="612"/>
                    </a:cubicBezTo>
                    <a:close/>
                    <a:moveTo>
                      <a:pt x="178" y="609"/>
                    </a:moveTo>
                    <a:cubicBezTo>
                      <a:pt x="178" y="609"/>
                      <a:pt x="178" y="608"/>
                      <a:pt x="178" y="608"/>
                    </a:cubicBezTo>
                    <a:cubicBezTo>
                      <a:pt x="178" y="608"/>
                      <a:pt x="178" y="608"/>
                      <a:pt x="178" y="608"/>
                    </a:cubicBezTo>
                    <a:cubicBezTo>
                      <a:pt x="178" y="608"/>
                      <a:pt x="178" y="609"/>
                      <a:pt x="178" y="609"/>
                    </a:cubicBezTo>
                    <a:cubicBezTo>
                      <a:pt x="177" y="610"/>
                      <a:pt x="178" y="611"/>
                      <a:pt x="178" y="612"/>
                    </a:cubicBezTo>
                    <a:cubicBezTo>
                      <a:pt x="178" y="613"/>
                      <a:pt x="178" y="614"/>
                      <a:pt x="178" y="614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8" y="615"/>
                      <a:pt x="178" y="615"/>
                      <a:pt x="178" y="615"/>
                    </a:cubicBezTo>
                    <a:cubicBezTo>
                      <a:pt x="179" y="614"/>
                      <a:pt x="178" y="613"/>
                      <a:pt x="178" y="612"/>
                    </a:cubicBezTo>
                    <a:cubicBezTo>
                      <a:pt x="178" y="611"/>
                      <a:pt x="178" y="610"/>
                      <a:pt x="178" y="609"/>
                    </a:cubicBezTo>
                    <a:close/>
                    <a:moveTo>
                      <a:pt x="178" y="604"/>
                    </a:move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ubicBezTo>
                      <a:pt x="178" y="605"/>
                      <a:pt x="178" y="606"/>
                      <a:pt x="178" y="606"/>
                    </a:cubicBezTo>
                    <a:cubicBezTo>
                      <a:pt x="178" y="606"/>
                      <a:pt x="178" y="607"/>
                      <a:pt x="178" y="607"/>
                    </a:cubicBezTo>
                    <a:cubicBezTo>
                      <a:pt x="178" y="607"/>
                      <a:pt x="178" y="606"/>
                      <a:pt x="178" y="606"/>
                    </a:cubicBezTo>
                    <a:cubicBezTo>
                      <a:pt x="178" y="606"/>
                      <a:pt x="178" y="605"/>
                      <a:pt x="178" y="604"/>
                    </a:cubicBezTo>
                    <a:cubicBezTo>
                      <a:pt x="178" y="604"/>
                      <a:pt x="178" y="604"/>
                      <a:pt x="178" y="604"/>
                    </a:cubicBezTo>
                    <a:close/>
                    <a:moveTo>
                      <a:pt x="128" y="643"/>
                    </a:move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3"/>
                      <a:pt x="128" y="643"/>
                      <a:pt x="128" y="643"/>
                    </a:cubicBezTo>
                    <a:cubicBezTo>
                      <a:pt x="128" y="644"/>
                      <a:pt x="128" y="644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5"/>
                      <a:pt x="128" y="645"/>
                      <a:pt x="128" y="645"/>
                    </a:cubicBezTo>
                    <a:cubicBezTo>
                      <a:pt x="128" y="644"/>
                      <a:pt x="128" y="644"/>
                      <a:pt x="128" y="643"/>
                    </a:cubicBezTo>
                    <a:close/>
                    <a:moveTo>
                      <a:pt x="128" y="638"/>
                    </a:move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8"/>
                      <a:pt x="128" y="638"/>
                      <a:pt x="128" y="638"/>
                    </a:cubicBezTo>
                    <a:cubicBezTo>
                      <a:pt x="128" y="639"/>
                      <a:pt x="128" y="639"/>
                      <a:pt x="128" y="639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40"/>
                    </a:cubicBezTo>
                    <a:cubicBezTo>
                      <a:pt x="128" y="640"/>
                      <a:pt x="128" y="640"/>
                      <a:pt x="128" y="639"/>
                    </a:cubicBezTo>
                    <a:cubicBezTo>
                      <a:pt x="128" y="639"/>
                      <a:pt x="128" y="639"/>
                      <a:pt x="128" y="638"/>
                    </a:cubicBezTo>
                    <a:close/>
                    <a:moveTo>
                      <a:pt x="128" y="634"/>
                    </a:moveTo>
                    <a:cubicBezTo>
                      <a:pt x="128" y="633"/>
                      <a:pt x="128" y="632"/>
                      <a:pt x="128" y="632"/>
                    </a:cubicBezTo>
                    <a:cubicBezTo>
                      <a:pt x="128" y="632"/>
                      <a:pt x="128" y="632"/>
                      <a:pt x="128" y="632"/>
                    </a:cubicBezTo>
                    <a:cubicBezTo>
                      <a:pt x="128" y="632"/>
                      <a:pt x="127" y="632"/>
                      <a:pt x="127" y="632"/>
                    </a:cubicBezTo>
                    <a:cubicBezTo>
                      <a:pt x="127" y="632"/>
                      <a:pt x="127" y="632"/>
                      <a:pt x="127" y="632"/>
                    </a:cubicBezTo>
                    <a:cubicBezTo>
                      <a:pt x="128" y="632"/>
                      <a:pt x="128" y="633"/>
                      <a:pt x="128" y="634"/>
                    </a:cubicBezTo>
                    <a:cubicBezTo>
                      <a:pt x="128" y="634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5"/>
                      <a:pt x="128" y="635"/>
                    </a:cubicBezTo>
                    <a:cubicBezTo>
                      <a:pt x="128" y="635"/>
                      <a:pt x="128" y="634"/>
                      <a:pt x="128" y="634"/>
                    </a:cubicBezTo>
                    <a:close/>
                    <a:moveTo>
                      <a:pt x="183" y="572"/>
                    </a:moveTo>
                    <a:cubicBezTo>
                      <a:pt x="183" y="573"/>
                      <a:pt x="183" y="573"/>
                      <a:pt x="183" y="574"/>
                    </a:cubicBezTo>
                    <a:cubicBezTo>
                      <a:pt x="183" y="574"/>
                      <a:pt x="183" y="575"/>
                      <a:pt x="183" y="575"/>
                    </a:cubicBezTo>
                    <a:cubicBezTo>
                      <a:pt x="183" y="575"/>
                      <a:pt x="183" y="575"/>
                      <a:pt x="183" y="575"/>
                    </a:cubicBezTo>
                    <a:cubicBezTo>
                      <a:pt x="184" y="575"/>
                      <a:pt x="184" y="575"/>
                      <a:pt x="184" y="575"/>
                    </a:cubicBezTo>
                    <a:cubicBezTo>
                      <a:pt x="184" y="575"/>
                      <a:pt x="184" y="574"/>
                      <a:pt x="183" y="574"/>
                    </a:cubicBezTo>
                    <a:cubicBezTo>
                      <a:pt x="183" y="573"/>
                      <a:pt x="183" y="573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ubicBezTo>
                      <a:pt x="183" y="572"/>
                      <a:pt x="183" y="572"/>
                      <a:pt x="183" y="572"/>
                    </a:cubicBezTo>
                    <a:close/>
                    <a:moveTo>
                      <a:pt x="127" y="606"/>
                    </a:moveTo>
                    <a:cubicBezTo>
                      <a:pt x="127" y="606"/>
                      <a:pt x="127" y="606"/>
                      <a:pt x="127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6"/>
                      <a:pt x="126" y="606"/>
                      <a:pt x="126" y="606"/>
                    </a:cubicBezTo>
                    <a:cubicBezTo>
                      <a:pt x="126" y="607"/>
                      <a:pt x="126" y="609"/>
                      <a:pt x="126" y="610"/>
                    </a:cubicBezTo>
                    <a:cubicBezTo>
                      <a:pt x="126" y="610"/>
                      <a:pt x="127" y="610"/>
                      <a:pt x="127" y="610"/>
                    </a:cubicBezTo>
                    <a:cubicBezTo>
                      <a:pt x="127" y="610"/>
                      <a:pt x="127" y="610"/>
                      <a:pt x="127" y="609"/>
                    </a:cubicBezTo>
                    <a:cubicBezTo>
                      <a:pt x="126" y="609"/>
                      <a:pt x="126" y="607"/>
                      <a:pt x="127" y="606"/>
                    </a:cubicBezTo>
                    <a:close/>
                    <a:moveTo>
                      <a:pt x="126" y="591"/>
                    </a:moveTo>
                    <a:cubicBezTo>
                      <a:pt x="126" y="591"/>
                      <a:pt x="126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1"/>
                      <a:pt x="125" y="591"/>
                      <a:pt x="125" y="591"/>
                    </a:cubicBezTo>
                    <a:cubicBezTo>
                      <a:pt x="125" y="593"/>
                      <a:pt x="125" y="595"/>
                      <a:pt x="126" y="596"/>
                    </a:cubicBezTo>
                    <a:cubicBezTo>
                      <a:pt x="126" y="599"/>
                      <a:pt x="126" y="601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4"/>
                      <a:pt x="126" y="604"/>
                      <a:pt x="126" y="604"/>
                    </a:cubicBezTo>
                    <a:cubicBezTo>
                      <a:pt x="126" y="601"/>
                      <a:pt x="126" y="599"/>
                      <a:pt x="126" y="596"/>
                    </a:cubicBezTo>
                    <a:cubicBezTo>
                      <a:pt x="126" y="594"/>
                      <a:pt x="126" y="593"/>
                      <a:pt x="126" y="591"/>
                    </a:cubicBezTo>
                    <a:close/>
                    <a:moveTo>
                      <a:pt x="125" y="586"/>
                    </a:move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5"/>
                    </a:cubicBezTo>
                    <a:cubicBezTo>
                      <a:pt x="125" y="585"/>
                      <a:pt x="125" y="585"/>
                      <a:pt x="125" y="586"/>
                    </a:cubicBezTo>
                    <a:cubicBezTo>
                      <a:pt x="125" y="586"/>
                      <a:pt x="125" y="586"/>
                      <a:pt x="125" y="586"/>
                    </a:cubicBezTo>
                    <a:cubicBezTo>
                      <a:pt x="125" y="586"/>
                      <a:pt x="125" y="587"/>
                      <a:pt x="125" y="587"/>
                    </a:cubicBezTo>
                    <a:cubicBezTo>
                      <a:pt x="125" y="587"/>
                      <a:pt x="125" y="586"/>
                      <a:pt x="125" y="586"/>
                    </a:cubicBezTo>
                    <a:close/>
                    <a:moveTo>
                      <a:pt x="168" y="544"/>
                    </a:moveTo>
                    <a:cubicBezTo>
                      <a:pt x="168" y="543"/>
                      <a:pt x="168" y="542"/>
                      <a:pt x="168" y="542"/>
                    </a:cubicBezTo>
                    <a:cubicBezTo>
                      <a:pt x="168" y="542"/>
                      <a:pt x="168" y="541"/>
                      <a:pt x="168" y="541"/>
                    </a:cubicBezTo>
                    <a:cubicBezTo>
                      <a:pt x="168" y="541"/>
                      <a:pt x="168" y="541"/>
                      <a:pt x="168" y="542"/>
                    </a:cubicBezTo>
                    <a:cubicBezTo>
                      <a:pt x="168" y="542"/>
                      <a:pt x="168" y="542"/>
                      <a:pt x="168" y="542"/>
                    </a:cubicBezTo>
                    <a:cubicBezTo>
                      <a:pt x="168" y="542"/>
                      <a:pt x="168" y="543"/>
                      <a:pt x="168" y="544"/>
                    </a:cubicBezTo>
                    <a:cubicBezTo>
                      <a:pt x="168" y="545"/>
                      <a:pt x="168" y="545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6"/>
                      <a:pt x="168" y="546"/>
                      <a:pt x="168" y="546"/>
                    </a:cubicBezTo>
                    <a:cubicBezTo>
                      <a:pt x="168" y="545"/>
                      <a:pt x="168" y="545"/>
                      <a:pt x="168" y="544"/>
                    </a:cubicBezTo>
                    <a:close/>
                    <a:moveTo>
                      <a:pt x="174" y="530"/>
                    </a:moveTo>
                    <a:cubicBezTo>
                      <a:pt x="174" y="531"/>
                      <a:pt x="174" y="531"/>
                      <a:pt x="174" y="531"/>
                    </a:cubicBezTo>
                    <a:cubicBezTo>
                      <a:pt x="174" y="532"/>
                      <a:pt x="174" y="532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3"/>
                      <a:pt x="174" y="533"/>
                      <a:pt x="174" y="533"/>
                    </a:cubicBezTo>
                    <a:cubicBezTo>
                      <a:pt x="174" y="532"/>
                      <a:pt x="174" y="532"/>
                      <a:pt x="174" y="531"/>
                    </a:cubicBezTo>
                    <a:cubicBezTo>
                      <a:pt x="174" y="531"/>
                      <a:pt x="174" y="531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ubicBezTo>
                      <a:pt x="174" y="530"/>
                      <a:pt x="174" y="530"/>
                      <a:pt x="174" y="530"/>
                    </a:cubicBezTo>
                    <a:close/>
                    <a:moveTo>
                      <a:pt x="167" y="529"/>
                    </a:moveTo>
                    <a:cubicBezTo>
                      <a:pt x="167" y="529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7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8"/>
                      <a:pt x="167" y="528"/>
                    </a:cubicBezTo>
                    <a:cubicBezTo>
                      <a:pt x="167" y="528"/>
                      <a:pt x="167" y="529"/>
                      <a:pt x="167" y="529"/>
                    </a:cubicBezTo>
                    <a:cubicBezTo>
                      <a:pt x="167" y="530"/>
                      <a:pt x="167" y="530"/>
                      <a:pt x="167" y="531"/>
                    </a:cubicBezTo>
                    <a:cubicBezTo>
                      <a:pt x="167" y="531"/>
                      <a:pt x="167" y="531"/>
                      <a:pt x="168" y="531"/>
                    </a:cubicBezTo>
                    <a:cubicBezTo>
                      <a:pt x="168" y="531"/>
                      <a:pt x="168" y="531"/>
                      <a:pt x="168" y="531"/>
                    </a:cubicBezTo>
                    <a:cubicBezTo>
                      <a:pt x="167" y="530"/>
                      <a:pt x="167" y="530"/>
                      <a:pt x="167" y="529"/>
                    </a:cubicBezTo>
                    <a:close/>
                    <a:moveTo>
                      <a:pt x="170" y="514"/>
                    </a:moveTo>
                    <a:cubicBezTo>
                      <a:pt x="170" y="514"/>
                      <a:pt x="170" y="515"/>
                      <a:pt x="170" y="515"/>
                    </a:cubicBezTo>
                    <a:cubicBezTo>
                      <a:pt x="170" y="515"/>
                      <a:pt x="170" y="515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6"/>
                      <a:pt x="170" y="516"/>
                      <a:pt x="170" y="516"/>
                    </a:cubicBezTo>
                    <a:cubicBezTo>
                      <a:pt x="170" y="515"/>
                      <a:pt x="170" y="515"/>
                      <a:pt x="170" y="515"/>
                    </a:cubicBezTo>
                    <a:cubicBezTo>
                      <a:pt x="170" y="515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ubicBezTo>
                      <a:pt x="170" y="514"/>
                      <a:pt x="170" y="514"/>
                      <a:pt x="170" y="514"/>
                    </a:cubicBezTo>
                    <a:close/>
                    <a:moveTo>
                      <a:pt x="168" y="514"/>
                    </a:move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3"/>
                      <a:pt x="168" y="513"/>
                      <a:pt x="168" y="513"/>
                    </a:cubicBezTo>
                    <a:cubicBezTo>
                      <a:pt x="168" y="514"/>
                      <a:pt x="168" y="514"/>
                      <a:pt x="168" y="514"/>
                    </a:cubicBezTo>
                    <a:cubicBezTo>
                      <a:pt x="168" y="514"/>
                      <a:pt x="168" y="514"/>
                      <a:pt x="168" y="514"/>
                    </a:cubicBezTo>
                    <a:close/>
                    <a:moveTo>
                      <a:pt x="167" y="509"/>
                    </a:moveTo>
                    <a:cubicBezTo>
                      <a:pt x="166" y="510"/>
                      <a:pt x="166" y="511"/>
                      <a:pt x="166" y="511"/>
                    </a:cubicBezTo>
                    <a:cubicBezTo>
                      <a:pt x="166" y="511"/>
                      <a:pt x="166" y="512"/>
                      <a:pt x="166" y="512"/>
                    </a:cubicBezTo>
                    <a:cubicBezTo>
                      <a:pt x="166" y="512"/>
                      <a:pt x="166" y="512"/>
                      <a:pt x="167" y="512"/>
                    </a:cubicBezTo>
                    <a:cubicBezTo>
                      <a:pt x="167" y="512"/>
                      <a:pt x="167" y="512"/>
                      <a:pt x="167" y="512"/>
                    </a:cubicBezTo>
                    <a:cubicBezTo>
                      <a:pt x="167" y="512"/>
                      <a:pt x="167" y="511"/>
                      <a:pt x="167" y="511"/>
                    </a:cubicBezTo>
                    <a:cubicBezTo>
                      <a:pt x="167" y="511"/>
                      <a:pt x="167" y="510"/>
                      <a:pt x="167" y="510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ubicBezTo>
                      <a:pt x="167" y="509"/>
                      <a:pt x="167" y="509"/>
                      <a:pt x="167" y="509"/>
                    </a:cubicBezTo>
                    <a:close/>
                    <a:moveTo>
                      <a:pt x="168" y="511"/>
                    </a:moveTo>
                    <a:cubicBezTo>
                      <a:pt x="168" y="511"/>
                      <a:pt x="168" y="511"/>
                      <a:pt x="168" y="511"/>
                    </a:cubicBezTo>
                    <a:cubicBezTo>
                      <a:pt x="169" y="510"/>
                      <a:pt x="168" y="509"/>
                      <a:pt x="168" y="508"/>
                    </a:cubicBezTo>
                    <a:cubicBezTo>
                      <a:pt x="168" y="507"/>
                      <a:pt x="168" y="506"/>
                      <a:pt x="168" y="505"/>
                    </a:cubicBezTo>
                    <a:cubicBezTo>
                      <a:pt x="168" y="505"/>
                      <a:pt x="168" y="505"/>
                      <a:pt x="168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5"/>
                      <a:pt x="167" y="505"/>
                      <a:pt x="167" y="505"/>
                    </a:cubicBezTo>
                    <a:cubicBezTo>
                      <a:pt x="167" y="506"/>
                      <a:pt x="167" y="507"/>
                      <a:pt x="168" y="508"/>
                    </a:cubicBezTo>
                    <a:cubicBezTo>
                      <a:pt x="168" y="509"/>
                      <a:pt x="168" y="510"/>
                      <a:pt x="168" y="511"/>
                    </a:cubicBezTo>
                    <a:cubicBezTo>
                      <a:pt x="167" y="511"/>
                      <a:pt x="168" y="511"/>
                      <a:pt x="168" y="511"/>
                    </a:cubicBezTo>
                    <a:close/>
                    <a:moveTo>
                      <a:pt x="166" y="488"/>
                    </a:move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8"/>
                      <a:pt x="166" y="488"/>
                      <a:pt x="166" y="488"/>
                    </a:cubicBezTo>
                    <a:cubicBezTo>
                      <a:pt x="166" y="489"/>
                      <a:pt x="166" y="489"/>
                      <a:pt x="166" y="489"/>
                    </a:cubicBezTo>
                    <a:cubicBezTo>
                      <a:pt x="166" y="489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90"/>
                      <a:pt x="166" y="490"/>
                      <a:pt x="166" y="490"/>
                    </a:cubicBezTo>
                    <a:cubicBezTo>
                      <a:pt x="166" y="489"/>
                      <a:pt x="166" y="489"/>
                      <a:pt x="166" y="489"/>
                    </a:cubicBezTo>
                    <a:lnTo>
                      <a:pt x="166" y="488"/>
                    </a:lnTo>
                    <a:close/>
                    <a:moveTo>
                      <a:pt x="172" y="477"/>
                    </a:moveTo>
                    <a:cubicBezTo>
                      <a:pt x="172" y="477"/>
                      <a:pt x="172" y="478"/>
                      <a:pt x="172" y="478"/>
                    </a:cubicBezTo>
                    <a:cubicBezTo>
                      <a:pt x="172" y="478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9"/>
                      <a:pt x="172" y="479"/>
                    </a:cubicBezTo>
                    <a:cubicBezTo>
                      <a:pt x="172" y="479"/>
                      <a:pt x="172" y="478"/>
                      <a:pt x="172" y="478"/>
                    </a:cubicBezTo>
                    <a:cubicBezTo>
                      <a:pt x="172" y="478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ubicBezTo>
                      <a:pt x="172" y="477"/>
                      <a:pt x="172" y="477"/>
                      <a:pt x="172" y="477"/>
                    </a:cubicBezTo>
                    <a:close/>
                    <a:moveTo>
                      <a:pt x="165" y="457"/>
                    </a:move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5"/>
                      <a:pt x="165" y="454"/>
                      <a:pt x="165" y="452"/>
                    </a:cubicBezTo>
                    <a:cubicBezTo>
                      <a:pt x="165" y="451"/>
                      <a:pt x="165" y="451"/>
                      <a:pt x="165" y="450"/>
                    </a:cubicBezTo>
                    <a:cubicBezTo>
                      <a:pt x="165" y="450"/>
                      <a:pt x="165" y="450"/>
                      <a:pt x="165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0"/>
                      <a:pt x="164" y="450"/>
                      <a:pt x="164" y="450"/>
                    </a:cubicBezTo>
                    <a:cubicBezTo>
                      <a:pt x="164" y="451"/>
                      <a:pt x="164" y="451"/>
                      <a:pt x="164" y="452"/>
                    </a:cubicBezTo>
                    <a:cubicBezTo>
                      <a:pt x="164" y="454"/>
                      <a:pt x="164" y="455"/>
                      <a:pt x="165" y="457"/>
                    </a:cubicBezTo>
                    <a:cubicBezTo>
                      <a:pt x="164" y="458"/>
                      <a:pt x="164" y="459"/>
                      <a:pt x="165" y="460"/>
                    </a:cubicBezTo>
                    <a:cubicBezTo>
                      <a:pt x="165" y="461"/>
                      <a:pt x="165" y="462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3"/>
                      <a:pt x="165" y="463"/>
                      <a:pt x="165" y="463"/>
                    </a:cubicBezTo>
                    <a:cubicBezTo>
                      <a:pt x="165" y="462"/>
                      <a:pt x="165" y="461"/>
                      <a:pt x="165" y="460"/>
                    </a:cubicBezTo>
                    <a:cubicBezTo>
                      <a:pt x="165" y="459"/>
                      <a:pt x="165" y="458"/>
                      <a:pt x="165" y="457"/>
                    </a:cubicBezTo>
                    <a:close/>
                    <a:moveTo>
                      <a:pt x="166" y="459"/>
                    </a:moveTo>
                    <a:cubicBezTo>
                      <a:pt x="166" y="458"/>
                      <a:pt x="166" y="457"/>
                      <a:pt x="166" y="457"/>
                    </a:cubicBezTo>
                    <a:cubicBezTo>
                      <a:pt x="166" y="457"/>
                      <a:pt x="166" y="457"/>
                      <a:pt x="166" y="457"/>
                    </a:cubicBezTo>
                    <a:cubicBezTo>
                      <a:pt x="167" y="454"/>
                      <a:pt x="166" y="451"/>
                      <a:pt x="166" y="448"/>
                    </a:cubicBezTo>
                    <a:cubicBezTo>
                      <a:pt x="166" y="447"/>
                      <a:pt x="166" y="445"/>
                      <a:pt x="166" y="444"/>
                    </a:cubicBezTo>
                    <a:cubicBezTo>
                      <a:pt x="166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4"/>
                      <a:pt x="165" y="444"/>
                      <a:pt x="165" y="444"/>
                    </a:cubicBezTo>
                    <a:cubicBezTo>
                      <a:pt x="165" y="446"/>
                      <a:pt x="165" y="447"/>
                      <a:pt x="165" y="448"/>
                    </a:cubicBezTo>
                    <a:cubicBezTo>
                      <a:pt x="165" y="451"/>
                      <a:pt x="166" y="454"/>
                      <a:pt x="165" y="457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5" y="458"/>
                      <a:pt x="165" y="458"/>
                      <a:pt x="165" y="459"/>
                    </a:cubicBezTo>
                    <a:cubicBezTo>
                      <a:pt x="166" y="461"/>
                      <a:pt x="166" y="463"/>
                      <a:pt x="166" y="465"/>
                    </a:cubicBezTo>
                    <a:cubicBezTo>
                      <a:pt x="166" y="465"/>
                      <a:pt x="166" y="465"/>
                      <a:pt x="166" y="465"/>
                    </a:cubicBezTo>
                    <a:cubicBezTo>
                      <a:pt x="166" y="469"/>
                      <a:pt x="166" y="473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7"/>
                      <a:pt x="166" y="477"/>
                      <a:pt x="166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5"/>
                      <a:pt x="165" y="473"/>
                      <a:pt x="165" y="471"/>
                    </a:cubicBezTo>
                    <a:cubicBezTo>
                      <a:pt x="165" y="470"/>
                      <a:pt x="165" y="469"/>
                      <a:pt x="165" y="469"/>
                    </a:cubicBezTo>
                    <a:cubicBezTo>
                      <a:pt x="165" y="469"/>
                      <a:pt x="165" y="468"/>
                      <a:pt x="165" y="468"/>
                    </a:cubicBezTo>
                    <a:cubicBezTo>
                      <a:pt x="165" y="468"/>
                      <a:pt x="165" y="468"/>
                      <a:pt x="165" y="469"/>
                    </a:cubicBezTo>
                    <a:cubicBezTo>
                      <a:pt x="165" y="469"/>
                      <a:pt x="165" y="469"/>
                      <a:pt x="165" y="469"/>
                    </a:cubicBezTo>
                    <a:cubicBezTo>
                      <a:pt x="165" y="469"/>
                      <a:pt x="165" y="470"/>
                      <a:pt x="165" y="471"/>
                    </a:cubicBezTo>
                    <a:cubicBezTo>
                      <a:pt x="165" y="473"/>
                      <a:pt x="165" y="475"/>
                      <a:pt x="166" y="476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5" y="478"/>
                      <a:pt x="165" y="479"/>
                      <a:pt x="165" y="480"/>
                    </a:cubicBezTo>
                    <a:cubicBezTo>
                      <a:pt x="165" y="482"/>
                      <a:pt x="166" y="483"/>
                      <a:pt x="165" y="484"/>
                    </a:cubicBezTo>
                    <a:cubicBezTo>
                      <a:pt x="165" y="484"/>
                      <a:pt x="165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3"/>
                      <a:pt x="166" y="482"/>
                      <a:pt x="166" y="480"/>
                    </a:cubicBezTo>
                    <a:cubicBezTo>
                      <a:pt x="166" y="479"/>
                      <a:pt x="166" y="478"/>
                      <a:pt x="166" y="477"/>
                    </a:cubicBezTo>
                    <a:cubicBezTo>
                      <a:pt x="166" y="478"/>
                      <a:pt x="166" y="480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3"/>
                      <a:pt x="166" y="483"/>
                      <a:pt x="167" y="483"/>
                    </a:cubicBezTo>
                    <a:cubicBezTo>
                      <a:pt x="167" y="483"/>
                      <a:pt x="167" y="484"/>
                      <a:pt x="167" y="483"/>
                    </a:cubicBezTo>
                    <a:cubicBezTo>
                      <a:pt x="167" y="483"/>
                      <a:pt x="167" y="483"/>
                      <a:pt x="167" y="483"/>
                    </a:cubicBezTo>
                    <a:cubicBezTo>
                      <a:pt x="167" y="483"/>
                      <a:pt x="167" y="483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7" y="482"/>
                      <a:pt x="167" y="482"/>
                      <a:pt x="167" y="482"/>
                    </a:cubicBezTo>
                    <a:cubicBezTo>
                      <a:pt x="168" y="479"/>
                      <a:pt x="169" y="477"/>
                      <a:pt x="169" y="475"/>
                    </a:cubicBezTo>
                    <a:cubicBezTo>
                      <a:pt x="169" y="474"/>
                      <a:pt x="168" y="474"/>
                      <a:pt x="168" y="473"/>
                    </a:cubicBezTo>
                    <a:cubicBezTo>
                      <a:pt x="168" y="473"/>
                      <a:pt x="168" y="472"/>
                      <a:pt x="168" y="471"/>
                    </a:cubicBezTo>
                    <a:cubicBezTo>
                      <a:pt x="168" y="471"/>
                      <a:pt x="167" y="470"/>
                      <a:pt x="167" y="470"/>
                    </a:cubicBezTo>
                    <a:cubicBezTo>
                      <a:pt x="167" y="468"/>
                      <a:pt x="168" y="465"/>
                      <a:pt x="166" y="465"/>
                    </a:cubicBezTo>
                    <a:cubicBezTo>
                      <a:pt x="167" y="463"/>
                      <a:pt x="166" y="461"/>
                      <a:pt x="166" y="459"/>
                    </a:cubicBezTo>
                    <a:close/>
                    <a:moveTo>
                      <a:pt x="178" y="450"/>
                    </a:moveTo>
                    <a:cubicBezTo>
                      <a:pt x="179" y="450"/>
                      <a:pt x="179" y="450"/>
                      <a:pt x="179" y="450"/>
                    </a:cubicBezTo>
                    <a:cubicBezTo>
                      <a:pt x="179" y="451"/>
                      <a:pt x="179" y="452"/>
                      <a:pt x="179" y="453"/>
                    </a:cubicBezTo>
                    <a:cubicBezTo>
                      <a:pt x="179" y="453"/>
                      <a:pt x="178" y="454"/>
                      <a:pt x="178" y="454"/>
                    </a:cubicBezTo>
                    <a:cubicBezTo>
                      <a:pt x="178" y="454"/>
                      <a:pt x="178" y="454"/>
                      <a:pt x="178" y="454"/>
                    </a:cubicBezTo>
                    <a:cubicBezTo>
                      <a:pt x="180" y="454"/>
                      <a:pt x="179" y="456"/>
                      <a:pt x="180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80" y="457"/>
                      <a:pt x="179" y="457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79" y="458"/>
                      <a:pt x="179" y="458"/>
                      <a:pt x="179" y="458"/>
                    </a:cubicBezTo>
                    <a:cubicBezTo>
                      <a:pt x="180" y="459"/>
                      <a:pt x="181" y="463"/>
                      <a:pt x="180" y="466"/>
                    </a:cubicBezTo>
                    <a:cubicBezTo>
                      <a:pt x="180" y="466"/>
                      <a:pt x="180" y="466"/>
                      <a:pt x="181" y="467"/>
                    </a:cubicBezTo>
                    <a:cubicBezTo>
                      <a:pt x="180" y="468"/>
                      <a:pt x="181" y="470"/>
                      <a:pt x="180" y="472"/>
                    </a:cubicBezTo>
                    <a:cubicBezTo>
                      <a:pt x="178" y="472"/>
                      <a:pt x="179" y="470"/>
                      <a:pt x="179" y="470"/>
                    </a:cubicBezTo>
                    <a:cubicBezTo>
                      <a:pt x="179" y="469"/>
                      <a:pt x="178" y="469"/>
                      <a:pt x="178" y="469"/>
                    </a:cubicBezTo>
                    <a:cubicBezTo>
                      <a:pt x="178" y="469"/>
                      <a:pt x="178" y="468"/>
                      <a:pt x="178" y="468"/>
                    </a:cubicBezTo>
                    <a:cubicBezTo>
                      <a:pt x="178" y="468"/>
                      <a:pt x="178" y="467"/>
                      <a:pt x="178" y="467"/>
                    </a:cubicBezTo>
                    <a:cubicBezTo>
                      <a:pt x="178" y="465"/>
                      <a:pt x="179" y="464"/>
                      <a:pt x="178" y="463"/>
                    </a:cubicBezTo>
                    <a:cubicBezTo>
                      <a:pt x="179" y="462"/>
                      <a:pt x="177" y="459"/>
                      <a:pt x="178" y="458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6"/>
                      <a:pt x="177" y="455"/>
                      <a:pt x="178" y="454"/>
                    </a:cubicBezTo>
                    <a:cubicBezTo>
                      <a:pt x="178" y="453"/>
                      <a:pt x="178" y="453"/>
                      <a:pt x="178" y="453"/>
                    </a:cubicBezTo>
                    <a:cubicBezTo>
                      <a:pt x="178" y="452"/>
                      <a:pt x="179" y="451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ubicBezTo>
                      <a:pt x="178" y="450"/>
                      <a:pt x="178" y="450"/>
                      <a:pt x="178" y="450"/>
                    </a:cubicBezTo>
                    <a:close/>
                    <a:moveTo>
                      <a:pt x="179" y="457"/>
                    </a:moveTo>
                    <a:cubicBezTo>
                      <a:pt x="179" y="457"/>
                      <a:pt x="179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7"/>
                    </a:cubicBezTo>
                    <a:cubicBezTo>
                      <a:pt x="178" y="457"/>
                      <a:pt x="178" y="457"/>
                      <a:pt x="178" y="458"/>
                    </a:cubicBezTo>
                    <a:cubicBezTo>
                      <a:pt x="179" y="457"/>
                      <a:pt x="179" y="457"/>
                      <a:pt x="179" y="457"/>
                    </a:cubicBezTo>
                    <a:cubicBezTo>
                      <a:pt x="179" y="458"/>
                      <a:pt x="179" y="458"/>
                      <a:pt x="179" y="457"/>
                    </a:cubicBezTo>
                    <a:cubicBezTo>
                      <a:pt x="179" y="457"/>
                      <a:pt x="179" y="457"/>
                      <a:pt x="179" y="457"/>
                    </a:cubicBezTo>
                    <a:close/>
                    <a:moveTo>
                      <a:pt x="164" y="442"/>
                    </a:move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2"/>
                      <a:pt x="164" y="442"/>
                    </a:cubicBezTo>
                    <a:cubicBezTo>
                      <a:pt x="164" y="442"/>
                      <a:pt x="164" y="443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4"/>
                      <a:pt x="164" y="444"/>
                      <a:pt x="164" y="444"/>
                    </a:cubicBezTo>
                    <a:cubicBezTo>
                      <a:pt x="164" y="443"/>
                      <a:pt x="164" y="442"/>
                      <a:pt x="164" y="442"/>
                    </a:cubicBezTo>
                    <a:close/>
                    <a:moveTo>
                      <a:pt x="164" y="421"/>
                    </a:moveTo>
                    <a:cubicBezTo>
                      <a:pt x="164" y="422"/>
                      <a:pt x="164" y="423"/>
                      <a:pt x="164" y="424"/>
                    </a:cubicBezTo>
                    <a:cubicBezTo>
                      <a:pt x="164" y="425"/>
                      <a:pt x="164" y="426"/>
                      <a:pt x="164" y="427"/>
                    </a:cubicBezTo>
                    <a:cubicBezTo>
                      <a:pt x="164" y="427"/>
                      <a:pt x="164" y="427"/>
                      <a:pt x="165" y="427"/>
                    </a:cubicBezTo>
                    <a:cubicBezTo>
                      <a:pt x="165" y="427"/>
                      <a:pt x="165" y="427"/>
                      <a:pt x="165" y="427"/>
                    </a:cubicBezTo>
                    <a:cubicBezTo>
                      <a:pt x="165" y="426"/>
                      <a:pt x="165" y="425"/>
                      <a:pt x="165" y="424"/>
                    </a:cubicBezTo>
                    <a:cubicBezTo>
                      <a:pt x="165" y="423"/>
                      <a:pt x="164" y="422"/>
                      <a:pt x="164" y="422"/>
                    </a:cubicBezTo>
                    <a:cubicBezTo>
                      <a:pt x="165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4" y="421"/>
                      <a:pt x="164" y="421"/>
                      <a:pt x="164" y="421"/>
                    </a:cubicBezTo>
                    <a:close/>
                    <a:moveTo>
                      <a:pt x="162" y="394"/>
                    </a:moveTo>
                    <a:cubicBezTo>
                      <a:pt x="162" y="397"/>
                      <a:pt x="162" y="400"/>
                      <a:pt x="163" y="402"/>
                    </a:cubicBezTo>
                    <a:cubicBezTo>
                      <a:pt x="163" y="406"/>
                      <a:pt x="163" y="410"/>
                      <a:pt x="163" y="413"/>
                    </a:cubicBezTo>
                    <a:cubicBezTo>
                      <a:pt x="163" y="413"/>
                      <a:pt x="163" y="413"/>
                      <a:pt x="163" y="413"/>
                    </a:cubicBezTo>
                    <a:cubicBezTo>
                      <a:pt x="163" y="413"/>
                      <a:pt x="164" y="413"/>
                      <a:pt x="164" y="413"/>
                    </a:cubicBezTo>
                    <a:cubicBezTo>
                      <a:pt x="164" y="410"/>
                      <a:pt x="164" y="406"/>
                      <a:pt x="163" y="402"/>
                    </a:cubicBezTo>
                    <a:cubicBezTo>
                      <a:pt x="163" y="400"/>
                      <a:pt x="163" y="397"/>
                      <a:pt x="163" y="394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63" y="394"/>
                      <a:pt x="162" y="394"/>
                      <a:pt x="162" y="394"/>
                    </a:cubicBezTo>
                    <a:cubicBezTo>
                      <a:pt x="162" y="394"/>
                      <a:pt x="162" y="394"/>
                      <a:pt x="162" y="394"/>
                    </a:cubicBezTo>
                    <a:close/>
                    <a:moveTo>
                      <a:pt x="162" y="400"/>
                    </a:moveTo>
                    <a:cubicBezTo>
                      <a:pt x="162" y="399"/>
                      <a:pt x="161" y="399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1" y="400"/>
                      <a:pt x="161" y="400"/>
                      <a:pt x="161" y="400"/>
                    </a:cubicBezTo>
                    <a:cubicBezTo>
                      <a:pt x="162" y="400"/>
                      <a:pt x="162" y="401"/>
                      <a:pt x="162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2" y="401"/>
                      <a:pt x="162" y="401"/>
                      <a:pt x="162" y="401"/>
                    </a:cubicBezTo>
                    <a:cubicBezTo>
                      <a:pt x="162" y="401"/>
                      <a:pt x="162" y="400"/>
                      <a:pt x="162" y="400"/>
                    </a:cubicBezTo>
                    <a:close/>
                    <a:moveTo>
                      <a:pt x="161" y="387"/>
                    </a:move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1" y="387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8"/>
                      <a:pt x="161" y="388"/>
                    </a:cubicBezTo>
                    <a:cubicBezTo>
                      <a:pt x="161" y="388"/>
                      <a:pt x="161" y="387"/>
                      <a:pt x="161" y="387"/>
                    </a:cubicBezTo>
                    <a:close/>
                    <a:moveTo>
                      <a:pt x="161" y="380"/>
                    </a:moveTo>
                    <a:cubicBezTo>
                      <a:pt x="161" y="380"/>
                      <a:pt x="161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0" y="380"/>
                      <a:pt x="160" y="381"/>
                      <a:pt x="160" y="381"/>
                    </a:cubicBezTo>
                    <a:cubicBezTo>
                      <a:pt x="160" y="382"/>
                      <a:pt x="161" y="383"/>
                      <a:pt x="160" y="384"/>
                    </a:cubicBezTo>
                    <a:cubicBezTo>
                      <a:pt x="160" y="384"/>
                      <a:pt x="161" y="385"/>
                      <a:pt x="161" y="385"/>
                    </a:cubicBezTo>
                    <a:cubicBezTo>
                      <a:pt x="161" y="385"/>
                      <a:pt x="161" y="384"/>
                      <a:pt x="161" y="384"/>
                    </a:cubicBezTo>
                    <a:cubicBezTo>
                      <a:pt x="161" y="383"/>
                      <a:pt x="161" y="382"/>
                      <a:pt x="161" y="381"/>
                    </a:cubicBezTo>
                    <a:cubicBezTo>
                      <a:pt x="161" y="381"/>
                      <a:pt x="161" y="380"/>
                      <a:pt x="161" y="380"/>
                    </a:cubicBezTo>
                    <a:close/>
                    <a:moveTo>
                      <a:pt x="160" y="374"/>
                    </a:move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4"/>
                      <a:pt x="160" y="374"/>
                      <a:pt x="160" y="374"/>
                    </a:cubicBezTo>
                    <a:cubicBezTo>
                      <a:pt x="160" y="375"/>
                      <a:pt x="160" y="376"/>
                      <a:pt x="160" y="376"/>
                    </a:cubicBezTo>
                    <a:cubicBezTo>
                      <a:pt x="160" y="377"/>
                      <a:pt x="160" y="377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0" y="378"/>
                      <a:pt x="160" y="378"/>
                      <a:pt x="160" y="378"/>
                    </a:cubicBezTo>
                    <a:cubicBezTo>
                      <a:pt x="161" y="377"/>
                      <a:pt x="160" y="377"/>
                      <a:pt x="160" y="376"/>
                    </a:cubicBezTo>
                    <a:cubicBezTo>
                      <a:pt x="160" y="376"/>
                      <a:pt x="160" y="375"/>
                      <a:pt x="160" y="374"/>
                    </a:cubicBezTo>
                    <a:close/>
                    <a:moveTo>
                      <a:pt x="161" y="363"/>
                    </a:moveTo>
                    <a:cubicBezTo>
                      <a:pt x="161" y="364"/>
                      <a:pt x="161" y="364"/>
                      <a:pt x="161" y="365"/>
                    </a:cubicBezTo>
                    <a:cubicBezTo>
                      <a:pt x="161" y="365"/>
                      <a:pt x="161" y="365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1" y="366"/>
                      <a:pt x="161" y="366"/>
                      <a:pt x="161" y="366"/>
                    </a:cubicBezTo>
                    <a:cubicBezTo>
                      <a:pt x="162" y="365"/>
                      <a:pt x="161" y="365"/>
                      <a:pt x="161" y="364"/>
                    </a:cubicBezTo>
                    <a:cubicBezTo>
                      <a:pt x="161" y="364"/>
                      <a:pt x="161" y="364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ubicBezTo>
                      <a:pt x="161" y="363"/>
                      <a:pt x="161" y="363"/>
                      <a:pt x="161" y="363"/>
                    </a:cubicBezTo>
                    <a:close/>
                    <a:moveTo>
                      <a:pt x="161" y="352"/>
                    </a:moveTo>
                    <a:cubicBezTo>
                      <a:pt x="160" y="354"/>
                      <a:pt x="160" y="355"/>
                      <a:pt x="160" y="357"/>
                    </a:cubicBezTo>
                    <a:cubicBezTo>
                      <a:pt x="160" y="357"/>
                      <a:pt x="160" y="357"/>
                      <a:pt x="161" y="357"/>
                    </a:cubicBezTo>
                    <a:cubicBezTo>
                      <a:pt x="161" y="357"/>
                      <a:pt x="161" y="357"/>
                      <a:pt x="161" y="357"/>
                    </a:cubicBezTo>
                    <a:cubicBezTo>
                      <a:pt x="161" y="355"/>
                      <a:pt x="161" y="354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ubicBezTo>
                      <a:pt x="161" y="352"/>
                      <a:pt x="161" y="352"/>
                      <a:pt x="161" y="352"/>
                    </a:cubicBezTo>
                    <a:close/>
                    <a:moveTo>
                      <a:pt x="105" y="291"/>
                    </a:moveTo>
                    <a:cubicBezTo>
                      <a:pt x="105" y="291"/>
                      <a:pt x="105" y="292"/>
                      <a:pt x="105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06" y="292"/>
                      <a:pt x="106" y="291"/>
                      <a:pt x="106" y="291"/>
                    </a:cubicBezTo>
                    <a:cubicBezTo>
                      <a:pt x="106" y="291"/>
                      <a:pt x="106" y="291"/>
                      <a:pt x="106" y="291"/>
                    </a:cubicBezTo>
                    <a:cubicBezTo>
                      <a:pt x="106" y="291"/>
                      <a:pt x="106" y="290"/>
                      <a:pt x="106" y="290"/>
                    </a:cubicBezTo>
                    <a:cubicBezTo>
                      <a:pt x="105" y="290"/>
                      <a:pt x="105" y="290"/>
                      <a:pt x="105" y="291"/>
                    </a:cubicBezTo>
                    <a:cubicBezTo>
                      <a:pt x="105" y="291"/>
                      <a:pt x="105" y="291"/>
                      <a:pt x="105" y="291"/>
                    </a:cubicBezTo>
                    <a:close/>
                    <a:moveTo>
                      <a:pt x="182" y="550"/>
                    </a:moveTo>
                    <a:cubicBezTo>
                      <a:pt x="182" y="551"/>
                      <a:pt x="182" y="551"/>
                      <a:pt x="182" y="551"/>
                    </a:cubicBezTo>
                    <a:cubicBezTo>
                      <a:pt x="182" y="552"/>
                      <a:pt x="183" y="553"/>
                      <a:pt x="182" y="553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4"/>
                      <a:pt x="182" y="554"/>
                      <a:pt x="182" y="554"/>
                    </a:cubicBezTo>
                    <a:cubicBezTo>
                      <a:pt x="182" y="555"/>
                      <a:pt x="182" y="556"/>
                      <a:pt x="182" y="557"/>
                    </a:cubicBezTo>
                    <a:cubicBezTo>
                      <a:pt x="182" y="558"/>
                      <a:pt x="182" y="560"/>
                      <a:pt x="183" y="561"/>
                    </a:cubicBezTo>
                    <a:cubicBezTo>
                      <a:pt x="183" y="561"/>
                      <a:pt x="183" y="561"/>
                      <a:pt x="184" y="561"/>
                    </a:cubicBezTo>
                    <a:cubicBezTo>
                      <a:pt x="184" y="561"/>
                      <a:pt x="184" y="560"/>
                      <a:pt x="184" y="560"/>
                    </a:cubicBezTo>
                    <a:cubicBezTo>
                      <a:pt x="183" y="559"/>
                      <a:pt x="183" y="558"/>
                      <a:pt x="183" y="557"/>
                    </a:cubicBezTo>
                    <a:cubicBezTo>
                      <a:pt x="183" y="556"/>
                      <a:pt x="183" y="555"/>
                      <a:pt x="183" y="554"/>
                    </a:cubicBezTo>
                    <a:cubicBezTo>
                      <a:pt x="183" y="553"/>
                      <a:pt x="183" y="552"/>
                      <a:pt x="183" y="551"/>
                    </a:cubicBezTo>
                    <a:cubicBezTo>
                      <a:pt x="183" y="550"/>
                      <a:pt x="182" y="550"/>
                      <a:pt x="182" y="550"/>
                    </a:cubicBezTo>
                    <a:cubicBezTo>
                      <a:pt x="182" y="550"/>
                      <a:pt x="182" y="550"/>
                      <a:pt x="182" y="550"/>
                    </a:cubicBezTo>
                    <a:close/>
                    <a:moveTo>
                      <a:pt x="171" y="554"/>
                    </a:moveTo>
                    <a:cubicBezTo>
                      <a:pt x="172" y="553"/>
                      <a:pt x="172" y="552"/>
                      <a:pt x="171" y="550"/>
                    </a:cubicBezTo>
                    <a:cubicBezTo>
                      <a:pt x="172" y="548"/>
                      <a:pt x="171" y="546"/>
                      <a:pt x="171" y="544"/>
                    </a:cubicBezTo>
                    <a:cubicBezTo>
                      <a:pt x="171" y="544"/>
                      <a:pt x="171" y="544"/>
                      <a:pt x="171" y="544"/>
                    </a:cubicBezTo>
                    <a:cubicBezTo>
                      <a:pt x="171" y="543"/>
                      <a:pt x="171" y="542"/>
                      <a:pt x="171" y="541"/>
                    </a:cubicBezTo>
                    <a:cubicBezTo>
                      <a:pt x="171" y="540"/>
                      <a:pt x="170" y="539"/>
                      <a:pt x="171" y="538"/>
                    </a:cubicBezTo>
                    <a:cubicBezTo>
                      <a:pt x="171" y="538"/>
                      <a:pt x="171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8"/>
                      <a:pt x="170" y="538"/>
                    </a:cubicBezTo>
                    <a:cubicBezTo>
                      <a:pt x="169" y="539"/>
                      <a:pt x="170" y="540"/>
                      <a:pt x="170" y="541"/>
                    </a:cubicBezTo>
                    <a:cubicBezTo>
                      <a:pt x="170" y="542"/>
                      <a:pt x="170" y="543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69" y="546"/>
                      <a:pt x="172" y="549"/>
                      <a:pt x="169" y="550"/>
                    </a:cubicBezTo>
                    <a:cubicBezTo>
                      <a:pt x="170" y="551"/>
                      <a:pt x="169" y="552"/>
                      <a:pt x="169" y="553"/>
                    </a:cubicBezTo>
                    <a:cubicBezTo>
                      <a:pt x="170" y="553"/>
                      <a:pt x="170" y="553"/>
                      <a:pt x="171" y="554"/>
                    </a:cubicBezTo>
                    <a:cubicBezTo>
                      <a:pt x="171" y="556"/>
                      <a:pt x="171" y="558"/>
                      <a:pt x="171" y="560"/>
                    </a:cubicBezTo>
                    <a:cubicBezTo>
                      <a:pt x="171" y="561"/>
                      <a:pt x="171" y="563"/>
                      <a:pt x="172" y="565"/>
                    </a:cubicBezTo>
                    <a:cubicBezTo>
                      <a:pt x="172" y="565"/>
                      <a:pt x="172" y="565"/>
                      <a:pt x="172" y="565"/>
                    </a:cubicBezTo>
                    <a:cubicBezTo>
                      <a:pt x="173" y="565"/>
                      <a:pt x="173" y="565"/>
                      <a:pt x="173" y="565"/>
                    </a:cubicBezTo>
                    <a:cubicBezTo>
                      <a:pt x="172" y="563"/>
                      <a:pt x="172" y="561"/>
                      <a:pt x="172" y="560"/>
                    </a:cubicBezTo>
                    <a:cubicBezTo>
                      <a:pt x="172" y="558"/>
                      <a:pt x="172" y="556"/>
                      <a:pt x="171" y="554"/>
                    </a:cubicBezTo>
                    <a:close/>
                    <a:moveTo>
                      <a:pt x="170" y="536"/>
                    </a:moveTo>
                    <a:cubicBezTo>
                      <a:pt x="170" y="536"/>
                      <a:pt x="171" y="536"/>
                      <a:pt x="171" y="535"/>
                    </a:cubicBezTo>
                    <a:cubicBezTo>
                      <a:pt x="171" y="534"/>
                      <a:pt x="171" y="533"/>
                      <a:pt x="170" y="532"/>
                    </a:cubicBezTo>
                    <a:cubicBezTo>
                      <a:pt x="170" y="532"/>
                      <a:pt x="170" y="532"/>
                      <a:pt x="170" y="532"/>
                    </a:cubicBezTo>
                    <a:cubicBezTo>
                      <a:pt x="171" y="528"/>
                      <a:pt x="170" y="525"/>
                      <a:pt x="170" y="522"/>
                    </a:cubicBezTo>
                    <a:cubicBezTo>
                      <a:pt x="168" y="521"/>
                      <a:pt x="170" y="519"/>
                      <a:pt x="169" y="519"/>
                    </a:cubicBezTo>
                    <a:cubicBezTo>
                      <a:pt x="169" y="519"/>
                      <a:pt x="168" y="519"/>
                      <a:pt x="168" y="519"/>
                    </a:cubicBezTo>
                    <a:cubicBezTo>
                      <a:pt x="168" y="523"/>
                      <a:pt x="168" y="527"/>
                      <a:pt x="168" y="530"/>
                    </a:cubicBezTo>
                    <a:cubicBezTo>
                      <a:pt x="170" y="530"/>
                      <a:pt x="169" y="531"/>
                      <a:pt x="170" y="532"/>
                    </a:cubicBezTo>
                    <a:cubicBezTo>
                      <a:pt x="170" y="533"/>
                      <a:pt x="170" y="534"/>
                      <a:pt x="170" y="535"/>
                    </a:cubicBezTo>
                    <a:cubicBezTo>
                      <a:pt x="170" y="535"/>
                      <a:pt x="170" y="536"/>
                      <a:pt x="170" y="536"/>
                    </a:cubicBezTo>
                    <a:close/>
                  </a:path>
                </a:pathLst>
              </a:custGeom>
              <a:solidFill>
                <a:srgbClr val="3A6C7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3FCD2F49-9C39-4F39-99A5-948BAD5BBEF0}"/>
                </a:ext>
              </a:extLst>
            </p:cNvPr>
            <p:cNvGrpSpPr/>
            <p:nvPr/>
          </p:nvGrpSpPr>
          <p:grpSpPr>
            <a:xfrm>
              <a:off x="2401204" y="1874722"/>
              <a:ext cx="605551" cy="543616"/>
              <a:chOff x="2203778" y="2476692"/>
              <a:chExt cx="605551" cy="543616"/>
            </a:xfrm>
          </p:grpSpPr>
          <p:pic>
            <p:nvPicPr>
              <p:cNvPr id="9" name="图片 8">
                <a:extLst>
                  <a:ext uri="{FF2B5EF4-FFF2-40B4-BE49-F238E27FC236}">
                    <a16:creationId xmlns="" xmlns:a16="http://schemas.microsoft.com/office/drawing/2014/main" id="{96F24D35-226C-4113-AA5C-0EE907523A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0" name="文本框 9">
                <a:extLst>
                  <a:ext uri="{FF2B5EF4-FFF2-40B4-BE49-F238E27FC236}">
                    <a16:creationId xmlns="" xmlns:a16="http://schemas.microsoft.com/office/drawing/2014/main" id="{93AEDC50-9E5F-4EA8-B41E-043F8074C4B8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一</a:t>
                </a:r>
              </a:p>
            </p:txBody>
          </p:sp>
        </p:grpSp>
      </p:grpSp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FEADE680-2F73-467E-8138-35A7659EB9B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4761802" y="1584260"/>
            <a:ext cx="2302594" cy="1141783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AAA723C7-F1FF-4EB9-A89A-898537B7AD55}"/>
              </a:ext>
            </a:extLst>
          </p:cNvPr>
          <p:cNvGrpSpPr/>
          <p:nvPr/>
        </p:nvGrpSpPr>
        <p:grpSpPr>
          <a:xfrm>
            <a:off x="8455219" y="1584260"/>
            <a:ext cx="1531329" cy="4329594"/>
            <a:chOff x="1956507" y="1518547"/>
            <a:chExt cx="1531329" cy="4329594"/>
          </a:xfrm>
        </p:grpSpPr>
        <p:grpSp>
          <p:nvGrpSpPr>
            <p:cNvPr id="16" name="组合 15">
              <a:extLst>
                <a:ext uri="{FF2B5EF4-FFF2-40B4-BE49-F238E27FC236}">
                  <a16:creationId xmlns="" xmlns:a16="http://schemas.microsoft.com/office/drawing/2014/main" id="{A619815A-713C-4116-9291-ED9B5D10B7B7}"/>
                </a:ext>
              </a:extLst>
            </p:cNvPr>
            <p:cNvGrpSpPr/>
            <p:nvPr/>
          </p:nvGrpSpPr>
          <p:grpSpPr>
            <a:xfrm>
              <a:off x="1956507" y="1518547"/>
              <a:ext cx="1531329" cy="4329594"/>
              <a:chOff x="1936410" y="1598933"/>
              <a:chExt cx="1531329" cy="4329594"/>
            </a:xfrm>
          </p:grpSpPr>
          <p:grpSp>
            <p:nvGrpSpPr>
              <p:cNvPr id="20" name="组合 19">
                <a:extLst>
                  <a:ext uri="{FF2B5EF4-FFF2-40B4-BE49-F238E27FC236}">
                    <a16:creationId xmlns="" xmlns:a16="http://schemas.microsoft.com/office/drawing/2014/main" id="{2A8B5619-D68C-4F2A-9F4E-87807FFA8A3A}"/>
                  </a:ext>
                </a:extLst>
              </p:cNvPr>
              <p:cNvGrpSpPr/>
              <p:nvPr/>
            </p:nvGrpSpPr>
            <p:grpSpPr>
              <a:xfrm>
                <a:off x="1936410" y="1598933"/>
                <a:ext cx="1531329" cy="4329594"/>
                <a:chOff x="1456231" y="2934420"/>
                <a:chExt cx="1531329" cy="1639231"/>
              </a:xfrm>
            </p:grpSpPr>
            <p:sp>
              <p:nvSpPr>
                <p:cNvPr id="24" name="文本框 23">
                  <a:extLst>
                    <a:ext uri="{FF2B5EF4-FFF2-40B4-BE49-F238E27FC236}">
                      <a16:creationId xmlns="" xmlns:a16="http://schemas.microsoft.com/office/drawing/2014/main" id="{9A3E1047-081E-460F-9366-ECB3F87421BC}"/>
                    </a:ext>
                  </a:extLst>
                </p:cNvPr>
                <p:cNvSpPr txBox="1"/>
                <p:nvPr/>
              </p:nvSpPr>
              <p:spPr>
                <a:xfrm>
                  <a:off x="1456231" y="2934420"/>
                  <a:ext cx="1015663" cy="1639231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zh-CN" altLang="en-US" sz="1200" dirty="0">
                      <a:latin typeface="微软雅黑 Light" panose="020B0502040204020203" pitchFamily="34" charset="-122"/>
                      <a:ea typeface="微软雅黑 Light" panose="020B0502040204020203" pitchFamily="34" charset="-122"/>
                    </a:rPr>
                    <a:t>山，耸峻，回环。沧海上，白云间。商老深寻，谢公远攀。古岩泉滴滴，幽谷鸟关关。树岛西连陇塞，猿声南彻荆蛮。世人只向簪裾老，芳草空余麋鹿闲。</a:t>
                  </a:r>
                </a:p>
              </p:txBody>
            </p:sp>
            <p:sp>
              <p:nvSpPr>
                <p:cNvPr id="25" name="文本框 24">
                  <a:extLst>
                    <a:ext uri="{FF2B5EF4-FFF2-40B4-BE49-F238E27FC236}">
                      <a16:creationId xmlns="" xmlns:a16="http://schemas.microsoft.com/office/drawing/2014/main" id="{F3BBD6F5-9AA4-4E58-AA99-77E5671FD13A}"/>
                    </a:ext>
                  </a:extLst>
                </p:cNvPr>
                <p:cNvSpPr txBox="1"/>
                <p:nvPr/>
              </p:nvSpPr>
              <p:spPr>
                <a:xfrm>
                  <a:off x="2587450" y="2934420"/>
                  <a:ext cx="400110" cy="60490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zh-CN" altLang="en-US" sz="1400" spc="600" dirty="0">
                      <a:latin typeface="新蒂小丸子体" panose="03000600000000000000" pitchFamily="66" charset="-122"/>
                      <a:ea typeface="新蒂小丸子体" panose="03000600000000000000" pitchFamily="66" charset="-122"/>
                    </a:rPr>
                    <a:t>请输入你的标题</a:t>
                  </a:r>
                </a:p>
              </p:txBody>
            </p:sp>
          </p:grpSp>
          <p:grpSp>
            <p:nvGrpSpPr>
              <p:cNvPr id="21" name="组合 20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    <a:extLst>
                  <a:ext uri="{FF2B5EF4-FFF2-40B4-BE49-F238E27FC236}">
                    <a16:creationId xmlns="" xmlns:a16="http://schemas.microsoft.com/office/drawing/2014/main" id="{9F9EDDA7-2D57-4B4A-9255-E94CA6ED052F}"/>
                  </a:ext>
                </a:extLst>
              </p:cNvPr>
              <p:cNvGrpSpPr/>
              <p:nvPr/>
            </p:nvGrpSpPr>
            <p:grpSpPr>
              <a:xfrm>
                <a:off x="2886759" y="1598933"/>
                <a:ext cx="120580" cy="1435996"/>
                <a:chOff x="710141" y="686431"/>
                <a:chExt cx="95683" cy="1445628"/>
              </a:xfrm>
              <a:solidFill>
                <a:srgbClr val="3A6C76"/>
              </a:solidFill>
            </p:grpSpPr>
            <p:sp>
              <p:nvSpPr>
                <p:cNvPr id="22" name="Freeform 188">
                  <a:extLst>
                    <a:ext uri="{FF2B5EF4-FFF2-40B4-BE49-F238E27FC236}">
                      <a16:creationId xmlns="" xmlns:a16="http://schemas.microsoft.com/office/drawing/2014/main" id="{35DCF110-8E42-421B-92B8-D18609625B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flipV="1">
                  <a:off x="710141" y="686432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188">
                  <a:extLst>
                    <a:ext uri="{FF2B5EF4-FFF2-40B4-BE49-F238E27FC236}">
                      <a16:creationId xmlns="" xmlns:a16="http://schemas.microsoft.com/office/drawing/2014/main" id="{ECE40A79-42D9-4ECF-B9F5-94B86EC7EB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141" y="686431"/>
                  <a:ext cx="95683" cy="1445627"/>
                </a:xfrm>
                <a:custGeom>
                  <a:avLst/>
                  <a:gdLst>
                    <a:gd name="T0" fmla="*/ 137 w 367"/>
                    <a:gd name="T1" fmla="*/ 772 h 1237"/>
                    <a:gd name="T2" fmla="*/ 176 w 367"/>
                    <a:gd name="T3" fmla="*/ 600 h 1237"/>
                    <a:gd name="T4" fmla="*/ 181 w 367"/>
                    <a:gd name="T5" fmla="*/ 522 h 1237"/>
                    <a:gd name="T6" fmla="*/ 160 w 367"/>
                    <a:gd name="T7" fmla="*/ 282 h 1237"/>
                    <a:gd name="T8" fmla="*/ 135 w 367"/>
                    <a:gd name="T9" fmla="*/ 965 h 1237"/>
                    <a:gd name="T10" fmla="*/ 138 w 367"/>
                    <a:gd name="T11" fmla="*/ 870 h 1237"/>
                    <a:gd name="T12" fmla="*/ 140 w 367"/>
                    <a:gd name="T13" fmla="*/ 804 h 1237"/>
                    <a:gd name="T14" fmla="*/ 150 w 367"/>
                    <a:gd name="T15" fmla="*/ 774 h 1237"/>
                    <a:gd name="T16" fmla="*/ 162 w 367"/>
                    <a:gd name="T17" fmla="*/ 970 h 1237"/>
                    <a:gd name="T18" fmla="*/ 137 w 367"/>
                    <a:gd name="T19" fmla="*/ 826 h 1237"/>
                    <a:gd name="T20" fmla="*/ 194 w 367"/>
                    <a:gd name="T21" fmla="*/ 790 h 1237"/>
                    <a:gd name="T22" fmla="*/ 184 w 367"/>
                    <a:gd name="T23" fmla="*/ 567 h 1237"/>
                    <a:gd name="T24" fmla="*/ 146 w 367"/>
                    <a:gd name="T25" fmla="*/ 1177 h 1237"/>
                    <a:gd name="T26" fmla="*/ 118 w 367"/>
                    <a:gd name="T27" fmla="*/ 1066 h 1237"/>
                    <a:gd name="T28" fmla="*/ 130 w 367"/>
                    <a:gd name="T29" fmla="*/ 715 h 1237"/>
                    <a:gd name="T30" fmla="*/ 177 w 367"/>
                    <a:gd name="T31" fmla="*/ 595 h 1237"/>
                    <a:gd name="T32" fmla="*/ 165 w 367"/>
                    <a:gd name="T33" fmla="*/ 465 h 1237"/>
                    <a:gd name="T34" fmla="*/ 180 w 367"/>
                    <a:gd name="T35" fmla="*/ 748 h 1237"/>
                    <a:gd name="T36" fmla="*/ 189 w 367"/>
                    <a:gd name="T37" fmla="*/ 878 h 1237"/>
                    <a:gd name="T38" fmla="*/ 190 w 367"/>
                    <a:gd name="T39" fmla="*/ 1063 h 1237"/>
                    <a:gd name="T40" fmla="*/ 195 w 367"/>
                    <a:gd name="T41" fmla="*/ 970 h 1237"/>
                    <a:gd name="T42" fmla="*/ 196 w 367"/>
                    <a:gd name="T43" fmla="*/ 848 h 1237"/>
                    <a:gd name="T44" fmla="*/ 194 w 367"/>
                    <a:gd name="T45" fmla="*/ 1147 h 1237"/>
                    <a:gd name="T46" fmla="*/ 176 w 367"/>
                    <a:gd name="T47" fmla="*/ 745 h 1237"/>
                    <a:gd name="T48" fmla="*/ 187 w 367"/>
                    <a:gd name="T49" fmla="*/ 906 h 1237"/>
                    <a:gd name="T50" fmla="*/ 187 w 367"/>
                    <a:gd name="T51" fmla="*/ 916 h 1237"/>
                    <a:gd name="T52" fmla="*/ 188 w 367"/>
                    <a:gd name="T53" fmla="*/ 886 h 1237"/>
                    <a:gd name="T54" fmla="*/ 186 w 367"/>
                    <a:gd name="T55" fmla="*/ 841 h 1237"/>
                    <a:gd name="T56" fmla="*/ 186 w 367"/>
                    <a:gd name="T57" fmla="*/ 847 h 1237"/>
                    <a:gd name="T58" fmla="*/ 46 w 367"/>
                    <a:gd name="T59" fmla="*/ 36 h 1237"/>
                    <a:gd name="T60" fmla="*/ 65 w 367"/>
                    <a:gd name="T61" fmla="*/ 11 h 1237"/>
                    <a:gd name="T62" fmla="*/ 88 w 367"/>
                    <a:gd name="T63" fmla="*/ 123 h 1237"/>
                    <a:gd name="T64" fmla="*/ 97 w 367"/>
                    <a:gd name="T65" fmla="*/ 192 h 1237"/>
                    <a:gd name="T66" fmla="*/ 116 w 367"/>
                    <a:gd name="T67" fmla="*/ 519 h 1237"/>
                    <a:gd name="T68" fmla="*/ 129 w 367"/>
                    <a:gd name="T69" fmla="*/ 879 h 1237"/>
                    <a:gd name="T70" fmla="*/ 127 w 367"/>
                    <a:gd name="T71" fmla="*/ 1126 h 1237"/>
                    <a:gd name="T72" fmla="*/ 114 w 367"/>
                    <a:gd name="T73" fmla="*/ 1128 h 1237"/>
                    <a:gd name="T74" fmla="*/ 120 w 367"/>
                    <a:gd name="T75" fmla="*/ 985 h 1237"/>
                    <a:gd name="T76" fmla="*/ 105 w 367"/>
                    <a:gd name="T77" fmla="*/ 1155 h 1237"/>
                    <a:gd name="T78" fmla="*/ 45 w 367"/>
                    <a:gd name="T79" fmla="*/ 1172 h 1237"/>
                    <a:gd name="T80" fmla="*/ 18 w 367"/>
                    <a:gd name="T81" fmla="*/ 1005 h 1237"/>
                    <a:gd name="T82" fmla="*/ 8 w 367"/>
                    <a:gd name="T83" fmla="*/ 580 h 1237"/>
                    <a:gd name="T84" fmla="*/ 6 w 367"/>
                    <a:gd name="T85" fmla="*/ 180 h 1237"/>
                    <a:gd name="T86" fmla="*/ 129 w 367"/>
                    <a:gd name="T87" fmla="*/ 874 h 1237"/>
                    <a:gd name="T88" fmla="*/ 117 w 367"/>
                    <a:gd name="T89" fmla="*/ 1068 h 1237"/>
                    <a:gd name="T90" fmla="*/ 160 w 367"/>
                    <a:gd name="T91" fmla="*/ 814 h 1237"/>
                    <a:gd name="T92" fmla="*/ 192 w 367"/>
                    <a:gd name="T93" fmla="*/ 766 h 1237"/>
                    <a:gd name="T94" fmla="*/ 192 w 367"/>
                    <a:gd name="T95" fmla="*/ 765 h 1237"/>
                    <a:gd name="T96" fmla="*/ 181 w 367"/>
                    <a:gd name="T97" fmla="*/ 729 h 1237"/>
                    <a:gd name="T98" fmla="*/ 144 w 367"/>
                    <a:gd name="T99" fmla="*/ 738 h 1237"/>
                    <a:gd name="T100" fmla="*/ 188 w 367"/>
                    <a:gd name="T101" fmla="*/ 683 h 1237"/>
                    <a:gd name="T102" fmla="*/ 188 w 367"/>
                    <a:gd name="T103" fmla="*/ 663 h 1237"/>
                    <a:gd name="T104" fmla="*/ 170 w 367"/>
                    <a:gd name="T105" fmla="*/ 572 h 1237"/>
                    <a:gd name="T106" fmla="*/ 174 w 367"/>
                    <a:gd name="T107" fmla="*/ 594 h 1237"/>
                    <a:gd name="T108" fmla="*/ 178 w 367"/>
                    <a:gd name="T109" fmla="*/ 606 h 1237"/>
                    <a:gd name="T110" fmla="*/ 126 w 367"/>
                    <a:gd name="T111" fmla="*/ 591 h 1237"/>
                    <a:gd name="T112" fmla="*/ 170 w 367"/>
                    <a:gd name="T113" fmla="*/ 516 h 1237"/>
                    <a:gd name="T114" fmla="*/ 172 w 367"/>
                    <a:gd name="T115" fmla="*/ 479 h 1237"/>
                    <a:gd name="T116" fmla="*/ 166 w 367"/>
                    <a:gd name="T117" fmla="*/ 476 h 1237"/>
                    <a:gd name="T118" fmla="*/ 179 w 367"/>
                    <a:gd name="T119" fmla="*/ 457 h 1237"/>
                    <a:gd name="T120" fmla="*/ 161 w 367"/>
                    <a:gd name="T121" fmla="*/ 387 h 1237"/>
                    <a:gd name="T122" fmla="*/ 106 w 367"/>
                    <a:gd name="T123" fmla="*/ 291 h 1237"/>
                    <a:gd name="T124" fmla="*/ 170 w 367"/>
                    <a:gd name="T125" fmla="*/ 535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7" h="1237">
                      <a:moveTo>
                        <a:pt x="127" y="1235"/>
                      </a:moveTo>
                      <a:cubicBezTo>
                        <a:pt x="128" y="1234"/>
                        <a:pt x="129" y="1233"/>
                        <a:pt x="130" y="1233"/>
                      </a:cubicBezTo>
                      <a:cubicBezTo>
                        <a:pt x="131" y="1235"/>
                        <a:pt x="131" y="1236"/>
                        <a:pt x="129" y="1237"/>
                      </a:cubicBezTo>
                      <a:cubicBezTo>
                        <a:pt x="128" y="1237"/>
                        <a:pt x="127" y="1236"/>
                        <a:pt x="127" y="1235"/>
                      </a:cubicBezTo>
                      <a:close/>
                      <a:moveTo>
                        <a:pt x="114" y="1175"/>
                      </a:moveTo>
                      <a:cubicBezTo>
                        <a:pt x="114" y="1174"/>
                        <a:pt x="114" y="1173"/>
                        <a:pt x="114" y="1174"/>
                      </a:cubicBezTo>
                      <a:cubicBezTo>
                        <a:pt x="114" y="1174"/>
                        <a:pt x="114" y="1175"/>
                        <a:pt x="114" y="1175"/>
                      </a:cubicBezTo>
                      <a:close/>
                      <a:moveTo>
                        <a:pt x="171" y="1112"/>
                      </a:moveTo>
                      <a:cubicBezTo>
                        <a:pt x="173" y="1112"/>
                        <a:pt x="174" y="1110"/>
                        <a:pt x="173" y="1108"/>
                      </a:cubicBezTo>
                      <a:cubicBezTo>
                        <a:pt x="172" y="1109"/>
                        <a:pt x="171" y="1108"/>
                        <a:pt x="170" y="1109"/>
                      </a:cubicBezTo>
                      <a:cubicBezTo>
                        <a:pt x="169" y="1110"/>
                        <a:pt x="169" y="1112"/>
                        <a:pt x="171" y="1112"/>
                      </a:cubicBezTo>
                      <a:close/>
                      <a:moveTo>
                        <a:pt x="192" y="1070"/>
                      </a:moveTo>
                      <a:cubicBezTo>
                        <a:pt x="192" y="1070"/>
                        <a:pt x="191" y="1069"/>
                        <a:pt x="191" y="1070"/>
                      </a:cubicBezTo>
                      <a:cubicBezTo>
                        <a:pt x="191" y="1070"/>
                        <a:pt x="191" y="1071"/>
                        <a:pt x="192" y="1070"/>
                      </a:cubicBezTo>
                      <a:close/>
                      <a:moveTo>
                        <a:pt x="252" y="996"/>
                      </a:moveTo>
                      <a:cubicBezTo>
                        <a:pt x="252" y="995"/>
                        <a:pt x="252" y="995"/>
                        <a:pt x="251" y="995"/>
                      </a:cubicBezTo>
                      <a:cubicBezTo>
                        <a:pt x="251" y="995"/>
                        <a:pt x="251" y="996"/>
                        <a:pt x="252" y="996"/>
                      </a:cubicBezTo>
                      <a:close/>
                      <a:moveTo>
                        <a:pt x="251" y="994"/>
                      </a:moveTo>
                      <a:cubicBezTo>
                        <a:pt x="252" y="994"/>
                        <a:pt x="252" y="993"/>
                        <a:pt x="251" y="993"/>
                      </a:cubicBezTo>
                      <a:cubicBezTo>
                        <a:pt x="252" y="994"/>
                        <a:pt x="251" y="994"/>
                        <a:pt x="251" y="994"/>
                      </a:cubicBezTo>
                      <a:close/>
                      <a:moveTo>
                        <a:pt x="253" y="992"/>
                      </a:moveTo>
                      <a:cubicBezTo>
                        <a:pt x="253" y="992"/>
                        <a:pt x="253" y="991"/>
                        <a:pt x="253" y="991"/>
                      </a:cubicBezTo>
                      <a:cubicBezTo>
                        <a:pt x="253" y="991"/>
                        <a:pt x="252" y="991"/>
                        <a:pt x="252" y="991"/>
                      </a:cubicBezTo>
                      <a:cubicBezTo>
                        <a:pt x="252" y="991"/>
                        <a:pt x="252" y="992"/>
                        <a:pt x="253" y="992"/>
                      </a:cubicBezTo>
                      <a:close/>
                      <a:moveTo>
                        <a:pt x="118" y="1056"/>
                      </a:moveTo>
                      <a:cubicBezTo>
                        <a:pt x="118" y="1056"/>
                        <a:pt x="118" y="1055"/>
                        <a:pt x="118" y="1055"/>
                      </a:cubicBezTo>
                      <a:cubicBezTo>
                        <a:pt x="117" y="1055"/>
                        <a:pt x="117" y="1056"/>
                        <a:pt x="118" y="1056"/>
                      </a:cubicBezTo>
                      <a:close/>
                      <a:moveTo>
                        <a:pt x="118" y="1051"/>
                      </a:moveTo>
                      <a:cubicBezTo>
                        <a:pt x="117" y="1051"/>
                        <a:pt x="117" y="1052"/>
                        <a:pt x="118" y="1052"/>
                      </a:cubicBezTo>
                      <a:cubicBezTo>
                        <a:pt x="117" y="1052"/>
                        <a:pt x="119" y="1051"/>
                        <a:pt x="118" y="1051"/>
                      </a:cubicBezTo>
                      <a:close/>
                      <a:moveTo>
                        <a:pt x="162" y="920"/>
                      </a:moveTo>
                      <a:cubicBezTo>
                        <a:pt x="162" y="920"/>
                        <a:pt x="162" y="919"/>
                        <a:pt x="162" y="919"/>
                      </a:cubicBezTo>
                      <a:cubicBezTo>
                        <a:pt x="162" y="920"/>
                        <a:pt x="162" y="920"/>
                        <a:pt x="162" y="920"/>
                      </a:cubicBezTo>
                      <a:close/>
                      <a:moveTo>
                        <a:pt x="186" y="882"/>
                      </a:moveTo>
                      <a:cubicBezTo>
                        <a:pt x="187" y="881"/>
                        <a:pt x="187" y="881"/>
                        <a:pt x="186" y="880"/>
                      </a:cubicBezTo>
                      <a:cubicBezTo>
                        <a:pt x="186" y="881"/>
                        <a:pt x="186" y="881"/>
                        <a:pt x="186" y="882"/>
                      </a:cubicBezTo>
                      <a:close/>
                      <a:moveTo>
                        <a:pt x="194" y="805"/>
                      </a:moveTo>
                      <a:cubicBezTo>
                        <a:pt x="194" y="805"/>
                        <a:pt x="194" y="805"/>
                        <a:pt x="193" y="804"/>
                      </a:cubicBezTo>
                      <a:cubicBezTo>
                        <a:pt x="193" y="805"/>
                        <a:pt x="193" y="805"/>
                        <a:pt x="193" y="805"/>
                      </a:cubicBezTo>
                      <a:cubicBezTo>
                        <a:pt x="193" y="805"/>
                        <a:pt x="193" y="805"/>
                        <a:pt x="194" y="805"/>
                      </a:cubicBezTo>
                      <a:close/>
                      <a:moveTo>
                        <a:pt x="194" y="802"/>
                      </a:moveTo>
                      <a:cubicBezTo>
                        <a:pt x="193" y="802"/>
                        <a:pt x="193" y="801"/>
                        <a:pt x="193" y="801"/>
                      </a:cubicBezTo>
                      <a:cubicBezTo>
                        <a:pt x="193" y="801"/>
                        <a:pt x="193" y="802"/>
                        <a:pt x="194" y="802"/>
                      </a:cubicBezTo>
                      <a:close/>
                      <a:moveTo>
                        <a:pt x="155" y="769"/>
                      </a:moveTo>
                      <a:cubicBezTo>
                        <a:pt x="154" y="769"/>
                        <a:pt x="154" y="770"/>
                        <a:pt x="155" y="770"/>
                      </a:cubicBezTo>
                      <a:cubicBezTo>
                        <a:pt x="154" y="769"/>
                        <a:pt x="155" y="769"/>
                        <a:pt x="155" y="769"/>
                      </a:cubicBezTo>
                      <a:close/>
                      <a:moveTo>
                        <a:pt x="137" y="772"/>
                      </a:moveTo>
                      <a:cubicBezTo>
                        <a:pt x="138" y="771"/>
                        <a:pt x="137" y="771"/>
                        <a:pt x="137" y="771"/>
                      </a:cubicBezTo>
                      <a:cubicBezTo>
                        <a:pt x="136" y="771"/>
                        <a:pt x="136" y="771"/>
                        <a:pt x="137" y="772"/>
                      </a:cubicBezTo>
                      <a:close/>
                      <a:moveTo>
                        <a:pt x="137" y="752"/>
                      </a:moveTo>
                      <a:cubicBezTo>
                        <a:pt x="137" y="751"/>
                        <a:pt x="137" y="751"/>
                        <a:pt x="137" y="751"/>
                      </a:cubicBezTo>
                      <a:cubicBezTo>
                        <a:pt x="137" y="751"/>
                        <a:pt x="137" y="752"/>
                        <a:pt x="137" y="752"/>
                      </a:cubicBezTo>
                      <a:close/>
                      <a:moveTo>
                        <a:pt x="180" y="707"/>
                      </a:moveTo>
                      <a:cubicBezTo>
                        <a:pt x="180" y="708"/>
                        <a:pt x="180" y="708"/>
                        <a:pt x="181" y="707"/>
                      </a:cubicBezTo>
                      <a:cubicBezTo>
                        <a:pt x="180" y="706"/>
                        <a:pt x="180" y="707"/>
                        <a:pt x="180" y="707"/>
                      </a:cubicBezTo>
                      <a:close/>
                      <a:moveTo>
                        <a:pt x="147" y="737"/>
                      </a:moveTo>
                      <a:cubicBezTo>
                        <a:pt x="147" y="737"/>
                        <a:pt x="147" y="736"/>
                        <a:pt x="147" y="736"/>
                      </a:cubicBezTo>
                      <a:cubicBezTo>
                        <a:pt x="147" y="736"/>
                        <a:pt x="147" y="736"/>
                        <a:pt x="147" y="736"/>
                      </a:cubicBezTo>
                      <a:cubicBezTo>
                        <a:pt x="147" y="736"/>
                        <a:pt x="147" y="737"/>
                        <a:pt x="147" y="737"/>
                      </a:cubicBezTo>
                      <a:close/>
                      <a:moveTo>
                        <a:pt x="140" y="740"/>
                      </a:moveTo>
                      <a:cubicBezTo>
                        <a:pt x="140" y="740"/>
                        <a:pt x="140" y="742"/>
                        <a:pt x="141" y="741"/>
                      </a:cubicBezTo>
                      <a:cubicBezTo>
                        <a:pt x="140" y="740"/>
                        <a:pt x="141" y="740"/>
                        <a:pt x="140" y="740"/>
                      </a:cubicBezTo>
                      <a:close/>
                      <a:moveTo>
                        <a:pt x="139" y="723"/>
                      </a:moveTo>
                      <a:cubicBezTo>
                        <a:pt x="139" y="724"/>
                        <a:pt x="139" y="724"/>
                        <a:pt x="139" y="724"/>
                      </a:cubicBezTo>
                      <a:cubicBezTo>
                        <a:pt x="139" y="724"/>
                        <a:pt x="139" y="725"/>
                        <a:pt x="139" y="725"/>
                      </a:cubicBezTo>
                      <a:cubicBezTo>
                        <a:pt x="139" y="724"/>
                        <a:pt x="139" y="723"/>
                        <a:pt x="139" y="723"/>
                      </a:cubicBezTo>
                      <a:close/>
                      <a:moveTo>
                        <a:pt x="181" y="680"/>
                      </a:move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1" y="678"/>
                        <a:pt x="181" y="678"/>
                      </a:cubicBezTo>
                      <a:cubicBezTo>
                        <a:pt x="180" y="679"/>
                        <a:pt x="180" y="679"/>
                        <a:pt x="180" y="679"/>
                      </a:cubicBezTo>
                      <a:cubicBezTo>
                        <a:pt x="180" y="679"/>
                        <a:pt x="180" y="680"/>
                        <a:pt x="181" y="680"/>
                      </a:cubicBezTo>
                      <a:close/>
                      <a:moveTo>
                        <a:pt x="139" y="715"/>
                      </a:moveTo>
                      <a:cubicBezTo>
                        <a:pt x="138" y="716"/>
                        <a:pt x="138" y="716"/>
                        <a:pt x="138" y="717"/>
                      </a:cubicBezTo>
                      <a:cubicBezTo>
                        <a:pt x="139" y="716"/>
                        <a:pt x="139" y="716"/>
                        <a:pt x="139" y="715"/>
                      </a:cubicBezTo>
                      <a:close/>
                      <a:moveTo>
                        <a:pt x="138" y="706"/>
                      </a:moveTo>
                      <a:cubicBezTo>
                        <a:pt x="137" y="706"/>
                        <a:pt x="137" y="708"/>
                        <a:pt x="138" y="707"/>
                      </a:cubicBezTo>
                      <a:cubicBezTo>
                        <a:pt x="138" y="707"/>
                        <a:pt x="138" y="707"/>
                        <a:pt x="138" y="706"/>
                      </a:cubicBezTo>
                      <a:close/>
                      <a:moveTo>
                        <a:pt x="186" y="639"/>
                      </a:moveTo>
                      <a:cubicBezTo>
                        <a:pt x="187" y="640"/>
                        <a:pt x="187" y="639"/>
                        <a:pt x="187" y="640"/>
                      </a:cubicBezTo>
                      <a:cubicBezTo>
                        <a:pt x="187" y="640"/>
                        <a:pt x="188" y="640"/>
                        <a:pt x="188" y="640"/>
                      </a:cubicBezTo>
                      <a:cubicBezTo>
                        <a:pt x="187" y="639"/>
                        <a:pt x="187" y="638"/>
                        <a:pt x="187" y="638"/>
                      </a:cubicBezTo>
                      <a:cubicBezTo>
                        <a:pt x="187" y="639"/>
                        <a:pt x="186" y="639"/>
                        <a:pt x="186" y="639"/>
                      </a:cubicBezTo>
                      <a:close/>
                      <a:moveTo>
                        <a:pt x="176" y="643"/>
                      </a:moveTo>
                      <a:cubicBezTo>
                        <a:pt x="175" y="643"/>
                        <a:pt x="176" y="644"/>
                        <a:pt x="175" y="644"/>
                      </a:cubicBezTo>
                      <a:cubicBezTo>
                        <a:pt x="176" y="644"/>
                        <a:pt x="176" y="643"/>
                        <a:pt x="176" y="643"/>
                      </a:cubicBezTo>
                      <a:close/>
                      <a:moveTo>
                        <a:pt x="186" y="621"/>
                      </a:moveTo>
                      <a:cubicBezTo>
                        <a:pt x="186" y="621"/>
                        <a:pt x="186" y="621"/>
                        <a:pt x="186" y="621"/>
                      </a:cubicBezTo>
                      <a:cubicBezTo>
                        <a:pt x="186" y="621"/>
                        <a:pt x="187" y="620"/>
                        <a:pt x="186" y="620"/>
                      </a:cubicBezTo>
                      <a:cubicBezTo>
                        <a:pt x="186" y="620"/>
                        <a:pt x="185" y="621"/>
                        <a:pt x="186" y="621"/>
                      </a:cubicBezTo>
                      <a:cubicBezTo>
                        <a:pt x="186" y="622"/>
                        <a:pt x="186" y="621"/>
                        <a:pt x="186" y="621"/>
                      </a:cubicBezTo>
                      <a:close/>
                      <a:moveTo>
                        <a:pt x="185" y="599"/>
                      </a:moveTo>
                      <a:cubicBezTo>
                        <a:pt x="185" y="599"/>
                        <a:pt x="184" y="600"/>
                        <a:pt x="185" y="600"/>
                      </a:cubicBezTo>
                      <a:cubicBezTo>
                        <a:pt x="186" y="600"/>
                        <a:pt x="185" y="599"/>
                        <a:pt x="185" y="598"/>
                      </a:cubicBezTo>
                      <a:cubicBezTo>
                        <a:pt x="185" y="598"/>
                        <a:pt x="184" y="598"/>
                        <a:pt x="185" y="599"/>
                      </a:cubicBezTo>
                      <a:close/>
                      <a:moveTo>
                        <a:pt x="128" y="650"/>
                      </a:moveTo>
                      <a:cubicBezTo>
                        <a:pt x="129" y="649"/>
                        <a:pt x="129" y="648"/>
                        <a:pt x="128" y="647"/>
                      </a:cubicBezTo>
                      <a:cubicBezTo>
                        <a:pt x="127" y="648"/>
                        <a:pt x="128" y="649"/>
                        <a:pt x="128" y="650"/>
                      </a:cubicBezTo>
                      <a:close/>
                      <a:moveTo>
                        <a:pt x="176" y="600"/>
                      </a:moveTo>
                      <a:cubicBezTo>
                        <a:pt x="177" y="600"/>
                        <a:pt x="177" y="598"/>
                        <a:pt x="176" y="599"/>
                      </a:cubicBezTo>
                      <a:cubicBezTo>
                        <a:pt x="177" y="599"/>
                        <a:pt x="176" y="599"/>
                        <a:pt x="176" y="600"/>
                      </a:cubicBezTo>
                      <a:close/>
                      <a:moveTo>
                        <a:pt x="128" y="641"/>
                      </a:moveTo>
                      <a:cubicBezTo>
                        <a:pt x="128" y="642"/>
                        <a:pt x="128" y="642"/>
                        <a:pt x="128" y="642"/>
                      </a:cubicBezTo>
                      <a:cubicBezTo>
                        <a:pt x="128" y="642"/>
                        <a:pt x="128" y="642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ubicBezTo>
                        <a:pt x="128" y="641"/>
                        <a:pt x="128" y="641"/>
                        <a:pt x="128" y="641"/>
                      </a:cubicBezTo>
                      <a:close/>
                      <a:moveTo>
                        <a:pt x="127" y="620"/>
                      </a:moveTo>
                      <a:cubicBezTo>
                        <a:pt x="127" y="620"/>
                        <a:pt x="127" y="621"/>
                        <a:pt x="127" y="621"/>
                      </a:cubicBezTo>
                      <a:cubicBezTo>
                        <a:pt x="127" y="620"/>
                        <a:pt x="127" y="620"/>
                        <a:pt x="127" y="620"/>
                      </a:cubicBezTo>
                      <a:close/>
                      <a:moveTo>
                        <a:pt x="183" y="563"/>
                      </a:moveTo>
                      <a:cubicBezTo>
                        <a:pt x="183" y="563"/>
                        <a:pt x="183" y="563"/>
                        <a:pt x="183" y="563"/>
                      </a:cubicBezTo>
                      <a:cubicBezTo>
                        <a:pt x="183" y="563"/>
                        <a:pt x="183" y="564"/>
                        <a:pt x="183" y="563"/>
                      </a:cubicBezTo>
                      <a:close/>
                      <a:moveTo>
                        <a:pt x="183" y="549"/>
                      </a:moveTo>
                      <a:cubicBezTo>
                        <a:pt x="183" y="549"/>
                        <a:pt x="183" y="548"/>
                        <a:pt x="183" y="548"/>
                      </a:cubicBezTo>
                      <a:cubicBezTo>
                        <a:pt x="183" y="549"/>
                        <a:pt x="182" y="549"/>
                        <a:pt x="182" y="549"/>
                      </a:cubicBezTo>
                      <a:cubicBezTo>
                        <a:pt x="182" y="549"/>
                        <a:pt x="183" y="549"/>
                        <a:pt x="183" y="549"/>
                      </a:cubicBezTo>
                      <a:close/>
                      <a:moveTo>
                        <a:pt x="181" y="520"/>
                      </a:moveTo>
                      <a:cubicBezTo>
                        <a:pt x="181" y="521"/>
                        <a:pt x="181" y="522"/>
                        <a:pt x="181" y="522"/>
                      </a:cubicBezTo>
                      <a:cubicBezTo>
                        <a:pt x="180" y="522"/>
                        <a:pt x="180" y="523"/>
                        <a:pt x="180" y="523"/>
                      </a:cubicBezTo>
                      <a:cubicBezTo>
                        <a:pt x="181" y="526"/>
                        <a:pt x="179" y="528"/>
                        <a:pt x="182" y="530"/>
                      </a:cubicBezTo>
                      <a:cubicBezTo>
                        <a:pt x="181" y="531"/>
                        <a:pt x="181" y="533"/>
                        <a:pt x="181" y="534"/>
                      </a:cubicBezTo>
                      <a:cubicBezTo>
                        <a:pt x="181" y="534"/>
                        <a:pt x="181" y="535"/>
                        <a:pt x="181" y="535"/>
                      </a:cubicBezTo>
                      <a:cubicBezTo>
                        <a:pt x="181" y="535"/>
                        <a:pt x="181" y="536"/>
                        <a:pt x="181" y="536"/>
                      </a:cubicBezTo>
                      <a:cubicBezTo>
                        <a:pt x="181" y="537"/>
                        <a:pt x="182" y="537"/>
                        <a:pt x="181" y="537"/>
                      </a:cubicBezTo>
                      <a:cubicBezTo>
                        <a:pt x="182" y="539"/>
                        <a:pt x="179" y="541"/>
                        <a:pt x="182" y="543"/>
                      </a:cubicBezTo>
                      <a:cubicBezTo>
                        <a:pt x="182" y="543"/>
                        <a:pt x="182" y="543"/>
                        <a:pt x="182" y="543"/>
                      </a:cubicBezTo>
                      <a:cubicBezTo>
                        <a:pt x="182" y="544"/>
                        <a:pt x="182" y="544"/>
                        <a:pt x="182" y="544"/>
                      </a:cubicBezTo>
                      <a:cubicBezTo>
                        <a:pt x="181" y="544"/>
                        <a:pt x="181" y="544"/>
                        <a:pt x="181" y="544"/>
                      </a:cubicBezTo>
                      <a:cubicBezTo>
                        <a:pt x="182" y="544"/>
                        <a:pt x="181" y="545"/>
                        <a:pt x="182" y="545"/>
                      </a:cubicBezTo>
                      <a:cubicBezTo>
                        <a:pt x="182" y="545"/>
                        <a:pt x="182" y="545"/>
                        <a:pt x="182" y="545"/>
                      </a:cubicBezTo>
                      <a:cubicBezTo>
                        <a:pt x="182" y="545"/>
                        <a:pt x="182" y="546"/>
                        <a:pt x="182" y="546"/>
                      </a:cubicBezTo>
                      <a:cubicBezTo>
                        <a:pt x="182" y="546"/>
                        <a:pt x="181" y="547"/>
                        <a:pt x="182" y="547"/>
                      </a:cubicBezTo>
                      <a:cubicBezTo>
                        <a:pt x="182" y="547"/>
                        <a:pt x="182" y="548"/>
                        <a:pt x="182" y="548"/>
                      </a:cubicBezTo>
                      <a:cubicBezTo>
                        <a:pt x="182" y="547"/>
                        <a:pt x="182" y="547"/>
                        <a:pt x="182" y="547"/>
                      </a:cubicBezTo>
                      <a:cubicBezTo>
                        <a:pt x="182" y="547"/>
                        <a:pt x="182" y="546"/>
                        <a:pt x="182" y="546"/>
                      </a:cubicBezTo>
                      <a:cubicBezTo>
                        <a:pt x="182" y="546"/>
                        <a:pt x="182" y="546"/>
                        <a:pt x="182" y="546"/>
                      </a:cubicBezTo>
                      <a:cubicBezTo>
                        <a:pt x="183" y="545"/>
                        <a:pt x="183" y="544"/>
                        <a:pt x="183" y="544"/>
                      </a:cubicBezTo>
                      <a:cubicBezTo>
                        <a:pt x="183" y="544"/>
                        <a:pt x="183" y="544"/>
                        <a:pt x="183" y="544"/>
                      </a:cubicBezTo>
                      <a:cubicBezTo>
                        <a:pt x="183" y="543"/>
                        <a:pt x="183" y="543"/>
                        <a:pt x="183" y="542"/>
                      </a:cubicBezTo>
                      <a:cubicBezTo>
                        <a:pt x="183" y="542"/>
                        <a:pt x="183" y="542"/>
                        <a:pt x="183" y="542"/>
                      </a:cubicBezTo>
                      <a:cubicBezTo>
                        <a:pt x="183" y="542"/>
                        <a:pt x="183" y="541"/>
                        <a:pt x="183" y="540"/>
                      </a:cubicBezTo>
                      <a:cubicBezTo>
                        <a:pt x="183" y="539"/>
                        <a:pt x="183" y="539"/>
                        <a:pt x="183" y="538"/>
                      </a:cubicBezTo>
                      <a:cubicBezTo>
                        <a:pt x="183" y="538"/>
                        <a:pt x="183" y="538"/>
                        <a:pt x="183" y="537"/>
                      </a:cubicBezTo>
                      <a:cubicBezTo>
                        <a:pt x="183" y="536"/>
                        <a:pt x="182" y="534"/>
                        <a:pt x="183" y="534"/>
                      </a:cubicBezTo>
                      <a:cubicBezTo>
                        <a:pt x="182" y="534"/>
                        <a:pt x="183" y="534"/>
                        <a:pt x="182" y="533"/>
                      </a:cubicBezTo>
                      <a:cubicBezTo>
                        <a:pt x="183" y="530"/>
                        <a:pt x="181" y="526"/>
                        <a:pt x="182" y="523"/>
                      </a:cubicBezTo>
                      <a:cubicBezTo>
                        <a:pt x="182" y="523"/>
                        <a:pt x="182" y="523"/>
                        <a:pt x="182" y="522"/>
                      </a:cubicBezTo>
                      <a:cubicBezTo>
                        <a:pt x="181" y="522"/>
                        <a:pt x="181" y="522"/>
                        <a:pt x="181" y="522"/>
                      </a:cubicBezTo>
                      <a:cubicBezTo>
                        <a:pt x="182" y="522"/>
                        <a:pt x="182" y="521"/>
                        <a:pt x="181" y="520"/>
                      </a:cubicBezTo>
                      <a:cubicBezTo>
                        <a:pt x="181" y="520"/>
                        <a:pt x="181" y="520"/>
                        <a:pt x="181" y="519"/>
                      </a:cubicBezTo>
                      <a:cubicBezTo>
                        <a:pt x="181" y="519"/>
                        <a:pt x="181" y="519"/>
                        <a:pt x="181" y="519"/>
                      </a:cubicBezTo>
                      <a:cubicBezTo>
                        <a:pt x="182" y="519"/>
                        <a:pt x="181" y="518"/>
                        <a:pt x="181" y="517"/>
                      </a:cubicBezTo>
                      <a:cubicBezTo>
                        <a:pt x="180" y="518"/>
                        <a:pt x="180" y="519"/>
                        <a:pt x="180" y="520"/>
                      </a:cubicBezTo>
                      <a:cubicBezTo>
                        <a:pt x="181" y="520"/>
                        <a:pt x="181" y="520"/>
                        <a:pt x="181" y="520"/>
                      </a:cubicBezTo>
                      <a:close/>
                      <a:moveTo>
                        <a:pt x="183" y="547"/>
                      </a:moveTo>
                      <a:cubicBezTo>
                        <a:pt x="183" y="547"/>
                        <a:pt x="183" y="546"/>
                        <a:pt x="183" y="546"/>
                      </a:cubicBezTo>
                      <a:cubicBezTo>
                        <a:pt x="183" y="546"/>
                        <a:pt x="183" y="546"/>
                        <a:pt x="182" y="547"/>
                      </a:cubicBezTo>
                      <a:cubicBezTo>
                        <a:pt x="183" y="547"/>
                        <a:pt x="183" y="547"/>
                        <a:pt x="183" y="547"/>
                      </a:cubicBezTo>
                      <a:close/>
                      <a:moveTo>
                        <a:pt x="174" y="537"/>
                      </a:moveTo>
                      <a:cubicBezTo>
                        <a:pt x="174" y="537"/>
                        <a:pt x="175" y="536"/>
                        <a:pt x="174" y="536"/>
                      </a:cubicBezTo>
                      <a:cubicBezTo>
                        <a:pt x="173" y="536"/>
                        <a:pt x="174" y="538"/>
                        <a:pt x="174" y="537"/>
                      </a:cubicBezTo>
                      <a:close/>
                      <a:moveTo>
                        <a:pt x="174" y="534"/>
                      </a:moveTo>
                      <a:cubicBezTo>
                        <a:pt x="174" y="534"/>
                        <a:pt x="174" y="535"/>
                        <a:pt x="174" y="535"/>
                      </a:cubicBezTo>
                      <a:cubicBezTo>
                        <a:pt x="174" y="535"/>
                        <a:pt x="175" y="534"/>
                        <a:pt x="174" y="534"/>
                      </a:cubicBezTo>
                      <a:close/>
                      <a:moveTo>
                        <a:pt x="179" y="474"/>
                      </a:moveTo>
                      <a:cubicBezTo>
                        <a:pt x="180" y="474"/>
                        <a:pt x="180" y="473"/>
                        <a:pt x="180" y="472"/>
                      </a:cubicBezTo>
                      <a:cubicBezTo>
                        <a:pt x="180" y="473"/>
                        <a:pt x="179" y="473"/>
                        <a:pt x="179" y="473"/>
                      </a:cubicBezTo>
                      <a:cubicBezTo>
                        <a:pt x="180" y="473"/>
                        <a:pt x="179" y="474"/>
                        <a:pt x="179" y="474"/>
                      </a:cubicBezTo>
                      <a:close/>
                      <a:moveTo>
                        <a:pt x="166" y="486"/>
                      </a:moveTo>
                      <a:cubicBezTo>
                        <a:pt x="166" y="486"/>
                        <a:pt x="166" y="486"/>
                        <a:pt x="166" y="487"/>
                      </a:cubicBezTo>
                      <a:cubicBezTo>
                        <a:pt x="166" y="486"/>
                        <a:pt x="166" y="485"/>
                        <a:pt x="166" y="486"/>
                      </a:cubicBezTo>
                      <a:close/>
                      <a:moveTo>
                        <a:pt x="172" y="473"/>
                      </a:moveTo>
                      <a:cubicBezTo>
                        <a:pt x="172" y="473"/>
                        <a:pt x="172" y="473"/>
                        <a:pt x="172" y="473"/>
                      </a:cubicBezTo>
                      <a:cubicBezTo>
                        <a:pt x="172" y="471"/>
                        <a:pt x="171" y="474"/>
                        <a:pt x="172" y="473"/>
                      </a:cubicBezTo>
                      <a:close/>
                      <a:moveTo>
                        <a:pt x="366" y="291"/>
                      </a:moveTo>
                      <a:cubicBezTo>
                        <a:pt x="366" y="291"/>
                        <a:pt x="366" y="291"/>
                        <a:pt x="365" y="292"/>
                      </a:cubicBezTo>
                      <a:cubicBezTo>
                        <a:pt x="366" y="293"/>
                        <a:pt x="367" y="292"/>
                        <a:pt x="366" y="291"/>
                      </a:cubicBezTo>
                      <a:close/>
                      <a:moveTo>
                        <a:pt x="168" y="401"/>
                      </a:moveTo>
                      <a:cubicBezTo>
                        <a:pt x="169" y="401"/>
                        <a:pt x="168" y="400"/>
                        <a:pt x="168" y="400"/>
                      </a:cubicBezTo>
                      <a:cubicBezTo>
                        <a:pt x="168" y="400"/>
                        <a:pt x="168" y="401"/>
                        <a:pt x="168" y="401"/>
                      </a:cubicBezTo>
                      <a:close/>
                      <a:moveTo>
                        <a:pt x="161" y="359"/>
                      </a:moveTo>
                      <a:cubicBezTo>
                        <a:pt x="161" y="359"/>
                        <a:pt x="161" y="359"/>
                        <a:pt x="161" y="358"/>
                      </a:cubicBezTo>
                      <a:cubicBezTo>
                        <a:pt x="161" y="358"/>
                        <a:pt x="161" y="360"/>
                        <a:pt x="161" y="359"/>
                      </a:cubicBezTo>
                      <a:close/>
                      <a:moveTo>
                        <a:pt x="161" y="342"/>
                      </a:moveTo>
                      <a:cubicBezTo>
                        <a:pt x="161" y="342"/>
                        <a:pt x="161" y="341"/>
                        <a:pt x="161" y="341"/>
                      </a:cubicBezTo>
                      <a:cubicBezTo>
                        <a:pt x="161" y="341"/>
                        <a:pt x="161" y="341"/>
                        <a:pt x="161" y="341"/>
                      </a:cubicBezTo>
                      <a:cubicBezTo>
                        <a:pt x="160" y="341"/>
                        <a:pt x="160" y="341"/>
                        <a:pt x="160" y="341"/>
                      </a:cubicBezTo>
                      <a:cubicBezTo>
                        <a:pt x="160" y="341"/>
                        <a:pt x="160" y="341"/>
                        <a:pt x="161" y="342"/>
                      </a:cubicBezTo>
                      <a:close/>
                      <a:moveTo>
                        <a:pt x="161" y="322"/>
                      </a:moveTo>
                      <a:cubicBezTo>
                        <a:pt x="160" y="321"/>
                        <a:pt x="161" y="320"/>
                        <a:pt x="160" y="320"/>
                      </a:cubicBezTo>
                      <a:cubicBezTo>
                        <a:pt x="160" y="321"/>
                        <a:pt x="160" y="322"/>
                        <a:pt x="161" y="322"/>
                      </a:cubicBezTo>
                      <a:close/>
                      <a:moveTo>
                        <a:pt x="160" y="310"/>
                      </a:moveTo>
                      <a:cubicBezTo>
                        <a:pt x="161" y="310"/>
                        <a:pt x="161" y="309"/>
                        <a:pt x="160" y="309"/>
                      </a:cubicBezTo>
                      <a:cubicBezTo>
                        <a:pt x="159" y="309"/>
                        <a:pt x="160" y="310"/>
                        <a:pt x="160" y="310"/>
                      </a:cubicBezTo>
                      <a:close/>
                      <a:moveTo>
                        <a:pt x="160" y="282"/>
                      </a:moveTo>
                      <a:cubicBezTo>
                        <a:pt x="160" y="281"/>
                        <a:pt x="160" y="281"/>
                        <a:pt x="159" y="281"/>
                      </a:cubicBezTo>
                      <a:cubicBezTo>
                        <a:pt x="159" y="281"/>
                        <a:pt x="159" y="282"/>
                        <a:pt x="160" y="282"/>
                      </a:cubicBezTo>
                      <a:close/>
                      <a:moveTo>
                        <a:pt x="106" y="296"/>
                      </a:moveTo>
                      <a:cubicBezTo>
                        <a:pt x="106" y="296"/>
                        <a:pt x="106" y="296"/>
                        <a:pt x="106" y="295"/>
                      </a:cubicBezTo>
                      <a:cubicBezTo>
                        <a:pt x="105" y="296"/>
                        <a:pt x="105" y="297"/>
                        <a:pt x="106" y="296"/>
                      </a:cubicBezTo>
                      <a:close/>
                      <a:moveTo>
                        <a:pt x="106" y="232"/>
                      </a:moveTo>
                      <a:cubicBezTo>
                        <a:pt x="106" y="231"/>
                        <a:pt x="106" y="231"/>
                        <a:pt x="106" y="230"/>
                      </a:cubicBezTo>
                      <a:cubicBezTo>
                        <a:pt x="105" y="231"/>
                        <a:pt x="105" y="232"/>
                        <a:pt x="106" y="232"/>
                      </a:cubicBezTo>
                      <a:close/>
                      <a:moveTo>
                        <a:pt x="163" y="134"/>
                      </a:moveTo>
                      <a:cubicBezTo>
                        <a:pt x="163" y="134"/>
                        <a:pt x="163" y="133"/>
                        <a:pt x="163" y="133"/>
                      </a:cubicBezTo>
                      <a:cubicBezTo>
                        <a:pt x="162" y="133"/>
                        <a:pt x="162" y="134"/>
                        <a:pt x="163" y="134"/>
                      </a:cubicBezTo>
                      <a:close/>
                      <a:moveTo>
                        <a:pt x="163" y="116"/>
                      </a:moveTo>
                      <a:cubicBezTo>
                        <a:pt x="164" y="116"/>
                        <a:pt x="164" y="115"/>
                        <a:pt x="163" y="115"/>
                      </a:cubicBezTo>
                      <a:cubicBezTo>
                        <a:pt x="163" y="115"/>
                        <a:pt x="163" y="116"/>
                        <a:pt x="163" y="116"/>
                      </a:cubicBezTo>
                      <a:close/>
                      <a:moveTo>
                        <a:pt x="147" y="1150"/>
                      </a:moveTo>
                      <a:cubicBezTo>
                        <a:pt x="147" y="1151"/>
                        <a:pt x="147" y="1152"/>
                        <a:pt x="147" y="1153"/>
                      </a:cubicBezTo>
                      <a:cubicBezTo>
                        <a:pt x="146" y="1152"/>
                        <a:pt x="146" y="1152"/>
                        <a:pt x="145" y="1152"/>
                      </a:cubicBezTo>
                      <a:cubicBezTo>
                        <a:pt x="141" y="1154"/>
                        <a:pt x="137" y="1151"/>
                        <a:pt x="133" y="1150"/>
                      </a:cubicBezTo>
                      <a:cubicBezTo>
                        <a:pt x="132" y="1151"/>
                        <a:pt x="133" y="1152"/>
                        <a:pt x="134" y="1152"/>
                      </a:cubicBezTo>
                      <a:cubicBezTo>
                        <a:pt x="132" y="1155"/>
                        <a:pt x="134" y="1160"/>
                        <a:pt x="129" y="1160"/>
                      </a:cubicBezTo>
                      <a:cubicBezTo>
                        <a:pt x="129" y="1158"/>
                        <a:pt x="129" y="1157"/>
                        <a:pt x="128" y="1155"/>
                      </a:cubicBezTo>
                      <a:cubicBezTo>
                        <a:pt x="128" y="1155"/>
                        <a:pt x="129" y="1154"/>
                        <a:pt x="129" y="1154"/>
                      </a:cubicBezTo>
                      <a:cubicBezTo>
                        <a:pt x="128" y="1153"/>
                        <a:pt x="128" y="1152"/>
                        <a:pt x="128" y="1151"/>
                      </a:cubicBezTo>
                      <a:cubicBezTo>
                        <a:pt x="128" y="1149"/>
                        <a:pt x="128" y="1148"/>
                        <a:pt x="128" y="1146"/>
                      </a:cubicBezTo>
                      <a:cubicBezTo>
                        <a:pt x="128" y="1145"/>
                        <a:pt x="128" y="1144"/>
                        <a:pt x="128" y="1142"/>
                      </a:cubicBezTo>
                      <a:cubicBezTo>
                        <a:pt x="128" y="1141"/>
                        <a:pt x="129" y="1139"/>
                        <a:pt x="129" y="1137"/>
                      </a:cubicBezTo>
                      <a:cubicBezTo>
                        <a:pt x="129" y="1136"/>
                        <a:pt x="128" y="1134"/>
                        <a:pt x="128" y="1133"/>
                      </a:cubicBezTo>
                      <a:cubicBezTo>
                        <a:pt x="128" y="1131"/>
                        <a:pt x="129" y="1129"/>
                        <a:pt x="129" y="1127"/>
                      </a:cubicBezTo>
                      <a:cubicBezTo>
                        <a:pt x="129" y="1121"/>
                        <a:pt x="130" y="1115"/>
                        <a:pt x="130" y="1110"/>
                      </a:cubicBezTo>
                      <a:cubicBezTo>
                        <a:pt x="130" y="1109"/>
                        <a:pt x="130" y="1109"/>
                        <a:pt x="130" y="1108"/>
                      </a:cubicBezTo>
                      <a:cubicBezTo>
                        <a:pt x="131" y="1105"/>
                        <a:pt x="129" y="1103"/>
                        <a:pt x="131" y="1100"/>
                      </a:cubicBezTo>
                      <a:cubicBezTo>
                        <a:pt x="130" y="1097"/>
                        <a:pt x="131" y="1093"/>
                        <a:pt x="131" y="1090"/>
                      </a:cubicBezTo>
                      <a:cubicBezTo>
                        <a:pt x="131" y="1088"/>
                        <a:pt x="131" y="1086"/>
                        <a:pt x="131" y="1084"/>
                      </a:cubicBezTo>
                      <a:cubicBezTo>
                        <a:pt x="132" y="1079"/>
                        <a:pt x="132" y="1075"/>
                        <a:pt x="132" y="1071"/>
                      </a:cubicBezTo>
                      <a:cubicBezTo>
                        <a:pt x="133" y="1070"/>
                        <a:pt x="132" y="1069"/>
                        <a:pt x="132" y="1068"/>
                      </a:cubicBezTo>
                      <a:cubicBezTo>
                        <a:pt x="132" y="1065"/>
                        <a:pt x="133" y="1063"/>
                        <a:pt x="133" y="1061"/>
                      </a:cubicBezTo>
                      <a:cubicBezTo>
                        <a:pt x="133" y="1060"/>
                        <a:pt x="132" y="1060"/>
                        <a:pt x="132" y="1059"/>
                      </a:cubicBezTo>
                      <a:cubicBezTo>
                        <a:pt x="132" y="1058"/>
                        <a:pt x="133" y="1056"/>
                        <a:pt x="133" y="1055"/>
                      </a:cubicBezTo>
                      <a:cubicBezTo>
                        <a:pt x="133" y="1051"/>
                        <a:pt x="132" y="1047"/>
                        <a:pt x="133" y="1043"/>
                      </a:cubicBezTo>
                      <a:cubicBezTo>
                        <a:pt x="133" y="1041"/>
                        <a:pt x="132" y="1040"/>
                        <a:pt x="133" y="1038"/>
                      </a:cubicBezTo>
                      <a:cubicBezTo>
                        <a:pt x="132" y="1036"/>
                        <a:pt x="133" y="1033"/>
                        <a:pt x="133" y="1031"/>
                      </a:cubicBezTo>
                      <a:cubicBezTo>
                        <a:pt x="133" y="1031"/>
                        <a:pt x="133" y="1031"/>
                        <a:pt x="133" y="1030"/>
                      </a:cubicBezTo>
                      <a:cubicBezTo>
                        <a:pt x="133" y="1027"/>
                        <a:pt x="134" y="1025"/>
                        <a:pt x="133" y="1022"/>
                      </a:cubicBezTo>
                      <a:cubicBezTo>
                        <a:pt x="133" y="1022"/>
                        <a:pt x="134" y="1021"/>
                        <a:pt x="134" y="1021"/>
                      </a:cubicBezTo>
                      <a:cubicBezTo>
                        <a:pt x="134" y="1020"/>
                        <a:pt x="134" y="1018"/>
                        <a:pt x="134" y="1018"/>
                      </a:cubicBezTo>
                      <a:cubicBezTo>
                        <a:pt x="134" y="1016"/>
                        <a:pt x="133" y="1012"/>
                        <a:pt x="134" y="1009"/>
                      </a:cubicBezTo>
                      <a:cubicBezTo>
                        <a:pt x="134" y="1006"/>
                        <a:pt x="134" y="1003"/>
                        <a:pt x="135" y="1000"/>
                      </a:cubicBezTo>
                      <a:cubicBezTo>
                        <a:pt x="134" y="999"/>
                        <a:pt x="135" y="999"/>
                        <a:pt x="134" y="998"/>
                      </a:cubicBezTo>
                      <a:cubicBezTo>
                        <a:pt x="135" y="991"/>
                        <a:pt x="134" y="984"/>
                        <a:pt x="135" y="977"/>
                      </a:cubicBezTo>
                      <a:cubicBezTo>
                        <a:pt x="133" y="973"/>
                        <a:pt x="135" y="970"/>
                        <a:pt x="134" y="967"/>
                      </a:cubicBezTo>
                      <a:cubicBezTo>
                        <a:pt x="134" y="966"/>
                        <a:pt x="134" y="966"/>
                        <a:pt x="135" y="965"/>
                      </a:cubicBezTo>
                      <a:cubicBezTo>
                        <a:pt x="134" y="955"/>
                        <a:pt x="135" y="945"/>
                        <a:pt x="135" y="935"/>
                      </a:cubicBezTo>
                      <a:cubicBezTo>
                        <a:pt x="135" y="928"/>
                        <a:pt x="135" y="921"/>
                        <a:pt x="135" y="913"/>
                      </a:cubicBezTo>
                      <a:cubicBezTo>
                        <a:pt x="135" y="908"/>
                        <a:pt x="135" y="904"/>
                        <a:pt x="136" y="899"/>
                      </a:cubicBezTo>
                      <a:cubicBezTo>
                        <a:pt x="135" y="897"/>
                        <a:pt x="135" y="894"/>
                        <a:pt x="135" y="891"/>
                      </a:cubicBezTo>
                      <a:cubicBezTo>
                        <a:pt x="135" y="888"/>
                        <a:pt x="135" y="885"/>
                        <a:pt x="135" y="883"/>
                      </a:cubicBezTo>
                      <a:cubicBezTo>
                        <a:pt x="135" y="883"/>
                        <a:pt x="135" y="883"/>
                        <a:pt x="135" y="883"/>
                      </a:cubicBezTo>
                      <a:cubicBezTo>
                        <a:pt x="136" y="873"/>
                        <a:pt x="135" y="864"/>
                        <a:pt x="135" y="854"/>
                      </a:cubicBezTo>
                      <a:cubicBezTo>
                        <a:pt x="135" y="846"/>
                        <a:pt x="135" y="838"/>
                        <a:pt x="135" y="830"/>
                      </a:cubicBezTo>
                      <a:cubicBezTo>
                        <a:pt x="135" y="830"/>
                        <a:pt x="135" y="829"/>
                        <a:pt x="135" y="829"/>
                      </a:cubicBezTo>
                      <a:cubicBezTo>
                        <a:pt x="134" y="828"/>
                        <a:pt x="134" y="827"/>
                        <a:pt x="134" y="826"/>
                      </a:cubicBezTo>
                      <a:cubicBezTo>
                        <a:pt x="134" y="825"/>
                        <a:pt x="135" y="825"/>
                        <a:pt x="135" y="825"/>
                      </a:cubicBezTo>
                      <a:cubicBezTo>
                        <a:pt x="135" y="824"/>
                        <a:pt x="134" y="824"/>
                        <a:pt x="134" y="824"/>
                      </a:cubicBezTo>
                      <a:cubicBezTo>
                        <a:pt x="134" y="821"/>
                        <a:pt x="134" y="817"/>
                        <a:pt x="134" y="814"/>
                      </a:cubicBezTo>
                      <a:cubicBezTo>
                        <a:pt x="134" y="814"/>
                        <a:pt x="134" y="814"/>
                        <a:pt x="134" y="814"/>
                      </a:cubicBezTo>
                      <a:cubicBezTo>
                        <a:pt x="134" y="805"/>
                        <a:pt x="133" y="796"/>
                        <a:pt x="133" y="787"/>
                      </a:cubicBezTo>
                      <a:cubicBezTo>
                        <a:pt x="132" y="770"/>
                        <a:pt x="132" y="753"/>
                        <a:pt x="130" y="735"/>
                      </a:cubicBezTo>
                      <a:cubicBezTo>
                        <a:pt x="130" y="735"/>
                        <a:pt x="130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1" y="735"/>
                        <a:pt x="131" y="735"/>
                        <a:pt x="131" y="735"/>
                      </a:cubicBezTo>
                      <a:cubicBezTo>
                        <a:pt x="132" y="753"/>
                        <a:pt x="133" y="770"/>
                        <a:pt x="134" y="787"/>
                      </a:cubicBezTo>
                      <a:cubicBezTo>
                        <a:pt x="134" y="796"/>
                        <a:pt x="135" y="805"/>
                        <a:pt x="135" y="814"/>
                      </a:cubicBezTo>
                      <a:cubicBezTo>
                        <a:pt x="135" y="814"/>
                        <a:pt x="136" y="816"/>
                        <a:pt x="136" y="817"/>
                      </a:cubicBezTo>
                      <a:cubicBezTo>
                        <a:pt x="136" y="818"/>
                        <a:pt x="136" y="820"/>
                        <a:pt x="136" y="821"/>
                      </a:cubicBezTo>
                      <a:cubicBezTo>
                        <a:pt x="136" y="823"/>
                        <a:pt x="135" y="825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7"/>
                        <a:pt x="136" y="828"/>
                        <a:pt x="136" y="830"/>
                      </a:cubicBezTo>
                      <a:cubicBezTo>
                        <a:pt x="136" y="830"/>
                        <a:pt x="136" y="830"/>
                        <a:pt x="136" y="830"/>
                      </a:cubicBezTo>
                      <a:cubicBezTo>
                        <a:pt x="136" y="838"/>
                        <a:pt x="136" y="846"/>
                        <a:pt x="136" y="854"/>
                      </a:cubicBezTo>
                      <a:cubicBezTo>
                        <a:pt x="136" y="864"/>
                        <a:pt x="137" y="873"/>
                        <a:pt x="136" y="883"/>
                      </a:cubicBezTo>
                      <a:cubicBezTo>
                        <a:pt x="136" y="883"/>
                        <a:pt x="136" y="883"/>
                        <a:pt x="136" y="883"/>
                      </a:cubicBezTo>
                      <a:cubicBezTo>
                        <a:pt x="137" y="884"/>
                        <a:pt x="137" y="886"/>
                        <a:pt x="137" y="887"/>
                      </a:cubicBezTo>
                      <a:cubicBezTo>
                        <a:pt x="137" y="890"/>
                        <a:pt x="137" y="894"/>
                        <a:pt x="137" y="896"/>
                      </a:cubicBezTo>
                      <a:cubicBezTo>
                        <a:pt x="137" y="897"/>
                        <a:pt x="138" y="898"/>
                        <a:pt x="138" y="897"/>
                      </a:cubicBezTo>
                      <a:cubicBezTo>
                        <a:pt x="138" y="895"/>
                        <a:pt x="137" y="893"/>
                        <a:pt x="138" y="891"/>
                      </a:cubicBezTo>
                      <a:cubicBezTo>
                        <a:pt x="138" y="891"/>
                        <a:pt x="138" y="891"/>
                        <a:pt x="138" y="891"/>
                      </a:cubicBezTo>
                      <a:cubicBezTo>
                        <a:pt x="138" y="889"/>
                        <a:pt x="137" y="887"/>
                        <a:pt x="139" y="886"/>
                      </a:cubicBezTo>
                      <a:cubicBezTo>
                        <a:pt x="139" y="885"/>
                        <a:pt x="138" y="885"/>
                        <a:pt x="138" y="884"/>
                      </a:cubicBezTo>
                      <a:cubicBezTo>
                        <a:pt x="140" y="882"/>
                        <a:pt x="138" y="879"/>
                        <a:pt x="139" y="876"/>
                      </a:cubicBezTo>
                      <a:cubicBezTo>
                        <a:pt x="138" y="875"/>
                        <a:pt x="139" y="873"/>
                        <a:pt x="138" y="872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9" y="873"/>
                        <a:pt x="138" y="874"/>
                      </a:cubicBezTo>
                      <a:cubicBezTo>
                        <a:pt x="138" y="874"/>
                        <a:pt x="138" y="874"/>
                        <a:pt x="138" y="874"/>
                      </a:cubicBezTo>
                      <a:cubicBezTo>
                        <a:pt x="138" y="874"/>
                        <a:pt x="138" y="874"/>
                        <a:pt x="138" y="873"/>
                      </a:cubicBezTo>
                      <a:cubicBezTo>
                        <a:pt x="138" y="873"/>
                        <a:pt x="138" y="873"/>
                        <a:pt x="138" y="873"/>
                      </a:cubicBezTo>
                      <a:cubicBezTo>
                        <a:pt x="138" y="873"/>
                        <a:pt x="138" y="872"/>
                        <a:pt x="138" y="872"/>
                      </a:cubicBezTo>
                      <a:cubicBezTo>
                        <a:pt x="138" y="872"/>
                        <a:pt x="138" y="872"/>
                        <a:pt x="138" y="872"/>
                      </a:cubicBezTo>
                      <a:cubicBezTo>
                        <a:pt x="137" y="872"/>
                        <a:pt x="139" y="872"/>
                        <a:pt x="139" y="871"/>
                      </a:cubicBezTo>
                      <a:cubicBezTo>
                        <a:pt x="138" y="871"/>
                        <a:pt x="138" y="870"/>
                        <a:pt x="138" y="870"/>
                      </a:cubicBezTo>
                      <a:cubicBezTo>
                        <a:pt x="139" y="870"/>
                        <a:pt x="138" y="869"/>
                        <a:pt x="139" y="868"/>
                      </a:cubicBezTo>
                      <a:cubicBezTo>
                        <a:pt x="139" y="868"/>
                        <a:pt x="139" y="867"/>
                        <a:pt x="138" y="867"/>
                      </a:cubicBezTo>
                      <a:cubicBezTo>
                        <a:pt x="140" y="865"/>
                        <a:pt x="138" y="862"/>
                        <a:pt x="139" y="860"/>
                      </a:cubicBezTo>
                      <a:cubicBezTo>
                        <a:pt x="139" y="860"/>
                        <a:pt x="139" y="860"/>
                        <a:pt x="138" y="859"/>
                      </a:cubicBezTo>
                      <a:cubicBezTo>
                        <a:pt x="139" y="859"/>
                        <a:pt x="139" y="858"/>
                        <a:pt x="139" y="857"/>
                      </a:cubicBezTo>
                      <a:cubicBezTo>
                        <a:pt x="139" y="856"/>
                        <a:pt x="138" y="855"/>
                        <a:pt x="138" y="854"/>
                      </a:cubicBezTo>
                      <a:cubicBezTo>
                        <a:pt x="138" y="853"/>
                        <a:pt x="139" y="852"/>
                        <a:pt x="138" y="851"/>
                      </a:cubicBezTo>
                      <a:cubicBezTo>
                        <a:pt x="139" y="851"/>
                        <a:pt x="139" y="851"/>
                        <a:pt x="139" y="851"/>
                      </a:cubicBezTo>
                      <a:cubicBezTo>
                        <a:pt x="138" y="851"/>
                        <a:pt x="138" y="851"/>
                        <a:pt x="138" y="851"/>
                      </a:cubicBezTo>
                      <a:cubicBezTo>
                        <a:pt x="139" y="850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9"/>
                        <a:pt x="138" y="849"/>
                        <a:pt x="138" y="849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9"/>
                        <a:pt x="138" y="848"/>
                        <a:pt x="137" y="848"/>
                      </a:cubicBezTo>
                      <a:cubicBezTo>
                        <a:pt x="137" y="848"/>
                        <a:pt x="137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8" y="848"/>
                        <a:pt x="138" y="848"/>
                      </a:cubicBezTo>
                      <a:cubicBezTo>
                        <a:pt x="138" y="848"/>
                        <a:pt x="139" y="848"/>
                        <a:pt x="139" y="848"/>
                      </a:cubicBezTo>
                      <a:cubicBezTo>
                        <a:pt x="139" y="847"/>
                        <a:pt x="138" y="846"/>
                        <a:pt x="138" y="846"/>
                      </a:cubicBezTo>
                      <a:cubicBezTo>
                        <a:pt x="139" y="845"/>
                        <a:pt x="138" y="845"/>
                        <a:pt x="139" y="844"/>
                      </a:cubicBezTo>
                      <a:cubicBezTo>
                        <a:pt x="138" y="844"/>
                        <a:pt x="139" y="844"/>
                        <a:pt x="138" y="843"/>
                      </a:cubicBezTo>
                      <a:cubicBezTo>
                        <a:pt x="139" y="842"/>
                        <a:pt x="139" y="841"/>
                        <a:pt x="138" y="840"/>
                      </a:cubicBezTo>
                      <a:cubicBezTo>
                        <a:pt x="139" y="837"/>
                        <a:pt x="138" y="835"/>
                        <a:pt x="139" y="833"/>
                      </a:cubicBezTo>
                      <a:cubicBezTo>
                        <a:pt x="138" y="832"/>
                        <a:pt x="137" y="830"/>
                        <a:pt x="137" y="830"/>
                      </a:cubicBezTo>
                      <a:cubicBezTo>
                        <a:pt x="137" y="829"/>
                        <a:pt x="138" y="829"/>
                        <a:pt x="137" y="829"/>
                      </a:cubicBezTo>
                      <a:cubicBezTo>
                        <a:pt x="137" y="829"/>
                        <a:pt x="137" y="829"/>
                        <a:pt x="137" y="829"/>
                      </a:cubicBezTo>
                      <a:cubicBezTo>
                        <a:pt x="136" y="828"/>
                        <a:pt x="137" y="828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6" y="827"/>
                        <a:pt x="136" y="827"/>
                        <a:pt x="136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6" y="826"/>
                        <a:pt x="137" y="826"/>
                      </a:cubicBezTo>
                      <a:cubicBezTo>
                        <a:pt x="136" y="826"/>
                        <a:pt x="136" y="826"/>
                        <a:pt x="136" y="826"/>
                      </a:cubicBezTo>
                      <a:cubicBezTo>
                        <a:pt x="136" y="826"/>
                        <a:pt x="137" y="825"/>
                        <a:pt x="137" y="825"/>
                      </a:cubicBezTo>
                      <a:cubicBezTo>
                        <a:pt x="137" y="825"/>
                        <a:pt x="137" y="824"/>
                        <a:pt x="137" y="824"/>
                      </a:cubicBezTo>
                      <a:cubicBezTo>
                        <a:pt x="137" y="823"/>
                        <a:pt x="139" y="822"/>
                        <a:pt x="138" y="821"/>
                      </a:cubicBezTo>
                      <a:cubicBezTo>
                        <a:pt x="139" y="816"/>
                        <a:pt x="137" y="811"/>
                        <a:pt x="138" y="806"/>
                      </a:cubicBezTo>
                      <a:cubicBezTo>
                        <a:pt x="138" y="804"/>
                        <a:pt x="137" y="803"/>
                        <a:pt x="138" y="801"/>
                      </a:cubicBezTo>
                      <a:cubicBezTo>
                        <a:pt x="137" y="798"/>
                        <a:pt x="138" y="796"/>
                        <a:pt x="137" y="794"/>
                      </a:cubicBezTo>
                      <a:cubicBezTo>
                        <a:pt x="138" y="793"/>
                        <a:pt x="138" y="793"/>
                        <a:pt x="139" y="793"/>
                      </a:cubicBezTo>
                      <a:cubicBezTo>
                        <a:pt x="138" y="792"/>
                        <a:pt x="139" y="790"/>
                        <a:pt x="137" y="790"/>
                      </a:cubicBezTo>
                      <a:cubicBezTo>
                        <a:pt x="138" y="789"/>
                        <a:pt x="139" y="789"/>
                        <a:pt x="139" y="789"/>
                      </a:cubicBezTo>
                      <a:cubicBezTo>
                        <a:pt x="138" y="783"/>
                        <a:pt x="138" y="779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8" y="775"/>
                        <a:pt x="138" y="775"/>
                        <a:pt x="138" y="775"/>
                      </a:cubicBezTo>
                      <a:cubicBezTo>
                        <a:pt x="139" y="775"/>
                        <a:pt x="139" y="775"/>
                        <a:pt x="139" y="775"/>
                      </a:cubicBezTo>
                      <a:cubicBezTo>
                        <a:pt x="139" y="779"/>
                        <a:pt x="139" y="783"/>
                        <a:pt x="140" y="789"/>
                      </a:cubicBezTo>
                      <a:cubicBezTo>
                        <a:pt x="140" y="789"/>
                        <a:pt x="140" y="789"/>
                        <a:pt x="140" y="789"/>
                      </a:cubicBezTo>
                      <a:cubicBezTo>
                        <a:pt x="141" y="793"/>
                        <a:pt x="140" y="798"/>
                        <a:pt x="141" y="803"/>
                      </a:cubicBezTo>
                      <a:cubicBezTo>
                        <a:pt x="141" y="803"/>
                        <a:pt x="141" y="804"/>
                        <a:pt x="140" y="804"/>
                      </a:cubicBezTo>
                      <a:cubicBezTo>
                        <a:pt x="142" y="806"/>
                        <a:pt x="140" y="808"/>
                        <a:pt x="141" y="810"/>
                      </a:cubicBezTo>
                      <a:cubicBezTo>
                        <a:pt x="141" y="808"/>
                        <a:pt x="143" y="807"/>
                        <a:pt x="141" y="806"/>
                      </a:cubicBezTo>
                      <a:cubicBezTo>
                        <a:pt x="143" y="805"/>
                        <a:pt x="142" y="803"/>
                        <a:pt x="142" y="801"/>
                      </a:cubicBezTo>
                      <a:cubicBezTo>
                        <a:pt x="142" y="799"/>
                        <a:pt x="142" y="797"/>
                        <a:pt x="142" y="794"/>
                      </a:cubicBezTo>
                      <a:cubicBezTo>
                        <a:pt x="142" y="793"/>
                        <a:pt x="141" y="791"/>
                        <a:pt x="141" y="790"/>
                      </a:cubicBezTo>
                      <a:cubicBezTo>
                        <a:pt x="141" y="789"/>
                        <a:pt x="142" y="786"/>
                        <a:pt x="142" y="784"/>
                      </a:cubicBezTo>
                      <a:cubicBezTo>
                        <a:pt x="142" y="783"/>
                        <a:pt x="141" y="783"/>
                        <a:pt x="141" y="782"/>
                      </a:cubicBezTo>
                      <a:cubicBezTo>
                        <a:pt x="141" y="781"/>
                        <a:pt x="142" y="780"/>
                        <a:pt x="142" y="780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2" y="780"/>
                        <a:pt x="142" y="779"/>
                        <a:pt x="142" y="779"/>
                      </a:cubicBezTo>
                      <a:cubicBezTo>
                        <a:pt x="142" y="779"/>
                        <a:pt x="141" y="779"/>
                        <a:pt x="141" y="778"/>
                      </a:cubicBezTo>
                      <a:cubicBezTo>
                        <a:pt x="141" y="778"/>
                        <a:pt x="141" y="778"/>
                        <a:pt x="141" y="778"/>
                      </a:cubicBezTo>
                      <a:cubicBezTo>
                        <a:pt x="140" y="775"/>
                        <a:pt x="141" y="771"/>
                        <a:pt x="140" y="768"/>
                      </a:cubicBezTo>
                      <a:cubicBezTo>
                        <a:pt x="141" y="768"/>
                        <a:pt x="141" y="767"/>
                        <a:pt x="141" y="767"/>
                      </a:cubicBezTo>
                      <a:cubicBezTo>
                        <a:pt x="141" y="766"/>
                        <a:pt x="141" y="765"/>
                        <a:pt x="141" y="765"/>
                      </a:cubicBezTo>
                      <a:cubicBezTo>
                        <a:pt x="141" y="764"/>
                        <a:pt x="141" y="764"/>
                        <a:pt x="141" y="763"/>
                      </a:cubicBezTo>
                      <a:cubicBezTo>
                        <a:pt x="141" y="762"/>
                        <a:pt x="140" y="762"/>
                        <a:pt x="141" y="762"/>
                      </a:cubicBezTo>
                      <a:cubicBezTo>
                        <a:pt x="141" y="762"/>
                        <a:pt x="141" y="762"/>
                        <a:pt x="141" y="762"/>
                      </a:cubicBezTo>
                      <a:cubicBezTo>
                        <a:pt x="141" y="760"/>
                        <a:pt x="141" y="759"/>
                        <a:pt x="141" y="758"/>
                      </a:cubicBezTo>
                      <a:cubicBezTo>
                        <a:pt x="140" y="756"/>
                        <a:pt x="140" y="754"/>
                        <a:pt x="141" y="753"/>
                      </a:cubicBezTo>
                      <a:cubicBezTo>
                        <a:pt x="141" y="753"/>
                        <a:pt x="141" y="753"/>
                        <a:pt x="141" y="752"/>
                      </a:cubicBezTo>
                      <a:cubicBezTo>
                        <a:pt x="141" y="752"/>
                        <a:pt x="141" y="752"/>
                        <a:pt x="141" y="752"/>
                      </a:cubicBezTo>
                      <a:cubicBezTo>
                        <a:pt x="141" y="753"/>
                        <a:pt x="142" y="753"/>
                        <a:pt x="142" y="753"/>
                      </a:cubicBezTo>
                      <a:cubicBezTo>
                        <a:pt x="141" y="754"/>
                        <a:pt x="141" y="756"/>
                        <a:pt x="141" y="758"/>
                      </a:cubicBezTo>
                      <a:cubicBezTo>
                        <a:pt x="142" y="759"/>
                        <a:pt x="142" y="760"/>
                        <a:pt x="142" y="761"/>
                      </a:cubicBezTo>
                      <a:cubicBezTo>
                        <a:pt x="142" y="761"/>
                        <a:pt x="142" y="761"/>
                        <a:pt x="142" y="761"/>
                      </a:cubicBezTo>
                      <a:cubicBezTo>
                        <a:pt x="142" y="764"/>
                        <a:pt x="143" y="766"/>
                        <a:pt x="142" y="768"/>
                      </a:cubicBezTo>
                      <a:cubicBezTo>
                        <a:pt x="143" y="770"/>
                        <a:pt x="142" y="770"/>
                        <a:pt x="143" y="771"/>
                      </a:cubicBezTo>
                      <a:cubicBezTo>
                        <a:pt x="142" y="771"/>
                        <a:pt x="142" y="772"/>
                        <a:pt x="142" y="772"/>
                      </a:cubicBezTo>
                      <a:cubicBezTo>
                        <a:pt x="143" y="773"/>
                        <a:pt x="143" y="774"/>
                        <a:pt x="143" y="775"/>
                      </a:cubicBezTo>
                      <a:cubicBezTo>
                        <a:pt x="144" y="776"/>
                        <a:pt x="144" y="773"/>
                        <a:pt x="143" y="773"/>
                      </a:cubicBezTo>
                      <a:cubicBezTo>
                        <a:pt x="144" y="767"/>
                        <a:pt x="142" y="762"/>
                        <a:pt x="143" y="756"/>
                      </a:cubicBezTo>
                      <a:cubicBezTo>
                        <a:pt x="142" y="754"/>
                        <a:pt x="142" y="752"/>
                        <a:pt x="142" y="750"/>
                      </a:cubicBezTo>
                      <a:cubicBezTo>
                        <a:pt x="142" y="749"/>
                        <a:pt x="142" y="746"/>
                        <a:pt x="142" y="745"/>
                      </a:cubicBezTo>
                      <a:cubicBezTo>
                        <a:pt x="143" y="745"/>
                        <a:pt x="143" y="747"/>
                        <a:pt x="144" y="745"/>
                      </a:cubicBezTo>
                      <a:cubicBezTo>
                        <a:pt x="144" y="747"/>
                        <a:pt x="144" y="748"/>
                        <a:pt x="145" y="750"/>
                      </a:cubicBezTo>
                      <a:cubicBezTo>
                        <a:pt x="145" y="749"/>
                        <a:pt x="144" y="748"/>
                        <a:pt x="145" y="747"/>
                      </a:cubicBezTo>
                      <a:cubicBezTo>
                        <a:pt x="145" y="746"/>
                        <a:pt x="145" y="745"/>
                        <a:pt x="145" y="745"/>
                      </a:cubicBezTo>
                      <a:cubicBezTo>
                        <a:pt x="145" y="744"/>
                        <a:pt x="145" y="743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5" y="743"/>
                        <a:pt x="145" y="744"/>
                        <a:pt x="145" y="745"/>
                      </a:cubicBezTo>
                      <a:cubicBezTo>
                        <a:pt x="145" y="745"/>
                        <a:pt x="145" y="746"/>
                        <a:pt x="145" y="747"/>
                      </a:cubicBezTo>
                      <a:cubicBezTo>
                        <a:pt x="147" y="748"/>
                        <a:pt x="146" y="750"/>
                        <a:pt x="147" y="752"/>
                      </a:cubicBezTo>
                      <a:cubicBezTo>
                        <a:pt x="147" y="753"/>
                        <a:pt x="148" y="752"/>
                        <a:pt x="149" y="753"/>
                      </a:cubicBezTo>
                      <a:cubicBezTo>
                        <a:pt x="148" y="754"/>
                        <a:pt x="149" y="755"/>
                        <a:pt x="149" y="756"/>
                      </a:cubicBezTo>
                      <a:cubicBezTo>
                        <a:pt x="149" y="759"/>
                        <a:pt x="150" y="761"/>
                        <a:pt x="149" y="764"/>
                      </a:cubicBezTo>
                      <a:cubicBezTo>
                        <a:pt x="149" y="767"/>
                        <a:pt x="151" y="771"/>
                        <a:pt x="150" y="774"/>
                      </a:cubicBezTo>
                      <a:cubicBezTo>
                        <a:pt x="151" y="776"/>
                        <a:pt x="150" y="778"/>
                        <a:pt x="150" y="780"/>
                      </a:cubicBezTo>
                      <a:cubicBezTo>
                        <a:pt x="150" y="781"/>
                        <a:pt x="151" y="782"/>
                        <a:pt x="151" y="783"/>
                      </a:cubicBezTo>
                      <a:cubicBezTo>
                        <a:pt x="151" y="786"/>
                        <a:pt x="150" y="788"/>
                        <a:pt x="152" y="791"/>
                      </a:cubicBezTo>
                      <a:cubicBezTo>
                        <a:pt x="153" y="791"/>
                        <a:pt x="155" y="789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7"/>
                        <a:pt x="155" y="787"/>
                        <a:pt x="155" y="787"/>
                      </a:cubicBezTo>
                      <a:cubicBezTo>
                        <a:pt x="155" y="785"/>
                        <a:pt x="154" y="784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2"/>
                        <a:pt x="155" y="782"/>
                        <a:pt x="155" y="782"/>
                      </a:cubicBezTo>
                      <a:cubicBezTo>
                        <a:pt x="155" y="784"/>
                        <a:pt x="155" y="785"/>
                        <a:pt x="155" y="786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5" y="788"/>
                        <a:pt x="155" y="788"/>
                        <a:pt x="155" y="788"/>
                      </a:cubicBezTo>
                      <a:cubicBezTo>
                        <a:pt x="156" y="790"/>
                        <a:pt x="156" y="792"/>
                        <a:pt x="156" y="795"/>
                      </a:cubicBezTo>
                      <a:cubicBezTo>
                        <a:pt x="156" y="796"/>
                        <a:pt x="156" y="798"/>
                        <a:pt x="156" y="799"/>
                      </a:cubicBezTo>
                      <a:cubicBezTo>
                        <a:pt x="156" y="800"/>
                        <a:pt x="157" y="801"/>
                        <a:pt x="156" y="802"/>
                      </a:cubicBezTo>
                      <a:cubicBezTo>
                        <a:pt x="157" y="803"/>
                        <a:pt x="156" y="804"/>
                        <a:pt x="156" y="806"/>
                      </a:cubicBezTo>
                      <a:cubicBezTo>
                        <a:pt x="156" y="808"/>
                        <a:pt x="157" y="810"/>
                        <a:pt x="157" y="812"/>
                      </a:cubicBezTo>
                      <a:cubicBezTo>
                        <a:pt x="157" y="813"/>
                        <a:pt x="156" y="813"/>
                        <a:pt x="156" y="814"/>
                      </a:cubicBezTo>
                      <a:cubicBezTo>
                        <a:pt x="156" y="815"/>
                        <a:pt x="157" y="816"/>
                        <a:pt x="157" y="818"/>
                      </a:cubicBezTo>
                      <a:cubicBezTo>
                        <a:pt x="157" y="819"/>
                        <a:pt x="157" y="820"/>
                        <a:pt x="157" y="822"/>
                      </a:cubicBezTo>
                      <a:cubicBezTo>
                        <a:pt x="157" y="825"/>
                        <a:pt x="158" y="828"/>
                        <a:pt x="158" y="831"/>
                      </a:cubicBezTo>
                      <a:cubicBezTo>
                        <a:pt x="158" y="832"/>
                        <a:pt x="158" y="833"/>
                        <a:pt x="158" y="833"/>
                      </a:cubicBezTo>
                      <a:cubicBezTo>
                        <a:pt x="158" y="836"/>
                        <a:pt x="158" y="838"/>
                        <a:pt x="157" y="841"/>
                      </a:cubicBezTo>
                      <a:cubicBezTo>
                        <a:pt x="157" y="841"/>
                        <a:pt x="158" y="841"/>
                        <a:pt x="158" y="842"/>
                      </a:cubicBezTo>
                      <a:cubicBezTo>
                        <a:pt x="158" y="845"/>
                        <a:pt x="158" y="848"/>
                        <a:pt x="158" y="851"/>
                      </a:cubicBezTo>
                      <a:cubicBezTo>
                        <a:pt x="158" y="853"/>
                        <a:pt x="158" y="854"/>
                        <a:pt x="158" y="855"/>
                      </a:cubicBezTo>
                      <a:cubicBezTo>
                        <a:pt x="158" y="856"/>
                        <a:pt x="158" y="858"/>
                        <a:pt x="158" y="859"/>
                      </a:cubicBezTo>
                      <a:cubicBezTo>
                        <a:pt x="158" y="862"/>
                        <a:pt x="158" y="865"/>
                        <a:pt x="158" y="867"/>
                      </a:cubicBezTo>
                      <a:cubicBezTo>
                        <a:pt x="158" y="870"/>
                        <a:pt x="158" y="873"/>
                        <a:pt x="158" y="875"/>
                      </a:cubicBezTo>
                      <a:cubicBezTo>
                        <a:pt x="158" y="883"/>
                        <a:pt x="159" y="891"/>
                        <a:pt x="158" y="899"/>
                      </a:cubicBezTo>
                      <a:cubicBezTo>
                        <a:pt x="159" y="901"/>
                        <a:pt x="158" y="903"/>
                        <a:pt x="159" y="904"/>
                      </a:cubicBezTo>
                      <a:cubicBezTo>
                        <a:pt x="158" y="907"/>
                        <a:pt x="159" y="909"/>
                        <a:pt x="158" y="911"/>
                      </a:cubicBezTo>
                      <a:cubicBezTo>
                        <a:pt x="159" y="912"/>
                        <a:pt x="158" y="912"/>
                        <a:pt x="159" y="913"/>
                      </a:cubicBezTo>
                      <a:cubicBezTo>
                        <a:pt x="158" y="915"/>
                        <a:pt x="158" y="916"/>
                        <a:pt x="159" y="918"/>
                      </a:cubicBezTo>
                      <a:cubicBezTo>
                        <a:pt x="159" y="923"/>
                        <a:pt x="159" y="928"/>
                        <a:pt x="159" y="933"/>
                      </a:cubicBezTo>
                      <a:cubicBezTo>
                        <a:pt x="159" y="933"/>
                        <a:pt x="159" y="934"/>
                        <a:pt x="159" y="934"/>
                      </a:cubicBezTo>
                      <a:cubicBezTo>
                        <a:pt x="159" y="935"/>
                        <a:pt x="160" y="936"/>
                        <a:pt x="159" y="937"/>
                      </a:cubicBezTo>
                      <a:cubicBezTo>
                        <a:pt x="159" y="938"/>
                        <a:pt x="159" y="938"/>
                        <a:pt x="160" y="939"/>
                      </a:cubicBezTo>
                      <a:cubicBezTo>
                        <a:pt x="159" y="942"/>
                        <a:pt x="160" y="946"/>
                        <a:pt x="159" y="949"/>
                      </a:cubicBezTo>
                      <a:cubicBezTo>
                        <a:pt x="160" y="951"/>
                        <a:pt x="160" y="953"/>
                        <a:pt x="159" y="955"/>
                      </a:cubicBezTo>
                      <a:cubicBezTo>
                        <a:pt x="159" y="956"/>
                        <a:pt x="160" y="956"/>
                        <a:pt x="161" y="957"/>
                      </a:cubicBezTo>
                      <a:cubicBezTo>
                        <a:pt x="161" y="958"/>
                        <a:pt x="160" y="959"/>
                        <a:pt x="162" y="960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1"/>
                        <a:pt x="162" y="961"/>
                        <a:pt x="162" y="961"/>
                      </a:cubicBezTo>
                      <a:cubicBezTo>
                        <a:pt x="162" y="962"/>
                        <a:pt x="162" y="962"/>
                        <a:pt x="161" y="963"/>
                      </a:cubicBezTo>
                      <a:cubicBezTo>
                        <a:pt x="162" y="965"/>
                        <a:pt x="162" y="967"/>
                        <a:pt x="162" y="969"/>
                      </a:cubicBezTo>
                      <a:cubicBezTo>
                        <a:pt x="162" y="969"/>
                        <a:pt x="161" y="968"/>
                        <a:pt x="161" y="968"/>
                      </a:cubicBezTo>
                      <a:cubicBezTo>
                        <a:pt x="161" y="969"/>
                        <a:pt x="161" y="969"/>
                        <a:pt x="162" y="970"/>
                      </a:cubicBezTo>
                      <a:cubicBezTo>
                        <a:pt x="162" y="970"/>
                        <a:pt x="162" y="970"/>
                        <a:pt x="161" y="971"/>
                      </a:cubicBezTo>
                      <a:cubicBezTo>
                        <a:pt x="162" y="971"/>
                        <a:pt x="162" y="971"/>
                        <a:pt x="162" y="971"/>
                      </a:cubicBezTo>
                      <a:cubicBezTo>
                        <a:pt x="162" y="977"/>
                        <a:pt x="162" y="982"/>
                        <a:pt x="162" y="987"/>
                      </a:cubicBezTo>
                      <a:cubicBezTo>
                        <a:pt x="163" y="993"/>
                        <a:pt x="161" y="999"/>
                        <a:pt x="162" y="1005"/>
                      </a:cubicBezTo>
                      <a:cubicBezTo>
                        <a:pt x="161" y="1007"/>
                        <a:pt x="162" y="1009"/>
                        <a:pt x="162" y="1011"/>
                      </a:cubicBezTo>
                      <a:cubicBezTo>
                        <a:pt x="162" y="1018"/>
                        <a:pt x="162" y="1025"/>
                        <a:pt x="162" y="1032"/>
                      </a:cubicBezTo>
                      <a:cubicBezTo>
                        <a:pt x="162" y="1033"/>
                        <a:pt x="162" y="1034"/>
                        <a:pt x="162" y="1035"/>
                      </a:cubicBezTo>
                      <a:cubicBezTo>
                        <a:pt x="162" y="1036"/>
                        <a:pt x="162" y="1037"/>
                        <a:pt x="162" y="1038"/>
                      </a:cubicBezTo>
                      <a:cubicBezTo>
                        <a:pt x="162" y="1040"/>
                        <a:pt x="161" y="1042"/>
                        <a:pt x="162" y="1044"/>
                      </a:cubicBezTo>
                      <a:cubicBezTo>
                        <a:pt x="162" y="1046"/>
                        <a:pt x="162" y="1048"/>
                        <a:pt x="162" y="1050"/>
                      </a:cubicBezTo>
                      <a:cubicBezTo>
                        <a:pt x="161" y="1054"/>
                        <a:pt x="162" y="1058"/>
                        <a:pt x="162" y="1063"/>
                      </a:cubicBezTo>
                      <a:cubicBezTo>
                        <a:pt x="162" y="1064"/>
                        <a:pt x="162" y="1064"/>
                        <a:pt x="162" y="1065"/>
                      </a:cubicBezTo>
                      <a:cubicBezTo>
                        <a:pt x="162" y="1066"/>
                        <a:pt x="161" y="1067"/>
                        <a:pt x="161" y="1068"/>
                      </a:cubicBezTo>
                      <a:cubicBezTo>
                        <a:pt x="161" y="1069"/>
                        <a:pt x="162" y="1070"/>
                        <a:pt x="162" y="1072"/>
                      </a:cubicBezTo>
                      <a:cubicBezTo>
                        <a:pt x="162" y="1073"/>
                        <a:pt x="161" y="1075"/>
                        <a:pt x="161" y="1077"/>
                      </a:cubicBezTo>
                      <a:cubicBezTo>
                        <a:pt x="161" y="1079"/>
                        <a:pt x="162" y="1081"/>
                        <a:pt x="162" y="1082"/>
                      </a:cubicBezTo>
                      <a:cubicBezTo>
                        <a:pt x="161" y="1083"/>
                        <a:pt x="161" y="1084"/>
                        <a:pt x="161" y="1085"/>
                      </a:cubicBezTo>
                      <a:cubicBezTo>
                        <a:pt x="161" y="1087"/>
                        <a:pt x="161" y="1090"/>
                        <a:pt x="161" y="1092"/>
                      </a:cubicBezTo>
                      <a:cubicBezTo>
                        <a:pt x="161" y="1093"/>
                        <a:pt x="160" y="1094"/>
                        <a:pt x="160" y="1095"/>
                      </a:cubicBezTo>
                      <a:cubicBezTo>
                        <a:pt x="160" y="1096"/>
                        <a:pt x="160" y="1097"/>
                        <a:pt x="160" y="1099"/>
                      </a:cubicBezTo>
                      <a:cubicBezTo>
                        <a:pt x="160" y="1102"/>
                        <a:pt x="160" y="1104"/>
                        <a:pt x="159" y="1108"/>
                      </a:cubicBezTo>
                      <a:cubicBezTo>
                        <a:pt x="159" y="1108"/>
                        <a:pt x="160" y="1109"/>
                        <a:pt x="160" y="1110"/>
                      </a:cubicBezTo>
                      <a:cubicBezTo>
                        <a:pt x="160" y="1110"/>
                        <a:pt x="159" y="1111"/>
                        <a:pt x="159" y="1111"/>
                      </a:cubicBezTo>
                      <a:cubicBezTo>
                        <a:pt x="159" y="1113"/>
                        <a:pt x="159" y="1115"/>
                        <a:pt x="159" y="1117"/>
                      </a:cubicBezTo>
                      <a:cubicBezTo>
                        <a:pt x="159" y="1119"/>
                        <a:pt x="158" y="1122"/>
                        <a:pt x="158" y="1124"/>
                      </a:cubicBezTo>
                      <a:cubicBezTo>
                        <a:pt x="158" y="1126"/>
                        <a:pt x="158" y="1127"/>
                        <a:pt x="158" y="1128"/>
                      </a:cubicBezTo>
                      <a:cubicBezTo>
                        <a:pt x="158" y="1131"/>
                        <a:pt x="158" y="1132"/>
                        <a:pt x="158" y="1136"/>
                      </a:cubicBezTo>
                      <a:cubicBezTo>
                        <a:pt x="158" y="1138"/>
                        <a:pt x="158" y="1140"/>
                        <a:pt x="160" y="1142"/>
                      </a:cubicBezTo>
                      <a:cubicBezTo>
                        <a:pt x="159" y="1144"/>
                        <a:pt x="156" y="1146"/>
                        <a:pt x="154" y="1148"/>
                      </a:cubicBezTo>
                      <a:cubicBezTo>
                        <a:pt x="153" y="1148"/>
                        <a:pt x="154" y="1147"/>
                        <a:pt x="153" y="1147"/>
                      </a:cubicBezTo>
                      <a:cubicBezTo>
                        <a:pt x="151" y="1147"/>
                        <a:pt x="148" y="1148"/>
                        <a:pt x="147" y="1150"/>
                      </a:cubicBezTo>
                      <a:close/>
                      <a:moveTo>
                        <a:pt x="143" y="784"/>
                      </a:moveTo>
                      <a:cubicBezTo>
                        <a:pt x="143" y="783"/>
                        <a:pt x="144" y="785"/>
                        <a:pt x="144" y="784"/>
                      </a:cubicBezTo>
                      <a:cubicBezTo>
                        <a:pt x="144" y="783"/>
                        <a:pt x="144" y="781"/>
                        <a:pt x="143" y="780"/>
                      </a:cubicBezTo>
                      <a:cubicBezTo>
                        <a:pt x="144" y="779"/>
                        <a:pt x="144" y="777"/>
                        <a:pt x="142" y="778"/>
                      </a:cubicBezTo>
                      <a:cubicBezTo>
                        <a:pt x="143" y="778"/>
                        <a:pt x="142" y="778"/>
                        <a:pt x="142" y="779"/>
                      </a:cubicBezTo>
                      <a:cubicBezTo>
                        <a:pt x="142" y="779"/>
                        <a:pt x="142" y="779"/>
                        <a:pt x="142" y="779"/>
                      </a:cubicBezTo>
                      <a:cubicBezTo>
                        <a:pt x="143" y="779"/>
                        <a:pt x="143" y="779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0"/>
                        <a:pt x="143" y="780"/>
                        <a:pt x="143" y="780"/>
                      </a:cubicBezTo>
                      <a:cubicBezTo>
                        <a:pt x="143" y="781"/>
                        <a:pt x="144" y="783"/>
                        <a:pt x="143" y="784"/>
                      </a:cubicBezTo>
                      <a:close/>
                      <a:moveTo>
                        <a:pt x="145" y="794"/>
                      </a:moveTo>
                      <a:cubicBezTo>
                        <a:pt x="144" y="793"/>
                        <a:pt x="145" y="792"/>
                        <a:pt x="144" y="793"/>
                      </a:cubicBezTo>
                      <a:cubicBezTo>
                        <a:pt x="145" y="793"/>
                        <a:pt x="144" y="794"/>
                        <a:pt x="145" y="794"/>
                      </a:cubicBezTo>
                      <a:close/>
                      <a:moveTo>
                        <a:pt x="145" y="811"/>
                      </a:moveTo>
                      <a:cubicBezTo>
                        <a:pt x="145" y="811"/>
                        <a:pt x="146" y="810"/>
                        <a:pt x="145" y="810"/>
                      </a:cubicBezTo>
                      <a:cubicBezTo>
                        <a:pt x="145" y="810"/>
                        <a:pt x="145" y="812"/>
                        <a:pt x="145" y="811"/>
                      </a:cubicBezTo>
                      <a:close/>
                      <a:moveTo>
                        <a:pt x="137" y="826"/>
                      </a:moveTo>
                      <a:cubicBezTo>
                        <a:pt x="137" y="826"/>
                        <a:pt x="137" y="826"/>
                        <a:pt x="137" y="826"/>
                      </a:cubicBezTo>
                      <a:cubicBezTo>
                        <a:pt x="137" y="826"/>
                        <a:pt x="137" y="826"/>
                        <a:pt x="137" y="826"/>
                      </a:cubicBezTo>
                      <a:close/>
                      <a:moveTo>
                        <a:pt x="137" y="827"/>
                      </a:move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6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ubicBezTo>
                        <a:pt x="137" y="827"/>
                        <a:pt x="137" y="827"/>
                        <a:pt x="137" y="827"/>
                      </a:cubicBezTo>
                      <a:close/>
                      <a:moveTo>
                        <a:pt x="162" y="947"/>
                      </a:moveTo>
                      <a:cubicBezTo>
                        <a:pt x="162" y="947"/>
                        <a:pt x="162" y="946"/>
                        <a:pt x="162" y="947"/>
                      </a:cubicBezTo>
                      <a:cubicBezTo>
                        <a:pt x="162" y="947"/>
                        <a:pt x="161" y="948"/>
                        <a:pt x="162" y="947"/>
                      </a:cubicBezTo>
                      <a:close/>
                      <a:moveTo>
                        <a:pt x="186" y="850"/>
                      </a:moveTo>
                      <a:cubicBezTo>
                        <a:pt x="186" y="849"/>
                        <a:pt x="186" y="848"/>
                        <a:pt x="186" y="849"/>
                      </a:cubicBezTo>
                      <a:cubicBezTo>
                        <a:pt x="186" y="849"/>
                        <a:pt x="186" y="850"/>
                        <a:pt x="186" y="850"/>
                      </a:cubicBezTo>
                      <a:close/>
                      <a:moveTo>
                        <a:pt x="186" y="833"/>
                      </a:moveTo>
                      <a:cubicBezTo>
                        <a:pt x="186" y="833"/>
                        <a:pt x="186" y="832"/>
                        <a:pt x="186" y="833"/>
                      </a:cubicBezTo>
                      <a:cubicBezTo>
                        <a:pt x="186" y="833"/>
                        <a:pt x="185" y="834"/>
                        <a:pt x="186" y="833"/>
                      </a:cubicBezTo>
                      <a:close/>
                      <a:moveTo>
                        <a:pt x="194" y="794"/>
                      </a:moveTo>
                      <a:cubicBezTo>
                        <a:pt x="192" y="794"/>
                        <a:pt x="192" y="797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8"/>
                        <a:pt x="193" y="798"/>
                        <a:pt x="193" y="798"/>
                      </a:cubicBezTo>
                      <a:cubicBezTo>
                        <a:pt x="193" y="799"/>
                        <a:pt x="193" y="799"/>
                        <a:pt x="193" y="799"/>
                      </a:cubicBezTo>
                      <a:cubicBezTo>
                        <a:pt x="193" y="799"/>
                        <a:pt x="193" y="800"/>
                        <a:pt x="193" y="800"/>
                      </a:cubicBezTo>
                      <a:cubicBezTo>
                        <a:pt x="193" y="800"/>
                        <a:pt x="194" y="799"/>
                        <a:pt x="194" y="799"/>
                      </a:cubicBezTo>
                      <a:cubicBezTo>
                        <a:pt x="194" y="799"/>
                        <a:pt x="194" y="799"/>
                        <a:pt x="194" y="799"/>
                      </a:cubicBezTo>
                      <a:cubicBezTo>
                        <a:pt x="194" y="798"/>
                        <a:pt x="194" y="798"/>
                        <a:pt x="194" y="797"/>
                      </a:cubicBezTo>
                      <a:cubicBezTo>
                        <a:pt x="194" y="797"/>
                        <a:pt x="194" y="797"/>
                        <a:pt x="194" y="797"/>
                      </a:cubicBezTo>
                      <a:cubicBezTo>
                        <a:pt x="195" y="796"/>
                        <a:pt x="194" y="795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lose/>
                      <a:moveTo>
                        <a:pt x="192" y="780"/>
                      </a:moveTo>
                      <a:cubicBezTo>
                        <a:pt x="192" y="780"/>
                        <a:pt x="192" y="780"/>
                        <a:pt x="191" y="780"/>
                      </a:cubicBezTo>
                      <a:cubicBezTo>
                        <a:pt x="191" y="781"/>
                        <a:pt x="193" y="782"/>
                        <a:pt x="192" y="783"/>
                      </a:cubicBezTo>
                      <a:cubicBezTo>
                        <a:pt x="192" y="783"/>
                        <a:pt x="192" y="784"/>
                        <a:pt x="192" y="783"/>
                      </a:cubicBezTo>
                      <a:cubicBezTo>
                        <a:pt x="192" y="783"/>
                        <a:pt x="192" y="783"/>
                        <a:pt x="192" y="783"/>
                      </a:cubicBezTo>
                      <a:cubicBezTo>
                        <a:pt x="192" y="784"/>
                        <a:pt x="192" y="784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5"/>
                        <a:pt x="192" y="785"/>
                        <a:pt x="192" y="785"/>
                      </a:cubicBezTo>
                      <a:cubicBezTo>
                        <a:pt x="192" y="787"/>
                        <a:pt x="192" y="788"/>
                        <a:pt x="192" y="790"/>
                      </a:cubicBezTo>
                      <a:cubicBezTo>
                        <a:pt x="192" y="790"/>
                        <a:pt x="192" y="790"/>
                        <a:pt x="192" y="790"/>
                      </a:cubicBezTo>
                      <a:cubicBezTo>
                        <a:pt x="192" y="790"/>
                        <a:pt x="192" y="790"/>
                        <a:pt x="192" y="791"/>
                      </a:cubicBezTo>
                      <a:cubicBezTo>
                        <a:pt x="192" y="791"/>
                        <a:pt x="192" y="791"/>
                        <a:pt x="193" y="792"/>
                      </a:cubicBezTo>
                      <a:cubicBezTo>
                        <a:pt x="192" y="792"/>
                        <a:pt x="192" y="792"/>
                        <a:pt x="192" y="793"/>
                      </a:cubicBezTo>
                      <a:cubicBezTo>
                        <a:pt x="193" y="793"/>
                        <a:pt x="193" y="793"/>
                        <a:pt x="193" y="794"/>
                      </a:cubicBezTo>
                      <a:cubicBezTo>
                        <a:pt x="193" y="794"/>
                        <a:pt x="193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4"/>
                        <a:pt x="194" y="794"/>
                        <a:pt x="194" y="794"/>
                      </a:cubicBezTo>
                      <a:cubicBezTo>
                        <a:pt x="194" y="793"/>
                        <a:pt x="194" y="791"/>
                        <a:pt x="193" y="791"/>
                      </a:cubicBezTo>
                      <a:cubicBezTo>
                        <a:pt x="193" y="791"/>
                        <a:pt x="193" y="791"/>
                        <a:pt x="193" y="791"/>
                      </a:cubicBezTo>
                      <a:cubicBezTo>
                        <a:pt x="193" y="791"/>
                        <a:pt x="193" y="790"/>
                        <a:pt x="193" y="790"/>
                      </a:cubicBezTo>
                      <a:cubicBezTo>
                        <a:pt x="193" y="790"/>
                        <a:pt x="194" y="790"/>
                        <a:pt x="194" y="790"/>
                      </a:cubicBezTo>
                      <a:cubicBezTo>
                        <a:pt x="193" y="789"/>
                        <a:pt x="193" y="787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5"/>
                        <a:pt x="193" y="785"/>
                        <a:pt x="193" y="785"/>
                      </a:cubicBezTo>
                      <a:cubicBezTo>
                        <a:pt x="193" y="784"/>
                        <a:pt x="193" y="784"/>
                        <a:pt x="193" y="783"/>
                      </a:cubicBezTo>
                      <a:cubicBezTo>
                        <a:pt x="193" y="783"/>
                        <a:pt x="193" y="783"/>
                        <a:pt x="193" y="783"/>
                      </a:cubicBezTo>
                      <a:cubicBezTo>
                        <a:pt x="193" y="782"/>
                        <a:pt x="193" y="780"/>
                        <a:pt x="193" y="780"/>
                      </a:cubicBezTo>
                      <a:cubicBezTo>
                        <a:pt x="192" y="780"/>
                        <a:pt x="192" y="780"/>
                        <a:pt x="192" y="780"/>
                      </a:cubicBezTo>
                      <a:close/>
                      <a:moveTo>
                        <a:pt x="160" y="827"/>
                      </a:moveTo>
                      <a:cubicBezTo>
                        <a:pt x="160" y="828"/>
                        <a:pt x="160" y="825"/>
                        <a:pt x="160" y="827"/>
                      </a:cubicBezTo>
                      <a:close/>
                      <a:moveTo>
                        <a:pt x="160" y="823"/>
                      </a:moveTo>
                      <a:cubicBezTo>
                        <a:pt x="160" y="821"/>
                        <a:pt x="160" y="824"/>
                        <a:pt x="160" y="823"/>
                      </a:cubicBezTo>
                      <a:close/>
                      <a:moveTo>
                        <a:pt x="160" y="813"/>
                      </a:moveTo>
                      <a:cubicBezTo>
                        <a:pt x="159" y="810"/>
                        <a:pt x="159" y="813"/>
                        <a:pt x="160" y="813"/>
                      </a:cubicBezTo>
                      <a:close/>
                      <a:moveTo>
                        <a:pt x="181" y="756"/>
                      </a:moveTo>
                      <a:cubicBezTo>
                        <a:pt x="182" y="757"/>
                        <a:pt x="181" y="758"/>
                        <a:pt x="182" y="758"/>
                      </a:cubicBezTo>
                      <a:cubicBezTo>
                        <a:pt x="181" y="757"/>
                        <a:pt x="182" y="756"/>
                        <a:pt x="181" y="756"/>
                      </a:cubicBezTo>
                      <a:close/>
                      <a:moveTo>
                        <a:pt x="139" y="719"/>
                      </a:moveTo>
                      <a:cubicBezTo>
                        <a:pt x="139" y="719"/>
                        <a:pt x="138" y="720"/>
                        <a:pt x="139" y="720"/>
                      </a:cubicBezTo>
                      <a:cubicBezTo>
                        <a:pt x="139" y="720"/>
                        <a:pt x="138" y="718"/>
                        <a:pt x="139" y="719"/>
                      </a:cubicBezTo>
                      <a:close/>
                      <a:moveTo>
                        <a:pt x="179" y="640"/>
                      </a:moveTo>
                      <a:cubicBezTo>
                        <a:pt x="180" y="641"/>
                        <a:pt x="179" y="641"/>
                        <a:pt x="179" y="641"/>
                      </a:cubicBezTo>
                      <a:cubicBezTo>
                        <a:pt x="179" y="642"/>
                        <a:pt x="179" y="642"/>
                        <a:pt x="180" y="642"/>
                      </a:cubicBezTo>
                      <a:cubicBezTo>
                        <a:pt x="180" y="642"/>
                        <a:pt x="180" y="640"/>
                        <a:pt x="179" y="640"/>
                      </a:cubicBezTo>
                      <a:close/>
                      <a:moveTo>
                        <a:pt x="177" y="606"/>
                      </a:moveTo>
                      <a:cubicBezTo>
                        <a:pt x="176" y="606"/>
                        <a:pt x="177" y="607"/>
                        <a:pt x="177" y="607"/>
                      </a:cubicBez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6"/>
                        <a:pt x="177" y="606"/>
                      </a:cubicBezTo>
                      <a:close/>
                      <a:moveTo>
                        <a:pt x="177" y="607"/>
                      </a:moveTo>
                      <a:cubicBezTo>
                        <a:pt x="177" y="607"/>
                        <a:pt x="177" y="607"/>
                        <a:pt x="177" y="607"/>
                      </a:cubicBezTo>
                      <a:cubicBezTo>
                        <a:pt x="177" y="607"/>
                        <a:pt x="177" y="608"/>
                        <a:pt x="177" y="607"/>
                      </a:cubicBezTo>
                      <a:close/>
                      <a:moveTo>
                        <a:pt x="184" y="592"/>
                      </a:moveTo>
                      <a:cubicBezTo>
                        <a:pt x="185" y="591"/>
                        <a:pt x="185" y="592"/>
                        <a:pt x="185" y="591"/>
                      </a:cubicBezTo>
                      <a:cubicBezTo>
                        <a:pt x="185" y="591"/>
                        <a:pt x="185" y="591"/>
                        <a:pt x="185" y="591"/>
                      </a:cubicBezTo>
                      <a:cubicBezTo>
                        <a:pt x="185" y="591"/>
                        <a:pt x="185" y="591"/>
                        <a:pt x="185" y="590"/>
                      </a:cubicBezTo>
                      <a:cubicBezTo>
                        <a:pt x="184" y="590"/>
                        <a:pt x="183" y="591"/>
                        <a:pt x="184" y="592"/>
                      </a:cubicBezTo>
                      <a:close/>
                      <a:moveTo>
                        <a:pt x="184" y="584"/>
                      </a:moveTo>
                      <a:cubicBezTo>
                        <a:pt x="184" y="584"/>
                        <a:pt x="185" y="583"/>
                        <a:pt x="184" y="583"/>
                      </a:cubicBezTo>
                      <a:cubicBezTo>
                        <a:pt x="184" y="583"/>
                        <a:pt x="184" y="584"/>
                        <a:pt x="184" y="584"/>
                      </a:cubicBezTo>
                      <a:close/>
                      <a:moveTo>
                        <a:pt x="183" y="567"/>
                      </a:moveTo>
                      <a:cubicBezTo>
                        <a:pt x="183" y="567"/>
                        <a:pt x="183" y="568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7"/>
                        <a:pt x="183" y="567"/>
                        <a:pt x="183" y="567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8"/>
                        <a:pt x="183" y="568"/>
                      </a:cubicBezTo>
                      <a:cubicBezTo>
                        <a:pt x="183" y="568"/>
                        <a:pt x="183" y="569"/>
                        <a:pt x="183" y="569"/>
                      </a:cubicBezTo>
                      <a:cubicBezTo>
                        <a:pt x="183" y="569"/>
                        <a:pt x="184" y="569"/>
                        <a:pt x="184" y="568"/>
                      </a:cubicBezTo>
                      <a:cubicBezTo>
                        <a:pt x="184" y="568"/>
                        <a:pt x="184" y="568"/>
                        <a:pt x="184" y="568"/>
                      </a:cubicBezTo>
                      <a:cubicBezTo>
                        <a:pt x="184" y="568"/>
                        <a:pt x="184" y="567"/>
                        <a:pt x="184" y="567"/>
                      </a:cubicBezTo>
                      <a:cubicBezTo>
                        <a:pt x="184" y="567"/>
                        <a:pt x="184" y="567"/>
                        <a:pt x="184" y="567"/>
                      </a:cubicBezTo>
                      <a:cubicBezTo>
                        <a:pt x="184" y="566"/>
                        <a:pt x="184" y="565"/>
                        <a:pt x="184" y="564"/>
                      </a:cubicBezTo>
                      <a:cubicBezTo>
                        <a:pt x="183" y="565"/>
                        <a:pt x="183" y="564"/>
                        <a:pt x="182" y="564"/>
                      </a:cubicBezTo>
                      <a:cubicBezTo>
                        <a:pt x="183" y="565"/>
                        <a:pt x="183" y="566"/>
                        <a:pt x="183" y="567"/>
                      </a:cubicBezTo>
                      <a:close/>
                      <a:moveTo>
                        <a:pt x="127" y="616"/>
                      </a:moveTo>
                      <a:cubicBezTo>
                        <a:pt x="127" y="616"/>
                        <a:pt x="126" y="617"/>
                        <a:pt x="127" y="617"/>
                      </a:cubicBezTo>
                      <a:cubicBezTo>
                        <a:pt x="127" y="616"/>
                        <a:pt x="127" y="615"/>
                        <a:pt x="127" y="616"/>
                      </a:cubicBezTo>
                      <a:close/>
                      <a:moveTo>
                        <a:pt x="175" y="554"/>
                      </a:moveTo>
                      <a:cubicBezTo>
                        <a:pt x="175" y="554"/>
                        <a:pt x="174" y="555"/>
                        <a:pt x="175" y="555"/>
                      </a:cubicBezTo>
                      <a:cubicBezTo>
                        <a:pt x="175" y="555"/>
                        <a:pt x="175" y="553"/>
                        <a:pt x="175" y="554"/>
                      </a:cubicBezTo>
                      <a:close/>
                      <a:moveTo>
                        <a:pt x="173" y="525"/>
                      </a:moveTo>
                      <a:cubicBezTo>
                        <a:pt x="174" y="525"/>
                        <a:pt x="173" y="525"/>
                        <a:pt x="174" y="526"/>
                      </a:cubicBezTo>
                      <a:cubicBezTo>
                        <a:pt x="174" y="525"/>
                        <a:pt x="174" y="524"/>
                        <a:pt x="173" y="525"/>
                      </a:cubicBezTo>
                      <a:close/>
                      <a:moveTo>
                        <a:pt x="181" y="512"/>
                      </a:moveTo>
                      <a:cubicBezTo>
                        <a:pt x="181" y="512"/>
                        <a:pt x="181" y="511"/>
                        <a:pt x="181" y="511"/>
                      </a:cubicBezTo>
                      <a:cubicBezTo>
                        <a:pt x="181" y="512"/>
                        <a:pt x="180" y="512"/>
                        <a:pt x="181" y="512"/>
                      </a:cubicBezTo>
                      <a:close/>
                      <a:moveTo>
                        <a:pt x="169" y="510"/>
                      </a:moveTo>
                      <a:cubicBezTo>
                        <a:pt x="169" y="509"/>
                        <a:pt x="170" y="509"/>
                        <a:pt x="169" y="509"/>
                      </a:cubicBezTo>
                      <a:cubicBezTo>
                        <a:pt x="169" y="509"/>
                        <a:pt x="169" y="510"/>
                        <a:pt x="169" y="510"/>
                      </a:cubicBezTo>
                      <a:close/>
                      <a:moveTo>
                        <a:pt x="178" y="448"/>
                      </a:moveTo>
                      <a:cubicBezTo>
                        <a:pt x="178" y="448"/>
                        <a:pt x="179" y="448"/>
                        <a:pt x="179" y="448"/>
                      </a:cubicBezTo>
                      <a:cubicBezTo>
                        <a:pt x="178" y="447"/>
                        <a:pt x="179" y="447"/>
                        <a:pt x="178" y="447"/>
                      </a:cubicBezTo>
                      <a:cubicBezTo>
                        <a:pt x="177" y="447"/>
                        <a:pt x="178" y="449"/>
                        <a:pt x="178" y="448"/>
                      </a:cubicBezTo>
                      <a:close/>
                      <a:moveTo>
                        <a:pt x="164" y="448"/>
                      </a:moveTo>
                      <a:cubicBezTo>
                        <a:pt x="164" y="448"/>
                        <a:pt x="165" y="448"/>
                        <a:pt x="164" y="447"/>
                      </a:cubicBezTo>
                      <a:cubicBezTo>
                        <a:pt x="164" y="447"/>
                        <a:pt x="164" y="449"/>
                        <a:pt x="164" y="448"/>
                      </a:cubicBezTo>
                      <a:close/>
                      <a:moveTo>
                        <a:pt x="168" y="399"/>
                      </a:moveTo>
                      <a:cubicBezTo>
                        <a:pt x="168" y="399"/>
                        <a:pt x="169" y="398"/>
                        <a:pt x="168" y="398"/>
                      </a:cubicBezTo>
                      <a:cubicBezTo>
                        <a:pt x="167" y="399"/>
                        <a:pt x="168" y="399"/>
                        <a:pt x="168" y="399"/>
                      </a:cubicBezTo>
                      <a:close/>
                      <a:moveTo>
                        <a:pt x="160" y="340"/>
                      </a:moveTo>
                      <a:cubicBezTo>
                        <a:pt x="160" y="340"/>
                        <a:pt x="160" y="340"/>
                        <a:pt x="161" y="340"/>
                      </a:cubicBezTo>
                      <a:cubicBezTo>
                        <a:pt x="161" y="340"/>
                        <a:pt x="161" y="338"/>
                        <a:pt x="160" y="339"/>
                      </a:cubicBezTo>
                      <a:cubicBezTo>
                        <a:pt x="160" y="339"/>
                        <a:pt x="160" y="340"/>
                        <a:pt x="160" y="340"/>
                      </a:cubicBezTo>
                      <a:close/>
                      <a:moveTo>
                        <a:pt x="159" y="286"/>
                      </a:moveTo>
                      <a:cubicBezTo>
                        <a:pt x="159" y="286"/>
                        <a:pt x="160" y="284"/>
                        <a:pt x="159" y="284"/>
                      </a:cubicBezTo>
                      <a:cubicBezTo>
                        <a:pt x="159" y="285"/>
                        <a:pt x="159" y="286"/>
                        <a:pt x="159" y="286"/>
                      </a:cubicBezTo>
                      <a:close/>
                      <a:moveTo>
                        <a:pt x="106" y="294"/>
                      </a:moveTo>
                      <a:cubicBezTo>
                        <a:pt x="106" y="294"/>
                        <a:pt x="106" y="293"/>
                        <a:pt x="106" y="293"/>
                      </a:cubicBezTo>
                      <a:cubicBezTo>
                        <a:pt x="106" y="294"/>
                        <a:pt x="105" y="295"/>
                        <a:pt x="106" y="294"/>
                      </a:cubicBezTo>
                      <a:close/>
                      <a:moveTo>
                        <a:pt x="162" y="188"/>
                      </a:moveTo>
                      <a:cubicBezTo>
                        <a:pt x="162" y="188"/>
                        <a:pt x="163" y="187"/>
                        <a:pt x="162" y="187"/>
                      </a:cubicBezTo>
                      <a:cubicBezTo>
                        <a:pt x="162" y="188"/>
                        <a:pt x="162" y="189"/>
                        <a:pt x="162" y="188"/>
                      </a:cubicBezTo>
                      <a:close/>
                      <a:moveTo>
                        <a:pt x="145" y="1177"/>
                      </a:move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7"/>
                        <a:pt x="145" y="1177"/>
                        <a:pt x="145" y="1177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8"/>
                        <a:pt x="145" y="1178"/>
                        <a:pt x="145" y="1178"/>
                      </a:cubicBezTo>
                      <a:cubicBezTo>
                        <a:pt x="145" y="1179"/>
                        <a:pt x="145" y="1179"/>
                        <a:pt x="145" y="1178"/>
                      </a:cubicBezTo>
                      <a:cubicBezTo>
                        <a:pt x="146" y="1178"/>
                        <a:pt x="146" y="1178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7"/>
                        <a:pt x="146" y="1177"/>
                      </a:cubicBezTo>
                      <a:cubicBezTo>
                        <a:pt x="146" y="1177"/>
                        <a:pt x="146" y="1176"/>
                        <a:pt x="146" y="1176"/>
                      </a:cubicBezTo>
                      <a:cubicBezTo>
                        <a:pt x="146" y="1176"/>
                        <a:pt x="146" y="1176"/>
                        <a:pt x="145" y="1176"/>
                      </a:cubicBezTo>
                      <a:lnTo>
                        <a:pt x="145" y="1177"/>
                      </a:lnTo>
                      <a:close/>
                      <a:moveTo>
                        <a:pt x="144" y="1158"/>
                      </a:moveTo>
                      <a:cubicBezTo>
                        <a:pt x="144" y="1158"/>
                        <a:pt x="144" y="1158"/>
                        <a:pt x="144" y="1159"/>
                      </a:cubicBezTo>
                      <a:cubicBezTo>
                        <a:pt x="144" y="1159"/>
                        <a:pt x="144" y="1159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4" y="1160"/>
                        <a:pt x="144" y="1160"/>
                        <a:pt x="144" y="1160"/>
                      </a:cubicBezTo>
                      <a:cubicBezTo>
                        <a:pt x="145" y="1159"/>
                        <a:pt x="145" y="1159"/>
                        <a:pt x="145" y="1158"/>
                      </a:cubicBezTo>
                      <a:cubicBezTo>
                        <a:pt x="145" y="1158"/>
                        <a:pt x="144" y="1158"/>
                        <a:pt x="144" y="1158"/>
                      </a:cubicBezTo>
                      <a:cubicBezTo>
                        <a:pt x="144" y="1158"/>
                        <a:pt x="144" y="1158"/>
                        <a:pt x="144" y="1158"/>
                      </a:cubicBezTo>
                      <a:close/>
                      <a:moveTo>
                        <a:pt x="113" y="1166"/>
                      </a:moveTo>
                      <a:cubicBezTo>
                        <a:pt x="113" y="1166"/>
                        <a:pt x="113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5"/>
                        <a:pt x="112" y="1165"/>
                      </a:cubicBezTo>
                      <a:cubicBezTo>
                        <a:pt x="112" y="1165"/>
                        <a:pt x="112" y="1166"/>
                        <a:pt x="112" y="1166"/>
                      </a:cubicBezTo>
                      <a:cubicBezTo>
                        <a:pt x="112" y="1166"/>
                        <a:pt x="112" y="1167"/>
                        <a:pt x="112" y="1167"/>
                      </a:cubicBezTo>
                      <a:cubicBezTo>
                        <a:pt x="112" y="1167"/>
                        <a:pt x="113" y="1167"/>
                        <a:pt x="113" y="1167"/>
                      </a:cubicBezTo>
                      <a:cubicBezTo>
                        <a:pt x="113" y="1167"/>
                        <a:pt x="113" y="1167"/>
                        <a:pt x="113" y="1167"/>
                      </a:cubicBezTo>
                      <a:cubicBezTo>
                        <a:pt x="113" y="1166"/>
                        <a:pt x="113" y="1166"/>
                        <a:pt x="113" y="1166"/>
                      </a:cubicBezTo>
                      <a:close/>
                      <a:moveTo>
                        <a:pt x="117" y="1085"/>
                      </a:move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5"/>
                        <a:pt x="117" y="1085"/>
                      </a:cubicBezTo>
                      <a:cubicBezTo>
                        <a:pt x="117" y="1085"/>
                        <a:pt x="117" y="1086"/>
                        <a:pt x="117" y="1087"/>
                      </a:cubicBezTo>
                      <a:cubicBezTo>
                        <a:pt x="117" y="1088"/>
                        <a:pt x="117" y="1089"/>
                        <a:pt x="116" y="1091"/>
                      </a:cubicBezTo>
                      <a:cubicBezTo>
                        <a:pt x="116" y="1091"/>
                        <a:pt x="116" y="1091"/>
                        <a:pt x="117" y="1091"/>
                      </a:cubicBezTo>
                      <a:cubicBezTo>
                        <a:pt x="117" y="1091"/>
                        <a:pt x="117" y="1091"/>
                        <a:pt x="117" y="1091"/>
                      </a:cubicBezTo>
                      <a:cubicBezTo>
                        <a:pt x="117" y="1089"/>
                        <a:pt x="117" y="1088"/>
                        <a:pt x="117" y="1087"/>
                      </a:cubicBezTo>
                      <a:cubicBezTo>
                        <a:pt x="117" y="1086"/>
                        <a:pt x="117" y="1085"/>
                        <a:pt x="117" y="1085"/>
                      </a:cubicBezTo>
                      <a:close/>
                      <a:moveTo>
                        <a:pt x="117" y="1083"/>
                      </a:moveTo>
                      <a:cubicBezTo>
                        <a:pt x="117" y="1082"/>
                        <a:pt x="117" y="1082"/>
                        <a:pt x="117" y="1081"/>
                      </a:cubicBezTo>
                      <a:cubicBezTo>
                        <a:pt x="117" y="1080"/>
                        <a:pt x="118" y="1080"/>
                        <a:pt x="118" y="1080"/>
                      </a:cubicBezTo>
                      <a:cubicBezTo>
                        <a:pt x="118" y="1080"/>
                        <a:pt x="118" y="1079"/>
                        <a:pt x="117" y="1079"/>
                      </a:cubicBezTo>
                      <a:cubicBezTo>
                        <a:pt x="117" y="1079"/>
                        <a:pt x="117" y="1079"/>
                        <a:pt x="117" y="1079"/>
                      </a:cubicBezTo>
                      <a:cubicBezTo>
                        <a:pt x="117" y="1080"/>
                        <a:pt x="117" y="1080"/>
                        <a:pt x="117" y="1080"/>
                      </a:cubicBezTo>
                      <a:cubicBezTo>
                        <a:pt x="117" y="1080"/>
                        <a:pt x="117" y="1080"/>
                        <a:pt x="117" y="1081"/>
                      </a:cubicBezTo>
                      <a:cubicBezTo>
                        <a:pt x="117" y="1081"/>
                        <a:pt x="117" y="1082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ubicBezTo>
                        <a:pt x="117" y="1083"/>
                        <a:pt x="117" y="1083"/>
                        <a:pt x="117" y="1083"/>
                      </a:cubicBezTo>
                      <a:close/>
                      <a:moveTo>
                        <a:pt x="118" y="1063"/>
                      </a:move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8" y="1063"/>
                        <a:pt x="118" y="1063"/>
                        <a:pt x="118" y="1063"/>
                      </a:cubicBezTo>
                      <a:cubicBezTo>
                        <a:pt x="117" y="1063"/>
                        <a:pt x="117" y="1063"/>
                        <a:pt x="117" y="1063"/>
                      </a:cubicBezTo>
                      <a:cubicBezTo>
                        <a:pt x="117" y="1064"/>
                        <a:pt x="117" y="1065"/>
                        <a:pt x="117" y="1066"/>
                      </a:cubicBezTo>
                      <a:cubicBezTo>
                        <a:pt x="117" y="1066"/>
                        <a:pt x="118" y="1066"/>
                        <a:pt x="118" y="1066"/>
                      </a:cubicBezTo>
                      <a:cubicBezTo>
                        <a:pt x="118" y="1066"/>
                        <a:pt x="118" y="1066"/>
                        <a:pt x="118" y="1066"/>
                      </a:cubicBezTo>
                      <a:cubicBezTo>
                        <a:pt x="117" y="1065"/>
                        <a:pt x="118" y="1064"/>
                        <a:pt x="118" y="1063"/>
                      </a:cubicBezTo>
                      <a:close/>
                      <a:moveTo>
                        <a:pt x="182" y="733"/>
                      </a:moveTo>
                      <a:cubicBezTo>
                        <a:pt x="182" y="733"/>
                        <a:pt x="182" y="733"/>
                        <a:pt x="182" y="732"/>
                      </a:cubicBezTo>
                      <a:cubicBezTo>
                        <a:pt x="182" y="732"/>
                        <a:pt x="182" y="732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1"/>
                        <a:pt x="181" y="731"/>
                      </a:cubicBezTo>
                      <a:cubicBezTo>
                        <a:pt x="181" y="731"/>
                        <a:pt x="181" y="732"/>
                        <a:pt x="181" y="732"/>
                      </a:cubicBezTo>
                      <a:cubicBezTo>
                        <a:pt x="181" y="732"/>
                        <a:pt x="181" y="732"/>
                        <a:pt x="181" y="732"/>
                      </a:cubicBezTo>
                      <a:cubicBezTo>
                        <a:pt x="181" y="732"/>
                        <a:pt x="181" y="733"/>
                        <a:pt x="181" y="733"/>
                      </a:cubicBezTo>
                      <a:cubicBezTo>
                        <a:pt x="181" y="733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1" y="734"/>
                        <a:pt x="181" y="734"/>
                      </a:cubicBezTo>
                      <a:cubicBezTo>
                        <a:pt x="181" y="734"/>
                        <a:pt x="182" y="733"/>
                        <a:pt x="182" y="733"/>
                      </a:cubicBezTo>
                      <a:close/>
                      <a:moveTo>
                        <a:pt x="181" y="710"/>
                      </a:moveTo>
                      <a:cubicBezTo>
                        <a:pt x="181" y="710"/>
                        <a:pt x="181" y="710"/>
                        <a:pt x="180" y="710"/>
                      </a:cubicBezTo>
                      <a:cubicBezTo>
                        <a:pt x="180" y="710"/>
                        <a:pt x="180" y="710"/>
                        <a:pt x="180" y="710"/>
                      </a:cubicBezTo>
                      <a:cubicBezTo>
                        <a:pt x="181" y="710"/>
                        <a:pt x="180" y="711"/>
                        <a:pt x="180" y="711"/>
                      </a:cubicBezTo>
                      <a:cubicBezTo>
                        <a:pt x="180" y="711"/>
                        <a:pt x="180" y="711"/>
                        <a:pt x="181" y="711"/>
                      </a:cubicBezTo>
                      <a:cubicBezTo>
                        <a:pt x="181" y="711"/>
                        <a:pt x="181" y="711"/>
                        <a:pt x="181" y="711"/>
                      </a:cubicBezTo>
                      <a:cubicBezTo>
                        <a:pt x="181" y="710"/>
                        <a:pt x="181" y="710"/>
                        <a:pt x="181" y="710"/>
                      </a:cubicBezTo>
                      <a:close/>
                      <a:moveTo>
                        <a:pt x="130" y="718"/>
                      </a:moveTo>
                      <a:cubicBezTo>
                        <a:pt x="130" y="718"/>
                        <a:pt x="129" y="718"/>
                        <a:pt x="129" y="718"/>
                      </a:cubicBezTo>
                      <a:cubicBezTo>
                        <a:pt x="129" y="718"/>
                        <a:pt x="129" y="718"/>
                        <a:pt x="129" y="718"/>
                      </a:cubicBezTo>
                      <a:cubicBezTo>
                        <a:pt x="129" y="721"/>
                        <a:pt x="130" y="723"/>
                        <a:pt x="130" y="725"/>
                      </a:cubicBezTo>
                      <a:cubicBezTo>
                        <a:pt x="130" y="728"/>
                        <a:pt x="130" y="730"/>
                        <a:pt x="130" y="733"/>
                      </a:cubicBezTo>
                      <a:cubicBezTo>
                        <a:pt x="130" y="733"/>
                        <a:pt x="130" y="733"/>
                        <a:pt x="131" y="733"/>
                      </a:cubicBezTo>
                      <a:cubicBezTo>
                        <a:pt x="131" y="733"/>
                        <a:pt x="131" y="733"/>
                        <a:pt x="131" y="733"/>
                      </a:cubicBezTo>
                      <a:cubicBezTo>
                        <a:pt x="131" y="730"/>
                        <a:pt x="131" y="728"/>
                        <a:pt x="130" y="725"/>
                      </a:cubicBezTo>
                      <a:cubicBezTo>
                        <a:pt x="130" y="723"/>
                        <a:pt x="130" y="721"/>
                        <a:pt x="130" y="718"/>
                      </a:cubicBezTo>
                      <a:cubicBezTo>
                        <a:pt x="130" y="718"/>
                        <a:pt x="130" y="718"/>
                        <a:pt x="130" y="718"/>
                      </a:cubicBezTo>
                      <a:close/>
                      <a:moveTo>
                        <a:pt x="138" y="711"/>
                      </a:moveTo>
                      <a:cubicBezTo>
                        <a:pt x="138" y="712"/>
                        <a:pt x="138" y="712"/>
                        <a:pt x="138" y="713"/>
                      </a:cubicBezTo>
                      <a:cubicBezTo>
                        <a:pt x="138" y="713"/>
                        <a:pt x="138" y="713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4"/>
                        <a:pt x="138" y="714"/>
                        <a:pt x="138" y="714"/>
                      </a:cubicBezTo>
                      <a:cubicBezTo>
                        <a:pt x="138" y="713"/>
                        <a:pt x="138" y="713"/>
                        <a:pt x="138" y="713"/>
                      </a:cubicBezTo>
                      <a:cubicBezTo>
                        <a:pt x="138" y="712"/>
                        <a:pt x="138" y="712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ubicBezTo>
                        <a:pt x="138" y="711"/>
                        <a:pt x="138" y="711"/>
                        <a:pt x="138" y="711"/>
                      </a:cubicBezTo>
                      <a:close/>
                      <a:moveTo>
                        <a:pt x="130" y="715"/>
                      </a:moveTo>
                      <a:cubicBezTo>
                        <a:pt x="130" y="715"/>
                        <a:pt x="130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5"/>
                      </a:cubicBezTo>
                      <a:cubicBezTo>
                        <a:pt x="129" y="715"/>
                        <a:pt x="129" y="715"/>
                        <a:pt x="129" y="716"/>
                      </a:cubicBezTo>
                      <a:cubicBezTo>
                        <a:pt x="129" y="716"/>
                        <a:pt x="129" y="716"/>
                        <a:pt x="130" y="716"/>
                      </a:cubicBezTo>
                      <a:cubicBezTo>
                        <a:pt x="130" y="716"/>
                        <a:pt x="130" y="716"/>
                        <a:pt x="130" y="716"/>
                      </a:cubicBezTo>
                      <a:cubicBezTo>
                        <a:pt x="130" y="715"/>
                        <a:pt x="130" y="715"/>
                        <a:pt x="130" y="715"/>
                      </a:cubicBezTo>
                      <a:close/>
                      <a:moveTo>
                        <a:pt x="129" y="708"/>
                      </a:move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08"/>
                        <a:pt x="129" y="709"/>
                        <a:pt x="129" y="709"/>
                      </a:cubicBezTo>
                      <a:cubicBezTo>
                        <a:pt x="129" y="709"/>
                        <a:pt x="129" y="710"/>
                        <a:pt x="129" y="710"/>
                      </a:cubicBezTo>
                      <a:cubicBezTo>
                        <a:pt x="129" y="711"/>
                        <a:pt x="129" y="711"/>
                        <a:pt x="129" y="712"/>
                      </a:cubicBezTo>
                      <a:cubicBezTo>
                        <a:pt x="129" y="712"/>
                        <a:pt x="129" y="712"/>
                        <a:pt x="129" y="712"/>
                      </a:cubicBezTo>
                      <a:cubicBezTo>
                        <a:pt x="129" y="712"/>
                        <a:pt x="130" y="712"/>
                        <a:pt x="130" y="712"/>
                      </a:cubicBezTo>
                      <a:cubicBezTo>
                        <a:pt x="129" y="711"/>
                        <a:pt x="129" y="711"/>
                        <a:pt x="130" y="710"/>
                      </a:cubicBezTo>
                      <a:cubicBezTo>
                        <a:pt x="129" y="710"/>
                        <a:pt x="130" y="709"/>
                        <a:pt x="129" y="709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lose/>
                      <a:moveTo>
                        <a:pt x="176" y="646"/>
                      </a:moveTo>
                      <a:cubicBezTo>
                        <a:pt x="176" y="646"/>
                        <a:pt x="176" y="646"/>
                        <a:pt x="176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7"/>
                        <a:pt x="177" y="647"/>
                        <a:pt x="177" y="647"/>
                      </a:cubicBezTo>
                      <a:cubicBezTo>
                        <a:pt x="177" y="646"/>
                        <a:pt x="177" y="646"/>
                        <a:pt x="177" y="646"/>
                      </a:cubicBezTo>
                      <a:cubicBezTo>
                        <a:pt x="177" y="646"/>
                        <a:pt x="177" y="645"/>
                        <a:pt x="177" y="645"/>
                      </a:cubicBezTo>
                      <a:cubicBezTo>
                        <a:pt x="177" y="645"/>
                        <a:pt x="176" y="645"/>
                        <a:pt x="176" y="645"/>
                      </a:cubicBezTo>
                      <a:cubicBezTo>
                        <a:pt x="176" y="645"/>
                        <a:pt x="176" y="645"/>
                        <a:pt x="176" y="646"/>
                      </a:cubicBezTo>
                      <a:close/>
                      <a:moveTo>
                        <a:pt x="187" y="634"/>
                      </a:move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5"/>
                      </a:cubicBezTo>
                      <a:cubicBezTo>
                        <a:pt x="187" y="635"/>
                        <a:pt x="187" y="635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ubicBezTo>
                        <a:pt x="187" y="634"/>
                        <a:pt x="187" y="634"/>
                        <a:pt x="187" y="634"/>
                      </a:cubicBezTo>
                      <a:close/>
                      <a:moveTo>
                        <a:pt x="178" y="617"/>
                      </a:moveTo>
                      <a:cubicBezTo>
                        <a:pt x="178" y="617"/>
                        <a:pt x="178" y="617"/>
                        <a:pt x="178" y="617"/>
                      </a:cubicBezTo>
                      <a:cubicBezTo>
                        <a:pt x="178" y="618"/>
                        <a:pt x="178" y="620"/>
                        <a:pt x="178" y="621"/>
                      </a:cubicBezTo>
                      <a:cubicBezTo>
                        <a:pt x="178" y="621"/>
                        <a:pt x="178" y="621"/>
                        <a:pt x="178" y="621"/>
                      </a:cubicBezTo>
                      <a:cubicBezTo>
                        <a:pt x="179" y="621"/>
                        <a:pt x="179" y="621"/>
                        <a:pt x="179" y="621"/>
                      </a:cubicBezTo>
                      <a:cubicBezTo>
                        <a:pt x="179" y="620"/>
                        <a:pt x="179" y="618"/>
                        <a:pt x="179" y="617"/>
                      </a:cubicBezTo>
                      <a:cubicBezTo>
                        <a:pt x="179" y="617"/>
                        <a:pt x="179" y="617"/>
                        <a:pt x="178" y="617"/>
                      </a:cubicBezTo>
                      <a:cubicBezTo>
                        <a:pt x="178" y="617"/>
                        <a:pt x="178" y="617"/>
                        <a:pt x="178" y="617"/>
                      </a:cubicBezTo>
                      <a:close/>
                      <a:moveTo>
                        <a:pt x="177" y="595"/>
                      </a:move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6"/>
                        <a:pt x="177" y="597"/>
                        <a:pt x="177" y="598"/>
                      </a:cubicBezTo>
                      <a:cubicBezTo>
                        <a:pt x="177" y="599"/>
                        <a:pt x="177" y="601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2"/>
                        <a:pt x="178" y="602"/>
                        <a:pt x="178" y="602"/>
                      </a:cubicBezTo>
                      <a:cubicBezTo>
                        <a:pt x="178" y="601"/>
                        <a:pt x="178" y="599"/>
                        <a:pt x="178" y="598"/>
                      </a:cubicBezTo>
                      <a:cubicBezTo>
                        <a:pt x="178" y="597"/>
                        <a:pt x="178" y="596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8" y="595"/>
                        <a:pt x="178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ubicBezTo>
                        <a:pt x="177" y="595"/>
                        <a:pt x="177" y="595"/>
                        <a:pt x="177" y="595"/>
                      </a:cubicBezTo>
                      <a:close/>
                      <a:moveTo>
                        <a:pt x="127" y="628"/>
                      </a:moveTo>
                      <a:cubicBezTo>
                        <a:pt x="127" y="629"/>
                        <a:pt x="128" y="629"/>
                        <a:pt x="127" y="630"/>
                      </a:cubicBezTo>
                      <a:cubicBezTo>
                        <a:pt x="127" y="630"/>
                        <a:pt x="127" y="630"/>
                        <a:pt x="127" y="630"/>
                      </a:cubicBezTo>
                      <a:cubicBezTo>
                        <a:pt x="128" y="630"/>
                        <a:pt x="128" y="630"/>
                        <a:pt x="128" y="630"/>
                      </a:cubicBezTo>
                      <a:cubicBezTo>
                        <a:pt x="128" y="629"/>
                        <a:pt x="128" y="629"/>
                        <a:pt x="128" y="628"/>
                      </a:cubicBezTo>
                      <a:lnTo>
                        <a:pt x="127" y="628"/>
                      </a:lnTo>
                      <a:close/>
                      <a:moveTo>
                        <a:pt x="181" y="515"/>
                      </a:moveTo>
                      <a:cubicBezTo>
                        <a:pt x="181" y="515"/>
                        <a:pt x="180" y="515"/>
                        <a:pt x="181" y="515"/>
                      </a:cubicBezTo>
                      <a:cubicBezTo>
                        <a:pt x="181" y="515"/>
                        <a:pt x="181" y="516"/>
                        <a:pt x="181" y="516"/>
                      </a:cubicBezTo>
                      <a:cubicBezTo>
                        <a:pt x="181" y="517"/>
                        <a:pt x="181" y="517"/>
                        <a:pt x="181" y="517"/>
                      </a:cubicBezTo>
                      <a:cubicBezTo>
                        <a:pt x="181" y="517"/>
                        <a:pt x="181" y="516"/>
                        <a:pt x="181" y="516"/>
                      </a:cubicBezTo>
                      <a:cubicBezTo>
                        <a:pt x="181" y="516"/>
                        <a:pt x="181" y="515"/>
                        <a:pt x="181" y="515"/>
                      </a:cubicBezTo>
                      <a:cubicBezTo>
                        <a:pt x="181" y="515"/>
                        <a:pt x="181" y="514"/>
                        <a:pt x="181" y="515"/>
                      </a:cubicBezTo>
                      <a:cubicBezTo>
                        <a:pt x="181" y="515"/>
                        <a:pt x="181" y="515"/>
                        <a:pt x="181" y="515"/>
                      </a:cubicBezTo>
                      <a:close/>
                      <a:moveTo>
                        <a:pt x="173" y="508"/>
                      </a:move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7"/>
                        <a:pt x="173" y="507"/>
                        <a:pt x="173" y="507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ubicBezTo>
                        <a:pt x="173" y="508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9"/>
                        <a:pt x="173" y="509"/>
                      </a:cubicBezTo>
                      <a:cubicBezTo>
                        <a:pt x="173" y="509"/>
                        <a:pt x="173" y="508"/>
                        <a:pt x="173" y="508"/>
                      </a:cubicBezTo>
                      <a:cubicBezTo>
                        <a:pt x="173" y="508"/>
                        <a:pt x="173" y="508"/>
                        <a:pt x="173" y="508"/>
                      </a:cubicBezTo>
                      <a:close/>
                      <a:moveTo>
                        <a:pt x="167" y="503"/>
                      </a:moveTo>
                      <a:cubicBezTo>
                        <a:pt x="167" y="503"/>
                        <a:pt x="167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3"/>
                        <a:pt x="166" y="503"/>
                      </a:cubicBezTo>
                      <a:cubicBezTo>
                        <a:pt x="166" y="503"/>
                        <a:pt x="166" y="504"/>
                        <a:pt x="166" y="505"/>
                      </a:cubicBezTo>
                      <a:cubicBezTo>
                        <a:pt x="166" y="506"/>
                        <a:pt x="167" y="507"/>
                        <a:pt x="166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8"/>
                        <a:pt x="167" y="508"/>
                        <a:pt x="167" y="508"/>
                      </a:cubicBezTo>
                      <a:cubicBezTo>
                        <a:pt x="167" y="507"/>
                        <a:pt x="167" y="506"/>
                        <a:pt x="167" y="505"/>
                      </a:cubicBezTo>
                      <a:cubicBezTo>
                        <a:pt x="167" y="504"/>
                        <a:pt x="167" y="503"/>
                        <a:pt x="167" y="503"/>
                      </a:cubicBezTo>
                      <a:close/>
                      <a:moveTo>
                        <a:pt x="167" y="487"/>
                      </a:move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8"/>
                        <a:pt x="167" y="488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9"/>
                        <a:pt x="167" y="489"/>
                        <a:pt x="167" y="489"/>
                      </a:cubicBezTo>
                      <a:cubicBezTo>
                        <a:pt x="167" y="488"/>
                        <a:pt x="168" y="488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ubicBezTo>
                        <a:pt x="167" y="487"/>
                        <a:pt x="167" y="487"/>
                        <a:pt x="167" y="487"/>
                      </a:cubicBezTo>
                      <a:close/>
                      <a:moveTo>
                        <a:pt x="165" y="465"/>
                      </a:move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ubicBezTo>
                        <a:pt x="165" y="465"/>
                        <a:pt x="165" y="466"/>
                        <a:pt x="165" y="466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7"/>
                        <a:pt x="165" y="467"/>
                        <a:pt x="165" y="467"/>
                      </a:cubicBezTo>
                      <a:cubicBezTo>
                        <a:pt x="165" y="466"/>
                        <a:pt x="165" y="466"/>
                        <a:pt x="165" y="466"/>
                      </a:cubicBezTo>
                      <a:cubicBezTo>
                        <a:pt x="165" y="465"/>
                        <a:pt x="165" y="465"/>
                        <a:pt x="165" y="465"/>
                      </a:cubicBezTo>
                      <a:close/>
                      <a:moveTo>
                        <a:pt x="161" y="368"/>
                      </a:moveTo>
                      <a:cubicBezTo>
                        <a:pt x="161" y="368"/>
                        <a:pt x="161" y="368"/>
                        <a:pt x="161" y="369"/>
                      </a:cubicBezTo>
                      <a:cubicBezTo>
                        <a:pt x="161" y="375"/>
                        <a:pt x="161" y="382"/>
                        <a:pt x="162" y="390"/>
                      </a:cubicBezTo>
                      <a:cubicBezTo>
                        <a:pt x="162" y="390"/>
                        <a:pt x="162" y="390"/>
                        <a:pt x="162" y="390"/>
                      </a:cubicBezTo>
                      <a:cubicBezTo>
                        <a:pt x="162" y="390"/>
                        <a:pt x="163" y="390"/>
                        <a:pt x="163" y="390"/>
                      </a:cubicBezTo>
                      <a:cubicBezTo>
                        <a:pt x="162" y="382"/>
                        <a:pt x="162" y="375"/>
                        <a:pt x="161" y="369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ubicBezTo>
                        <a:pt x="161" y="368"/>
                        <a:pt x="161" y="368"/>
                        <a:pt x="161" y="368"/>
                      </a:cubicBezTo>
                      <a:close/>
                      <a:moveTo>
                        <a:pt x="159" y="266"/>
                      </a:moveTo>
                      <a:cubicBezTo>
                        <a:pt x="159" y="268"/>
                        <a:pt x="159" y="270"/>
                        <a:pt x="159" y="271"/>
                      </a:cubicBezTo>
                      <a:cubicBezTo>
                        <a:pt x="159" y="274"/>
                        <a:pt x="159" y="276"/>
                        <a:pt x="159" y="278"/>
                      </a:cubicBezTo>
                      <a:cubicBezTo>
                        <a:pt x="159" y="278"/>
                        <a:pt x="159" y="279"/>
                        <a:pt x="159" y="279"/>
                      </a:cubicBezTo>
                      <a:cubicBezTo>
                        <a:pt x="160" y="279"/>
                        <a:pt x="160" y="279"/>
                        <a:pt x="160" y="278"/>
                      </a:cubicBezTo>
                      <a:cubicBezTo>
                        <a:pt x="160" y="276"/>
                        <a:pt x="160" y="274"/>
                        <a:pt x="160" y="271"/>
                      </a:cubicBezTo>
                      <a:cubicBezTo>
                        <a:pt x="160" y="270"/>
                        <a:pt x="160" y="268"/>
                        <a:pt x="160" y="266"/>
                      </a:cubicBezTo>
                      <a:cubicBezTo>
                        <a:pt x="160" y="266"/>
                        <a:pt x="160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ubicBezTo>
                        <a:pt x="159" y="266"/>
                        <a:pt x="159" y="266"/>
                        <a:pt x="159" y="266"/>
                      </a:cubicBezTo>
                      <a:close/>
                      <a:moveTo>
                        <a:pt x="162" y="156"/>
                      </a:moveTo>
                      <a:cubicBezTo>
                        <a:pt x="162" y="157"/>
                        <a:pt x="162" y="157"/>
                        <a:pt x="162" y="158"/>
                      </a:cubicBezTo>
                      <a:cubicBezTo>
                        <a:pt x="162" y="158"/>
                        <a:pt x="162" y="158"/>
                        <a:pt x="163" y="158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7"/>
                        <a:pt x="163" y="157"/>
                        <a:pt x="163" y="156"/>
                      </a:cubicBezTo>
                      <a:cubicBezTo>
                        <a:pt x="163" y="156"/>
                        <a:pt x="163" y="156"/>
                        <a:pt x="163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ubicBezTo>
                        <a:pt x="162" y="156"/>
                        <a:pt x="162" y="156"/>
                        <a:pt x="162" y="156"/>
                      </a:cubicBezTo>
                      <a:close/>
                      <a:moveTo>
                        <a:pt x="178" y="666"/>
                      </a:moveTo>
                      <a:cubicBezTo>
                        <a:pt x="177" y="669"/>
                        <a:pt x="178" y="672"/>
                        <a:pt x="177" y="675"/>
                      </a:cubicBezTo>
                      <a:cubicBezTo>
                        <a:pt x="178" y="677"/>
                        <a:pt x="178" y="679"/>
                        <a:pt x="177" y="681"/>
                      </a:cubicBezTo>
                      <a:cubicBezTo>
                        <a:pt x="178" y="686"/>
                        <a:pt x="178" y="690"/>
                        <a:pt x="177" y="694"/>
                      </a:cubicBezTo>
                      <a:cubicBezTo>
                        <a:pt x="178" y="697"/>
                        <a:pt x="178" y="700"/>
                        <a:pt x="178" y="703"/>
                      </a:cubicBezTo>
                      <a:cubicBezTo>
                        <a:pt x="178" y="704"/>
                        <a:pt x="178" y="705"/>
                        <a:pt x="177" y="706"/>
                      </a:cubicBezTo>
                      <a:cubicBezTo>
                        <a:pt x="179" y="710"/>
                        <a:pt x="177" y="713"/>
                        <a:pt x="178" y="717"/>
                      </a:cubicBezTo>
                      <a:cubicBezTo>
                        <a:pt x="178" y="717"/>
                        <a:pt x="178" y="718"/>
                        <a:pt x="178" y="718"/>
                      </a:cubicBezTo>
                      <a:cubicBezTo>
                        <a:pt x="178" y="720"/>
                        <a:pt x="178" y="722"/>
                        <a:pt x="178" y="724"/>
                      </a:cubicBezTo>
                      <a:cubicBezTo>
                        <a:pt x="180" y="727"/>
                        <a:pt x="179" y="731"/>
                        <a:pt x="179" y="734"/>
                      </a:cubicBezTo>
                      <a:cubicBezTo>
                        <a:pt x="179" y="734"/>
                        <a:pt x="179" y="735"/>
                        <a:pt x="179" y="735"/>
                      </a:cubicBezTo>
                      <a:cubicBezTo>
                        <a:pt x="179" y="737"/>
                        <a:pt x="179" y="739"/>
                        <a:pt x="179" y="740"/>
                      </a:cubicBezTo>
                      <a:cubicBezTo>
                        <a:pt x="180" y="741"/>
                        <a:pt x="179" y="742"/>
                        <a:pt x="179" y="744"/>
                      </a:cubicBezTo>
                      <a:cubicBezTo>
                        <a:pt x="179" y="744"/>
                        <a:pt x="180" y="744"/>
                        <a:pt x="180" y="744"/>
                      </a:cubicBezTo>
                      <a:cubicBezTo>
                        <a:pt x="180" y="745"/>
                        <a:pt x="180" y="745"/>
                        <a:pt x="180" y="746"/>
                      </a:cubicBezTo>
                      <a:cubicBezTo>
                        <a:pt x="180" y="747"/>
                        <a:pt x="180" y="747"/>
                        <a:pt x="180" y="748"/>
                      </a:cubicBezTo>
                      <a:cubicBezTo>
                        <a:pt x="180" y="749"/>
                        <a:pt x="180" y="749"/>
                        <a:pt x="180" y="750"/>
                      </a:cubicBezTo>
                      <a:cubicBezTo>
                        <a:pt x="180" y="754"/>
                        <a:pt x="182" y="757"/>
                        <a:pt x="180" y="761"/>
                      </a:cubicBezTo>
                      <a:cubicBezTo>
                        <a:pt x="181" y="761"/>
                        <a:pt x="181" y="761"/>
                        <a:pt x="181" y="762"/>
                      </a:cubicBezTo>
                      <a:cubicBezTo>
                        <a:pt x="181" y="767"/>
                        <a:pt x="182" y="772"/>
                        <a:pt x="182" y="777"/>
                      </a:cubicBezTo>
                      <a:cubicBezTo>
                        <a:pt x="183" y="778"/>
                        <a:pt x="183" y="778"/>
                        <a:pt x="183" y="779"/>
                      </a:cubicBezTo>
                      <a:cubicBezTo>
                        <a:pt x="183" y="781"/>
                        <a:pt x="183" y="783"/>
                        <a:pt x="184" y="786"/>
                      </a:cubicBezTo>
                      <a:cubicBezTo>
                        <a:pt x="183" y="786"/>
                        <a:pt x="183" y="786"/>
                        <a:pt x="183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3" y="787"/>
                        <a:pt x="183" y="789"/>
                        <a:pt x="185" y="789"/>
                      </a:cubicBezTo>
                      <a:cubicBezTo>
                        <a:pt x="184" y="788"/>
                        <a:pt x="184" y="787"/>
                        <a:pt x="184" y="786"/>
                      </a:cubicBezTo>
                      <a:cubicBezTo>
                        <a:pt x="184" y="786"/>
                        <a:pt x="184" y="786"/>
                        <a:pt x="184" y="786"/>
                      </a:cubicBezTo>
                      <a:cubicBezTo>
                        <a:pt x="184" y="785"/>
                        <a:pt x="184" y="785"/>
                        <a:pt x="184" y="785"/>
                      </a:cubicBezTo>
                      <a:cubicBezTo>
                        <a:pt x="185" y="783"/>
                        <a:pt x="183" y="780"/>
                        <a:pt x="184" y="778"/>
                      </a:cubicBezTo>
                      <a:cubicBezTo>
                        <a:pt x="183" y="773"/>
                        <a:pt x="184" y="767"/>
                        <a:pt x="182" y="762"/>
                      </a:cubicBezTo>
                      <a:cubicBezTo>
                        <a:pt x="183" y="762"/>
                        <a:pt x="183" y="761"/>
                        <a:pt x="183" y="761"/>
                      </a:cubicBezTo>
                      <a:cubicBezTo>
                        <a:pt x="183" y="755"/>
                        <a:pt x="182" y="750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2" y="744"/>
                        <a:pt x="182" y="744"/>
                      </a:cubicBezTo>
                      <a:cubicBezTo>
                        <a:pt x="182" y="744"/>
                        <a:pt x="183" y="744"/>
                        <a:pt x="183" y="744"/>
                      </a:cubicBezTo>
                      <a:cubicBezTo>
                        <a:pt x="183" y="750"/>
                        <a:pt x="184" y="756"/>
                        <a:pt x="184" y="761"/>
                      </a:cubicBezTo>
                      <a:cubicBezTo>
                        <a:pt x="184" y="761"/>
                        <a:pt x="184" y="761"/>
                        <a:pt x="184" y="761"/>
                      </a:cubicBezTo>
                      <a:cubicBezTo>
                        <a:pt x="184" y="764"/>
                        <a:pt x="185" y="767"/>
                        <a:pt x="184" y="770"/>
                      </a:cubicBezTo>
                      <a:cubicBezTo>
                        <a:pt x="185" y="774"/>
                        <a:pt x="186" y="778"/>
                        <a:pt x="185" y="782"/>
                      </a:cubicBezTo>
                      <a:cubicBezTo>
                        <a:pt x="187" y="786"/>
                        <a:pt x="186" y="789"/>
                        <a:pt x="186" y="793"/>
                      </a:cubicBezTo>
                      <a:cubicBezTo>
                        <a:pt x="186" y="795"/>
                        <a:pt x="187" y="796"/>
                        <a:pt x="186" y="798"/>
                      </a:cubicBezTo>
                      <a:cubicBezTo>
                        <a:pt x="187" y="803"/>
                        <a:pt x="187" y="808"/>
                        <a:pt x="187" y="812"/>
                      </a:cubicBezTo>
                      <a:cubicBezTo>
                        <a:pt x="187" y="812"/>
                        <a:pt x="187" y="812"/>
                        <a:pt x="187" y="813"/>
                      </a:cubicBezTo>
                      <a:cubicBezTo>
                        <a:pt x="187" y="813"/>
                        <a:pt x="187" y="814"/>
                        <a:pt x="187" y="815"/>
                      </a:cubicBezTo>
                      <a:cubicBezTo>
                        <a:pt x="187" y="816"/>
                        <a:pt x="187" y="817"/>
                        <a:pt x="187" y="817"/>
                      </a:cubicBezTo>
                      <a:cubicBezTo>
                        <a:pt x="187" y="817"/>
                        <a:pt x="187" y="817"/>
                        <a:pt x="187" y="818"/>
                      </a:cubicBezTo>
                      <a:cubicBezTo>
                        <a:pt x="187" y="819"/>
                        <a:pt x="187" y="821"/>
                        <a:pt x="188" y="822"/>
                      </a:cubicBezTo>
                      <a:cubicBezTo>
                        <a:pt x="188" y="824"/>
                        <a:pt x="188" y="826"/>
                        <a:pt x="188" y="828"/>
                      </a:cubicBezTo>
                      <a:cubicBezTo>
                        <a:pt x="188" y="828"/>
                        <a:pt x="188" y="828"/>
                        <a:pt x="188" y="828"/>
                      </a:cubicBezTo>
                      <a:cubicBezTo>
                        <a:pt x="188" y="830"/>
                        <a:pt x="188" y="833"/>
                        <a:pt x="188" y="835"/>
                      </a:cubicBezTo>
                      <a:cubicBezTo>
                        <a:pt x="188" y="837"/>
                        <a:pt x="188" y="839"/>
                        <a:pt x="188" y="840"/>
                      </a:cubicBezTo>
                      <a:cubicBezTo>
                        <a:pt x="188" y="840"/>
                        <a:pt x="188" y="841"/>
                        <a:pt x="188" y="841"/>
                      </a:cubicBezTo>
                      <a:cubicBezTo>
                        <a:pt x="189" y="845"/>
                        <a:pt x="188" y="849"/>
                        <a:pt x="188" y="853"/>
                      </a:cubicBezTo>
                      <a:cubicBezTo>
                        <a:pt x="188" y="853"/>
                        <a:pt x="188" y="853"/>
                        <a:pt x="188" y="853"/>
                      </a:cubicBezTo>
                      <a:cubicBezTo>
                        <a:pt x="188" y="856"/>
                        <a:pt x="188" y="858"/>
                        <a:pt x="188" y="862"/>
                      </a:cubicBezTo>
                      <a:cubicBezTo>
                        <a:pt x="189" y="862"/>
                        <a:pt x="189" y="862"/>
                        <a:pt x="188" y="862"/>
                      </a:cubicBezTo>
                      <a:cubicBezTo>
                        <a:pt x="189" y="863"/>
                        <a:pt x="189" y="865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8" y="866"/>
                        <a:pt x="188" y="867"/>
                        <a:pt x="188" y="867"/>
                      </a:cubicBezTo>
                      <a:cubicBezTo>
                        <a:pt x="188" y="867"/>
                        <a:pt x="188" y="868"/>
                        <a:pt x="188" y="868"/>
                      </a:cubicBezTo>
                      <a:cubicBezTo>
                        <a:pt x="189" y="868"/>
                        <a:pt x="189" y="868"/>
                        <a:pt x="189" y="868"/>
                      </a:cubicBezTo>
                      <a:cubicBezTo>
                        <a:pt x="189" y="870"/>
                        <a:pt x="188" y="872"/>
                        <a:pt x="189" y="874"/>
                      </a:cubicBezTo>
                      <a:cubicBezTo>
                        <a:pt x="189" y="874"/>
                        <a:pt x="189" y="875"/>
                        <a:pt x="189" y="875"/>
                      </a:cubicBezTo>
                      <a:cubicBezTo>
                        <a:pt x="188" y="875"/>
                        <a:pt x="188" y="876"/>
                        <a:pt x="189" y="876"/>
                      </a:cubicBezTo>
                      <a:cubicBezTo>
                        <a:pt x="189" y="877"/>
                        <a:pt x="189" y="877"/>
                        <a:pt x="189" y="878"/>
                      </a:cubicBezTo>
                      <a:cubicBezTo>
                        <a:pt x="189" y="879"/>
                        <a:pt x="189" y="879"/>
                        <a:pt x="189" y="880"/>
                      </a:cubicBezTo>
                      <a:cubicBezTo>
                        <a:pt x="189" y="880"/>
                        <a:pt x="189" y="880"/>
                        <a:pt x="189" y="880"/>
                      </a:cubicBezTo>
                      <a:cubicBezTo>
                        <a:pt x="189" y="882"/>
                        <a:pt x="189" y="884"/>
                        <a:pt x="189" y="886"/>
                      </a:cubicBezTo>
                      <a:cubicBezTo>
                        <a:pt x="189" y="888"/>
                        <a:pt x="189" y="891"/>
                        <a:pt x="189" y="893"/>
                      </a:cubicBezTo>
                      <a:cubicBezTo>
                        <a:pt x="189" y="893"/>
                        <a:pt x="189" y="893"/>
                        <a:pt x="189" y="893"/>
                      </a:cubicBezTo>
                      <a:cubicBezTo>
                        <a:pt x="189" y="895"/>
                        <a:pt x="190" y="896"/>
                        <a:pt x="189" y="897"/>
                      </a:cubicBezTo>
                      <a:cubicBezTo>
                        <a:pt x="189" y="897"/>
                        <a:pt x="189" y="897"/>
                        <a:pt x="189" y="898"/>
                      </a:cubicBezTo>
                      <a:cubicBezTo>
                        <a:pt x="190" y="898"/>
                        <a:pt x="189" y="899"/>
                        <a:pt x="189" y="900"/>
                      </a:cubicBezTo>
                      <a:cubicBezTo>
                        <a:pt x="189" y="900"/>
                        <a:pt x="189" y="900"/>
                        <a:pt x="189" y="900"/>
                      </a:cubicBezTo>
                      <a:cubicBezTo>
                        <a:pt x="189" y="901"/>
                        <a:pt x="189" y="902"/>
                        <a:pt x="189" y="904"/>
                      </a:cubicBezTo>
                      <a:cubicBezTo>
                        <a:pt x="189" y="904"/>
                        <a:pt x="189" y="904"/>
                        <a:pt x="189" y="904"/>
                      </a:cubicBezTo>
                      <a:cubicBezTo>
                        <a:pt x="189" y="905"/>
                        <a:pt x="189" y="906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89" y="907"/>
                        <a:pt x="189" y="907"/>
                        <a:pt x="189" y="907"/>
                      </a:cubicBezTo>
                      <a:cubicBezTo>
                        <a:pt x="190" y="910"/>
                        <a:pt x="190" y="913"/>
                        <a:pt x="189" y="915"/>
                      </a:cubicBezTo>
                      <a:cubicBezTo>
                        <a:pt x="189" y="915"/>
                        <a:pt x="189" y="915"/>
                        <a:pt x="189" y="915"/>
                      </a:cubicBezTo>
                      <a:cubicBezTo>
                        <a:pt x="189" y="916"/>
                        <a:pt x="189" y="916"/>
                        <a:pt x="189" y="916"/>
                      </a:cubicBezTo>
                      <a:cubicBezTo>
                        <a:pt x="189" y="917"/>
                        <a:pt x="189" y="917"/>
                        <a:pt x="189" y="918"/>
                      </a:cubicBezTo>
                      <a:cubicBezTo>
                        <a:pt x="189" y="917"/>
                        <a:pt x="189" y="917"/>
                        <a:pt x="189" y="917"/>
                      </a:cubicBezTo>
                      <a:cubicBezTo>
                        <a:pt x="190" y="920"/>
                        <a:pt x="189" y="922"/>
                        <a:pt x="189" y="924"/>
                      </a:cubicBezTo>
                      <a:cubicBezTo>
                        <a:pt x="189" y="924"/>
                        <a:pt x="190" y="925"/>
                        <a:pt x="190" y="926"/>
                      </a:cubicBezTo>
                      <a:cubicBezTo>
                        <a:pt x="190" y="927"/>
                        <a:pt x="189" y="928"/>
                        <a:pt x="189" y="930"/>
                      </a:cubicBezTo>
                      <a:cubicBezTo>
                        <a:pt x="189" y="931"/>
                        <a:pt x="190" y="932"/>
                        <a:pt x="190" y="933"/>
                      </a:cubicBezTo>
                      <a:cubicBezTo>
                        <a:pt x="190" y="933"/>
                        <a:pt x="190" y="933"/>
                        <a:pt x="190" y="934"/>
                      </a:cubicBezTo>
                      <a:cubicBezTo>
                        <a:pt x="190" y="935"/>
                        <a:pt x="190" y="936"/>
                        <a:pt x="189" y="937"/>
                      </a:cubicBezTo>
                      <a:cubicBezTo>
                        <a:pt x="190" y="938"/>
                        <a:pt x="190" y="938"/>
                        <a:pt x="190" y="939"/>
                      </a:cubicBezTo>
                      <a:cubicBezTo>
                        <a:pt x="189" y="941"/>
                        <a:pt x="191" y="943"/>
                        <a:pt x="189" y="945"/>
                      </a:cubicBezTo>
                      <a:cubicBezTo>
                        <a:pt x="191" y="949"/>
                        <a:pt x="190" y="953"/>
                        <a:pt x="190" y="956"/>
                      </a:cubicBezTo>
                      <a:cubicBezTo>
                        <a:pt x="191" y="958"/>
                        <a:pt x="190" y="960"/>
                        <a:pt x="189" y="962"/>
                      </a:cubicBezTo>
                      <a:cubicBezTo>
                        <a:pt x="189" y="964"/>
                        <a:pt x="190" y="967"/>
                        <a:pt x="190" y="970"/>
                      </a:cubicBezTo>
                      <a:cubicBezTo>
                        <a:pt x="190" y="971"/>
                        <a:pt x="189" y="973"/>
                        <a:pt x="190" y="975"/>
                      </a:cubicBezTo>
                      <a:cubicBezTo>
                        <a:pt x="190" y="976"/>
                        <a:pt x="190" y="977"/>
                        <a:pt x="189" y="977"/>
                      </a:cubicBezTo>
                      <a:cubicBezTo>
                        <a:pt x="189" y="978"/>
                        <a:pt x="190" y="978"/>
                        <a:pt x="190" y="979"/>
                      </a:cubicBezTo>
                      <a:cubicBezTo>
                        <a:pt x="189" y="982"/>
                        <a:pt x="190" y="986"/>
                        <a:pt x="190" y="989"/>
                      </a:cubicBezTo>
                      <a:cubicBezTo>
                        <a:pt x="191" y="991"/>
                        <a:pt x="189" y="994"/>
                        <a:pt x="190" y="996"/>
                      </a:cubicBezTo>
                      <a:cubicBezTo>
                        <a:pt x="190" y="996"/>
                        <a:pt x="190" y="996"/>
                        <a:pt x="190" y="997"/>
                      </a:cubicBezTo>
                      <a:cubicBezTo>
                        <a:pt x="190" y="998"/>
                        <a:pt x="190" y="1000"/>
                        <a:pt x="190" y="1002"/>
                      </a:cubicBezTo>
                      <a:cubicBezTo>
                        <a:pt x="190" y="1003"/>
                        <a:pt x="190" y="1003"/>
                        <a:pt x="190" y="1003"/>
                      </a:cubicBezTo>
                      <a:cubicBezTo>
                        <a:pt x="190" y="1004"/>
                        <a:pt x="190" y="1004"/>
                        <a:pt x="190" y="1004"/>
                      </a:cubicBezTo>
                      <a:cubicBezTo>
                        <a:pt x="190" y="1005"/>
                        <a:pt x="190" y="1005"/>
                        <a:pt x="190" y="1005"/>
                      </a:cubicBezTo>
                      <a:cubicBezTo>
                        <a:pt x="190" y="1007"/>
                        <a:pt x="189" y="1009"/>
                        <a:pt x="190" y="1011"/>
                      </a:cubicBezTo>
                      <a:cubicBezTo>
                        <a:pt x="190" y="1011"/>
                        <a:pt x="190" y="1011"/>
                        <a:pt x="190" y="1011"/>
                      </a:cubicBezTo>
                      <a:cubicBezTo>
                        <a:pt x="191" y="1015"/>
                        <a:pt x="190" y="1023"/>
                        <a:pt x="190" y="1028"/>
                      </a:cubicBezTo>
                      <a:cubicBezTo>
                        <a:pt x="190" y="1028"/>
                        <a:pt x="190" y="1029"/>
                        <a:pt x="190" y="1029"/>
                      </a:cubicBezTo>
                      <a:cubicBezTo>
                        <a:pt x="191" y="1032"/>
                        <a:pt x="190" y="1034"/>
                        <a:pt x="190" y="1037"/>
                      </a:cubicBezTo>
                      <a:cubicBezTo>
                        <a:pt x="191" y="1039"/>
                        <a:pt x="189" y="1041"/>
                        <a:pt x="190" y="1043"/>
                      </a:cubicBezTo>
                      <a:cubicBezTo>
                        <a:pt x="190" y="1044"/>
                        <a:pt x="190" y="1044"/>
                        <a:pt x="190" y="1045"/>
                      </a:cubicBezTo>
                      <a:cubicBezTo>
                        <a:pt x="191" y="1048"/>
                        <a:pt x="190" y="1051"/>
                        <a:pt x="190" y="1054"/>
                      </a:cubicBezTo>
                      <a:cubicBezTo>
                        <a:pt x="190" y="1057"/>
                        <a:pt x="190" y="1060"/>
                        <a:pt x="190" y="1063"/>
                      </a:cubicBezTo>
                      <a:cubicBezTo>
                        <a:pt x="190" y="1064"/>
                        <a:pt x="190" y="1066"/>
                        <a:pt x="190" y="1067"/>
                      </a:cubicBezTo>
                      <a:cubicBezTo>
                        <a:pt x="190" y="1068"/>
                        <a:pt x="190" y="1068"/>
                        <a:pt x="190" y="1068"/>
                      </a:cubicBezTo>
                      <a:cubicBezTo>
                        <a:pt x="190" y="1070"/>
                        <a:pt x="190" y="1071"/>
                        <a:pt x="190" y="1072"/>
                      </a:cubicBezTo>
                      <a:cubicBezTo>
                        <a:pt x="190" y="1074"/>
                        <a:pt x="190" y="1075"/>
                        <a:pt x="190" y="1077"/>
                      </a:cubicBezTo>
                      <a:cubicBezTo>
                        <a:pt x="191" y="1077"/>
                        <a:pt x="190" y="1075"/>
                        <a:pt x="191" y="1074"/>
                      </a:cubicBezTo>
                      <a:cubicBezTo>
                        <a:pt x="192" y="1073"/>
                        <a:pt x="192" y="1072"/>
                        <a:pt x="192" y="1071"/>
                      </a:cubicBezTo>
                      <a:cubicBezTo>
                        <a:pt x="192" y="1071"/>
                        <a:pt x="192" y="1072"/>
                        <a:pt x="192" y="1072"/>
                      </a:cubicBezTo>
                      <a:cubicBezTo>
                        <a:pt x="192" y="1072"/>
                        <a:pt x="192" y="1072"/>
                        <a:pt x="192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1" y="1072"/>
                        <a:pt x="191" y="1072"/>
                        <a:pt x="191" y="1072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2" y="1071"/>
                        <a:pt x="192" y="1071"/>
                        <a:pt x="192" y="1071"/>
                      </a:cubicBezTo>
                      <a:cubicBezTo>
                        <a:pt x="193" y="1070"/>
                        <a:pt x="192" y="1070"/>
                        <a:pt x="193" y="1069"/>
                      </a:cubicBezTo>
                      <a:cubicBezTo>
                        <a:pt x="192" y="1068"/>
                        <a:pt x="194" y="1067"/>
                        <a:pt x="192" y="1065"/>
                      </a:cubicBezTo>
                      <a:cubicBezTo>
                        <a:pt x="192" y="1065"/>
                        <a:pt x="194" y="1065"/>
                        <a:pt x="194" y="1064"/>
                      </a:cubicBezTo>
                      <a:cubicBezTo>
                        <a:pt x="193" y="1063"/>
                        <a:pt x="193" y="1065"/>
                        <a:pt x="192" y="1064"/>
                      </a:cubicBezTo>
                      <a:cubicBezTo>
                        <a:pt x="192" y="1063"/>
                        <a:pt x="193" y="1063"/>
                        <a:pt x="192" y="1061"/>
                      </a:cubicBezTo>
                      <a:cubicBezTo>
                        <a:pt x="193" y="1061"/>
                        <a:pt x="193" y="1061"/>
                        <a:pt x="193" y="1061"/>
                      </a:cubicBezTo>
                      <a:cubicBezTo>
                        <a:pt x="193" y="1058"/>
                        <a:pt x="193" y="1056"/>
                        <a:pt x="192" y="1054"/>
                      </a:cubicBezTo>
                      <a:cubicBezTo>
                        <a:pt x="194" y="1053"/>
                        <a:pt x="192" y="1051"/>
                        <a:pt x="194" y="1050"/>
                      </a:cubicBezTo>
                      <a:cubicBezTo>
                        <a:pt x="193" y="1050"/>
                        <a:pt x="193" y="1050"/>
                        <a:pt x="193" y="1049"/>
                      </a:cubicBezTo>
                      <a:cubicBezTo>
                        <a:pt x="194" y="1049"/>
                        <a:pt x="193" y="1048"/>
                        <a:pt x="193" y="1047"/>
                      </a:cubicBezTo>
                      <a:cubicBezTo>
                        <a:pt x="193" y="1046"/>
                        <a:pt x="194" y="1045"/>
                        <a:pt x="193" y="1044"/>
                      </a:cubicBezTo>
                      <a:cubicBezTo>
                        <a:pt x="193" y="1043"/>
                        <a:pt x="193" y="1043"/>
                        <a:pt x="194" y="1042"/>
                      </a:cubicBezTo>
                      <a:cubicBezTo>
                        <a:pt x="193" y="1041"/>
                        <a:pt x="194" y="1041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40"/>
                        <a:pt x="193" y="1040"/>
                        <a:pt x="193" y="1040"/>
                      </a:cubicBezTo>
                      <a:cubicBezTo>
                        <a:pt x="193" y="1039"/>
                        <a:pt x="192" y="1038"/>
                        <a:pt x="194" y="1038"/>
                      </a:cubicBezTo>
                      <a:cubicBezTo>
                        <a:pt x="193" y="1035"/>
                        <a:pt x="194" y="1032"/>
                        <a:pt x="193" y="1029"/>
                      </a:cubicBezTo>
                      <a:cubicBezTo>
                        <a:pt x="194" y="1026"/>
                        <a:pt x="193" y="1024"/>
                        <a:pt x="193" y="1021"/>
                      </a:cubicBezTo>
                      <a:cubicBezTo>
                        <a:pt x="192" y="1021"/>
                        <a:pt x="193" y="1018"/>
                        <a:pt x="193" y="1017"/>
                      </a:cubicBezTo>
                      <a:cubicBezTo>
                        <a:pt x="194" y="1016"/>
                        <a:pt x="192" y="1016"/>
                        <a:pt x="193" y="1016"/>
                      </a:cubicBezTo>
                      <a:cubicBezTo>
                        <a:pt x="193" y="1015"/>
                        <a:pt x="193" y="1014"/>
                        <a:pt x="193" y="1013"/>
                      </a:cubicBezTo>
                      <a:cubicBezTo>
                        <a:pt x="193" y="1012"/>
                        <a:pt x="194" y="1011"/>
                        <a:pt x="193" y="1011"/>
                      </a:cubicBezTo>
                      <a:cubicBezTo>
                        <a:pt x="193" y="1010"/>
                        <a:pt x="193" y="1010"/>
                        <a:pt x="194" y="1009"/>
                      </a:cubicBezTo>
                      <a:cubicBezTo>
                        <a:pt x="194" y="1007"/>
                        <a:pt x="193" y="1005"/>
                        <a:pt x="194" y="1002"/>
                      </a:cubicBezTo>
                      <a:cubicBezTo>
                        <a:pt x="194" y="998"/>
                        <a:pt x="194" y="994"/>
                        <a:pt x="194" y="990"/>
                      </a:cubicBezTo>
                      <a:cubicBezTo>
                        <a:pt x="194" y="990"/>
                        <a:pt x="194" y="991"/>
                        <a:pt x="194" y="990"/>
                      </a:cubicBezTo>
                      <a:cubicBezTo>
                        <a:pt x="195" y="990"/>
                        <a:pt x="194" y="989"/>
                        <a:pt x="194" y="990"/>
                      </a:cubicBezTo>
                      <a:cubicBezTo>
                        <a:pt x="194" y="989"/>
                        <a:pt x="194" y="988"/>
                        <a:pt x="195" y="988"/>
                      </a:cubicBezTo>
                      <a:cubicBezTo>
                        <a:pt x="194" y="987"/>
                        <a:pt x="194" y="987"/>
                        <a:pt x="194" y="987"/>
                      </a:cubicBezTo>
                      <a:cubicBezTo>
                        <a:pt x="194" y="985"/>
                        <a:pt x="194" y="983"/>
                        <a:pt x="194" y="981"/>
                      </a:cubicBezTo>
                      <a:cubicBezTo>
                        <a:pt x="194" y="981"/>
                        <a:pt x="194" y="980"/>
                        <a:pt x="194" y="980"/>
                      </a:cubicBezTo>
                      <a:cubicBezTo>
                        <a:pt x="194" y="979"/>
                        <a:pt x="194" y="979"/>
                        <a:pt x="194" y="979"/>
                      </a:cubicBezTo>
                      <a:cubicBezTo>
                        <a:pt x="194" y="977"/>
                        <a:pt x="194" y="975"/>
                        <a:pt x="194" y="973"/>
                      </a:cubicBezTo>
                      <a:cubicBezTo>
                        <a:pt x="194" y="972"/>
                        <a:pt x="194" y="972"/>
                        <a:pt x="194" y="972"/>
                      </a:cubicBezTo>
                      <a:cubicBezTo>
                        <a:pt x="194" y="971"/>
                        <a:pt x="193" y="970"/>
                        <a:pt x="195" y="970"/>
                      </a:cubicBezTo>
                      <a:cubicBezTo>
                        <a:pt x="193" y="968"/>
                        <a:pt x="195" y="966"/>
                        <a:pt x="194" y="964"/>
                      </a:cubicBezTo>
                      <a:cubicBezTo>
                        <a:pt x="194" y="964"/>
                        <a:pt x="194" y="964"/>
                        <a:pt x="195" y="963"/>
                      </a:cubicBezTo>
                      <a:cubicBezTo>
                        <a:pt x="193" y="961"/>
                        <a:pt x="195" y="959"/>
                        <a:pt x="194" y="957"/>
                      </a:cubicBezTo>
                      <a:cubicBezTo>
                        <a:pt x="194" y="957"/>
                        <a:pt x="195" y="957"/>
                        <a:pt x="195" y="956"/>
                      </a:cubicBezTo>
                      <a:cubicBezTo>
                        <a:pt x="195" y="955"/>
                        <a:pt x="194" y="953"/>
                        <a:pt x="195" y="952"/>
                      </a:cubicBezTo>
                      <a:cubicBezTo>
                        <a:pt x="195" y="952"/>
                        <a:pt x="194" y="952"/>
                        <a:pt x="194" y="951"/>
                      </a:cubicBezTo>
                      <a:cubicBezTo>
                        <a:pt x="195" y="948"/>
                        <a:pt x="194" y="945"/>
                        <a:pt x="195" y="942"/>
                      </a:cubicBezTo>
                      <a:cubicBezTo>
                        <a:pt x="195" y="941"/>
                        <a:pt x="195" y="941"/>
                        <a:pt x="195" y="940"/>
                      </a:cubicBezTo>
                      <a:cubicBezTo>
                        <a:pt x="195" y="939"/>
                        <a:pt x="195" y="939"/>
                        <a:pt x="195" y="939"/>
                      </a:cubicBezTo>
                      <a:cubicBezTo>
                        <a:pt x="195" y="937"/>
                        <a:pt x="196" y="935"/>
                        <a:pt x="195" y="933"/>
                      </a:cubicBezTo>
                      <a:cubicBezTo>
                        <a:pt x="196" y="932"/>
                        <a:pt x="194" y="932"/>
                        <a:pt x="195" y="931"/>
                      </a:cubicBezTo>
                      <a:cubicBezTo>
                        <a:pt x="195" y="931"/>
                        <a:pt x="194" y="930"/>
                        <a:pt x="194" y="930"/>
                      </a:cubicBezTo>
                      <a:cubicBezTo>
                        <a:pt x="195" y="929"/>
                        <a:pt x="195" y="928"/>
                        <a:pt x="196" y="928"/>
                      </a:cubicBezTo>
                      <a:cubicBezTo>
                        <a:pt x="194" y="925"/>
                        <a:pt x="195" y="923"/>
                        <a:pt x="195" y="921"/>
                      </a:cubicBezTo>
                      <a:cubicBezTo>
                        <a:pt x="194" y="918"/>
                        <a:pt x="194" y="916"/>
                        <a:pt x="195" y="914"/>
                      </a:cubicBezTo>
                      <a:cubicBezTo>
                        <a:pt x="195" y="913"/>
                        <a:pt x="195" y="913"/>
                        <a:pt x="194" y="912"/>
                      </a:cubicBezTo>
                      <a:cubicBezTo>
                        <a:pt x="195" y="911"/>
                        <a:pt x="194" y="911"/>
                        <a:pt x="195" y="911"/>
                      </a:cubicBezTo>
                      <a:cubicBezTo>
                        <a:pt x="194" y="909"/>
                        <a:pt x="194" y="906"/>
                        <a:pt x="195" y="904"/>
                      </a:cubicBezTo>
                      <a:cubicBezTo>
                        <a:pt x="194" y="903"/>
                        <a:pt x="195" y="902"/>
                        <a:pt x="194" y="901"/>
                      </a:cubicBezTo>
                      <a:cubicBezTo>
                        <a:pt x="196" y="899"/>
                        <a:pt x="194" y="897"/>
                        <a:pt x="195" y="895"/>
                      </a:cubicBezTo>
                      <a:cubicBezTo>
                        <a:pt x="195" y="895"/>
                        <a:pt x="195" y="894"/>
                        <a:pt x="195" y="894"/>
                      </a:cubicBezTo>
                      <a:cubicBezTo>
                        <a:pt x="195" y="893"/>
                        <a:pt x="195" y="892"/>
                        <a:pt x="195" y="892"/>
                      </a:cubicBezTo>
                      <a:cubicBezTo>
                        <a:pt x="195" y="890"/>
                        <a:pt x="194" y="888"/>
                        <a:pt x="195" y="887"/>
                      </a:cubicBezTo>
                      <a:cubicBezTo>
                        <a:pt x="194" y="880"/>
                        <a:pt x="195" y="874"/>
                        <a:pt x="194" y="868"/>
                      </a:cubicBezTo>
                      <a:cubicBezTo>
                        <a:pt x="195" y="865"/>
                        <a:pt x="195" y="862"/>
                        <a:pt x="194" y="859"/>
                      </a:cubicBezTo>
                      <a:cubicBezTo>
                        <a:pt x="195" y="858"/>
                        <a:pt x="195" y="857"/>
                        <a:pt x="195" y="856"/>
                      </a:cubicBezTo>
                      <a:cubicBezTo>
                        <a:pt x="195" y="854"/>
                        <a:pt x="194" y="853"/>
                        <a:pt x="195" y="852"/>
                      </a:cubicBezTo>
                      <a:cubicBezTo>
                        <a:pt x="195" y="852"/>
                        <a:pt x="195" y="851"/>
                        <a:pt x="194" y="852"/>
                      </a:cubicBezTo>
                      <a:cubicBezTo>
                        <a:pt x="195" y="850"/>
                        <a:pt x="195" y="849"/>
                        <a:pt x="194" y="848"/>
                      </a:cubicBezTo>
                      <a:cubicBezTo>
                        <a:pt x="195" y="847"/>
                        <a:pt x="195" y="846"/>
                        <a:pt x="195" y="845"/>
                      </a:cubicBezTo>
                      <a:cubicBezTo>
                        <a:pt x="195" y="845"/>
                        <a:pt x="195" y="845"/>
                        <a:pt x="195" y="845"/>
                      </a:cubicBezTo>
                      <a:cubicBezTo>
                        <a:pt x="195" y="845"/>
                        <a:pt x="195" y="845"/>
                        <a:pt x="194" y="845"/>
                      </a:cubicBezTo>
                      <a:cubicBezTo>
                        <a:pt x="195" y="841"/>
                        <a:pt x="194" y="838"/>
                        <a:pt x="195" y="834"/>
                      </a:cubicBezTo>
                      <a:cubicBezTo>
                        <a:pt x="195" y="834"/>
                        <a:pt x="195" y="834"/>
                        <a:pt x="195" y="834"/>
                      </a:cubicBezTo>
                      <a:cubicBezTo>
                        <a:pt x="194" y="828"/>
                        <a:pt x="194" y="821"/>
                        <a:pt x="194" y="815"/>
                      </a:cubicBezTo>
                      <a:cubicBezTo>
                        <a:pt x="194" y="812"/>
                        <a:pt x="194" y="810"/>
                        <a:pt x="193" y="807"/>
                      </a:cubicBezTo>
                      <a:cubicBezTo>
                        <a:pt x="193" y="807"/>
                        <a:pt x="193" y="807"/>
                        <a:pt x="193" y="807"/>
                      </a:cubicBezTo>
                      <a:cubicBezTo>
                        <a:pt x="193" y="807"/>
                        <a:pt x="193" y="806"/>
                        <a:pt x="194" y="806"/>
                      </a:cubicBezTo>
                      <a:cubicBezTo>
                        <a:pt x="194" y="806"/>
                        <a:pt x="195" y="807"/>
                        <a:pt x="194" y="807"/>
                      </a:cubicBezTo>
                      <a:cubicBezTo>
                        <a:pt x="194" y="810"/>
                        <a:pt x="195" y="812"/>
                        <a:pt x="195" y="815"/>
                      </a:cubicBezTo>
                      <a:cubicBezTo>
                        <a:pt x="195" y="821"/>
                        <a:pt x="195" y="828"/>
                        <a:pt x="196" y="834"/>
                      </a:cubicBezTo>
                      <a:cubicBezTo>
                        <a:pt x="196" y="834"/>
                        <a:pt x="196" y="834"/>
                        <a:pt x="196" y="834"/>
                      </a:cubicBezTo>
                      <a:cubicBezTo>
                        <a:pt x="196" y="835"/>
                        <a:pt x="196" y="836"/>
                        <a:pt x="196" y="837"/>
                      </a:cubicBezTo>
                      <a:cubicBezTo>
                        <a:pt x="196" y="838"/>
                        <a:pt x="196" y="839"/>
                        <a:pt x="196" y="840"/>
                      </a:cubicBezTo>
                      <a:cubicBezTo>
                        <a:pt x="196" y="842"/>
                        <a:pt x="197" y="843"/>
                        <a:pt x="196" y="845"/>
                      </a:cubicBezTo>
                      <a:cubicBezTo>
                        <a:pt x="196" y="845"/>
                        <a:pt x="196" y="845"/>
                        <a:pt x="196" y="845"/>
                      </a:cubicBezTo>
                      <a:cubicBezTo>
                        <a:pt x="196" y="845"/>
                        <a:pt x="196" y="845"/>
                        <a:pt x="196" y="846"/>
                      </a:cubicBezTo>
                      <a:cubicBezTo>
                        <a:pt x="196" y="846"/>
                        <a:pt x="196" y="846"/>
                        <a:pt x="196" y="846"/>
                      </a:cubicBezTo>
                      <a:cubicBezTo>
                        <a:pt x="196" y="846"/>
                        <a:pt x="197" y="847"/>
                        <a:pt x="196" y="848"/>
                      </a:cubicBezTo>
                      <a:cubicBezTo>
                        <a:pt x="197" y="850"/>
                        <a:pt x="196" y="853"/>
                        <a:pt x="197" y="854"/>
                      </a:cubicBezTo>
                      <a:cubicBezTo>
                        <a:pt x="197" y="859"/>
                        <a:pt x="197" y="863"/>
                        <a:pt x="197" y="868"/>
                      </a:cubicBezTo>
                      <a:cubicBezTo>
                        <a:pt x="197" y="868"/>
                        <a:pt x="198" y="868"/>
                        <a:pt x="197" y="868"/>
                      </a:cubicBezTo>
                      <a:cubicBezTo>
                        <a:pt x="198" y="869"/>
                        <a:pt x="198" y="871"/>
                        <a:pt x="197" y="872"/>
                      </a:cubicBezTo>
                      <a:cubicBezTo>
                        <a:pt x="198" y="876"/>
                        <a:pt x="199" y="880"/>
                        <a:pt x="198" y="884"/>
                      </a:cubicBezTo>
                      <a:cubicBezTo>
                        <a:pt x="198" y="885"/>
                        <a:pt x="199" y="885"/>
                        <a:pt x="199" y="885"/>
                      </a:cubicBezTo>
                      <a:cubicBezTo>
                        <a:pt x="198" y="887"/>
                        <a:pt x="198" y="888"/>
                        <a:pt x="199" y="890"/>
                      </a:cubicBezTo>
                      <a:cubicBezTo>
                        <a:pt x="198" y="894"/>
                        <a:pt x="199" y="898"/>
                        <a:pt x="199" y="902"/>
                      </a:cubicBezTo>
                      <a:cubicBezTo>
                        <a:pt x="198" y="902"/>
                        <a:pt x="199" y="903"/>
                        <a:pt x="198" y="903"/>
                      </a:cubicBezTo>
                      <a:cubicBezTo>
                        <a:pt x="199" y="904"/>
                        <a:pt x="198" y="906"/>
                        <a:pt x="199" y="907"/>
                      </a:cubicBezTo>
                      <a:cubicBezTo>
                        <a:pt x="199" y="907"/>
                        <a:pt x="198" y="907"/>
                        <a:pt x="198" y="908"/>
                      </a:cubicBezTo>
                      <a:cubicBezTo>
                        <a:pt x="200" y="911"/>
                        <a:pt x="198" y="916"/>
                        <a:pt x="199" y="919"/>
                      </a:cubicBezTo>
                      <a:cubicBezTo>
                        <a:pt x="198" y="920"/>
                        <a:pt x="199" y="921"/>
                        <a:pt x="198" y="922"/>
                      </a:cubicBezTo>
                      <a:cubicBezTo>
                        <a:pt x="198" y="923"/>
                        <a:pt x="198" y="924"/>
                        <a:pt x="199" y="924"/>
                      </a:cubicBezTo>
                      <a:cubicBezTo>
                        <a:pt x="197" y="927"/>
                        <a:pt x="199" y="930"/>
                        <a:pt x="197" y="932"/>
                      </a:cubicBezTo>
                      <a:cubicBezTo>
                        <a:pt x="197" y="933"/>
                        <a:pt x="198" y="933"/>
                        <a:pt x="198" y="933"/>
                      </a:cubicBezTo>
                      <a:cubicBezTo>
                        <a:pt x="197" y="934"/>
                        <a:pt x="198" y="936"/>
                        <a:pt x="197" y="937"/>
                      </a:cubicBezTo>
                      <a:cubicBezTo>
                        <a:pt x="197" y="940"/>
                        <a:pt x="199" y="942"/>
                        <a:pt x="198" y="945"/>
                      </a:cubicBezTo>
                      <a:cubicBezTo>
                        <a:pt x="200" y="948"/>
                        <a:pt x="197" y="951"/>
                        <a:pt x="199" y="955"/>
                      </a:cubicBezTo>
                      <a:cubicBezTo>
                        <a:pt x="198" y="956"/>
                        <a:pt x="198" y="957"/>
                        <a:pt x="198" y="958"/>
                      </a:cubicBezTo>
                      <a:cubicBezTo>
                        <a:pt x="199" y="960"/>
                        <a:pt x="199" y="961"/>
                        <a:pt x="198" y="963"/>
                      </a:cubicBezTo>
                      <a:cubicBezTo>
                        <a:pt x="198" y="963"/>
                        <a:pt x="199" y="963"/>
                        <a:pt x="199" y="964"/>
                      </a:cubicBezTo>
                      <a:cubicBezTo>
                        <a:pt x="199" y="966"/>
                        <a:pt x="198" y="968"/>
                        <a:pt x="198" y="969"/>
                      </a:cubicBezTo>
                      <a:cubicBezTo>
                        <a:pt x="198" y="971"/>
                        <a:pt x="199" y="973"/>
                        <a:pt x="199" y="974"/>
                      </a:cubicBezTo>
                      <a:cubicBezTo>
                        <a:pt x="199" y="974"/>
                        <a:pt x="198" y="974"/>
                        <a:pt x="198" y="974"/>
                      </a:cubicBezTo>
                      <a:cubicBezTo>
                        <a:pt x="198" y="974"/>
                        <a:pt x="199" y="974"/>
                        <a:pt x="199" y="974"/>
                      </a:cubicBezTo>
                      <a:cubicBezTo>
                        <a:pt x="198" y="979"/>
                        <a:pt x="198" y="984"/>
                        <a:pt x="199" y="989"/>
                      </a:cubicBezTo>
                      <a:cubicBezTo>
                        <a:pt x="197" y="992"/>
                        <a:pt x="200" y="994"/>
                        <a:pt x="198" y="997"/>
                      </a:cubicBezTo>
                      <a:cubicBezTo>
                        <a:pt x="198" y="1000"/>
                        <a:pt x="199" y="1003"/>
                        <a:pt x="198" y="1006"/>
                      </a:cubicBezTo>
                      <a:cubicBezTo>
                        <a:pt x="199" y="1011"/>
                        <a:pt x="198" y="1017"/>
                        <a:pt x="199" y="1022"/>
                      </a:cubicBezTo>
                      <a:cubicBezTo>
                        <a:pt x="198" y="1025"/>
                        <a:pt x="198" y="1028"/>
                        <a:pt x="199" y="1031"/>
                      </a:cubicBezTo>
                      <a:cubicBezTo>
                        <a:pt x="198" y="1032"/>
                        <a:pt x="199" y="1032"/>
                        <a:pt x="198" y="1033"/>
                      </a:cubicBezTo>
                      <a:cubicBezTo>
                        <a:pt x="198" y="1033"/>
                        <a:pt x="198" y="1034"/>
                        <a:pt x="199" y="1034"/>
                      </a:cubicBezTo>
                      <a:cubicBezTo>
                        <a:pt x="197" y="1040"/>
                        <a:pt x="200" y="1045"/>
                        <a:pt x="198" y="1050"/>
                      </a:cubicBezTo>
                      <a:cubicBezTo>
                        <a:pt x="199" y="1052"/>
                        <a:pt x="199" y="1054"/>
                        <a:pt x="199" y="1056"/>
                      </a:cubicBezTo>
                      <a:cubicBezTo>
                        <a:pt x="199" y="1057"/>
                        <a:pt x="199" y="1058"/>
                        <a:pt x="198" y="1059"/>
                      </a:cubicBezTo>
                      <a:cubicBezTo>
                        <a:pt x="200" y="1062"/>
                        <a:pt x="198" y="1064"/>
                        <a:pt x="199" y="1067"/>
                      </a:cubicBezTo>
                      <a:cubicBezTo>
                        <a:pt x="198" y="1068"/>
                        <a:pt x="199" y="1069"/>
                        <a:pt x="198" y="1070"/>
                      </a:cubicBezTo>
                      <a:cubicBezTo>
                        <a:pt x="198" y="1070"/>
                        <a:pt x="198" y="1070"/>
                        <a:pt x="199" y="1070"/>
                      </a:cubicBezTo>
                      <a:cubicBezTo>
                        <a:pt x="198" y="1071"/>
                        <a:pt x="199" y="1071"/>
                        <a:pt x="198" y="1072"/>
                      </a:cubicBezTo>
                      <a:cubicBezTo>
                        <a:pt x="199" y="1073"/>
                        <a:pt x="198" y="1075"/>
                        <a:pt x="198" y="1077"/>
                      </a:cubicBezTo>
                      <a:cubicBezTo>
                        <a:pt x="198" y="1079"/>
                        <a:pt x="198" y="1082"/>
                        <a:pt x="198" y="1084"/>
                      </a:cubicBezTo>
                      <a:cubicBezTo>
                        <a:pt x="198" y="1087"/>
                        <a:pt x="199" y="1090"/>
                        <a:pt x="197" y="1093"/>
                      </a:cubicBezTo>
                      <a:cubicBezTo>
                        <a:pt x="197" y="1093"/>
                        <a:pt x="198" y="1093"/>
                        <a:pt x="198" y="1094"/>
                      </a:cubicBezTo>
                      <a:cubicBezTo>
                        <a:pt x="197" y="1100"/>
                        <a:pt x="198" y="1106"/>
                        <a:pt x="196" y="1111"/>
                      </a:cubicBezTo>
                      <a:cubicBezTo>
                        <a:pt x="196" y="1118"/>
                        <a:pt x="196" y="1125"/>
                        <a:pt x="195" y="1131"/>
                      </a:cubicBezTo>
                      <a:cubicBezTo>
                        <a:pt x="195" y="1133"/>
                        <a:pt x="195" y="1135"/>
                        <a:pt x="195" y="1137"/>
                      </a:cubicBezTo>
                      <a:cubicBezTo>
                        <a:pt x="195" y="1140"/>
                        <a:pt x="195" y="1142"/>
                        <a:pt x="194" y="1145"/>
                      </a:cubicBezTo>
                      <a:cubicBezTo>
                        <a:pt x="194" y="1146"/>
                        <a:pt x="194" y="1146"/>
                        <a:pt x="194" y="1147"/>
                      </a:cubicBezTo>
                      <a:cubicBezTo>
                        <a:pt x="194" y="1147"/>
                        <a:pt x="195" y="1148"/>
                        <a:pt x="195" y="1148"/>
                      </a:cubicBezTo>
                      <a:cubicBezTo>
                        <a:pt x="195" y="1149"/>
                        <a:pt x="194" y="1150"/>
                        <a:pt x="194" y="1151"/>
                      </a:cubicBezTo>
                      <a:cubicBezTo>
                        <a:pt x="194" y="1153"/>
                        <a:pt x="195" y="1156"/>
                        <a:pt x="193" y="1159"/>
                      </a:cubicBezTo>
                      <a:cubicBezTo>
                        <a:pt x="193" y="1160"/>
                        <a:pt x="194" y="1160"/>
                        <a:pt x="194" y="1160"/>
                      </a:cubicBezTo>
                      <a:cubicBezTo>
                        <a:pt x="194" y="1164"/>
                        <a:pt x="194" y="1168"/>
                        <a:pt x="194" y="1172"/>
                      </a:cubicBezTo>
                      <a:cubicBezTo>
                        <a:pt x="193" y="1173"/>
                        <a:pt x="192" y="1174"/>
                        <a:pt x="192" y="1176"/>
                      </a:cubicBezTo>
                      <a:cubicBezTo>
                        <a:pt x="191" y="1177"/>
                        <a:pt x="191" y="1176"/>
                        <a:pt x="191" y="1176"/>
                      </a:cubicBezTo>
                      <a:cubicBezTo>
                        <a:pt x="190" y="1175"/>
                        <a:pt x="189" y="1176"/>
                        <a:pt x="188" y="1174"/>
                      </a:cubicBezTo>
                      <a:cubicBezTo>
                        <a:pt x="188" y="1174"/>
                        <a:pt x="187" y="1174"/>
                        <a:pt x="187" y="1175"/>
                      </a:cubicBezTo>
                      <a:cubicBezTo>
                        <a:pt x="187" y="1175"/>
                        <a:pt x="186" y="1174"/>
                        <a:pt x="186" y="1173"/>
                      </a:cubicBezTo>
                      <a:cubicBezTo>
                        <a:pt x="185" y="1174"/>
                        <a:pt x="184" y="1175"/>
                        <a:pt x="184" y="1175"/>
                      </a:cubicBezTo>
                      <a:cubicBezTo>
                        <a:pt x="182" y="1176"/>
                        <a:pt x="179" y="1178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7" y="1177"/>
                        <a:pt x="177" y="1177"/>
                      </a:cubicBezTo>
                      <a:cubicBezTo>
                        <a:pt x="177" y="1177"/>
                        <a:pt x="176" y="1178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6" y="1177"/>
                        <a:pt x="176" y="1177"/>
                        <a:pt x="176" y="1177"/>
                      </a:cubicBezTo>
                      <a:cubicBezTo>
                        <a:pt x="177" y="1174"/>
                        <a:pt x="174" y="1174"/>
                        <a:pt x="172" y="1173"/>
                      </a:cubicBezTo>
                      <a:cubicBezTo>
                        <a:pt x="171" y="1172"/>
                        <a:pt x="172" y="1171"/>
                        <a:pt x="172" y="1171"/>
                      </a:cubicBezTo>
                      <a:cubicBezTo>
                        <a:pt x="171" y="1169"/>
                        <a:pt x="173" y="1167"/>
                        <a:pt x="172" y="1164"/>
                      </a:cubicBezTo>
                      <a:cubicBezTo>
                        <a:pt x="172" y="1163"/>
                        <a:pt x="172" y="1161"/>
                        <a:pt x="172" y="1160"/>
                      </a:cubicBezTo>
                      <a:cubicBezTo>
                        <a:pt x="173" y="1158"/>
                        <a:pt x="172" y="1155"/>
                        <a:pt x="173" y="1153"/>
                      </a:cubicBezTo>
                      <a:cubicBezTo>
                        <a:pt x="172" y="1150"/>
                        <a:pt x="173" y="1147"/>
                        <a:pt x="173" y="1143"/>
                      </a:cubicBezTo>
                      <a:cubicBezTo>
                        <a:pt x="173" y="1139"/>
                        <a:pt x="174" y="1135"/>
                        <a:pt x="174" y="1130"/>
                      </a:cubicBezTo>
                      <a:cubicBezTo>
                        <a:pt x="175" y="1123"/>
                        <a:pt x="175" y="1115"/>
                        <a:pt x="176" y="1108"/>
                      </a:cubicBezTo>
                      <a:cubicBezTo>
                        <a:pt x="177" y="1102"/>
                        <a:pt x="177" y="1096"/>
                        <a:pt x="177" y="1089"/>
                      </a:cubicBezTo>
                      <a:cubicBezTo>
                        <a:pt x="177" y="1087"/>
                        <a:pt x="178" y="1085"/>
                        <a:pt x="178" y="1082"/>
                      </a:cubicBezTo>
                      <a:cubicBezTo>
                        <a:pt x="178" y="1079"/>
                        <a:pt x="178" y="1076"/>
                        <a:pt x="178" y="1072"/>
                      </a:cubicBezTo>
                      <a:cubicBezTo>
                        <a:pt x="178" y="1067"/>
                        <a:pt x="178" y="1063"/>
                        <a:pt x="178" y="1058"/>
                      </a:cubicBezTo>
                      <a:cubicBezTo>
                        <a:pt x="179" y="1057"/>
                        <a:pt x="179" y="1058"/>
                        <a:pt x="180" y="1057"/>
                      </a:cubicBezTo>
                      <a:cubicBezTo>
                        <a:pt x="180" y="1056"/>
                        <a:pt x="179" y="1055"/>
                        <a:pt x="181" y="1053"/>
                      </a:cubicBezTo>
                      <a:cubicBezTo>
                        <a:pt x="181" y="1039"/>
                        <a:pt x="181" y="1024"/>
                        <a:pt x="181" y="1009"/>
                      </a:cubicBezTo>
                      <a:cubicBezTo>
                        <a:pt x="181" y="990"/>
                        <a:pt x="181" y="970"/>
                        <a:pt x="182" y="951"/>
                      </a:cubicBezTo>
                      <a:cubicBezTo>
                        <a:pt x="182" y="950"/>
                        <a:pt x="182" y="949"/>
                        <a:pt x="182" y="948"/>
                      </a:cubicBezTo>
                      <a:cubicBezTo>
                        <a:pt x="183" y="939"/>
                        <a:pt x="181" y="930"/>
                        <a:pt x="182" y="920"/>
                      </a:cubicBezTo>
                      <a:cubicBezTo>
                        <a:pt x="182" y="917"/>
                        <a:pt x="182" y="913"/>
                        <a:pt x="182" y="909"/>
                      </a:cubicBezTo>
                      <a:cubicBezTo>
                        <a:pt x="182" y="907"/>
                        <a:pt x="182" y="906"/>
                        <a:pt x="182" y="904"/>
                      </a:cubicBezTo>
                      <a:cubicBezTo>
                        <a:pt x="182" y="900"/>
                        <a:pt x="182" y="896"/>
                        <a:pt x="182" y="892"/>
                      </a:cubicBezTo>
                      <a:cubicBezTo>
                        <a:pt x="182" y="890"/>
                        <a:pt x="182" y="889"/>
                        <a:pt x="182" y="888"/>
                      </a:cubicBezTo>
                      <a:cubicBezTo>
                        <a:pt x="182" y="882"/>
                        <a:pt x="182" y="876"/>
                        <a:pt x="182" y="869"/>
                      </a:cubicBezTo>
                      <a:cubicBezTo>
                        <a:pt x="182" y="866"/>
                        <a:pt x="181" y="862"/>
                        <a:pt x="182" y="857"/>
                      </a:cubicBezTo>
                      <a:cubicBezTo>
                        <a:pt x="181" y="854"/>
                        <a:pt x="181" y="849"/>
                        <a:pt x="181" y="845"/>
                      </a:cubicBezTo>
                      <a:cubicBezTo>
                        <a:pt x="181" y="834"/>
                        <a:pt x="181" y="822"/>
                        <a:pt x="180" y="811"/>
                      </a:cubicBezTo>
                      <a:cubicBezTo>
                        <a:pt x="180" y="811"/>
                        <a:pt x="180" y="811"/>
                        <a:pt x="180" y="811"/>
                      </a:cubicBezTo>
                      <a:cubicBezTo>
                        <a:pt x="179" y="803"/>
                        <a:pt x="179" y="796"/>
                        <a:pt x="179" y="788"/>
                      </a:cubicBezTo>
                      <a:cubicBezTo>
                        <a:pt x="178" y="783"/>
                        <a:pt x="178" y="779"/>
                        <a:pt x="178" y="774"/>
                      </a:cubicBezTo>
                      <a:cubicBezTo>
                        <a:pt x="178" y="772"/>
                        <a:pt x="177" y="770"/>
                        <a:pt x="177" y="768"/>
                      </a:cubicBezTo>
                      <a:cubicBezTo>
                        <a:pt x="177" y="763"/>
                        <a:pt x="177" y="758"/>
                        <a:pt x="176" y="753"/>
                      </a:cubicBezTo>
                      <a:cubicBezTo>
                        <a:pt x="176" y="751"/>
                        <a:pt x="176" y="748"/>
                        <a:pt x="176" y="745"/>
                      </a:cubicBezTo>
                      <a:cubicBezTo>
                        <a:pt x="175" y="742"/>
                        <a:pt x="176" y="739"/>
                        <a:pt x="176" y="735"/>
                      </a:cubicBezTo>
                      <a:cubicBezTo>
                        <a:pt x="175" y="734"/>
                        <a:pt x="175" y="734"/>
                        <a:pt x="175" y="733"/>
                      </a:cubicBezTo>
                      <a:cubicBezTo>
                        <a:pt x="175" y="732"/>
                        <a:pt x="175" y="730"/>
                        <a:pt x="175" y="729"/>
                      </a:cubicBezTo>
                      <a:cubicBezTo>
                        <a:pt x="175" y="726"/>
                        <a:pt x="175" y="723"/>
                        <a:pt x="175" y="720"/>
                      </a:cubicBezTo>
                      <a:cubicBezTo>
                        <a:pt x="174" y="718"/>
                        <a:pt x="174" y="716"/>
                        <a:pt x="174" y="713"/>
                      </a:cubicBezTo>
                      <a:cubicBezTo>
                        <a:pt x="174" y="713"/>
                        <a:pt x="174" y="712"/>
                        <a:pt x="174" y="712"/>
                      </a:cubicBezTo>
                      <a:cubicBezTo>
                        <a:pt x="174" y="706"/>
                        <a:pt x="173" y="700"/>
                        <a:pt x="174" y="694"/>
                      </a:cubicBezTo>
                      <a:cubicBezTo>
                        <a:pt x="173" y="687"/>
                        <a:pt x="175" y="681"/>
                        <a:pt x="174" y="675"/>
                      </a:cubicBezTo>
                      <a:cubicBezTo>
                        <a:pt x="174" y="674"/>
                        <a:pt x="174" y="674"/>
                        <a:pt x="174" y="673"/>
                      </a:cubicBezTo>
                      <a:cubicBezTo>
                        <a:pt x="174" y="669"/>
                        <a:pt x="174" y="665"/>
                        <a:pt x="174" y="660"/>
                      </a:cubicBezTo>
                      <a:cubicBezTo>
                        <a:pt x="174" y="660"/>
                        <a:pt x="174" y="660"/>
                        <a:pt x="174" y="660"/>
                      </a:cubicBezTo>
                      <a:cubicBezTo>
                        <a:pt x="174" y="660"/>
                        <a:pt x="174" y="660"/>
                        <a:pt x="174" y="659"/>
                      </a:cubicBezTo>
                      <a:cubicBezTo>
                        <a:pt x="174" y="659"/>
                        <a:pt x="174" y="659"/>
                        <a:pt x="174" y="659"/>
                      </a:cubicBezTo>
                      <a:cubicBezTo>
                        <a:pt x="174" y="659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4" y="658"/>
                      </a:cubicBezTo>
                      <a:cubicBezTo>
                        <a:pt x="174" y="658"/>
                        <a:pt x="174" y="658"/>
                        <a:pt x="175" y="658"/>
                      </a:cubicBezTo>
                      <a:cubicBezTo>
                        <a:pt x="175" y="659"/>
                        <a:pt x="175" y="659"/>
                        <a:pt x="175" y="659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5" y="660"/>
                        <a:pt x="175" y="660"/>
                        <a:pt x="175" y="660"/>
                      </a:cubicBezTo>
                      <a:cubicBezTo>
                        <a:pt x="176" y="660"/>
                        <a:pt x="175" y="658"/>
                        <a:pt x="176" y="657"/>
                      </a:cubicBezTo>
                      <a:cubicBezTo>
                        <a:pt x="176" y="657"/>
                        <a:pt x="176" y="657"/>
                        <a:pt x="176" y="657"/>
                      </a:cubicBezTo>
                      <a:cubicBezTo>
                        <a:pt x="176" y="656"/>
                        <a:pt x="176" y="655"/>
                        <a:pt x="176" y="655"/>
                      </a:cubicBezTo>
                      <a:cubicBezTo>
                        <a:pt x="176" y="654"/>
                        <a:pt x="176" y="654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6" y="653"/>
                        <a:pt x="176" y="653"/>
                        <a:pt x="176" y="653"/>
                      </a:cubicBezTo>
                      <a:cubicBezTo>
                        <a:pt x="177" y="652"/>
                        <a:pt x="177" y="653"/>
                        <a:pt x="177" y="653"/>
                      </a:cubicBezTo>
                      <a:cubicBezTo>
                        <a:pt x="177" y="654"/>
                        <a:pt x="177" y="654"/>
                        <a:pt x="177" y="655"/>
                      </a:cubicBezTo>
                      <a:cubicBezTo>
                        <a:pt x="177" y="655"/>
                        <a:pt x="177" y="656"/>
                        <a:pt x="177" y="656"/>
                      </a:cubicBezTo>
                      <a:cubicBezTo>
                        <a:pt x="177" y="658"/>
                        <a:pt x="177" y="659"/>
                        <a:pt x="177" y="660"/>
                      </a:cubicBezTo>
                      <a:cubicBezTo>
                        <a:pt x="177" y="661"/>
                        <a:pt x="177" y="661"/>
                        <a:pt x="177" y="661"/>
                      </a:cubicBezTo>
                      <a:cubicBezTo>
                        <a:pt x="177" y="662"/>
                        <a:pt x="177" y="664"/>
                        <a:pt x="177" y="665"/>
                      </a:cubicBezTo>
                      <a:cubicBezTo>
                        <a:pt x="177" y="665"/>
                        <a:pt x="177" y="665"/>
                        <a:pt x="178" y="666"/>
                      </a:cubicBezTo>
                      <a:close/>
                      <a:moveTo>
                        <a:pt x="187" y="925"/>
                      </a:moveTo>
                      <a:cubicBezTo>
                        <a:pt x="187" y="925"/>
                        <a:pt x="187" y="925"/>
                        <a:pt x="187" y="925"/>
                      </a:cubicBezTo>
                      <a:cubicBezTo>
                        <a:pt x="187" y="925"/>
                        <a:pt x="187" y="926"/>
                        <a:pt x="188" y="926"/>
                      </a:cubicBezTo>
                      <a:cubicBezTo>
                        <a:pt x="188" y="926"/>
                        <a:pt x="188" y="926"/>
                        <a:pt x="188" y="925"/>
                      </a:cubicBezTo>
                      <a:cubicBezTo>
                        <a:pt x="188" y="925"/>
                        <a:pt x="188" y="925"/>
                        <a:pt x="187" y="925"/>
                      </a:cubicBezTo>
                      <a:close/>
                      <a:moveTo>
                        <a:pt x="188" y="920"/>
                      </a:moveTo>
                      <a:cubicBezTo>
                        <a:pt x="187" y="920"/>
                        <a:pt x="187" y="922"/>
                        <a:pt x="188" y="922"/>
                      </a:cubicBezTo>
                      <a:cubicBezTo>
                        <a:pt x="188" y="921"/>
                        <a:pt x="189" y="920"/>
                        <a:pt x="188" y="920"/>
                      </a:cubicBezTo>
                      <a:close/>
                      <a:moveTo>
                        <a:pt x="188" y="909"/>
                      </a:moveTo>
                      <a:cubicBezTo>
                        <a:pt x="188" y="909"/>
                        <a:pt x="187" y="909"/>
                        <a:pt x="187" y="910"/>
                      </a:cubicBezTo>
                      <a:cubicBezTo>
                        <a:pt x="187" y="909"/>
                        <a:pt x="187" y="910"/>
                        <a:pt x="187" y="910"/>
                      </a:cubicBezTo>
                      <a:cubicBezTo>
                        <a:pt x="188" y="910"/>
                        <a:pt x="188" y="909"/>
                        <a:pt x="188" y="909"/>
                      </a:cubicBezTo>
                      <a:close/>
                      <a:moveTo>
                        <a:pt x="188" y="904"/>
                      </a:moveTo>
                      <a:cubicBezTo>
                        <a:pt x="188" y="904"/>
                        <a:pt x="188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5"/>
                        <a:pt x="187" y="905"/>
                        <a:pt x="187" y="905"/>
                      </a:cubicBezTo>
                      <a:cubicBezTo>
                        <a:pt x="187" y="906"/>
                        <a:pt x="187" y="906"/>
                        <a:pt x="187" y="906"/>
                      </a:cubicBezTo>
                      <a:cubicBezTo>
                        <a:pt x="187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6"/>
                        <a:pt x="188" y="905"/>
                        <a:pt x="188" y="904"/>
                      </a:cubicBezTo>
                      <a:close/>
                      <a:moveTo>
                        <a:pt x="185" y="800"/>
                      </a:moveTo>
                      <a:cubicBezTo>
                        <a:pt x="185" y="800"/>
                        <a:pt x="184" y="800"/>
                        <a:pt x="184" y="801"/>
                      </a:cubicBezTo>
                      <a:cubicBezTo>
                        <a:pt x="184" y="801"/>
                        <a:pt x="184" y="801"/>
                        <a:pt x="184" y="801"/>
                      </a:cubicBezTo>
                      <a:cubicBezTo>
                        <a:pt x="184" y="801"/>
                        <a:pt x="184" y="800"/>
                        <a:pt x="184" y="800"/>
                      </a:cubicBezTo>
                      <a:cubicBezTo>
                        <a:pt x="184" y="800"/>
                        <a:pt x="184" y="800"/>
                        <a:pt x="184" y="800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800"/>
                        <a:pt x="183" y="802"/>
                        <a:pt x="183" y="803"/>
                      </a:cubicBezTo>
                      <a:cubicBezTo>
                        <a:pt x="183" y="803"/>
                        <a:pt x="184" y="804"/>
                        <a:pt x="184" y="804"/>
                      </a:cubicBezTo>
                      <a:cubicBezTo>
                        <a:pt x="184" y="804"/>
                        <a:pt x="185" y="804"/>
                        <a:pt x="185" y="804"/>
                      </a:cubicBezTo>
                      <a:cubicBezTo>
                        <a:pt x="185" y="805"/>
                        <a:pt x="185" y="806"/>
                        <a:pt x="185" y="808"/>
                      </a:cubicBezTo>
                      <a:cubicBezTo>
                        <a:pt x="185" y="808"/>
                        <a:pt x="185" y="808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09"/>
                        <a:pt x="185" y="809"/>
                        <a:pt x="185" y="809"/>
                      </a:cubicBezTo>
                      <a:cubicBezTo>
                        <a:pt x="185" y="810"/>
                        <a:pt x="185" y="811"/>
                        <a:pt x="185" y="812"/>
                      </a:cubicBezTo>
                      <a:cubicBezTo>
                        <a:pt x="185" y="813"/>
                        <a:pt x="185" y="813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4"/>
                        <a:pt x="185" y="814"/>
                        <a:pt x="185" y="814"/>
                      </a:cubicBezTo>
                      <a:cubicBezTo>
                        <a:pt x="185" y="813"/>
                        <a:pt x="185" y="813"/>
                        <a:pt x="185" y="812"/>
                      </a:cubicBezTo>
                      <a:cubicBezTo>
                        <a:pt x="185" y="811"/>
                        <a:pt x="185" y="810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5" y="808"/>
                        <a:pt x="185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8"/>
                        <a:pt x="184" y="808"/>
                      </a:cubicBezTo>
                      <a:cubicBezTo>
                        <a:pt x="184" y="808"/>
                        <a:pt x="184" y="809"/>
                        <a:pt x="184" y="809"/>
                      </a:cubicBezTo>
                      <a:cubicBezTo>
                        <a:pt x="184" y="809"/>
                        <a:pt x="184" y="809"/>
                        <a:pt x="184" y="809"/>
                      </a:cubicBezTo>
                      <a:cubicBezTo>
                        <a:pt x="184" y="810"/>
                        <a:pt x="184" y="810"/>
                        <a:pt x="184" y="810"/>
                      </a:cubicBezTo>
                      <a:cubicBezTo>
                        <a:pt x="184" y="810"/>
                        <a:pt x="184" y="810"/>
                        <a:pt x="184" y="811"/>
                      </a:cubicBezTo>
                      <a:cubicBezTo>
                        <a:pt x="185" y="818"/>
                        <a:pt x="184" y="826"/>
                        <a:pt x="185" y="833"/>
                      </a:cubicBezTo>
                      <a:cubicBezTo>
                        <a:pt x="184" y="834"/>
                        <a:pt x="185" y="836"/>
                        <a:pt x="184" y="837"/>
                      </a:cubicBezTo>
                      <a:cubicBezTo>
                        <a:pt x="185" y="837"/>
                        <a:pt x="185" y="838"/>
                        <a:pt x="185" y="838"/>
                      </a:cubicBezTo>
                      <a:cubicBezTo>
                        <a:pt x="185" y="839"/>
                        <a:pt x="185" y="841"/>
                        <a:pt x="185" y="842"/>
                      </a:cubicBezTo>
                      <a:cubicBezTo>
                        <a:pt x="186" y="843"/>
                        <a:pt x="185" y="845"/>
                        <a:pt x="185" y="846"/>
                      </a:cubicBezTo>
                      <a:cubicBezTo>
                        <a:pt x="185" y="846"/>
                        <a:pt x="185" y="847"/>
                        <a:pt x="185" y="847"/>
                      </a:cubicBezTo>
                      <a:cubicBezTo>
                        <a:pt x="186" y="848"/>
                        <a:pt x="185" y="850"/>
                        <a:pt x="185" y="851"/>
                      </a:cubicBezTo>
                      <a:cubicBezTo>
                        <a:pt x="186" y="854"/>
                        <a:pt x="186" y="857"/>
                        <a:pt x="185" y="859"/>
                      </a:cubicBezTo>
                      <a:cubicBezTo>
                        <a:pt x="185" y="861"/>
                        <a:pt x="186" y="863"/>
                        <a:pt x="185" y="865"/>
                      </a:cubicBezTo>
                      <a:cubicBezTo>
                        <a:pt x="187" y="870"/>
                        <a:pt x="184" y="875"/>
                        <a:pt x="186" y="881"/>
                      </a:cubicBezTo>
                      <a:cubicBezTo>
                        <a:pt x="185" y="885"/>
                        <a:pt x="186" y="888"/>
                        <a:pt x="186" y="892"/>
                      </a:cubicBezTo>
                      <a:cubicBezTo>
                        <a:pt x="186" y="892"/>
                        <a:pt x="186" y="893"/>
                        <a:pt x="186" y="893"/>
                      </a:cubicBezTo>
                      <a:cubicBezTo>
                        <a:pt x="185" y="898"/>
                        <a:pt x="186" y="904"/>
                        <a:pt x="186" y="910"/>
                      </a:cubicBezTo>
                      <a:cubicBezTo>
                        <a:pt x="186" y="912"/>
                        <a:pt x="185" y="915"/>
                        <a:pt x="186" y="916"/>
                      </a:cubicBezTo>
                      <a:cubicBezTo>
                        <a:pt x="186" y="916"/>
                        <a:pt x="186" y="916"/>
                        <a:pt x="186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6"/>
                        <a:pt x="187" y="916"/>
                        <a:pt x="187" y="916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7"/>
                        <a:pt x="187" y="917"/>
                      </a:cubicBezTo>
                      <a:cubicBezTo>
                        <a:pt x="187" y="917"/>
                        <a:pt x="187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8"/>
                        <a:pt x="188" y="918"/>
                        <a:pt x="188" y="918"/>
                      </a:cubicBezTo>
                      <a:cubicBezTo>
                        <a:pt x="188" y="917"/>
                        <a:pt x="188" y="917"/>
                        <a:pt x="188" y="917"/>
                      </a:cubicBezTo>
                      <a:cubicBezTo>
                        <a:pt x="188" y="916"/>
                        <a:pt x="188" y="916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8" y="915"/>
                        <a:pt x="188" y="915"/>
                      </a:cubicBezTo>
                      <a:cubicBezTo>
                        <a:pt x="188" y="915"/>
                        <a:pt x="187" y="915"/>
                        <a:pt x="187" y="915"/>
                      </a:cubicBezTo>
                      <a:cubicBezTo>
                        <a:pt x="187" y="914"/>
                        <a:pt x="187" y="913"/>
                        <a:pt x="187" y="912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1"/>
                        <a:pt x="187" y="911"/>
                        <a:pt x="187" y="911"/>
                      </a:cubicBezTo>
                      <a:cubicBezTo>
                        <a:pt x="187" y="910"/>
                        <a:pt x="187" y="910"/>
                        <a:pt x="187" y="909"/>
                      </a:cubicBezTo>
                      <a:cubicBezTo>
                        <a:pt x="187" y="909"/>
                        <a:pt x="187" y="909"/>
                        <a:pt x="187" y="909"/>
                      </a:cubicBezTo>
                      <a:cubicBezTo>
                        <a:pt x="188" y="909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8" y="907"/>
                        <a:pt x="188" y="907"/>
                        <a:pt x="188" y="907"/>
                      </a:cubicBezTo>
                      <a:cubicBezTo>
                        <a:pt x="188" y="908"/>
                        <a:pt x="188" y="908"/>
                        <a:pt x="188" y="908"/>
                      </a:cubicBezTo>
                      <a:cubicBezTo>
                        <a:pt x="187" y="907"/>
                        <a:pt x="187" y="907"/>
                        <a:pt x="187" y="907"/>
                      </a:cubicBezTo>
                      <a:cubicBezTo>
                        <a:pt x="187" y="906"/>
                        <a:pt x="187" y="906"/>
                        <a:pt x="187" y="905"/>
                      </a:cubicBezTo>
                      <a:cubicBezTo>
                        <a:pt x="187" y="905"/>
                        <a:pt x="187" y="905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6" y="902"/>
                        <a:pt x="187" y="899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7"/>
                        <a:pt x="187" y="897"/>
                        <a:pt x="187" y="897"/>
                      </a:cubicBezTo>
                      <a:cubicBezTo>
                        <a:pt x="187" y="899"/>
                        <a:pt x="187" y="902"/>
                        <a:pt x="187" y="904"/>
                      </a:cubicBezTo>
                      <a:cubicBezTo>
                        <a:pt x="187" y="904"/>
                        <a:pt x="187" y="904"/>
                        <a:pt x="187" y="904"/>
                      </a:cubicBezTo>
                      <a:cubicBezTo>
                        <a:pt x="187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4"/>
                        <a:pt x="188" y="904"/>
                        <a:pt x="188" y="904"/>
                      </a:cubicBezTo>
                      <a:cubicBezTo>
                        <a:pt x="188" y="902"/>
                        <a:pt x="188" y="901"/>
                        <a:pt x="188" y="900"/>
                      </a:cubicBezTo>
                      <a:cubicBezTo>
                        <a:pt x="188" y="900"/>
                        <a:pt x="188" y="900"/>
                        <a:pt x="188" y="900"/>
                      </a:cubicBezTo>
                      <a:cubicBezTo>
                        <a:pt x="188" y="900"/>
                        <a:pt x="187" y="899"/>
                        <a:pt x="187" y="899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8"/>
                        <a:pt x="188" y="898"/>
                      </a:cubicBezTo>
                      <a:cubicBezTo>
                        <a:pt x="188" y="898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8" y="897"/>
                        <a:pt x="188" y="897"/>
                        <a:pt x="188" y="897"/>
                      </a:cubicBezTo>
                      <a:cubicBezTo>
                        <a:pt x="187" y="896"/>
                        <a:pt x="189" y="895"/>
                        <a:pt x="187" y="894"/>
                      </a:cubicBezTo>
                      <a:cubicBezTo>
                        <a:pt x="188" y="894"/>
                        <a:pt x="188" y="894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3"/>
                        <a:pt x="188" y="893"/>
                        <a:pt x="188" y="893"/>
                      </a:cubicBezTo>
                      <a:cubicBezTo>
                        <a:pt x="188" y="891"/>
                        <a:pt x="188" y="888"/>
                        <a:pt x="188" y="886"/>
                      </a:cubicBezTo>
                      <a:cubicBezTo>
                        <a:pt x="188" y="884"/>
                        <a:pt x="188" y="882"/>
                        <a:pt x="188" y="880"/>
                      </a:cubicBezTo>
                      <a:cubicBezTo>
                        <a:pt x="187" y="879"/>
                        <a:pt x="187" y="879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8"/>
                        <a:pt x="188" y="878"/>
                        <a:pt x="188" y="878"/>
                      </a:cubicBezTo>
                      <a:cubicBezTo>
                        <a:pt x="188" y="877"/>
                        <a:pt x="188" y="877"/>
                        <a:pt x="188" y="877"/>
                      </a:cubicBezTo>
                      <a:cubicBezTo>
                        <a:pt x="188" y="876"/>
                        <a:pt x="188" y="875"/>
                        <a:pt x="188" y="874"/>
                      </a:cubicBezTo>
                      <a:cubicBezTo>
                        <a:pt x="188" y="874"/>
                        <a:pt x="188" y="874"/>
                        <a:pt x="188" y="874"/>
                      </a:cubicBezTo>
                      <a:cubicBezTo>
                        <a:pt x="186" y="872"/>
                        <a:pt x="188" y="871"/>
                        <a:pt x="187" y="869"/>
                      </a:cubicBezTo>
                      <a:cubicBezTo>
                        <a:pt x="187" y="869"/>
                        <a:pt x="187" y="869"/>
                        <a:pt x="188" y="868"/>
                      </a:cubicBezTo>
                      <a:cubicBezTo>
                        <a:pt x="188" y="868"/>
                        <a:pt x="188" y="868"/>
                        <a:pt x="188" y="868"/>
                      </a:cubicBezTo>
                      <a:cubicBezTo>
                        <a:pt x="188" y="868"/>
                        <a:pt x="188" y="867"/>
                        <a:pt x="188" y="867"/>
                      </a:cubicBezTo>
                      <a:cubicBezTo>
                        <a:pt x="188" y="867"/>
                        <a:pt x="188" y="866"/>
                        <a:pt x="188" y="866"/>
                      </a:cubicBezTo>
                      <a:cubicBezTo>
                        <a:pt x="188" y="866"/>
                        <a:pt x="188" y="866"/>
                        <a:pt x="188" y="866"/>
                      </a:cubicBezTo>
                      <a:cubicBezTo>
                        <a:pt x="187" y="866"/>
                        <a:pt x="187" y="866"/>
                        <a:pt x="187" y="866"/>
                      </a:cubicBezTo>
                      <a:cubicBezTo>
                        <a:pt x="188" y="865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6" y="864"/>
                      </a:cubicBezTo>
                      <a:cubicBezTo>
                        <a:pt x="186" y="863"/>
                        <a:pt x="186" y="863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6" y="862"/>
                        <a:pt x="186" y="862"/>
                      </a:cubicBezTo>
                      <a:cubicBezTo>
                        <a:pt x="186" y="862"/>
                        <a:pt x="187" y="862"/>
                        <a:pt x="187" y="862"/>
                      </a:cubicBezTo>
                      <a:cubicBezTo>
                        <a:pt x="186" y="862"/>
                        <a:pt x="186" y="863"/>
                        <a:pt x="187" y="864"/>
                      </a:cubicBezTo>
                      <a:cubicBezTo>
                        <a:pt x="187" y="864"/>
                        <a:pt x="187" y="864"/>
                        <a:pt x="187" y="864"/>
                      </a:cubicBezTo>
                      <a:cubicBezTo>
                        <a:pt x="187" y="864"/>
                        <a:pt x="187" y="864"/>
                        <a:pt x="187" y="863"/>
                      </a:cubicBezTo>
                      <a:cubicBezTo>
                        <a:pt x="187" y="863"/>
                        <a:pt x="187" y="862"/>
                        <a:pt x="188" y="862"/>
                      </a:cubicBezTo>
                      <a:cubicBezTo>
                        <a:pt x="187" y="859"/>
                        <a:pt x="187" y="856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7" y="853"/>
                        <a:pt x="187" y="853"/>
                        <a:pt x="187" y="853"/>
                      </a:cubicBezTo>
                      <a:cubicBezTo>
                        <a:pt x="186" y="854"/>
                        <a:pt x="186" y="854"/>
                        <a:pt x="186" y="855"/>
                      </a:cubicBezTo>
                      <a:cubicBezTo>
                        <a:pt x="186" y="855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6"/>
                        <a:pt x="186" y="856"/>
                      </a:cubicBezTo>
                      <a:cubicBezTo>
                        <a:pt x="186" y="856"/>
                        <a:pt x="186" y="855"/>
                        <a:pt x="186" y="855"/>
                      </a:cubicBezTo>
                      <a:cubicBezTo>
                        <a:pt x="186" y="854"/>
                        <a:pt x="186" y="853"/>
                        <a:pt x="186" y="853"/>
                      </a:cubicBezTo>
                      <a:cubicBezTo>
                        <a:pt x="186" y="853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6" y="851"/>
                        <a:pt x="186" y="852"/>
                        <a:pt x="186" y="852"/>
                      </a:cubicBezTo>
                      <a:cubicBezTo>
                        <a:pt x="186" y="852"/>
                        <a:pt x="186" y="852"/>
                        <a:pt x="186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2"/>
                        <a:pt x="187" y="852"/>
                        <a:pt x="187" y="852"/>
                      </a:cubicBezTo>
                      <a:cubicBezTo>
                        <a:pt x="187" y="850"/>
                        <a:pt x="187" y="848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7" y="845"/>
                        <a:pt x="187" y="845"/>
                        <a:pt x="187" y="845"/>
                      </a:cubicBezTo>
                      <a:cubicBezTo>
                        <a:pt x="186" y="845"/>
                        <a:pt x="187" y="844"/>
                        <a:pt x="187" y="844"/>
                      </a:cubicBezTo>
                      <a:cubicBezTo>
                        <a:pt x="187" y="844"/>
                        <a:pt x="187" y="844"/>
                        <a:pt x="187" y="844"/>
                      </a:cubicBezTo>
                      <a:cubicBezTo>
                        <a:pt x="187" y="843"/>
                        <a:pt x="187" y="843"/>
                        <a:pt x="187" y="843"/>
                      </a:cubicBezTo>
                      <a:cubicBezTo>
                        <a:pt x="188" y="842"/>
                        <a:pt x="187" y="841"/>
                        <a:pt x="186" y="841"/>
                      </a:cubicBezTo>
                      <a:cubicBezTo>
                        <a:pt x="187" y="841"/>
                        <a:pt x="187" y="840"/>
                        <a:pt x="187" y="840"/>
                      </a:cubicBezTo>
                      <a:cubicBezTo>
                        <a:pt x="187" y="839"/>
                        <a:pt x="187" y="837"/>
                        <a:pt x="187" y="835"/>
                      </a:cubicBezTo>
                      <a:cubicBezTo>
                        <a:pt x="187" y="833"/>
                        <a:pt x="187" y="830"/>
                        <a:pt x="187" y="828"/>
                      </a:cubicBezTo>
                      <a:cubicBezTo>
                        <a:pt x="186" y="828"/>
                        <a:pt x="186" y="828"/>
                        <a:pt x="186" y="828"/>
                      </a:cubicBezTo>
                      <a:cubicBezTo>
                        <a:pt x="185" y="827"/>
                        <a:pt x="185" y="827"/>
                        <a:pt x="185" y="826"/>
                      </a:cubicBezTo>
                      <a:cubicBezTo>
                        <a:pt x="185" y="825"/>
                        <a:pt x="185" y="825"/>
                        <a:pt x="185" y="825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5" y="824"/>
                        <a:pt x="185" y="824"/>
                        <a:pt x="185" y="824"/>
                      </a:cubicBezTo>
                      <a:cubicBezTo>
                        <a:pt x="186" y="825"/>
                        <a:pt x="186" y="825"/>
                        <a:pt x="186" y="826"/>
                      </a:cubicBezTo>
                      <a:cubicBezTo>
                        <a:pt x="186" y="827"/>
                        <a:pt x="186" y="827"/>
                        <a:pt x="186" y="828"/>
                      </a:cubicBezTo>
                      <a:cubicBezTo>
                        <a:pt x="186" y="828"/>
                        <a:pt x="186" y="827"/>
                        <a:pt x="186" y="827"/>
                      </a:cubicBezTo>
                      <a:cubicBezTo>
                        <a:pt x="186" y="826"/>
                        <a:pt x="186" y="824"/>
                        <a:pt x="186" y="822"/>
                      </a:cubicBezTo>
                      <a:cubicBezTo>
                        <a:pt x="186" y="821"/>
                        <a:pt x="186" y="819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5" y="819"/>
                        <a:pt x="185" y="820"/>
                        <a:pt x="185" y="820"/>
                      </a:cubicBezTo>
                      <a:cubicBezTo>
                        <a:pt x="185" y="821"/>
                        <a:pt x="185" y="821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2"/>
                        <a:pt x="185" y="822"/>
                        <a:pt x="185" y="822"/>
                      </a:cubicBezTo>
                      <a:cubicBezTo>
                        <a:pt x="185" y="821"/>
                        <a:pt x="185" y="821"/>
                        <a:pt x="185" y="820"/>
                      </a:cubicBezTo>
                      <a:cubicBezTo>
                        <a:pt x="185" y="820"/>
                        <a:pt x="185" y="819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5" y="818"/>
                        <a:pt x="185" y="818"/>
                        <a:pt x="185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8"/>
                        <a:pt x="186" y="818"/>
                        <a:pt x="186" y="818"/>
                      </a:cubicBezTo>
                      <a:cubicBezTo>
                        <a:pt x="186" y="817"/>
                        <a:pt x="186" y="817"/>
                        <a:pt x="186" y="817"/>
                      </a:cubicBezTo>
                      <a:cubicBezTo>
                        <a:pt x="186" y="817"/>
                        <a:pt x="186" y="816"/>
                        <a:pt x="186" y="815"/>
                      </a:cubicBezTo>
                      <a:cubicBezTo>
                        <a:pt x="186" y="814"/>
                        <a:pt x="186" y="813"/>
                        <a:pt x="186" y="812"/>
                      </a:cubicBezTo>
                      <a:cubicBezTo>
                        <a:pt x="186" y="812"/>
                        <a:pt x="186" y="812"/>
                        <a:pt x="186" y="812"/>
                      </a:cubicBezTo>
                      <a:cubicBezTo>
                        <a:pt x="184" y="808"/>
                        <a:pt x="186" y="804"/>
                        <a:pt x="185" y="800"/>
                      </a:cubicBezTo>
                      <a:close/>
                      <a:moveTo>
                        <a:pt x="184" y="795"/>
                      </a:moveTo>
                      <a:cubicBezTo>
                        <a:pt x="184" y="796"/>
                        <a:pt x="184" y="797"/>
                        <a:pt x="184" y="798"/>
                      </a:cubicBezTo>
                      <a:cubicBezTo>
                        <a:pt x="184" y="798"/>
                        <a:pt x="184" y="798"/>
                        <a:pt x="184" y="798"/>
                      </a:cubicBezTo>
                      <a:cubicBezTo>
                        <a:pt x="184" y="799"/>
                        <a:pt x="184" y="799"/>
                        <a:pt x="184" y="799"/>
                      </a:cubicBezTo>
                      <a:cubicBezTo>
                        <a:pt x="184" y="799"/>
                        <a:pt x="184" y="799"/>
                        <a:pt x="185" y="799"/>
                      </a:cubicBezTo>
                      <a:cubicBezTo>
                        <a:pt x="185" y="798"/>
                        <a:pt x="185" y="796"/>
                        <a:pt x="184" y="795"/>
                      </a:cubicBezTo>
                      <a:close/>
                      <a:moveTo>
                        <a:pt x="184" y="790"/>
                      </a:moveTo>
                      <a:cubicBezTo>
                        <a:pt x="184" y="791"/>
                        <a:pt x="184" y="792"/>
                        <a:pt x="184" y="793"/>
                      </a:cubicBezTo>
                      <a:cubicBezTo>
                        <a:pt x="184" y="792"/>
                        <a:pt x="185" y="791"/>
                        <a:pt x="184" y="790"/>
                      </a:cubicBezTo>
                      <a:close/>
                      <a:moveTo>
                        <a:pt x="186" y="842"/>
                      </a:moveTo>
                      <a:cubicBezTo>
                        <a:pt x="186" y="842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6"/>
                        <a:pt x="186" y="846"/>
                        <a:pt x="186" y="846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7"/>
                      </a:cubicBezTo>
                      <a:cubicBezTo>
                        <a:pt x="186" y="847"/>
                        <a:pt x="186" y="847"/>
                        <a:pt x="186" y="846"/>
                      </a:cubicBezTo>
                      <a:cubicBezTo>
                        <a:pt x="186" y="846"/>
                        <a:pt x="186" y="846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5"/>
                      </a:cubicBezTo>
                      <a:cubicBezTo>
                        <a:pt x="186" y="845"/>
                        <a:pt x="186" y="845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4"/>
                        <a:pt x="186" y="844"/>
                        <a:pt x="186" y="844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3"/>
                        <a:pt x="186" y="843"/>
                        <a:pt x="186" y="843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ubicBezTo>
                        <a:pt x="186" y="842"/>
                        <a:pt x="186" y="842"/>
                        <a:pt x="186" y="842"/>
                      </a:cubicBezTo>
                      <a:close/>
                      <a:moveTo>
                        <a:pt x="9" y="151"/>
                      </a:moveTo>
                      <a:cubicBezTo>
                        <a:pt x="9" y="142"/>
                        <a:pt x="11" y="134"/>
                        <a:pt x="11" y="125"/>
                      </a:cubicBezTo>
                      <a:cubicBezTo>
                        <a:pt x="11" y="125"/>
                        <a:pt x="12" y="124"/>
                        <a:pt x="12" y="124"/>
                      </a:cubicBezTo>
                      <a:cubicBezTo>
                        <a:pt x="13" y="117"/>
                        <a:pt x="13" y="110"/>
                        <a:pt x="13" y="103"/>
                      </a:cubicBezTo>
                      <a:cubicBezTo>
                        <a:pt x="14" y="103"/>
                        <a:pt x="15" y="103"/>
                        <a:pt x="15" y="102"/>
                      </a:cubicBezTo>
                      <a:cubicBezTo>
                        <a:pt x="16" y="102"/>
                        <a:pt x="16" y="101"/>
                        <a:pt x="16" y="101"/>
                      </a:cubicBezTo>
                      <a:cubicBezTo>
                        <a:pt x="16" y="92"/>
                        <a:pt x="17" y="84"/>
                        <a:pt x="16" y="75"/>
                      </a:cubicBezTo>
                      <a:cubicBezTo>
                        <a:pt x="16" y="75"/>
                        <a:pt x="17" y="74"/>
                        <a:pt x="17" y="74"/>
                      </a:cubicBezTo>
                      <a:cubicBezTo>
                        <a:pt x="17" y="71"/>
                        <a:pt x="18" y="68"/>
                        <a:pt x="18" y="64"/>
                      </a:cubicBezTo>
                      <a:cubicBezTo>
                        <a:pt x="18" y="64"/>
                        <a:pt x="18" y="63"/>
                        <a:pt x="18" y="63"/>
                      </a:cubicBezTo>
                      <a:cubicBezTo>
                        <a:pt x="18" y="60"/>
                        <a:pt x="18" y="58"/>
                        <a:pt x="18" y="55"/>
                      </a:cubicBezTo>
                      <a:cubicBezTo>
                        <a:pt x="18" y="48"/>
                        <a:pt x="18" y="4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20" y="34"/>
                        <a:pt x="19" y="33"/>
                        <a:pt x="20" y="32"/>
                      </a:cubicBezTo>
                      <a:cubicBezTo>
                        <a:pt x="20" y="31"/>
                        <a:pt x="21" y="32"/>
                        <a:pt x="21" y="32"/>
                      </a:cubicBezTo>
                      <a:cubicBezTo>
                        <a:pt x="22" y="26"/>
                        <a:pt x="21" y="20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4" y="14"/>
                        <a:pt x="26" y="14"/>
                        <a:pt x="28" y="14"/>
                      </a:cubicBezTo>
                      <a:cubicBezTo>
                        <a:pt x="32" y="12"/>
                        <a:pt x="36" y="14"/>
                        <a:pt x="39" y="15"/>
                      </a:cubicBezTo>
                      <a:cubicBezTo>
                        <a:pt x="40" y="15"/>
                        <a:pt x="41" y="14"/>
                        <a:pt x="41" y="14"/>
                      </a:cubicBezTo>
                      <a:cubicBezTo>
                        <a:pt x="42" y="20"/>
                        <a:pt x="42" y="26"/>
                        <a:pt x="43" y="33"/>
                      </a:cubicBezTo>
                      <a:cubicBezTo>
                        <a:pt x="44" y="33"/>
                        <a:pt x="44" y="35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6" y="36"/>
                        <a:pt x="46" y="35"/>
                      </a:cubicBezTo>
                      <a:cubicBezTo>
                        <a:pt x="46" y="35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9"/>
                        <a:pt x="47" y="39"/>
                      </a:cubicBezTo>
                      <a:cubicBezTo>
                        <a:pt x="48" y="40"/>
                        <a:pt x="47" y="39"/>
                        <a:pt x="48" y="39"/>
                      </a:cubicBez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1" y="42"/>
                        <a:pt x="51" y="42"/>
                        <a:pt x="52" y="41"/>
                      </a:cubicBezTo>
                      <a:cubicBezTo>
                        <a:pt x="53" y="40"/>
                        <a:pt x="52" y="40"/>
                        <a:pt x="52" y="39"/>
                      </a:cubicBezTo>
                      <a:cubicBezTo>
                        <a:pt x="53" y="38"/>
                        <a:pt x="53" y="38"/>
                        <a:pt x="54" y="39"/>
                      </a:cubicBezTo>
                      <a:cubicBezTo>
                        <a:pt x="54" y="38"/>
                        <a:pt x="55" y="35"/>
                        <a:pt x="55" y="36"/>
                      </a:cubicBezTo>
                      <a:cubicBezTo>
                        <a:pt x="55" y="36"/>
                        <a:pt x="56" y="34"/>
                        <a:pt x="56" y="36"/>
                      </a:cubicBezTo>
                      <a:cubicBezTo>
                        <a:pt x="57" y="36"/>
                        <a:pt x="56" y="35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5"/>
                        <a:pt x="57" y="36"/>
                        <a:pt x="58" y="36"/>
                      </a:cubicBezTo>
                      <a:cubicBezTo>
                        <a:pt x="59" y="37"/>
                        <a:pt x="58" y="36"/>
                        <a:pt x="59" y="37"/>
                      </a:cubicBezTo>
                      <a:cubicBezTo>
                        <a:pt x="62" y="33"/>
                        <a:pt x="59" y="28"/>
                        <a:pt x="61" y="24"/>
                      </a:cubicBezTo>
                      <a:cubicBezTo>
                        <a:pt x="61" y="22"/>
                        <a:pt x="60" y="20"/>
                        <a:pt x="61" y="17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7"/>
                        <a:pt x="62" y="18"/>
                      </a:cubicBezTo>
                      <a:cubicBezTo>
                        <a:pt x="63" y="15"/>
                        <a:pt x="61" y="12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7"/>
                        <a:pt x="62" y="5"/>
                        <a:pt x="62" y="4"/>
                      </a:cubicBezTo>
                      <a:cubicBezTo>
                        <a:pt x="62" y="3"/>
                        <a:pt x="62" y="1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62" y="1"/>
                        <a:pt x="62" y="3"/>
                        <a:pt x="62" y="4"/>
                      </a:cubicBezTo>
                      <a:cubicBezTo>
                        <a:pt x="63" y="5"/>
                        <a:pt x="63" y="7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4" y="13"/>
                        <a:pt x="63" y="16"/>
                        <a:pt x="64" y="20"/>
                      </a:cubicBezTo>
                      <a:cubicBezTo>
                        <a:pt x="65" y="21"/>
                        <a:pt x="65" y="19"/>
                        <a:pt x="65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8"/>
                        <a:pt x="65" y="17"/>
                        <a:pt x="65" y="16"/>
                      </a:cubicBezTo>
                      <a:cubicBezTo>
                        <a:pt x="65" y="15"/>
                        <a:pt x="65" y="13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5" y="13"/>
                        <a:pt x="65" y="15"/>
                        <a:pt x="65" y="16"/>
                      </a:cubicBezTo>
                      <a:cubicBezTo>
                        <a:pt x="66" y="17"/>
                        <a:pt x="66" y="18"/>
                        <a:pt x="66" y="19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6" y="20"/>
                        <a:pt x="67" y="22"/>
                        <a:pt x="66" y="24"/>
                      </a:cubicBezTo>
                      <a:cubicBezTo>
                        <a:pt x="67" y="24"/>
                        <a:pt x="67" y="25"/>
                        <a:pt x="68" y="26"/>
                      </a:cubicBezTo>
                      <a:cubicBezTo>
                        <a:pt x="69" y="25"/>
                        <a:pt x="68" y="24"/>
                        <a:pt x="69" y="24"/>
                      </a:cubicBezTo>
                      <a:cubicBezTo>
                        <a:pt x="70" y="29"/>
                        <a:pt x="70" y="34"/>
                        <a:pt x="71" y="40"/>
                      </a:cubicBezTo>
                      <a:cubicBezTo>
                        <a:pt x="71" y="40"/>
                        <a:pt x="71" y="40"/>
                        <a:pt x="72" y="40"/>
                      </a:cubicBezTo>
                      <a:cubicBezTo>
                        <a:pt x="71" y="41"/>
                        <a:pt x="71" y="42"/>
                        <a:pt x="71" y="42"/>
                      </a:cubicBezTo>
                      <a:cubicBezTo>
                        <a:pt x="73" y="48"/>
                        <a:pt x="73" y="54"/>
                        <a:pt x="73" y="60"/>
                      </a:cubicBezTo>
                      <a:cubicBezTo>
                        <a:pt x="74" y="62"/>
                        <a:pt x="74" y="64"/>
                        <a:pt x="74" y="66"/>
                      </a:cubicBezTo>
                      <a:cubicBezTo>
                        <a:pt x="75" y="66"/>
                        <a:pt x="74" y="67"/>
                        <a:pt x="75" y="68"/>
                      </a:cubicBezTo>
                      <a:cubicBezTo>
                        <a:pt x="74" y="71"/>
                        <a:pt x="75" y="75"/>
                        <a:pt x="75" y="78"/>
                      </a:cubicBezTo>
                      <a:cubicBezTo>
                        <a:pt x="75" y="79"/>
                        <a:pt x="75" y="80"/>
                        <a:pt x="76" y="80"/>
                      </a:cubicBezTo>
                      <a:cubicBezTo>
                        <a:pt x="75" y="84"/>
                        <a:pt x="76" y="88"/>
                        <a:pt x="76" y="92"/>
                      </a:cubicBezTo>
                      <a:cubicBezTo>
                        <a:pt x="77" y="92"/>
                        <a:pt x="77" y="91"/>
                        <a:pt x="78" y="92"/>
                      </a:cubicBezTo>
                      <a:cubicBezTo>
                        <a:pt x="80" y="90"/>
                        <a:pt x="78" y="88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5"/>
                        <a:pt x="79" y="84"/>
                        <a:pt x="79" y="83"/>
                      </a:cubicBezTo>
                      <a:cubicBezTo>
                        <a:pt x="79" y="83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1"/>
                      </a:cubicBezTo>
                      <a:cubicBezTo>
                        <a:pt x="79" y="81"/>
                        <a:pt x="80" y="81"/>
                        <a:pt x="80" y="81"/>
                      </a:cubicBezTo>
                      <a:cubicBezTo>
                        <a:pt x="80" y="81"/>
                        <a:pt x="80" y="81"/>
                        <a:pt x="80" y="81"/>
                      </a:cubicBezTo>
                      <a:cubicBezTo>
                        <a:pt x="80" y="82"/>
                        <a:pt x="80" y="83"/>
                        <a:pt x="80" y="83"/>
                      </a:cubicBezTo>
                      <a:cubicBezTo>
                        <a:pt x="80" y="84"/>
                        <a:pt x="80" y="86"/>
                        <a:pt x="80" y="87"/>
                      </a:cubicBezTo>
                      <a:cubicBezTo>
                        <a:pt x="80" y="87"/>
                        <a:pt x="80" y="87"/>
                        <a:pt x="80" y="87"/>
                      </a:cubicBezTo>
                      <a:cubicBezTo>
                        <a:pt x="82" y="94"/>
                        <a:pt x="82" y="101"/>
                        <a:pt x="82" y="108"/>
                      </a:cubicBezTo>
                      <a:cubicBezTo>
                        <a:pt x="83" y="109"/>
                        <a:pt x="83" y="109"/>
                        <a:pt x="83" y="110"/>
                      </a:cubicBezTo>
                      <a:cubicBezTo>
                        <a:pt x="83" y="110"/>
                        <a:pt x="83" y="111"/>
                        <a:pt x="82" y="112"/>
                      </a:cubicBezTo>
                      <a:cubicBezTo>
                        <a:pt x="83" y="113"/>
                        <a:pt x="83" y="114"/>
                        <a:pt x="84" y="115"/>
                      </a:cubicBezTo>
                      <a:cubicBezTo>
                        <a:pt x="84" y="118"/>
                        <a:pt x="84" y="120"/>
                        <a:pt x="84" y="123"/>
                      </a:cubicBezTo>
                      <a:cubicBezTo>
                        <a:pt x="84" y="130"/>
                        <a:pt x="84" y="138"/>
                        <a:pt x="83" y="145"/>
                      </a:cubicBezTo>
                      <a:cubicBezTo>
                        <a:pt x="84" y="148"/>
                        <a:pt x="84" y="151"/>
                        <a:pt x="85" y="153"/>
                      </a:cubicBezTo>
                      <a:cubicBezTo>
                        <a:pt x="84" y="153"/>
                        <a:pt x="84" y="153"/>
                        <a:pt x="84" y="153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4" y="154"/>
                        <a:pt x="86" y="155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5" y="154"/>
                        <a:pt x="85" y="154"/>
                        <a:pt x="85" y="154"/>
                      </a:cubicBezTo>
                      <a:cubicBezTo>
                        <a:pt x="86" y="150"/>
                        <a:pt x="85" y="147"/>
                        <a:pt x="85" y="143"/>
                      </a:cubicBezTo>
                      <a:cubicBezTo>
                        <a:pt x="85" y="142"/>
                        <a:pt x="86" y="141"/>
                        <a:pt x="86" y="140"/>
                      </a:cubicBezTo>
                      <a:cubicBezTo>
                        <a:pt x="86" y="135"/>
                        <a:pt x="85" y="129"/>
                        <a:pt x="87" y="123"/>
                      </a:cubicBez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7" y="122"/>
                        <a:pt x="87" y="120"/>
                        <a:pt x="87" y="119"/>
                      </a:cubicBezTo>
                      <a:cubicBezTo>
                        <a:pt x="87" y="119"/>
                        <a:pt x="87" y="119"/>
                        <a:pt x="87" y="119"/>
                      </a:cubicBezTo>
                      <a:cubicBezTo>
                        <a:pt x="87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8" y="121"/>
                        <a:pt x="88" y="122"/>
                        <a:pt x="88" y="123"/>
                      </a:cubicBezTo>
                      <a:cubicBezTo>
                        <a:pt x="88" y="125"/>
                        <a:pt x="88" y="126"/>
                        <a:pt x="88" y="128"/>
                      </a:cubicBezTo>
                      <a:cubicBezTo>
                        <a:pt x="90" y="134"/>
                        <a:pt x="89" y="139"/>
                        <a:pt x="88" y="145"/>
                      </a:cubicBezTo>
                      <a:cubicBezTo>
                        <a:pt x="89" y="145"/>
                        <a:pt x="88" y="145"/>
                        <a:pt x="89" y="146"/>
                      </a:cubicBezTo>
                      <a:cubicBezTo>
                        <a:pt x="89" y="150"/>
                        <a:pt x="88" y="153"/>
                        <a:pt x="89" y="157"/>
                      </a:cubicBezTo>
                      <a:cubicBezTo>
                        <a:pt x="88" y="157"/>
                        <a:pt x="89" y="158"/>
                        <a:pt x="88" y="158"/>
                      </a:cubicBezTo>
                      <a:cubicBezTo>
                        <a:pt x="89" y="159"/>
                        <a:pt x="88" y="160"/>
                        <a:pt x="88" y="161"/>
                      </a:cubicBezTo>
                      <a:cubicBezTo>
                        <a:pt x="88" y="166"/>
                        <a:pt x="89" y="171"/>
                        <a:pt x="88" y="176"/>
                      </a:cubicBezTo>
                      <a:cubicBezTo>
                        <a:pt x="89" y="180"/>
                        <a:pt x="88" y="184"/>
                        <a:pt x="88" y="188"/>
                      </a:cubicBezTo>
                      <a:cubicBezTo>
                        <a:pt x="88" y="188"/>
                        <a:pt x="88" y="189"/>
                        <a:pt x="88" y="189"/>
                      </a:cubicBezTo>
                      <a:cubicBezTo>
                        <a:pt x="89" y="191"/>
                        <a:pt x="88" y="192"/>
                        <a:pt x="89" y="193"/>
                      </a:cubicBezTo>
                      <a:cubicBezTo>
                        <a:pt x="88" y="194"/>
                        <a:pt x="89" y="195"/>
                        <a:pt x="89" y="197"/>
                      </a:cubicBezTo>
                      <a:cubicBezTo>
                        <a:pt x="89" y="197"/>
                        <a:pt x="89" y="198"/>
                        <a:pt x="89" y="198"/>
                      </a:cubicBezTo>
                      <a:cubicBezTo>
                        <a:pt x="89" y="199"/>
                        <a:pt x="89" y="199"/>
                        <a:pt x="89" y="199"/>
                      </a:cubicBezTo>
                      <a:cubicBezTo>
                        <a:pt x="89" y="200"/>
                        <a:pt x="89" y="201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0" y="200"/>
                      </a:cubicBezTo>
                      <a:cubicBezTo>
                        <a:pt x="90" y="200"/>
                        <a:pt x="90" y="200"/>
                        <a:pt x="91" y="200"/>
                      </a:cubicBezTo>
                      <a:cubicBezTo>
                        <a:pt x="91" y="200"/>
                        <a:pt x="91" y="200"/>
                        <a:pt x="91" y="200"/>
                      </a:cubicBezTo>
                      <a:cubicBezTo>
                        <a:pt x="91" y="200"/>
                        <a:pt x="91" y="200"/>
                        <a:pt x="91" y="201"/>
                      </a:cubicBezTo>
                      <a:cubicBezTo>
                        <a:pt x="91" y="201"/>
                        <a:pt x="91" y="201"/>
                        <a:pt x="91" y="201"/>
                      </a:cubicBezTo>
                      <a:cubicBezTo>
                        <a:pt x="91" y="203"/>
                        <a:pt x="92" y="205"/>
                        <a:pt x="92" y="207"/>
                      </a:cubicBezTo>
                      <a:cubicBezTo>
                        <a:pt x="92" y="207"/>
                        <a:pt x="91" y="208"/>
                        <a:pt x="91" y="209"/>
                      </a:cubicBezTo>
                      <a:cubicBezTo>
                        <a:pt x="91" y="212"/>
                        <a:pt x="91" y="214"/>
                        <a:pt x="92" y="217"/>
                      </a:cubicBezTo>
                      <a:cubicBezTo>
                        <a:pt x="92" y="222"/>
                        <a:pt x="92" y="228"/>
                        <a:pt x="92" y="233"/>
                      </a:cubicBezTo>
                      <a:cubicBezTo>
                        <a:pt x="92" y="236"/>
                        <a:pt x="92" y="239"/>
                        <a:pt x="93" y="241"/>
                      </a:cubicBezTo>
                      <a:cubicBezTo>
                        <a:pt x="94" y="233"/>
                        <a:pt x="92" y="224"/>
                        <a:pt x="93" y="216"/>
                      </a:cubicBezTo>
                      <a:cubicBezTo>
                        <a:pt x="93" y="214"/>
                        <a:pt x="93" y="212"/>
                        <a:pt x="93" y="209"/>
                      </a:cubicBezTo>
                      <a:cubicBezTo>
                        <a:pt x="92" y="207"/>
                        <a:pt x="93" y="205"/>
                        <a:pt x="93" y="203"/>
                      </a:cubicBezTo>
                      <a:cubicBezTo>
                        <a:pt x="93" y="201"/>
                        <a:pt x="92" y="200"/>
                        <a:pt x="93" y="198"/>
                      </a:cubicBezTo>
                      <a:cubicBezTo>
                        <a:pt x="93" y="198"/>
                        <a:pt x="93" y="197"/>
                        <a:pt x="93" y="197"/>
                      </a:cubicBezTo>
                      <a:cubicBezTo>
                        <a:pt x="92" y="195"/>
                        <a:pt x="93" y="192"/>
                        <a:pt x="93" y="190"/>
                      </a:cubicBezTo>
                      <a:cubicBezTo>
                        <a:pt x="93" y="190"/>
                        <a:pt x="93" y="189"/>
                        <a:pt x="93" y="189"/>
                      </a:cubicBezTo>
                      <a:cubicBezTo>
                        <a:pt x="93" y="187"/>
                        <a:pt x="93" y="185"/>
                        <a:pt x="93" y="184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4" y="181"/>
                        <a:pt x="94" y="181"/>
                      </a:cubicBezTo>
                      <a:cubicBezTo>
                        <a:pt x="94" y="180"/>
                        <a:pt x="93" y="179"/>
                        <a:pt x="93" y="178"/>
                      </a:cubicBezTo>
                      <a:cubicBezTo>
                        <a:pt x="93" y="177"/>
                        <a:pt x="94" y="175"/>
                        <a:pt x="94" y="174"/>
                      </a:cubicBezTo>
                      <a:cubicBezTo>
                        <a:pt x="94" y="172"/>
                        <a:pt x="94" y="171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68"/>
                        <a:pt x="95" y="167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5" y="166"/>
                        <a:pt x="95" y="166"/>
                      </a:cubicBezTo>
                      <a:cubicBezTo>
                        <a:pt x="95" y="166"/>
                        <a:pt x="96" y="166"/>
                        <a:pt x="95" y="166"/>
                      </a:cubicBezTo>
                      <a:cubicBezTo>
                        <a:pt x="95" y="167"/>
                        <a:pt x="95" y="168"/>
                        <a:pt x="95" y="170"/>
                      </a:cubicBezTo>
                      <a:cubicBezTo>
                        <a:pt x="95" y="170"/>
                        <a:pt x="95" y="170"/>
                        <a:pt x="95" y="170"/>
                      </a:cubicBezTo>
                      <a:cubicBezTo>
                        <a:pt x="95" y="171"/>
                        <a:pt x="96" y="172"/>
                        <a:pt x="95" y="173"/>
                      </a:cubicBezTo>
                      <a:cubicBezTo>
                        <a:pt x="96" y="174"/>
                        <a:pt x="96" y="174"/>
                        <a:pt x="96" y="175"/>
                      </a:cubicBezTo>
                      <a:cubicBezTo>
                        <a:pt x="96" y="183"/>
                        <a:pt x="96" y="192"/>
                        <a:pt x="96" y="200"/>
                      </a:cubicBezTo>
                      <a:cubicBezTo>
                        <a:pt x="97" y="198"/>
                        <a:pt x="96" y="194"/>
                        <a:pt x="97" y="192"/>
                      </a:cubicBezTo>
                      <a:cubicBezTo>
                        <a:pt x="99" y="191"/>
                        <a:pt x="97" y="195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99" y="194"/>
                        <a:pt x="99" y="194"/>
                      </a:cubicBezTo>
                      <a:cubicBezTo>
                        <a:pt x="99" y="194"/>
                        <a:pt x="100" y="193"/>
                        <a:pt x="100" y="194"/>
                      </a:cubicBezTo>
                      <a:cubicBezTo>
                        <a:pt x="100" y="194"/>
                        <a:pt x="100" y="194"/>
                        <a:pt x="100" y="194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195"/>
                        <a:pt x="100" y="195"/>
                        <a:pt x="100" y="195"/>
                      </a:cubicBezTo>
                      <a:cubicBezTo>
                        <a:pt x="100" y="201"/>
                        <a:pt x="99" y="208"/>
                        <a:pt x="100" y="214"/>
                      </a:cubicBezTo>
                      <a:cubicBezTo>
                        <a:pt x="99" y="220"/>
                        <a:pt x="101" y="226"/>
                        <a:pt x="100" y="232"/>
                      </a:cubicBezTo>
                      <a:cubicBezTo>
                        <a:pt x="101" y="243"/>
                        <a:pt x="100" y="255"/>
                        <a:pt x="100" y="267"/>
                      </a:cubicBezTo>
                      <a:cubicBezTo>
                        <a:pt x="100" y="267"/>
                        <a:pt x="101" y="267"/>
                        <a:pt x="101" y="267"/>
                      </a:cubicBezTo>
                      <a:cubicBezTo>
                        <a:pt x="102" y="269"/>
                        <a:pt x="101" y="274"/>
                        <a:pt x="101" y="277"/>
                      </a:cubicBezTo>
                      <a:cubicBezTo>
                        <a:pt x="101" y="278"/>
                        <a:pt x="100" y="277"/>
                        <a:pt x="100" y="278"/>
                      </a:cubicBezTo>
                      <a:cubicBezTo>
                        <a:pt x="100" y="279"/>
                        <a:pt x="101" y="280"/>
                        <a:pt x="101" y="281"/>
                      </a:cubicBezTo>
                      <a:cubicBezTo>
                        <a:pt x="100" y="282"/>
                        <a:pt x="102" y="284"/>
                        <a:pt x="101" y="285"/>
                      </a:cubicBezTo>
                      <a:cubicBezTo>
                        <a:pt x="101" y="286"/>
                        <a:pt x="101" y="286"/>
                        <a:pt x="102" y="287"/>
                      </a:cubicBezTo>
                      <a:cubicBezTo>
                        <a:pt x="101" y="290"/>
                        <a:pt x="102" y="293"/>
                        <a:pt x="101" y="296"/>
                      </a:cubicBezTo>
                      <a:cubicBezTo>
                        <a:pt x="102" y="299"/>
                        <a:pt x="100" y="303"/>
                        <a:pt x="102" y="307"/>
                      </a:cubicBezTo>
                      <a:cubicBezTo>
                        <a:pt x="101" y="309"/>
                        <a:pt x="102" y="311"/>
                        <a:pt x="101" y="312"/>
                      </a:cubicBezTo>
                      <a:cubicBezTo>
                        <a:pt x="101" y="313"/>
                        <a:pt x="101" y="313"/>
                        <a:pt x="102" y="313"/>
                      </a:cubicBezTo>
                      <a:cubicBezTo>
                        <a:pt x="101" y="314"/>
                        <a:pt x="101" y="314"/>
                        <a:pt x="101" y="315"/>
                      </a:cubicBezTo>
                      <a:cubicBezTo>
                        <a:pt x="101" y="316"/>
                        <a:pt x="102" y="317"/>
                        <a:pt x="101" y="317"/>
                      </a:cubicBezTo>
                      <a:cubicBezTo>
                        <a:pt x="103" y="318"/>
                        <a:pt x="103" y="321"/>
                        <a:pt x="104" y="323"/>
                      </a:cubicBezTo>
                      <a:cubicBezTo>
                        <a:pt x="105" y="322"/>
                        <a:pt x="105" y="321"/>
                        <a:pt x="105" y="319"/>
                      </a:cubicBezTo>
                      <a:cubicBezTo>
                        <a:pt x="105" y="319"/>
                        <a:pt x="105" y="319"/>
                        <a:pt x="105" y="319"/>
                      </a:cubicBezTo>
                      <a:cubicBezTo>
                        <a:pt x="105" y="319"/>
                        <a:pt x="105" y="318"/>
                        <a:pt x="105" y="317"/>
                      </a:cubicBezTo>
                      <a:cubicBezTo>
                        <a:pt x="105" y="315"/>
                        <a:pt x="105" y="313"/>
                        <a:pt x="105" y="312"/>
                      </a:cubicBezTo>
                      <a:cubicBezTo>
                        <a:pt x="105" y="312"/>
                        <a:pt x="105" y="311"/>
                        <a:pt x="105" y="311"/>
                      </a:cubicBezTo>
                      <a:cubicBezTo>
                        <a:pt x="106" y="311"/>
                        <a:pt x="106" y="311"/>
                        <a:pt x="106" y="311"/>
                      </a:cubicBezTo>
                      <a:cubicBezTo>
                        <a:pt x="106" y="311"/>
                        <a:pt x="106" y="312"/>
                        <a:pt x="106" y="312"/>
                      </a:cubicBezTo>
                      <a:cubicBezTo>
                        <a:pt x="106" y="313"/>
                        <a:pt x="106" y="315"/>
                        <a:pt x="106" y="317"/>
                      </a:cubicBezTo>
                      <a:cubicBezTo>
                        <a:pt x="106" y="318"/>
                        <a:pt x="106" y="319"/>
                        <a:pt x="106" y="319"/>
                      </a:cubicBezTo>
                      <a:cubicBezTo>
                        <a:pt x="106" y="320"/>
                        <a:pt x="106" y="320"/>
                        <a:pt x="106" y="320"/>
                      </a:cubicBezTo>
                      <a:cubicBezTo>
                        <a:pt x="107" y="327"/>
                        <a:pt x="107" y="335"/>
                        <a:pt x="107" y="343"/>
                      </a:cubicBezTo>
                      <a:cubicBezTo>
                        <a:pt x="107" y="343"/>
                        <a:pt x="107" y="343"/>
                        <a:pt x="107" y="344"/>
                      </a:cubicBezTo>
                      <a:cubicBezTo>
                        <a:pt x="107" y="344"/>
                        <a:pt x="107" y="344"/>
                        <a:pt x="108" y="345"/>
                      </a:cubicBezTo>
                      <a:cubicBezTo>
                        <a:pt x="108" y="372"/>
                        <a:pt x="111" y="400"/>
                        <a:pt x="112" y="427"/>
                      </a:cubicBezTo>
                      <a:cubicBezTo>
                        <a:pt x="112" y="432"/>
                        <a:pt x="113" y="438"/>
                        <a:pt x="113" y="443"/>
                      </a:cubicBezTo>
                      <a:cubicBezTo>
                        <a:pt x="113" y="447"/>
                        <a:pt x="114" y="451"/>
                        <a:pt x="114" y="455"/>
                      </a:cubicBezTo>
                      <a:cubicBezTo>
                        <a:pt x="114" y="456"/>
                        <a:pt x="113" y="457"/>
                        <a:pt x="113" y="458"/>
                      </a:cubicBezTo>
                      <a:cubicBezTo>
                        <a:pt x="113" y="460"/>
                        <a:pt x="114" y="462"/>
                        <a:pt x="114" y="464"/>
                      </a:cubicBezTo>
                      <a:cubicBezTo>
                        <a:pt x="114" y="465"/>
                        <a:pt x="114" y="466"/>
                        <a:pt x="114" y="467"/>
                      </a:cubicBezTo>
                      <a:cubicBezTo>
                        <a:pt x="114" y="468"/>
                        <a:pt x="115" y="469"/>
                        <a:pt x="114" y="471"/>
                      </a:cubicBezTo>
                      <a:cubicBezTo>
                        <a:pt x="115" y="477"/>
                        <a:pt x="115" y="483"/>
                        <a:pt x="115" y="489"/>
                      </a:cubicBezTo>
                      <a:cubicBezTo>
                        <a:pt x="115" y="494"/>
                        <a:pt x="115" y="500"/>
                        <a:pt x="115" y="505"/>
                      </a:cubicBezTo>
                      <a:cubicBezTo>
                        <a:pt x="115" y="507"/>
                        <a:pt x="116" y="510"/>
                        <a:pt x="116" y="512"/>
                      </a:cubicBezTo>
                      <a:cubicBezTo>
                        <a:pt x="116" y="514"/>
                        <a:pt x="115" y="516"/>
                        <a:pt x="115" y="518"/>
                      </a:cubicBezTo>
                      <a:cubicBezTo>
                        <a:pt x="115" y="518"/>
                        <a:pt x="116" y="519"/>
                        <a:pt x="116" y="519"/>
                      </a:cubicBezTo>
                      <a:cubicBezTo>
                        <a:pt x="116" y="526"/>
                        <a:pt x="116" y="534"/>
                        <a:pt x="117" y="542"/>
                      </a:cubicBezTo>
                      <a:cubicBezTo>
                        <a:pt x="117" y="546"/>
                        <a:pt x="117" y="550"/>
                        <a:pt x="117" y="554"/>
                      </a:cubicBezTo>
                      <a:cubicBezTo>
                        <a:pt x="117" y="558"/>
                        <a:pt x="118" y="562"/>
                        <a:pt x="118" y="566"/>
                      </a:cubicBezTo>
                      <a:cubicBezTo>
                        <a:pt x="119" y="582"/>
                        <a:pt x="120" y="598"/>
                        <a:pt x="121" y="614"/>
                      </a:cubicBezTo>
                      <a:cubicBezTo>
                        <a:pt x="121" y="620"/>
                        <a:pt x="122" y="627"/>
                        <a:pt x="122" y="634"/>
                      </a:cubicBezTo>
                      <a:cubicBezTo>
                        <a:pt x="122" y="641"/>
                        <a:pt x="122" y="647"/>
                        <a:pt x="122" y="654"/>
                      </a:cubicBezTo>
                      <a:cubicBezTo>
                        <a:pt x="123" y="662"/>
                        <a:pt x="122" y="669"/>
                        <a:pt x="122" y="676"/>
                      </a:cubicBezTo>
                      <a:cubicBezTo>
                        <a:pt x="122" y="684"/>
                        <a:pt x="123" y="691"/>
                        <a:pt x="123" y="699"/>
                      </a:cubicBezTo>
                      <a:cubicBezTo>
                        <a:pt x="123" y="701"/>
                        <a:pt x="123" y="703"/>
                        <a:pt x="123" y="706"/>
                      </a:cubicBezTo>
                      <a:cubicBezTo>
                        <a:pt x="123" y="713"/>
                        <a:pt x="124" y="720"/>
                        <a:pt x="124" y="728"/>
                      </a:cubicBezTo>
                      <a:cubicBezTo>
                        <a:pt x="125" y="731"/>
                        <a:pt x="125" y="734"/>
                        <a:pt x="125" y="736"/>
                      </a:cubicBezTo>
                      <a:cubicBezTo>
                        <a:pt x="125" y="739"/>
                        <a:pt x="125" y="743"/>
                        <a:pt x="126" y="746"/>
                      </a:cubicBezTo>
                      <a:cubicBezTo>
                        <a:pt x="126" y="752"/>
                        <a:pt x="126" y="758"/>
                        <a:pt x="127" y="763"/>
                      </a:cubicBezTo>
                      <a:cubicBezTo>
                        <a:pt x="126" y="770"/>
                        <a:pt x="128" y="776"/>
                        <a:pt x="127" y="782"/>
                      </a:cubicBezTo>
                      <a:cubicBezTo>
                        <a:pt x="128" y="783"/>
                        <a:pt x="127" y="784"/>
                        <a:pt x="128" y="784"/>
                      </a:cubicBezTo>
                      <a:cubicBezTo>
                        <a:pt x="128" y="791"/>
                        <a:pt x="128" y="799"/>
                        <a:pt x="129" y="806"/>
                      </a:cubicBezTo>
                      <a:cubicBezTo>
                        <a:pt x="129" y="813"/>
                        <a:pt x="129" y="820"/>
                        <a:pt x="130" y="827"/>
                      </a:cubicBezTo>
                      <a:cubicBezTo>
                        <a:pt x="129" y="830"/>
                        <a:pt x="130" y="833"/>
                        <a:pt x="130" y="835"/>
                      </a:cubicBezTo>
                      <a:cubicBezTo>
                        <a:pt x="130" y="837"/>
                        <a:pt x="129" y="838"/>
                        <a:pt x="130" y="839"/>
                      </a:cubicBezTo>
                      <a:cubicBezTo>
                        <a:pt x="129" y="841"/>
                        <a:pt x="130" y="842"/>
                        <a:pt x="129" y="844"/>
                      </a:cubicBez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9" y="844"/>
                        <a:pt x="130" y="845"/>
                        <a:pt x="130" y="845"/>
                      </a:cubicBezTo>
                      <a:cubicBezTo>
                        <a:pt x="130" y="846"/>
                        <a:pt x="129" y="846"/>
                        <a:pt x="129" y="846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cubicBezTo>
                        <a:pt x="129" y="847"/>
                        <a:pt x="129" y="847"/>
                        <a:pt x="130" y="848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0" y="848"/>
                        <a:pt x="130" y="849"/>
                        <a:pt x="130" y="849"/>
                      </a:cubicBezTo>
                      <a:cubicBezTo>
                        <a:pt x="130" y="850"/>
                        <a:pt x="130" y="851"/>
                        <a:pt x="129" y="853"/>
                      </a:cubicBezTo>
                      <a:cubicBezTo>
                        <a:pt x="129" y="853"/>
                        <a:pt x="129" y="853"/>
                        <a:pt x="129" y="853"/>
                      </a:cubicBezTo>
                      <a:cubicBezTo>
                        <a:pt x="130" y="854"/>
                        <a:pt x="130" y="856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8"/>
                        <a:pt x="130" y="858"/>
                        <a:pt x="130" y="858"/>
                      </a:cubicBezTo>
                      <a:cubicBezTo>
                        <a:pt x="130" y="859"/>
                        <a:pt x="130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30" y="861"/>
                        <a:pt x="130" y="862"/>
                        <a:pt x="130" y="863"/>
                      </a:cubicBezTo>
                      <a:cubicBezTo>
                        <a:pt x="130" y="863"/>
                        <a:pt x="130" y="863"/>
                        <a:pt x="130" y="863"/>
                      </a:cubicBezTo>
                      <a:cubicBezTo>
                        <a:pt x="130" y="865"/>
                        <a:pt x="130" y="868"/>
                        <a:pt x="130" y="870"/>
                      </a:cubicBezTo>
                      <a:cubicBezTo>
                        <a:pt x="130" y="870"/>
                        <a:pt x="130" y="870"/>
                        <a:pt x="130" y="871"/>
                      </a:cubicBezTo>
                      <a:cubicBezTo>
                        <a:pt x="130" y="871"/>
                        <a:pt x="130" y="871"/>
                        <a:pt x="130" y="871"/>
                      </a:cubicBezTo>
                      <a:cubicBezTo>
                        <a:pt x="130" y="871"/>
                        <a:pt x="129" y="871"/>
                        <a:pt x="129" y="871"/>
                      </a:cubicBezTo>
                      <a:cubicBezTo>
                        <a:pt x="129" y="871"/>
                        <a:pt x="129" y="870"/>
                        <a:pt x="129" y="870"/>
                      </a:cubicBezTo>
                      <a:cubicBezTo>
                        <a:pt x="129" y="870"/>
                        <a:pt x="129" y="870"/>
                        <a:pt x="129" y="870"/>
                      </a:cubicBezTo>
                      <a:cubicBezTo>
                        <a:pt x="128" y="871"/>
                        <a:pt x="129" y="872"/>
                        <a:pt x="129" y="873"/>
                      </a:cubicBezTo>
                      <a:cubicBezTo>
                        <a:pt x="129" y="873"/>
                        <a:pt x="129" y="873"/>
                        <a:pt x="130" y="872"/>
                      </a:cubicBezTo>
                      <a:cubicBezTo>
                        <a:pt x="130" y="873"/>
                        <a:pt x="130" y="873"/>
                        <a:pt x="130" y="874"/>
                      </a:cubicBezTo>
                      <a:cubicBezTo>
                        <a:pt x="130" y="874"/>
                        <a:pt x="130" y="874"/>
                        <a:pt x="130" y="874"/>
                      </a:cubicBezTo>
                      <a:cubicBezTo>
                        <a:pt x="130" y="874"/>
                        <a:pt x="130" y="875"/>
                        <a:pt x="130" y="875"/>
                      </a:cubicBezTo>
                      <a:cubicBezTo>
                        <a:pt x="130" y="876"/>
                        <a:pt x="130" y="877"/>
                        <a:pt x="130" y="878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79"/>
                        <a:pt x="129" y="879"/>
                      </a:cubicBezTo>
                      <a:cubicBezTo>
                        <a:pt x="129" y="879"/>
                        <a:pt x="129" y="880"/>
                        <a:pt x="129" y="880"/>
                      </a:cubicBezTo>
                      <a:cubicBezTo>
                        <a:pt x="130" y="880"/>
                        <a:pt x="130" y="880"/>
                        <a:pt x="130" y="880"/>
                      </a:cubicBezTo>
                      <a:cubicBezTo>
                        <a:pt x="130" y="881"/>
                        <a:pt x="130" y="881"/>
                        <a:pt x="130" y="881"/>
                      </a:cubicBezTo>
                      <a:cubicBezTo>
                        <a:pt x="130" y="881"/>
                        <a:pt x="130" y="882"/>
                        <a:pt x="130" y="883"/>
                      </a:cubicBezTo>
                      <a:cubicBezTo>
                        <a:pt x="130" y="883"/>
                        <a:pt x="130" y="883"/>
                        <a:pt x="130" y="883"/>
                      </a:cubicBezTo>
                      <a:cubicBezTo>
                        <a:pt x="130" y="883"/>
                        <a:pt x="130" y="884"/>
                        <a:pt x="130" y="884"/>
                      </a:cubicBezTo>
                      <a:cubicBezTo>
                        <a:pt x="130" y="884"/>
                        <a:pt x="130" y="884"/>
                        <a:pt x="130" y="884"/>
                      </a:cubicBezTo>
                      <a:cubicBezTo>
                        <a:pt x="130" y="885"/>
                        <a:pt x="130" y="887"/>
                        <a:pt x="130" y="888"/>
                      </a:cubicBezTo>
                      <a:cubicBezTo>
                        <a:pt x="129" y="886"/>
                        <a:pt x="129" y="890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29" y="892"/>
                        <a:pt x="129" y="892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1"/>
                      </a:cubicBezTo>
                      <a:cubicBezTo>
                        <a:pt x="129" y="891"/>
                        <a:pt x="129" y="891"/>
                        <a:pt x="129" y="890"/>
                      </a:cubicBezTo>
                      <a:cubicBezTo>
                        <a:pt x="129" y="890"/>
                        <a:pt x="129" y="890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89"/>
                        <a:pt x="130" y="889"/>
                        <a:pt x="130" y="889"/>
                      </a:cubicBezTo>
                      <a:cubicBezTo>
                        <a:pt x="130" y="890"/>
                        <a:pt x="130" y="890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1"/>
                      </a:cubicBezTo>
                      <a:cubicBezTo>
                        <a:pt x="130" y="891"/>
                        <a:pt x="130" y="891"/>
                        <a:pt x="130" y="892"/>
                      </a:cubicBezTo>
                      <a:cubicBezTo>
                        <a:pt x="130" y="892"/>
                        <a:pt x="131" y="893"/>
                        <a:pt x="130" y="893"/>
                      </a:cubicBezTo>
                      <a:cubicBezTo>
                        <a:pt x="130" y="894"/>
                        <a:pt x="130" y="894"/>
                        <a:pt x="130" y="895"/>
                      </a:cubicBezTo>
                      <a:cubicBezTo>
                        <a:pt x="130" y="900"/>
                        <a:pt x="131" y="905"/>
                        <a:pt x="130" y="910"/>
                      </a:cubicBezTo>
                      <a:cubicBezTo>
                        <a:pt x="131" y="913"/>
                        <a:pt x="130" y="915"/>
                        <a:pt x="130" y="918"/>
                      </a:cubicBezTo>
                      <a:cubicBezTo>
                        <a:pt x="131" y="918"/>
                        <a:pt x="130" y="919"/>
                        <a:pt x="131" y="919"/>
                      </a:cubicBezTo>
                      <a:cubicBezTo>
                        <a:pt x="130" y="921"/>
                        <a:pt x="130" y="922"/>
                        <a:pt x="131" y="924"/>
                      </a:cubicBezTo>
                      <a:cubicBezTo>
                        <a:pt x="130" y="924"/>
                        <a:pt x="130" y="925"/>
                        <a:pt x="130" y="925"/>
                      </a:cubicBezTo>
                      <a:cubicBezTo>
                        <a:pt x="130" y="925"/>
                        <a:pt x="131" y="925"/>
                        <a:pt x="131" y="926"/>
                      </a:cubicBezTo>
                      <a:cubicBezTo>
                        <a:pt x="130" y="926"/>
                        <a:pt x="130" y="926"/>
                        <a:pt x="130" y="926"/>
                      </a:cubicBezTo>
                      <a:cubicBezTo>
                        <a:pt x="131" y="926"/>
                        <a:pt x="131" y="926"/>
                        <a:pt x="131" y="926"/>
                      </a:cubicBezTo>
                      <a:cubicBezTo>
                        <a:pt x="130" y="927"/>
                        <a:pt x="132" y="928"/>
                        <a:pt x="130" y="929"/>
                      </a:cubicBezTo>
                      <a:cubicBezTo>
                        <a:pt x="131" y="929"/>
                        <a:pt x="131" y="928"/>
                        <a:pt x="131" y="929"/>
                      </a:cubicBezTo>
                      <a:cubicBezTo>
                        <a:pt x="131" y="930"/>
                        <a:pt x="131" y="930"/>
                        <a:pt x="130" y="932"/>
                      </a:cubicBezTo>
                      <a:cubicBezTo>
                        <a:pt x="131" y="933"/>
                        <a:pt x="130" y="933"/>
                        <a:pt x="131" y="935"/>
                      </a:cubicBezTo>
                      <a:cubicBezTo>
                        <a:pt x="130" y="935"/>
                        <a:pt x="132" y="936"/>
                        <a:pt x="131" y="936"/>
                      </a:cubicBezTo>
                      <a:cubicBezTo>
                        <a:pt x="131" y="937"/>
                        <a:pt x="131" y="937"/>
                        <a:pt x="131" y="937"/>
                      </a:cubicBezTo>
                      <a:cubicBezTo>
                        <a:pt x="131" y="952"/>
                        <a:pt x="131" y="967"/>
                        <a:pt x="131" y="982"/>
                      </a:cubicBezTo>
                      <a:cubicBezTo>
                        <a:pt x="131" y="983"/>
                        <a:pt x="131" y="984"/>
                        <a:pt x="131" y="985"/>
                      </a:cubicBezTo>
                      <a:cubicBezTo>
                        <a:pt x="130" y="996"/>
                        <a:pt x="131" y="1007"/>
                        <a:pt x="130" y="1018"/>
                      </a:cubicBezTo>
                      <a:cubicBezTo>
                        <a:pt x="131" y="1024"/>
                        <a:pt x="131" y="1030"/>
                        <a:pt x="130" y="1036"/>
                      </a:cubicBezTo>
                      <a:cubicBezTo>
                        <a:pt x="131" y="1053"/>
                        <a:pt x="131" y="1070"/>
                        <a:pt x="130" y="1087"/>
                      </a:cubicBezTo>
                      <a:cubicBezTo>
                        <a:pt x="129" y="1092"/>
                        <a:pt x="129" y="1096"/>
                        <a:pt x="129" y="1101"/>
                      </a:cubicBezTo>
                      <a:cubicBezTo>
                        <a:pt x="129" y="1103"/>
                        <a:pt x="129" y="1105"/>
                        <a:pt x="128" y="1108"/>
                      </a:cubicBezTo>
                      <a:cubicBezTo>
                        <a:pt x="128" y="1113"/>
                        <a:pt x="127" y="1120"/>
                        <a:pt x="127" y="1126"/>
                      </a:cubicBezTo>
                      <a:cubicBezTo>
                        <a:pt x="127" y="1126"/>
                        <a:pt x="128" y="1127"/>
                        <a:pt x="128" y="1127"/>
                      </a:cubicBezTo>
                      <a:cubicBezTo>
                        <a:pt x="127" y="1128"/>
                        <a:pt x="128" y="1130"/>
                        <a:pt x="127" y="1131"/>
                      </a:cubicBezTo>
                      <a:cubicBezTo>
                        <a:pt x="126" y="1134"/>
                        <a:pt x="128" y="1137"/>
                        <a:pt x="126" y="1140"/>
                      </a:cubicBezTo>
                      <a:cubicBezTo>
                        <a:pt x="127" y="1141"/>
                        <a:pt x="126" y="1141"/>
                        <a:pt x="127" y="1142"/>
                      </a:cubicBezTo>
                      <a:cubicBezTo>
                        <a:pt x="126" y="1144"/>
                        <a:pt x="127" y="1149"/>
                        <a:pt x="127" y="1153"/>
                      </a:cubicBezTo>
                      <a:cubicBezTo>
                        <a:pt x="127" y="1154"/>
                        <a:pt x="127" y="1155"/>
                        <a:pt x="125" y="1155"/>
                      </a:cubicBezTo>
                      <a:cubicBezTo>
                        <a:pt x="125" y="1159"/>
                        <a:pt x="125" y="1162"/>
                        <a:pt x="126" y="1166"/>
                      </a:cubicBezTo>
                      <a:cubicBezTo>
                        <a:pt x="125" y="1167"/>
                        <a:pt x="125" y="1166"/>
                        <a:pt x="125" y="1166"/>
                      </a:cubicBezTo>
                      <a:cubicBezTo>
                        <a:pt x="125" y="1167"/>
                        <a:pt x="125" y="1168"/>
                        <a:pt x="125" y="1169"/>
                      </a:cubicBezTo>
                      <a:cubicBezTo>
                        <a:pt x="125" y="1170"/>
                        <a:pt x="125" y="1170"/>
                        <a:pt x="125" y="1171"/>
                      </a:cubicBezTo>
                      <a:cubicBezTo>
                        <a:pt x="125" y="1171"/>
                        <a:pt x="125" y="1171"/>
                        <a:pt x="125" y="1171"/>
                      </a:cubicBezTo>
                      <a:cubicBezTo>
                        <a:pt x="124" y="1171"/>
                        <a:pt x="124" y="1171"/>
                        <a:pt x="124" y="1171"/>
                      </a:cubicBezTo>
                      <a:cubicBezTo>
                        <a:pt x="124" y="1170"/>
                        <a:pt x="124" y="1170"/>
                        <a:pt x="124" y="1169"/>
                      </a:cubicBezTo>
                      <a:cubicBezTo>
                        <a:pt x="124" y="1168"/>
                        <a:pt x="124" y="1167"/>
                        <a:pt x="124" y="1166"/>
                      </a:cubicBezTo>
                      <a:cubicBezTo>
                        <a:pt x="124" y="1166"/>
                        <a:pt x="124" y="1166"/>
                        <a:pt x="124" y="1166"/>
                      </a:cubicBezTo>
                      <a:cubicBezTo>
                        <a:pt x="124" y="1165"/>
                        <a:pt x="123" y="1164"/>
                        <a:pt x="122" y="1163"/>
                      </a:cubicBezTo>
                      <a:cubicBezTo>
                        <a:pt x="121" y="1164"/>
                        <a:pt x="122" y="1165"/>
                        <a:pt x="122" y="1166"/>
                      </a:cubicBezTo>
                      <a:cubicBezTo>
                        <a:pt x="120" y="1167"/>
                        <a:pt x="121" y="1169"/>
                        <a:pt x="120" y="1170"/>
                      </a:cubicBezTo>
                      <a:cubicBezTo>
                        <a:pt x="119" y="1170"/>
                        <a:pt x="118" y="1170"/>
                        <a:pt x="118" y="1171"/>
                      </a:cubicBezTo>
                      <a:cubicBezTo>
                        <a:pt x="115" y="1170"/>
                        <a:pt x="114" y="1169"/>
                        <a:pt x="114" y="1166"/>
                      </a:cubicBezTo>
                      <a:cubicBezTo>
                        <a:pt x="114" y="1162"/>
                        <a:pt x="115" y="1157"/>
                        <a:pt x="114" y="1154"/>
                      </a:cubicBezTo>
                      <a:cubicBezTo>
                        <a:pt x="114" y="1153"/>
                        <a:pt x="114" y="1153"/>
                        <a:pt x="114" y="1153"/>
                      </a:cubicBezTo>
                      <a:cubicBezTo>
                        <a:pt x="114" y="1152"/>
                        <a:pt x="114" y="1152"/>
                        <a:pt x="114" y="1151"/>
                      </a:cubicBezTo>
                      <a:cubicBezTo>
                        <a:pt x="114" y="1151"/>
                        <a:pt x="114" y="1151"/>
                        <a:pt x="114" y="1150"/>
                      </a:cubicBezTo>
                      <a:cubicBezTo>
                        <a:pt x="114" y="1150"/>
                        <a:pt x="114" y="1149"/>
                        <a:pt x="114" y="1148"/>
                      </a:cubicBezTo>
                      <a:cubicBezTo>
                        <a:pt x="114" y="1147"/>
                        <a:pt x="114" y="1146"/>
                        <a:pt x="114" y="1145"/>
                      </a:cubicBezTo>
                      <a:cubicBezTo>
                        <a:pt x="114" y="1145"/>
                        <a:pt x="114" y="1145"/>
                        <a:pt x="114" y="1144"/>
                      </a:cubicBezTo>
                      <a:cubicBezTo>
                        <a:pt x="114" y="1143"/>
                        <a:pt x="114" y="1143"/>
                        <a:pt x="114" y="1143"/>
                      </a:cubicBezTo>
                      <a:cubicBezTo>
                        <a:pt x="114" y="1141"/>
                        <a:pt x="114" y="1139"/>
                        <a:pt x="114" y="1138"/>
                      </a:cubicBezTo>
                      <a:cubicBezTo>
                        <a:pt x="114" y="1138"/>
                        <a:pt x="114" y="1138"/>
                        <a:pt x="113" y="1138"/>
                      </a:cubicBezTo>
                      <a:cubicBezTo>
                        <a:pt x="113" y="1145"/>
                        <a:pt x="112" y="1152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60"/>
                        <a:pt x="112" y="1160"/>
                        <a:pt x="112" y="1160"/>
                      </a:cubicBezTo>
                      <a:cubicBezTo>
                        <a:pt x="112" y="1152"/>
                        <a:pt x="112" y="1145"/>
                        <a:pt x="113" y="1138"/>
                      </a:cubicBezTo>
                      <a:cubicBezTo>
                        <a:pt x="113" y="1138"/>
                        <a:pt x="113" y="1138"/>
                        <a:pt x="113" y="1138"/>
                      </a:cubicBezTo>
                      <a:cubicBezTo>
                        <a:pt x="113" y="1137"/>
                        <a:pt x="112" y="1137"/>
                        <a:pt x="113" y="1136"/>
                      </a:cubicBezTo>
                      <a:cubicBezTo>
                        <a:pt x="113" y="1136"/>
                        <a:pt x="113" y="1136"/>
                        <a:pt x="113" y="1136"/>
                      </a:cubicBezTo>
                      <a:cubicBezTo>
                        <a:pt x="113" y="1135"/>
                        <a:pt x="113" y="1134"/>
                        <a:pt x="113" y="1133"/>
                      </a:cubicBezTo>
                      <a:cubicBezTo>
                        <a:pt x="113" y="1132"/>
                        <a:pt x="113" y="1131"/>
                        <a:pt x="113" y="1130"/>
                      </a:cubicBezTo>
                      <a:cubicBezTo>
                        <a:pt x="113" y="1130"/>
                        <a:pt x="113" y="1130"/>
                        <a:pt x="113" y="1130"/>
                      </a:cubicBezTo>
                      <a:cubicBezTo>
                        <a:pt x="113" y="1130"/>
                        <a:pt x="113" y="1129"/>
                        <a:pt x="113" y="1128"/>
                      </a:cubicBezTo>
                      <a:cubicBezTo>
                        <a:pt x="113" y="1128"/>
                        <a:pt x="113" y="1128"/>
                        <a:pt x="113" y="1128"/>
                      </a:cubicBezTo>
                      <a:cubicBezTo>
                        <a:pt x="114" y="1125"/>
                        <a:pt x="114" y="1125"/>
                        <a:pt x="114" y="1125"/>
                      </a:cubicBezTo>
                      <a:cubicBezTo>
                        <a:pt x="114" y="1118"/>
                        <a:pt x="115" y="1111"/>
                        <a:pt x="115" y="1104"/>
                      </a:cubicBezTo>
                      <a:cubicBezTo>
                        <a:pt x="115" y="1104"/>
                        <a:pt x="115" y="1104"/>
                        <a:pt x="115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04"/>
                        <a:pt x="116" y="1104"/>
                        <a:pt x="116" y="1104"/>
                      </a:cubicBezTo>
                      <a:cubicBezTo>
                        <a:pt x="116" y="1111"/>
                        <a:pt x="115" y="1118"/>
                        <a:pt x="114" y="1125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4" y="1128"/>
                        <a:pt x="114" y="1128"/>
                        <a:pt x="114" y="1128"/>
                      </a:cubicBezTo>
                      <a:cubicBezTo>
                        <a:pt x="115" y="1129"/>
                        <a:pt x="114" y="1127"/>
                        <a:pt x="115" y="1127"/>
                      </a:cubicBezTo>
                      <a:cubicBezTo>
                        <a:pt x="116" y="1119"/>
                        <a:pt x="116" y="1112"/>
                        <a:pt x="117" y="1103"/>
                      </a:cubicBezTo>
                      <a:cubicBezTo>
                        <a:pt x="118" y="1100"/>
                        <a:pt x="117" y="1098"/>
                        <a:pt x="118" y="1095"/>
                      </a:cubicBezTo>
                      <a:cubicBezTo>
                        <a:pt x="118" y="1093"/>
                        <a:pt x="118" y="1091"/>
                        <a:pt x="118" y="1089"/>
                      </a:cubicBezTo>
                      <a:cubicBezTo>
                        <a:pt x="118" y="1089"/>
                        <a:pt x="119" y="1089"/>
                        <a:pt x="119" y="1088"/>
                      </a:cubicBezTo>
                      <a:cubicBezTo>
                        <a:pt x="119" y="1088"/>
                        <a:pt x="118" y="1087"/>
                        <a:pt x="118" y="1086"/>
                      </a:cubicBezTo>
                      <a:cubicBezTo>
                        <a:pt x="118" y="1086"/>
                        <a:pt x="119" y="1084"/>
                        <a:pt x="118" y="1083"/>
                      </a:cubicBezTo>
                      <a:cubicBezTo>
                        <a:pt x="119" y="1081"/>
                        <a:pt x="119" y="1079"/>
                        <a:pt x="119" y="1077"/>
                      </a:cubicBezTo>
                      <a:cubicBezTo>
                        <a:pt x="119" y="1077"/>
                        <a:pt x="119" y="1077"/>
                        <a:pt x="120" y="1076"/>
                      </a:cubicBezTo>
                      <a:cubicBezTo>
                        <a:pt x="118" y="1073"/>
                        <a:pt x="121" y="1069"/>
                        <a:pt x="119" y="1065"/>
                      </a:cubicBezTo>
                      <a:cubicBezTo>
                        <a:pt x="120" y="1062"/>
                        <a:pt x="120" y="1059"/>
                        <a:pt x="119" y="1055"/>
                      </a:cubicBezTo>
                      <a:cubicBezTo>
                        <a:pt x="121" y="1044"/>
                        <a:pt x="119" y="1033"/>
                        <a:pt x="120" y="1021"/>
                      </a:cubicBezTo>
                      <a:cubicBezTo>
                        <a:pt x="120" y="1021"/>
                        <a:pt x="120" y="1021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0"/>
                        <a:pt x="120" y="1020"/>
                        <a:pt x="120" y="1020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1"/>
                        <a:pt x="120" y="1021"/>
                      </a:cubicBezTo>
                      <a:cubicBezTo>
                        <a:pt x="120" y="1021"/>
                        <a:pt x="120" y="1022"/>
                        <a:pt x="121" y="1022"/>
                      </a:cubicBezTo>
                      <a:cubicBezTo>
                        <a:pt x="121" y="1021"/>
                        <a:pt x="121" y="1021"/>
                        <a:pt x="120" y="1020"/>
                      </a:cubicBezTo>
                      <a:cubicBezTo>
                        <a:pt x="121" y="1020"/>
                        <a:pt x="121" y="1017"/>
                        <a:pt x="121" y="1016"/>
                      </a:cubicBezTo>
                      <a:cubicBezTo>
                        <a:pt x="121" y="1016"/>
                        <a:pt x="121" y="1016"/>
                        <a:pt x="121" y="1016"/>
                      </a:cubicBezTo>
                      <a:cubicBezTo>
                        <a:pt x="121" y="1016"/>
                        <a:pt x="121" y="1017"/>
                        <a:pt x="121" y="1017"/>
                      </a:cubicBezTo>
                      <a:cubicBezTo>
                        <a:pt x="121" y="1018"/>
                        <a:pt x="121" y="1018"/>
                        <a:pt x="120" y="1018"/>
                      </a:cubicBezTo>
                      <a:cubicBezTo>
                        <a:pt x="121" y="1019"/>
                        <a:pt x="120" y="1019"/>
                        <a:pt x="120" y="1019"/>
                      </a:cubicBezTo>
                      <a:cubicBezTo>
                        <a:pt x="120" y="1019"/>
                        <a:pt x="120" y="1018"/>
                        <a:pt x="120" y="1018"/>
                      </a:cubicBezTo>
                      <a:cubicBezTo>
                        <a:pt x="120" y="1018"/>
                        <a:pt x="120" y="1018"/>
                        <a:pt x="120" y="1017"/>
                      </a:cubicBezTo>
                      <a:cubicBezTo>
                        <a:pt x="120" y="1017"/>
                        <a:pt x="120" y="1016"/>
                        <a:pt x="120" y="1016"/>
                      </a:cubicBezTo>
                      <a:cubicBezTo>
                        <a:pt x="120" y="1016"/>
                        <a:pt x="120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1" y="1015"/>
                        <a:pt x="121" y="1015"/>
                        <a:pt x="121" y="1015"/>
                      </a:cubicBezTo>
                      <a:cubicBezTo>
                        <a:pt x="122" y="1013"/>
                        <a:pt x="121" y="1013"/>
                        <a:pt x="120" y="1012"/>
                      </a:cubicBezTo>
                      <a:cubicBezTo>
                        <a:pt x="120" y="1012"/>
                        <a:pt x="121" y="1011"/>
                        <a:pt x="120" y="1011"/>
                      </a:cubicBezTo>
                      <a:cubicBezTo>
                        <a:pt x="121" y="1011"/>
                        <a:pt x="121" y="1011"/>
                        <a:pt x="121" y="1012"/>
                      </a:cubicBezTo>
                      <a:cubicBezTo>
                        <a:pt x="122" y="1008"/>
                        <a:pt x="121" y="1005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0" y="1002"/>
                        <a:pt x="120" y="1002"/>
                        <a:pt x="120" y="1001"/>
                      </a:cubicBezTo>
                      <a:cubicBezTo>
                        <a:pt x="120" y="1001"/>
                        <a:pt x="120" y="1001"/>
                        <a:pt x="121" y="1001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1000"/>
                        <a:pt x="121" y="1000"/>
                      </a:cubicBezTo>
                      <a:cubicBezTo>
                        <a:pt x="121" y="1000"/>
                        <a:pt x="121" y="999"/>
                        <a:pt x="121" y="999"/>
                      </a:cubicBezTo>
                      <a:cubicBezTo>
                        <a:pt x="121" y="992"/>
                        <a:pt x="122" y="985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0" y="980"/>
                        <a:pt x="120" y="981"/>
                        <a:pt x="120" y="983"/>
                      </a:cubicBezTo>
                      <a:cubicBezTo>
                        <a:pt x="120" y="984"/>
                        <a:pt x="120" y="984"/>
                        <a:pt x="120" y="985"/>
                      </a:cubicBezTo>
                      <a:cubicBezTo>
                        <a:pt x="120" y="986"/>
                        <a:pt x="119" y="987"/>
                        <a:pt x="119" y="988"/>
                      </a:cubicBezTo>
                      <a:cubicBezTo>
                        <a:pt x="119" y="993"/>
                        <a:pt x="119" y="999"/>
                        <a:pt x="119" y="1005"/>
                      </a:cubicBezTo>
                      <a:cubicBezTo>
                        <a:pt x="119" y="1006"/>
                        <a:pt x="118" y="1006"/>
                        <a:pt x="118" y="1007"/>
                      </a:cubicBezTo>
                      <a:cubicBezTo>
                        <a:pt x="119" y="1007"/>
                        <a:pt x="119" y="1007"/>
                        <a:pt x="119" y="1008"/>
                      </a:cubicBezTo>
                      <a:cubicBezTo>
                        <a:pt x="118" y="1009"/>
                        <a:pt x="119" y="1010"/>
                        <a:pt x="118" y="1011"/>
                      </a:cubicBezTo>
                      <a:cubicBezTo>
                        <a:pt x="119" y="1012"/>
                        <a:pt x="119" y="1012"/>
                        <a:pt x="119" y="1013"/>
                      </a:cubicBezTo>
                      <a:cubicBezTo>
                        <a:pt x="118" y="1016"/>
                        <a:pt x="119" y="1018"/>
                        <a:pt x="118" y="1021"/>
                      </a:cubicBezTo>
                      <a:cubicBezTo>
                        <a:pt x="119" y="1024"/>
                        <a:pt x="118" y="1027"/>
                        <a:pt x="118" y="1030"/>
                      </a:cubicBezTo>
                      <a:cubicBezTo>
                        <a:pt x="117" y="1031"/>
                        <a:pt x="118" y="1031"/>
                        <a:pt x="118" y="1032"/>
                      </a:cubicBezTo>
                      <a:cubicBezTo>
                        <a:pt x="118" y="1032"/>
                        <a:pt x="117" y="1032"/>
                        <a:pt x="117" y="1033"/>
                      </a:cubicBezTo>
                      <a:cubicBezTo>
                        <a:pt x="117" y="1035"/>
                        <a:pt x="116" y="1039"/>
                        <a:pt x="117" y="1041"/>
                      </a:cubicBezTo>
                      <a:cubicBezTo>
                        <a:pt x="118" y="1040"/>
                        <a:pt x="118" y="1038"/>
                        <a:pt x="117" y="1037"/>
                      </a:cubicBezTo>
                      <a:cubicBezTo>
                        <a:pt x="117" y="1036"/>
                        <a:pt x="117" y="1035"/>
                        <a:pt x="117" y="1034"/>
                      </a:cubicBezTo>
                      <a:cubicBezTo>
                        <a:pt x="117" y="1034"/>
                        <a:pt x="117" y="1034"/>
                        <a:pt x="117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4"/>
                        <a:pt x="118" y="1034"/>
                        <a:pt x="118" y="1034"/>
                      </a:cubicBezTo>
                      <a:cubicBezTo>
                        <a:pt x="118" y="1035"/>
                        <a:pt x="118" y="1036"/>
                        <a:pt x="118" y="1037"/>
                      </a:cubicBezTo>
                      <a:cubicBezTo>
                        <a:pt x="118" y="1038"/>
                        <a:pt x="118" y="1040"/>
                        <a:pt x="118" y="1041"/>
                      </a:cubicBezTo>
                      <a:cubicBezTo>
                        <a:pt x="118" y="1042"/>
                        <a:pt x="119" y="1042"/>
                        <a:pt x="118" y="1043"/>
                      </a:cubicBezTo>
                      <a:cubicBezTo>
                        <a:pt x="118" y="1043"/>
                        <a:pt x="118" y="1044"/>
                        <a:pt x="118" y="1045"/>
                      </a:cubicBezTo>
                      <a:cubicBezTo>
                        <a:pt x="118" y="1045"/>
                        <a:pt x="118" y="1046"/>
                        <a:pt x="118" y="1047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18" y="1047"/>
                        <a:pt x="117" y="1047"/>
                        <a:pt x="117" y="1047"/>
                      </a:cubicBezTo>
                      <a:cubicBezTo>
                        <a:pt x="118" y="1046"/>
                        <a:pt x="117" y="1046"/>
                        <a:pt x="117" y="1045"/>
                      </a:cubicBezTo>
                      <a:cubicBezTo>
                        <a:pt x="117" y="1044"/>
                        <a:pt x="117" y="1043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7" y="1042"/>
                        <a:pt x="117" y="1042"/>
                        <a:pt x="117" y="1042"/>
                      </a:cubicBezTo>
                      <a:cubicBezTo>
                        <a:pt x="116" y="1043"/>
                        <a:pt x="117" y="1044"/>
                        <a:pt x="117" y="1045"/>
                      </a:cubicBezTo>
                      <a:cubicBezTo>
                        <a:pt x="116" y="1045"/>
                        <a:pt x="116" y="1046"/>
                        <a:pt x="116" y="1046"/>
                      </a:cubicBezTo>
                      <a:cubicBezTo>
                        <a:pt x="115" y="1049"/>
                        <a:pt x="115" y="1051"/>
                        <a:pt x="114" y="1053"/>
                      </a:cubicBezTo>
                      <a:cubicBezTo>
                        <a:pt x="115" y="1055"/>
                        <a:pt x="115" y="1058"/>
                        <a:pt x="114" y="1060"/>
                      </a:cubicBezTo>
                      <a:cubicBezTo>
                        <a:pt x="114" y="1061"/>
                        <a:pt x="115" y="1061"/>
                        <a:pt x="115" y="1062"/>
                      </a:cubicBezTo>
                      <a:cubicBezTo>
                        <a:pt x="114" y="1064"/>
                        <a:pt x="115" y="1066"/>
                        <a:pt x="114" y="1068"/>
                      </a:cubicBezTo>
                      <a:cubicBezTo>
                        <a:pt x="115" y="1071"/>
                        <a:pt x="114" y="1073"/>
                        <a:pt x="114" y="1075"/>
                      </a:cubicBezTo>
                      <a:cubicBezTo>
                        <a:pt x="114" y="1081"/>
                        <a:pt x="114" y="1087"/>
                        <a:pt x="114" y="1092"/>
                      </a:cubicBezTo>
                      <a:cubicBezTo>
                        <a:pt x="113" y="1095"/>
                        <a:pt x="114" y="1097"/>
                        <a:pt x="113" y="1099"/>
                      </a:cubicBezTo>
                      <a:cubicBezTo>
                        <a:pt x="113" y="1099"/>
                        <a:pt x="113" y="1100"/>
                        <a:pt x="113" y="1101"/>
                      </a:cubicBezTo>
                      <a:cubicBezTo>
                        <a:pt x="113" y="1103"/>
                        <a:pt x="113" y="1106"/>
                        <a:pt x="113" y="1108"/>
                      </a:cubicBezTo>
                      <a:cubicBezTo>
                        <a:pt x="113" y="1109"/>
                        <a:pt x="112" y="1110"/>
                        <a:pt x="112" y="1111"/>
                      </a:cubicBezTo>
                      <a:cubicBezTo>
                        <a:pt x="112" y="1113"/>
                        <a:pt x="112" y="1115"/>
                        <a:pt x="112" y="1117"/>
                      </a:cubicBezTo>
                      <a:cubicBezTo>
                        <a:pt x="112" y="1118"/>
                        <a:pt x="111" y="1120"/>
                        <a:pt x="111" y="1121"/>
                      </a:cubicBezTo>
                      <a:cubicBezTo>
                        <a:pt x="111" y="1122"/>
                        <a:pt x="111" y="1123"/>
                        <a:pt x="111" y="1124"/>
                      </a:cubicBezTo>
                      <a:cubicBezTo>
                        <a:pt x="111" y="1124"/>
                        <a:pt x="111" y="1125"/>
                        <a:pt x="111" y="1126"/>
                      </a:cubicBezTo>
                      <a:cubicBezTo>
                        <a:pt x="110" y="1132"/>
                        <a:pt x="110" y="1138"/>
                        <a:pt x="109" y="1143"/>
                      </a:cubicBezTo>
                      <a:cubicBezTo>
                        <a:pt x="109" y="1144"/>
                        <a:pt x="109" y="1145"/>
                        <a:pt x="109" y="1145"/>
                      </a:cubicBezTo>
                      <a:cubicBezTo>
                        <a:pt x="109" y="1145"/>
                        <a:pt x="110" y="1146"/>
                        <a:pt x="110" y="1145"/>
                      </a:cubicBezTo>
                      <a:cubicBezTo>
                        <a:pt x="110" y="1149"/>
                        <a:pt x="109" y="1153"/>
                        <a:pt x="109" y="1156"/>
                      </a:cubicBezTo>
                      <a:cubicBezTo>
                        <a:pt x="107" y="1157"/>
                        <a:pt x="107" y="1159"/>
                        <a:pt x="107" y="1159"/>
                      </a:cubicBezTo>
                      <a:cubicBezTo>
                        <a:pt x="106" y="1157"/>
                        <a:pt x="105" y="1157"/>
                        <a:pt x="105" y="1155"/>
                      </a:cubicBezTo>
                      <a:cubicBezTo>
                        <a:pt x="104" y="1157"/>
                        <a:pt x="103" y="1160"/>
                        <a:pt x="101" y="1163"/>
                      </a:cubicBezTo>
                      <a:cubicBezTo>
                        <a:pt x="99" y="1162"/>
                        <a:pt x="100" y="1161"/>
                        <a:pt x="99" y="1160"/>
                      </a:cubicBezTo>
                      <a:cubicBezTo>
                        <a:pt x="98" y="1159"/>
                        <a:pt x="98" y="1159"/>
                        <a:pt x="97" y="1158"/>
                      </a:cubicBezTo>
                      <a:cubicBezTo>
                        <a:pt x="97" y="1157"/>
                        <a:pt x="97" y="1157"/>
                        <a:pt x="97" y="1156"/>
                      </a:cubicBezTo>
                      <a:cubicBezTo>
                        <a:pt x="97" y="1154"/>
                        <a:pt x="97" y="1152"/>
                        <a:pt x="97" y="1149"/>
                      </a:cubicBezTo>
                      <a:cubicBezTo>
                        <a:pt x="97" y="1148"/>
                        <a:pt x="96" y="1146"/>
                        <a:pt x="96" y="1145"/>
                      </a:cubicBezTo>
                      <a:cubicBezTo>
                        <a:pt x="96" y="1139"/>
                        <a:pt x="97" y="1132"/>
                        <a:pt x="97" y="1126"/>
                      </a:cubicBezTo>
                      <a:cubicBezTo>
                        <a:pt x="98" y="1123"/>
                        <a:pt x="98" y="1119"/>
                        <a:pt x="98" y="1116"/>
                      </a:cubicBezTo>
                      <a:cubicBezTo>
                        <a:pt x="97" y="1115"/>
                        <a:pt x="97" y="1115"/>
                        <a:pt x="96" y="1114"/>
                      </a:cubicBezTo>
                      <a:cubicBezTo>
                        <a:pt x="97" y="1113"/>
                        <a:pt x="97" y="1113"/>
                        <a:pt x="97" y="1113"/>
                      </a:cubicBezTo>
                      <a:cubicBezTo>
                        <a:pt x="95" y="1109"/>
                        <a:pt x="98" y="1104"/>
                        <a:pt x="97" y="1099"/>
                      </a:cubicBezTo>
                      <a:cubicBezTo>
                        <a:pt x="94" y="1102"/>
                        <a:pt x="94" y="1106"/>
                        <a:pt x="93" y="1110"/>
                      </a:cubicBezTo>
                      <a:cubicBezTo>
                        <a:pt x="93" y="1114"/>
                        <a:pt x="92" y="1117"/>
                        <a:pt x="92" y="1121"/>
                      </a:cubicBezTo>
                      <a:cubicBezTo>
                        <a:pt x="91" y="1124"/>
                        <a:pt x="90" y="1126"/>
                        <a:pt x="90" y="1129"/>
                      </a:cubicBezTo>
                      <a:cubicBezTo>
                        <a:pt x="88" y="1130"/>
                        <a:pt x="88" y="1132"/>
                        <a:pt x="87" y="1133"/>
                      </a:cubicBezTo>
                      <a:cubicBezTo>
                        <a:pt x="86" y="1134"/>
                        <a:pt x="85" y="1137"/>
                        <a:pt x="83" y="1136"/>
                      </a:cubicBezTo>
                      <a:cubicBezTo>
                        <a:pt x="82" y="1138"/>
                        <a:pt x="80" y="1139"/>
                        <a:pt x="81" y="1141"/>
                      </a:cubicBezTo>
                      <a:cubicBezTo>
                        <a:pt x="80" y="1141"/>
                        <a:pt x="81" y="1140"/>
                        <a:pt x="80" y="1140"/>
                      </a:cubicBezTo>
                      <a:cubicBezTo>
                        <a:pt x="79" y="1141"/>
                        <a:pt x="77" y="1143"/>
                        <a:pt x="76" y="1143"/>
                      </a:cubicBezTo>
                      <a:cubicBezTo>
                        <a:pt x="75" y="1143"/>
                        <a:pt x="76" y="1147"/>
                        <a:pt x="75" y="1146"/>
                      </a:cubicBezTo>
                      <a:cubicBezTo>
                        <a:pt x="75" y="1147"/>
                        <a:pt x="76" y="1149"/>
                        <a:pt x="74" y="1150"/>
                      </a:cubicBezTo>
                      <a:cubicBezTo>
                        <a:pt x="75" y="1150"/>
                        <a:pt x="75" y="1150"/>
                        <a:pt x="75" y="1149"/>
                      </a:cubicBezTo>
                      <a:cubicBezTo>
                        <a:pt x="76" y="1150"/>
                        <a:pt x="75" y="1154"/>
                        <a:pt x="77" y="1153"/>
                      </a:cubicBezTo>
                      <a:cubicBezTo>
                        <a:pt x="75" y="1154"/>
                        <a:pt x="76" y="1154"/>
                        <a:pt x="77" y="1156"/>
                      </a:cubicBezTo>
                      <a:cubicBezTo>
                        <a:pt x="77" y="1156"/>
                        <a:pt x="76" y="1156"/>
                        <a:pt x="76" y="1156"/>
                      </a:cubicBezTo>
                      <a:cubicBezTo>
                        <a:pt x="76" y="1157"/>
                        <a:pt x="77" y="1158"/>
                        <a:pt x="77" y="1159"/>
                      </a:cubicBezTo>
                      <a:cubicBezTo>
                        <a:pt x="77" y="1161"/>
                        <a:pt x="76" y="1162"/>
                        <a:pt x="76" y="1164"/>
                      </a:cubicBezTo>
                      <a:cubicBezTo>
                        <a:pt x="75" y="1164"/>
                        <a:pt x="76" y="1165"/>
                        <a:pt x="75" y="1166"/>
                      </a:cubicBezTo>
                      <a:cubicBezTo>
                        <a:pt x="73" y="1164"/>
                        <a:pt x="73" y="1163"/>
                        <a:pt x="73" y="1162"/>
                      </a:cubicBezTo>
                      <a:cubicBezTo>
                        <a:pt x="72" y="1163"/>
                        <a:pt x="72" y="1163"/>
                        <a:pt x="72" y="1164"/>
                      </a:cubicBezTo>
                      <a:cubicBezTo>
                        <a:pt x="71" y="1165"/>
                        <a:pt x="71" y="1166"/>
                        <a:pt x="70" y="1166"/>
                      </a:cubicBezTo>
                      <a:cubicBezTo>
                        <a:pt x="69" y="1164"/>
                        <a:pt x="68" y="1162"/>
                        <a:pt x="69" y="1160"/>
                      </a:cubicBezTo>
                      <a:cubicBezTo>
                        <a:pt x="68" y="1155"/>
                        <a:pt x="69" y="1150"/>
                        <a:pt x="69" y="1146"/>
                      </a:cubicBezTo>
                      <a:cubicBezTo>
                        <a:pt x="64" y="1146"/>
                        <a:pt x="66" y="1152"/>
                        <a:pt x="65" y="1155"/>
                      </a:cubicBezTo>
                      <a:cubicBezTo>
                        <a:pt x="67" y="1158"/>
                        <a:pt x="66" y="1162"/>
                        <a:pt x="66" y="1166"/>
                      </a:cubicBezTo>
                      <a:cubicBezTo>
                        <a:pt x="66" y="1167"/>
                        <a:pt x="67" y="1168"/>
                        <a:pt x="66" y="1169"/>
                      </a:cubicBezTo>
                      <a:cubicBezTo>
                        <a:pt x="65" y="1168"/>
                        <a:pt x="66" y="1168"/>
                        <a:pt x="65" y="1168"/>
                      </a:cubicBezTo>
                      <a:cubicBezTo>
                        <a:pt x="64" y="1170"/>
                        <a:pt x="67" y="1173"/>
                        <a:pt x="63" y="1176"/>
                      </a:cubicBezTo>
                      <a:cubicBezTo>
                        <a:pt x="61" y="1174"/>
                        <a:pt x="61" y="1171"/>
                        <a:pt x="61" y="1168"/>
                      </a:cubicBezTo>
                      <a:cubicBezTo>
                        <a:pt x="60" y="1169"/>
                        <a:pt x="61" y="1169"/>
                        <a:pt x="60" y="1170"/>
                      </a:cubicBezTo>
                      <a:cubicBezTo>
                        <a:pt x="58" y="1162"/>
                        <a:pt x="60" y="1155"/>
                        <a:pt x="59" y="1148"/>
                      </a:cubicBezTo>
                      <a:cubicBezTo>
                        <a:pt x="57" y="1147"/>
                        <a:pt x="56" y="1148"/>
                        <a:pt x="54" y="1148"/>
                      </a:cubicBezTo>
                      <a:cubicBezTo>
                        <a:pt x="52" y="1147"/>
                        <a:pt x="50" y="1147"/>
                        <a:pt x="48" y="1147"/>
                      </a:cubicBezTo>
                      <a:cubicBezTo>
                        <a:pt x="48" y="1146"/>
                        <a:pt x="48" y="1147"/>
                        <a:pt x="47" y="1147"/>
                      </a:cubicBezTo>
                      <a:cubicBezTo>
                        <a:pt x="47" y="1146"/>
                        <a:pt x="46" y="1146"/>
                        <a:pt x="46" y="1146"/>
                      </a:cubicBezTo>
                      <a:cubicBezTo>
                        <a:pt x="45" y="1147"/>
                        <a:pt x="45" y="1148"/>
                        <a:pt x="46" y="1149"/>
                      </a:cubicBezTo>
                      <a:cubicBezTo>
                        <a:pt x="45" y="1156"/>
                        <a:pt x="45" y="1162"/>
                        <a:pt x="45" y="1168"/>
                      </a:cubicBezTo>
                      <a:cubicBezTo>
                        <a:pt x="46" y="1169"/>
                        <a:pt x="46" y="1170"/>
                        <a:pt x="45" y="1170"/>
                      </a:cubicBezTo>
                      <a:cubicBezTo>
                        <a:pt x="46" y="1171"/>
                        <a:pt x="46" y="1172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3"/>
                        <a:pt x="46" y="1173"/>
                        <a:pt x="46" y="1173"/>
                      </a:cubicBezTo>
                      <a:cubicBezTo>
                        <a:pt x="46" y="1174"/>
                        <a:pt x="46" y="1174"/>
                        <a:pt x="46" y="1175"/>
                      </a:cubicBezTo>
                      <a:cubicBezTo>
                        <a:pt x="46" y="1175"/>
                        <a:pt x="46" y="1175"/>
                        <a:pt x="46" y="1175"/>
                      </a:cubicBezTo>
                      <a:cubicBezTo>
                        <a:pt x="45" y="1175"/>
                        <a:pt x="45" y="1175"/>
                        <a:pt x="45" y="1175"/>
                      </a:cubicBezTo>
                      <a:cubicBezTo>
                        <a:pt x="45" y="1174"/>
                        <a:pt x="45" y="1174"/>
                        <a:pt x="45" y="1173"/>
                      </a:cubicBezTo>
                      <a:cubicBezTo>
                        <a:pt x="45" y="1173"/>
                        <a:pt x="45" y="1173"/>
                        <a:pt x="45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2" y="1175"/>
                        <a:pt x="45" y="1178"/>
                        <a:pt x="42" y="1181"/>
                      </a:cubicBezTo>
                      <a:cubicBezTo>
                        <a:pt x="42" y="1180"/>
                        <a:pt x="42" y="1179"/>
                        <a:pt x="40" y="1179"/>
                      </a:cubicBezTo>
                      <a:cubicBezTo>
                        <a:pt x="39" y="1179"/>
                        <a:pt x="40" y="1179"/>
                        <a:pt x="39" y="1180"/>
                      </a:cubicBezTo>
                      <a:cubicBezTo>
                        <a:pt x="38" y="1178"/>
                        <a:pt x="37" y="1178"/>
                        <a:pt x="36" y="1176"/>
                      </a:cubicBezTo>
                      <a:cubicBezTo>
                        <a:pt x="36" y="1177"/>
                        <a:pt x="36" y="1179"/>
                        <a:pt x="36" y="1180"/>
                      </a:cubicBezTo>
                      <a:cubicBezTo>
                        <a:pt x="33" y="1181"/>
                        <a:pt x="34" y="1176"/>
                        <a:pt x="32" y="1175"/>
                      </a:cubicBezTo>
                      <a:cubicBezTo>
                        <a:pt x="33" y="1174"/>
                        <a:pt x="31" y="1174"/>
                        <a:pt x="33" y="1173"/>
                      </a:cubicBezTo>
                      <a:cubicBezTo>
                        <a:pt x="32" y="1172"/>
                        <a:pt x="32" y="1172"/>
                        <a:pt x="31" y="1171"/>
                      </a:cubicBezTo>
                      <a:cubicBezTo>
                        <a:pt x="30" y="1168"/>
                        <a:pt x="30" y="1165"/>
                        <a:pt x="30" y="1162"/>
                      </a:cubicBezTo>
                      <a:cubicBezTo>
                        <a:pt x="30" y="1159"/>
                        <a:pt x="30" y="1157"/>
                        <a:pt x="30" y="1155"/>
                      </a:cubicBezTo>
                      <a:cubicBezTo>
                        <a:pt x="30" y="1154"/>
                        <a:pt x="30" y="1152"/>
                        <a:pt x="30" y="1151"/>
                      </a:cubicBezTo>
                      <a:cubicBezTo>
                        <a:pt x="30" y="1151"/>
                        <a:pt x="31" y="1150"/>
                        <a:pt x="31" y="1149"/>
                      </a:cubicBezTo>
                      <a:cubicBezTo>
                        <a:pt x="30" y="1145"/>
                        <a:pt x="30" y="1141"/>
                        <a:pt x="31" y="1137"/>
                      </a:cubicBezTo>
                      <a:cubicBezTo>
                        <a:pt x="28" y="1133"/>
                        <a:pt x="25" y="1128"/>
                        <a:pt x="24" y="1124"/>
                      </a:cubicBezTo>
                      <a:cubicBezTo>
                        <a:pt x="23" y="1123"/>
                        <a:pt x="22" y="1124"/>
                        <a:pt x="21" y="1123"/>
                      </a:cubicBezTo>
                      <a:cubicBezTo>
                        <a:pt x="22" y="1122"/>
                        <a:pt x="22" y="1122"/>
                        <a:pt x="23" y="1121"/>
                      </a:cubicBezTo>
                      <a:cubicBezTo>
                        <a:pt x="23" y="1119"/>
                        <a:pt x="23" y="1117"/>
                        <a:pt x="22" y="1115"/>
                      </a:cubicBezTo>
                      <a:cubicBezTo>
                        <a:pt x="22" y="1113"/>
                        <a:pt x="20" y="1114"/>
                        <a:pt x="20" y="1113"/>
                      </a:cubicBezTo>
                      <a:cubicBezTo>
                        <a:pt x="20" y="1112"/>
                        <a:pt x="21" y="1112"/>
                        <a:pt x="22" y="1111"/>
                      </a:cubicBezTo>
                      <a:cubicBezTo>
                        <a:pt x="22" y="1109"/>
                        <a:pt x="23" y="1106"/>
                        <a:pt x="23" y="1103"/>
                      </a:cubicBezTo>
                      <a:cubicBezTo>
                        <a:pt x="23" y="1100"/>
                        <a:pt x="23" y="1096"/>
                        <a:pt x="23" y="1092"/>
                      </a:cubicBezTo>
                      <a:cubicBezTo>
                        <a:pt x="23" y="1090"/>
                        <a:pt x="22" y="1089"/>
                        <a:pt x="21" y="1087"/>
                      </a:cubicBezTo>
                      <a:cubicBezTo>
                        <a:pt x="20" y="1083"/>
                        <a:pt x="18" y="1081"/>
                        <a:pt x="18" y="1077"/>
                      </a:cubicBezTo>
                      <a:cubicBezTo>
                        <a:pt x="18" y="1077"/>
                        <a:pt x="18" y="1076"/>
                        <a:pt x="18" y="1076"/>
                      </a:cubicBezTo>
                      <a:cubicBezTo>
                        <a:pt x="18" y="1074"/>
                        <a:pt x="17" y="1073"/>
                        <a:pt x="19" y="1072"/>
                      </a:cubicBezTo>
                      <a:cubicBezTo>
                        <a:pt x="17" y="1068"/>
                        <a:pt x="18" y="1065"/>
                        <a:pt x="17" y="1061"/>
                      </a:cubicBezTo>
                      <a:cubicBezTo>
                        <a:pt x="17" y="1061"/>
                        <a:pt x="17" y="1060"/>
                        <a:pt x="18" y="1060"/>
                      </a:cubicBezTo>
                      <a:cubicBezTo>
                        <a:pt x="17" y="1058"/>
                        <a:pt x="18" y="1056"/>
                        <a:pt x="17" y="1054"/>
                      </a:cubicBezTo>
                      <a:cubicBezTo>
                        <a:pt x="17" y="1053"/>
                        <a:pt x="17" y="1053"/>
                        <a:pt x="17" y="1052"/>
                      </a:cubicBezTo>
                      <a:cubicBezTo>
                        <a:pt x="17" y="1051"/>
                        <a:pt x="17" y="1050"/>
                        <a:pt x="17" y="1049"/>
                      </a:cubicBezTo>
                      <a:cubicBezTo>
                        <a:pt x="17" y="1049"/>
                        <a:pt x="17" y="1049"/>
                        <a:pt x="17" y="1049"/>
                      </a:cubicBezTo>
                      <a:cubicBezTo>
                        <a:pt x="17" y="1048"/>
                        <a:pt x="17" y="1048"/>
                        <a:pt x="17" y="1048"/>
                      </a:cubicBezTo>
                      <a:cubicBezTo>
                        <a:pt x="17" y="1046"/>
                        <a:pt x="17" y="1045"/>
                        <a:pt x="17" y="1043"/>
                      </a:cubicBezTo>
                      <a:cubicBezTo>
                        <a:pt x="17" y="1041"/>
                        <a:pt x="17" y="1040"/>
                        <a:pt x="18" y="1039"/>
                      </a:cubicBezTo>
                      <a:cubicBezTo>
                        <a:pt x="17" y="1037"/>
                        <a:pt x="17" y="1034"/>
                        <a:pt x="17" y="1032"/>
                      </a:cubicBezTo>
                      <a:cubicBezTo>
                        <a:pt x="18" y="1030"/>
                        <a:pt x="18" y="1027"/>
                        <a:pt x="17" y="1025"/>
                      </a:cubicBezTo>
                      <a:cubicBezTo>
                        <a:pt x="17" y="1023"/>
                        <a:pt x="17" y="1021"/>
                        <a:pt x="17" y="1019"/>
                      </a:cubicBezTo>
                      <a:cubicBezTo>
                        <a:pt x="17" y="1018"/>
                        <a:pt x="17" y="1018"/>
                        <a:pt x="18" y="1017"/>
                      </a:cubicBezTo>
                      <a:cubicBezTo>
                        <a:pt x="16" y="1014"/>
                        <a:pt x="18" y="1010"/>
                        <a:pt x="17" y="1007"/>
                      </a:cubicBezTo>
                      <a:cubicBezTo>
                        <a:pt x="17" y="1006"/>
                        <a:pt x="17" y="1006"/>
                        <a:pt x="18" y="1005"/>
                      </a:cubicBezTo>
                      <a:cubicBezTo>
                        <a:pt x="17" y="1005"/>
                        <a:pt x="17" y="1004"/>
                        <a:pt x="17" y="1004"/>
                      </a:cubicBezTo>
                      <a:cubicBezTo>
                        <a:pt x="18" y="1002"/>
                        <a:pt x="17" y="1000"/>
                        <a:pt x="18" y="998"/>
                      </a:cubicBezTo>
                      <a:cubicBezTo>
                        <a:pt x="17" y="996"/>
                        <a:pt x="17" y="994"/>
                        <a:pt x="17" y="992"/>
                      </a:cubicBezTo>
                      <a:cubicBezTo>
                        <a:pt x="17" y="991"/>
                        <a:pt x="17" y="990"/>
                        <a:pt x="17" y="989"/>
                      </a:cubicBezTo>
                      <a:cubicBezTo>
                        <a:pt x="17" y="989"/>
                        <a:pt x="18" y="988"/>
                        <a:pt x="18" y="988"/>
                      </a:cubicBezTo>
                      <a:cubicBezTo>
                        <a:pt x="18" y="988"/>
                        <a:pt x="17" y="987"/>
                        <a:pt x="17" y="987"/>
                      </a:cubicBezTo>
                      <a:cubicBezTo>
                        <a:pt x="17" y="987"/>
                        <a:pt x="18" y="986"/>
                        <a:pt x="17" y="986"/>
                      </a:cubicBezTo>
                      <a:cubicBezTo>
                        <a:pt x="17" y="986"/>
                        <a:pt x="17" y="985"/>
                        <a:pt x="17" y="985"/>
                      </a:cubicBezTo>
                      <a:cubicBezTo>
                        <a:pt x="17" y="982"/>
                        <a:pt x="18" y="980"/>
                        <a:pt x="18" y="977"/>
                      </a:cubicBezTo>
                      <a:cubicBezTo>
                        <a:pt x="17" y="974"/>
                        <a:pt x="17" y="972"/>
                        <a:pt x="18" y="969"/>
                      </a:cubicBezTo>
                      <a:cubicBezTo>
                        <a:pt x="17" y="968"/>
                        <a:pt x="18" y="968"/>
                        <a:pt x="17" y="967"/>
                      </a:cubicBezTo>
                      <a:cubicBezTo>
                        <a:pt x="19" y="963"/>
                        <a:pt x="17" y="959"/>
                        <a:pt x="18" y="956"/>
                      </a:cubicBezTo>
                      <a:cubicBezTo>
                        <a:pt x="17" y="954"/>
                        <a:pt x="17" y="952"/>
                        <a:pt x="18" y="950"/>
                      </a:cubicBezTo>
                      <a:cubicBezTo>
                        <a:pt x="18" y="949"/>
                        <a:pt x="18" y="947"/>
                        <a:pt x="17" y="946"/>
                      </a:cubicBezTo>
                      <a:cubicBezTo>
                        <a:pt x="19" y="943"/>
                        <a:pt x="17" y="939"/>
                        <a:pt x="18" y="936"/>
                      </a:cubicBezTo>
                      <a:cubicBezTo>
                        <a:pt x="18" y="933"/>
                        <a:pt x="17" y="931"/>
                        <a:pt x="18" y="929"/>
                      </a:cubicBezTo>
                      <a:cubicBezTo>
                        <a:pt x="18" y="924"/>
                        <a:pt x="18" y="919"/>
                        <a:pt x="18" y="914"/>
                      </a:cubicBezTo>
                      <a:cubicBezTo>
                        <a:pt x="18" y="914"/>
                        <a:pt x="18" y="913"/>
                        <a:pt x="18" y="913"/>
                      </a:cubicBezTo>
                      <a:cubicBezTo>
                        <a:pt x="18" y="909"/>
                        <a:pt x="17" y="906"/>
                        <a:pt x="19" y="902"/>
                      </a:cubicBezTo>
                      <a:cubicBezTo>
                        <a:pt x="17" y="900"/>
                        <a:pt x="19" y="899"/>
                        <a:pt x="18" y="897"/>
                      </a:cubicBezTo>
                      <a:cubicBezTo>
                        <a:pt x="18" y="897"/>
                        <a:pt x="18" y="896"/>
                        <a:pt x="18" y="896"/>
                      </a:cubicBezTo>
                      <a:cubicBezTo>
                        <a:pt x="17" y="895"/>
                        <a:pt x="18" y="893"/>
                        <a:pt x="18" y="892"/>
                      </a:cubicBezTo>
                      <a:cubicBezTo>
                        <a:pt x="18" y="890"/>
                        <a:pt x="18" y="889"/>
                        <a:pt x="18" y="888"/>
                      </a:cubicBezTo>
                      <a:cubicBezTo>
                        <a:pt x="19" y="884"/>
                        <a:pt x="18" y="881"/>
                        <a:pt x="18" y="878"/>
                      </a:cubicBezTo>
                      <a:cubicBezTo>
                        <a:pt x="18" y="876"/>
                        <a:pt x="18" y="875"/>
                        <a:pt x="18" y="873"/>
                      </a:cubicBezTo>
                      <a:cubicBezTo>
                        <a:pt x="18" y="871"/>
                        <a:pt x="17" y="868"/>
                        <a:pt x="18" y="865"/>
                      </a:cubicBezTo>
                      <a:cubicBezTo>
                        <a:pt x="18" y="863"/>
                        <a:pt x="18" y="862"/>
                        <a:pt x="18" y="860"/>
                      </a:cubicBezTo>
                      <a:cubicBezTo>
                        <a:pt x="18" y="859"/>
                        <a:pt x="17" y="858"/>
                        <a:pt x="17" y="857"/>
                      </a:cubicBezTo>
                      <a:cubicBezTo>
                        <a:pt x="17" y="856"/>
                        <a:pt x="18" y="855"/>
                        <a:pt x="18" y="854"/>
                      </a:cubicBezTo>
                      <a:cubicBezTo>
                        <a:pt x="18" y="853"/>
                        <a:pt x="18" y="853"/>
                        <a:pt x="17" y="852"/>
                      </a:cubicBezTo>
                      <a:cubicBezTo>
                        <a:pt x="17" y="851"/>
                        <a:pt x="18" y="850"/>
                        <a:pt x="18" y="849"/>
                      </a:cubicBezTo>
                      <a:cubicBezTo>
                        <a:pt x="18" y="841"/>
                        <a:pt x="17" y="832"/>
                        <a:pt x="17" y="824"/>
                      </a:cubicBezTo>
                      <a:cubicBezTo>
                        <a:pt x="17" y="821"/>
                        <a:pt x="17" y="817"/>
                        <a:pt x="17" y="814"/>
                      </a:cubicBezTo>
                      <a:cubicBezTo>
                        <a:pt x="17" y="811"/>
                        <a:pt x="16" y="808"/>
                        <a:pt x="17" y="805"/>
                      </a:cubicBezTo>
                      <a:cubicBezTo>
                        <a:pt x="16" y="800"/>
                        <a:pt x="16" y="796"/>
                        <a:pt x="16" y="791"/>
                      </a:cubicBezTo>
                      <a:cubicBezTo>
                        <a:pt x="16" y="790"/>
                        <a:pt x="16" y="788"/>
                        <a:pt x="16" y="787"/>
                      </a:cubicBezTo>
                      <a:cubicBezTo>
                        <a:pt x="15" y="786"/>
                        <a:pt x="15" y="784"/>
                        <a:pt x="15" y="782"/>
                      </a:cubicBezTo>
                      <a:cubicBezTo>
                        <a:pt x="15" y="781"/>
                        <a:pt x="15" y="780"/>
                        <a:pt x="15" y="779"/>
                      </a:cubicBezTo>
                      <a:cubicBezTo>
                        <a:pt x="15" y="776"/>
                        <a:pt x="14" y="772"/>
                        <a:pt x="15" y="768"/>
                      </a:cubicBezTo>
                      <a:cubicBezTo>
                        <a:pt x="14" y="768"/>
                        <a:pt x="14" y="767"/>
                        <a:pt x="14" y="767"/>
                      </a:cubicBezTo>
                      <a:cubicBezTo>
                        <a:pt x="14" y="752"/>
                        <a:pt x="12" y="737"/>
                        <a:pt x="11" y="721"/>
                      </a:cubicBezTo>
                      <a:cubicBezTo>
                        <a:pt x="11" y="719"/>
                        <a:pt x="11" y="716"/>
                        <a:pt x="10" y="714"/>
                      </a:cubicBezTo>
                      <a:cubicBezTo>
                        <a:pt x="10" y="705"/>
                        <a:pt x="10" y="696"/>
                        <a:pt x="10" y="688"/>
                      </a:cubicBezTo>
                      <a:cubicBezTo>
                        <a:pt x="10" y="685"/>
                        <a:pt x="9" y="681"/>
                        <a:pt x="9" y="678"/>
                      </a:cubicBezTo>
                      <a:cubicBezTo>
                        <a:pt x="10" y="664"/>
                        <a:pt x="9" y="649"/>
                        <a:pt x="8" y="634"/>
                      </a:cubicBezTo>
                      <a:cubicBezTo>
                        <a:pt x="8" y="632"/>
                        <a:pt x="8" y="631"/>
                        <a:pt x="8" y="629"/>
                      </a:cubicBezTo>
                      <a:cubicBezTo>
                        <a:pt x="7" y="618"/>
                        <a:pt x="7" y="605"/>
                        <a:pt x="6" y="594"/>
                      </a:cubicBezTo>
                      <a:cubicBezTo>
                        <a:pt x="6" y="593"/>
                        <a:pt x="6" y="593"/>
                        <a:pt x="7" y="593"/>
                      </a:cubicBezTo>
                      <a:cubicBezTo>
                        <a:pt x="7" y="589"/>
                        <a:pt x="6" y="584"/>
                        <a:pt x="8" y="580"/>
                      </a:cubicBezTo>
                      <a:cubicBezTo>
                        <a:pt x="7" y="566"/>
                        <a:pt x="7" y="552"/>
                        <a:pt x="6" y="539"/>
                      </a:cubicBezTo>
                      <a:cubicBezTo>
                        <a:pt x="9" y="535"/>
                        <a:pt x="6" y="532"/>
                        <a:pt x="8" y="529"/>
                      </a:cubicBezTo>
                      <a:cubicBezTo>
                        <a:pt x="7" y="525"/>
                        <a:pt x="9" y="522"/>
                        <a:pt x="7" y="518"/>
                      </a:cubicBezTo>
                      <a:cubicBezTo>
                        <a:pt x="7" y="517"/>
                        <a:pt x="7" y="516"/>
                        <a:pt x="7" y="515"/>
                      </a:cubicBezTo>
                      <a:cubicBezTo>
                        <a:pt x="7" y="514"/>
                        <a:pt x="7" y="514"/>
                        <a:pt x="7" y="513"/>
                      </a:cubicBezTo>
                      <a:cubicBezTo>
                        <a:pt x="7" y="511"/>
                        <a:pt x="7" y="508"/>
                        <a:pt x="7" y="506"/>
                      </a:cubicBezTo>
                      <a:cubicBezTo>
                        <a:pt x="7" y="504"/>
                        <a:pt x="6" y="501"/>
                        <a:pt x="7" y="499"/>
                      </a:cubicBezTo>
                      <a:cubicBezTo>
                        <a:pt x="6" y="496"/>
                        <a:pt x="7" y="493"/>
                        <a:pt x="7" y="490"/>
                      </a:cubicBezTo>
                      <a:cubicBezTo>
                        <a:pt x="7" y="489"/>
                        <a:pt x="6" y="489"/>
                        <a:pt x="6" y="488"/>
                      </a:cubicBezTo>
                      <a:cubicBezTo>
                        <a:pt x="6" y="486"/>
                        <a:pt x="6" y="482"/>
                        <a:pt x="6" y="479"/>
                      </a:cubicBezTo>
                      <a:cubicBezTo>
                        <a:pt x="6" y="477"/>
                        <a:pt x="6" y="476"/>
                        <a:pt x="7" y="474"/>
                      </a:cubicBezTo>
                      <a:cubicBezTo>
                        <a:pt x="5" y="473"/>
                        <a:pt x="6" y="472"/>
                        <a:pt x="5" y="472"/>
                      </a:cubicBezTo>
                      <a:cubicBezTo>
                        <a:pt x="6" y="471"/>
                        <a:pt x="5" y="470"/>
                        <a:pt x="5" y="469"/>
                      </a:cubicBezTo>
                      <a:cubicBezTo>
                        <a:pt x="5" y="468"/>
                        <a:pt x="6" y="467"/>
                        <a:pt x="6" y="466"/>
                      </a:cubicBezTo>
                      <a:cubicBezTo>
                        <a:pt x="6" y="465"/>
                        <a:pt x="5" y="465"/>
                        <a:pt x="5" y="464"/>
                      </a:cubicBezTo>
                      <a:cubicBezTo>
                        <a:pt x="5" y="463"/>
                        <a:pt x="6" y="462"/>
                        <a:pt x="6" y="461"/>
                      </a:cubicBezTo>
                      <a:cubicBezTo>
                        <a:pt x="6" y="459"/>
                        <a:pt x="5" y="457"/>
                        <a:pt x="5" y="454"/>
                      </a:cubicBezTo>
                      <a:cubicBezTo>
                        <a:pt x="5" y="454"/>
                        <a:pt x="5" y="453"/>
                        <a:pt x="5" y="453"/>
                      </a:cubicBezTo>
                      <a:cubicBezTo>
                        <a:pt x="5" y="450"/>
                        <a:pt x="4" y="446"/>
                        <a:pt x="5" y="444"/>
                      </a:cubicBezTo>
                      <a:cubicBezTo>
                        <a:pt x="5" y="438"/>
                        <a:pt x="4" y="433"/>
                        <a:pt x="4" y="427"/>
                      </a:cubicBezTo>
                      <a:cubicBezTo>
                        <a:pt x="4" y="425"/>
                        <a:pt x="5" y="423"/>
                        <a:pt x="4" y="421"/>
                      </a:cubicBezTo>
                      <a:cubicBezTo>
                        <a:pt x="4" y="418"/>
                        <a:pt x="4" y="416"/>
                        <a:pt x="4" y="413"/>
                      </a:cubicBezTo>
                      <a:cubicBezTo>
                        <a:pt x="4" y="412"/>
                        <a:pt x="3" y="411"/>
                        <a:pt x="3" y="410"/>
                      </a:cubicBezTo>
                      <a:cubicBezTo>
                        <a:pt x="3" y="408"/>
                        <a:pt x="4" y="405"/>
                        <a:pt x="3" y="402"/>
                      </a:cubicBezTo>
                      <a:cubicBezTo>
                        <a:pt x="3" y="401"/>
                        <a:pt x="3" y="401"/>
                        <a:pt x="3" y="400"/>
                      </a:cubicBezTo>
                      <a:cubicBezTo>
                        <a:pt x="3" y="398"/>
                        <a:pt x="3" y="396"/>
                        <a:pt x="3" y="394"/>
                      </a:cubicBezTo>
                      <a:cubicBezTo>
                        <a:pt x="2" y="390"/>
                        <a:pt x="3" y="387"/>
                        <a:pt x="2" y="384"/>
                      </a:cubicBezTo>
                      <a:cubicBezTo>
                        <a:pt x="2" y="384"/>
                        <a:pt x="2" y="383"/>
                        <a:pt x="3" y="383"/>
                      </a:cubicBezTo>
                      <a:cubicBezTo>
                        <a:pt x="2" y="380"/>
                        <a:pt x="3" y="378"/>
                        <a:pt x="2" y="375"/>
                      </a:cubicBezTo>
                      <a:cubicBezTo>
                        <a:pt x="3" y="372"/>
                        <a:pt x="1" y="368"/>
                        <a:pt x="2" y="364"/>
                      </a:cubicBezTo>
                      <a:cubicBezTo>
                        <a:pt x="2" y="364"/>
                        <a:pt x="2" y="363"/>
                        <a:pt x="1" y="362"/>
                      </a:cubicBezTo>
                      <a:cubicBezTo>
                        <a:pt x="2" y="355"/>
                        <a:pt x="1" y="348"/>
                        <a:pt x="2" y="341"/>
                      </a:cubicBezTo>
                      <a:cubicBezTo>
                        <a:pt x="1" y="340"/>
                        <a:pt x="2" y="340"/>
                        <a:pt x="1" y="339"/>
                      </a:cubicBezTo>
                      <a:cubicBezTo>
                        <a:pt x="1" y="334"/>
                        <a:pt x="2" y="329"/>
                        <a:pt x="1" y="323"/>
                      </a:cubicBezTo>
                      <a:cubicBezTo>
                        <a:pt x="2" y="319"/>
                        <a:pt x="0" y="315"/>
                        <a:pt x="1" y="311"/>
                      </a:cubicBezTo>
                      <a:cubicBezTo>
                        <a:pt x="0" y="303"/>
                        <a:pt x="2" y="295"/>
                        <a:pt x="0" y="287"/>
                      </a:cubicBezTo>
                      <a:cubicBezTo>
                        <a:pt x="1" y="286"/>
                        <a:pt x="1" y="284"/>
                        <a:pt x="1" y="282"/>
                      </a:cubicBezTo>
                      <a:cubicBezTo>
                        <a:pt x="1" y="278"/>
                        <a:pt x="1" y="272"/>
                        <a:pt x="1" y="267"/>
                      </a:cubicBezTo>
                      <a:cubicBezTo>
                        <a:pt x="1" y="265"/>
                        <a:pt x="1" y="263"/>
                        <a:pt x="1" y="261"/>
                      </a:cubicBezTo>
                      <a:cubicBezTo>
                        <a:pt x="1" y="260"/>
                        <a:pt x="1" y="259"/>
                        <a:pt x="1" y="258"/>
                      </a:cubicBezTo>
                      <a:cubicBezTo>
                        <a:pt x="3" y="256"/>
                        <a:pt x="4" y="255"/>
                        <a:pt x="5" y="253"/>
                      </a:cubicBezTo>
                      <a:cubicBezTo>
                        <a:pt x="5" y="251"/>
                        <a:pt x="4" y="249"/>
                        <a:pt x="4" y="246"/>
                      </a:cubicBezTo>
                      <a:cubicBezTo>
                        <a:pt x="4" y="243"/>
                        <a:pt x="6" y="240"/>
                        <a:pt x="5" y="237"/>
                      </a:cubicBezTo>
                      <a:cubicBezTo>
                        <a:pt x="6" y="235"/>
                        <a:pt x="4" y="232"/>
                        <a:pt x="6" y="230"/>
                      </a:cubicBezTo>
                      <a:cubicBezTo>
                        <a:pt x="5" y="221"/>
                        <a:pt x="6" y="213"/>
                        <a:pt x="6" y="204"/>
                      </a:cubicBezTo>
                      <a:cubicBezTo>
                        <a:pt x="6" y="201"/>
                        <a:pt x="6" y="198"/>
                        <a:pt x="6" y="195"/>
                      </a:cubicBezTo>
                      <a:cubicBezTo>
                        <a:pt x="6" y="194"/>
                        <a:pt x="6" y="193"/>
                        <a:pt x="6" y="192"/>
                      </a:cubicBezTo>
                      <a:cubicBezTo>
                        <a:pt x="6" y="191"/>
                        <a:pt x="7" y="189"/>
                        <a:pt x="7" y="188"/>
                      </a:cubicBezTo>
                      <a:cubicBezTo>
                        <a:pt x="7" y="185"/>
                        <a:pt x="7" y="182"/>
                        <a:pt x="6" y="180"/>
                      </a:cubicBezTo>
                      <a:cubicBezTo>
                        <a:pt x="7" y="179"/>
                        <a:pt x="6" y="179"/>
                        <a:pt x="7" y="178"/>
                      </a:cubicBezTo>
                      <a:cubicBezTo>
                        <a:pt x="6" y="173"/>
                        <a:pt x="8" y="167"/>
                        <a:pt x="8" y="162"/>
                      </a:cubicBezTo>
                      <a:cubicBezTo>
                        <a:pt x="10" y="158"/>
                        <a:pt x="8" y="154"/>
                        <a:pt x="9" y="151"/>
                      </a:cubicBezTo>
                      <a:close/>
                      <a:moveTo>
                        <a:pt x="45" y="1171"/>
                      </a:moveTo>
                      <a:cubicBezTo>
                        <a:pt x="45" y="1171"/>
                        <a:pt x="45" y="1171"/>
                        <a:pt x="45" y="1171"/>
                      </a:cubicBezTo>
                      <a:cubicBezTo>
                        <a:pt x="45" y="1171"/>
                        <a:pt x="44" y="1171"/>
                        <a:pt x="44" y="1171"/>
                      </a:cubicBezTo>
                      <a:cubicBezTo>
                        <a:pt x="44" y="1171"/>
                        <a:pt x="45" y="1171"/>
                        <a:pt x="44" y="1172"/>
                      </a:cubicBezTo>
                      <a:cubicBezTo>
                        <a:pt x="44" y="1172"/>
                        <a:pt x="44" y="1172"/>
                        <a:pt x="44" y="1172"/>
                      </a:cubicBezTo>
                      <a:cubicBezTo>
                        <a:pt x="45" y="1172"/>
                        <a:pt x="45" y="1172"/>
                        <a:pt x="45" y="1172"/>
                      </a:cubicBezTo>
                      <a:cubicBezTo>
                        <a:pt x="45" y="1171"/>
                        <a:pt x="45" y="1171"/>
                        <a:pt x="45" y="1171"/>
                      </a:cubicBezTo>
                      <a:close/>
                      <a:moveTo>
                        <a:pt x="62" y="1152"/>
                      </a:moveTo>
                      <a:cubicBezTo>
                        <a:pt x="62" y="1152"/>
                        <a:pt x="62" y="1153"/>
                        <a:pt x="62" y="1153"/>
                      </a:cubicBezTo>
                      <a:cubicBezTo>
                        <a:pt x="62" y="1152"/>
                        <a:pt x="62" y="1152"/>
                        <a:pt x="62" y="1152"/>
                      </a:cubicBezTo>
                      <a:close/>
                      <a:moveTo>
                        <a:pt x="72" y="1157"/>
                      </a:moveTo>
                      <a:cubicBezTo>
                        <a:pt x="73" y="1157"/>
                        <a:pt x="72" y="1158"/>
                        <a:pt x="73" y="1158"/>
                      </a:cubicBezTo>
                      <a:cubicBezTo>
                        <a:pt x="74" y="1157"/>
                        <a:pt x="73" y="1157"/>
                        <a:pt x="72" y="1157"/>
                      </a:cubicBezTo>
                      <a:close/>
                      <a:moveTo>
                        <a:pt x="73" y="1144"/>
                      </a:moveTo>
                      <a:cubicBezTo>
                        <a:pt x="71" y="1147"/>
                        <a:pt x="73" y="1150"/>
                        <a:pt x="73" y="1153"/>
                      </a:cubicBezTo>
                      <a:cubicBezTo>
                        <a:pt x="74" y="1152"/>
                        <a:pt x="73" y="1150"/>
                        <a:pt x="73" y="1149"/>
                      </a:cubicBezTo>
                      <a:cubicBezTo>
                        <a:pt x="73" y="1149"/>
                        <a:pt x="73" y="1149"/>
                        <a:pt x="74" y="1148"/>
                      </a:cubicBezTo>
                      <a:cubicBezTo>
                        <a:pt x="73" y="1147"/>
                        <a:pt x="74" y="1144"/>
                        <a:pt x="73" y="1144"/>
                      </a:cubicBezTo>
                      <a:close/>
                      <a:moveTo>
                        <a:pt x="114" y="1130"/>
                      </a:moveTo>
                      <a:cubicBezTo>
                        <a:pt x="114" y="1130"/>
                        <a:pt x="114" y="1131"/>
                        <a:pt x="114" y="1131"/>
                      </a:cubicBezTo>
                      <a:cubicBezTo>
                        <a:pt x="114" y="1132"/>
                        <a:pt x="114" y="1133"/>
                        <a:pt x="114" y="1133"/>
                      </a:cubicBezTo>
                      <a:cubicBezTo>
                        <a:pt x="114" y="1134"/>
                        <a:pt x="114" y="1135"/>
                        <a:pt x="113" y="1136"/>
                      </a:cubicBezTo>
                      <a:cubicBezTo>
                        <a:pt x="114" y="1136"/>
                        <a:pt x="113" y="1137"/>
                        <a:pt x="114" y="1137"/>
                      </a:cubicBezTo>
                      <a:cubicBezTo>
                        <a:pt x="114" y="1135"/>
                        <a:pt x="115" y="1133"/>
                        <a:pt x="114" y="1130"/>
                      </a:cubicBezTo>
                      <a:close/>
                      <a:moveTo>
                        <a:pt x="121" y="1002"/>
                      </a:move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1" y="1001"/>
                        <a:pt x="121" y="1001"/>
                      </a:cubicBezTo>
                      <a:cubicBezTo>
                        <a:pt x="121" y="1001"/>
                        <a:pt x="120" y="1002"/>
                        <a:pt x="121" y="1002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lose/>
                      <a:moveTo>
                        <a:pt x="121" y="975"/>
                      </a:moveTo>
                      <a:cubicBezTo>
                        <a:pt x="121" y="976"/>
                        <a:pt x="121" y="977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8"/>
                        <a:pt x="121" y="978"/>
                      </a:cubicBezTo>
                      <a:cubicBezTo>
                        <a:pt x="121" y="978"/>
                        <a:pt x="121" y="977"/>
                        <a:pt x="121" y="977"/>
                      </a:cubicBezTo>
                      <a:cubicBezTo>
                        <a:pt x="121" y="977"/>
                        <a:pt x="121" y="977"/>
                        <a:pt x="122" y="976"/>
                      </a:cubicBezTo>
                      <a:cubicBezTo>
                        <a:pt x="121" y="976"/>
                        <a:pt x="122" y="974"/>
                        <a:pt x="121" y="975"/>
                      </a:cubicBezTo>
                      <a:close/>
                      <a:moveTo>
                        <a:pt x="129" y="883"/>
                      </a:moveTo>
                      <a:cubicBezTo>
                        <a:pt x="129" y="883"/>
                        <a:pt x="129" y="883"/>
                        <a:pt x="129" y="883"/>
                      </a:cubicBezTo>
                      <a:cubicBezTo>
                        <a:pt x="129" y="883"/>
                        <a:pt x="129" y="884"/>
                        <a:pt x="129" y="884"/>
                      </a:cubicBezTo>
                      <a:cubicBezTo>
                        <a:pt x="129" y="884"/>
                        <a:pt x="129" y="883"/>
                        <a:pt x="129" y="883"/>
                      </a:cubicBezTo>
                      <a:close/>
                      <a:moveTo>
                        <a:pt x="129" y="874"/>
                      </a:moveTo>
                      <a:cubicBezTo>
                        <a:pt x="129" y="875"/>
                        <a:pt x="129" y="877"/>
                        <a:pt x="129" y="878"/>
                      </a:cubicBezTo>
                      <a:cubicBezTo>
                        <a:pt x="129" y="878"/>
                        <a:pt x="129" y="878"/>
                        <a:pt x="129" y="878"/>
                      </a:cubicBezTo>
                      <a:cubicBezTo>
                        <a:pt x="129" y="877"/>
                        <a:pt x="129" y="876"/>
                        <a:pt x="129" y="875"/>
                      </a:cubicBezTo>
                      <a:cubicBezTo>
                        <a:pt x="129" y="875"/>
                        <a:pt x="129" y="875"/>
                        <a:pt x="129" y="874"/>
                      </a:cubicBezTo>
                      <a:close/>
                      <a:moveTo>
                        <a:pt x="129" y="861"/>
                      </a:move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9" y="861"/>
                        <a:pt x="129" y="861"/>
                      </a:cubicBezTo>
                      <a:cubicBezTo>
                        <a:pt x="129" y="861"/>
                        <a:pt x="128" y="864"/>
                        <a:pt x="129" y="863"/>
                      </a:cubicBezTo>
                      <a:cubicBezTo>
                        <a:pt x="129" y="862"/>
                        <a:pt x="129" y="862"/>
                        <a:pt x="129" y="861"/>
                      </a:cubicBezTo>
                      <a:close/>
                      <a:moveTo>
                        <a:pt x="129" y="858"/>
                      </a:moveTo>
                      <a:cubicBezTo>
                        <a:pt x="128" y="858"/>
                        <a:pt x="128" y="860"/>
                        <a:pt x="129" y="860"/>
                      </a:cubicBezTo>
                      <a:cubicBezTo>
                        <a:pt x="129" y="860"/>
                        <a:pt x="129" y="860"/>
                        <a:pt x="129" y="860"/>
                      </a:cubicBezTo>
                      <a:cubicBezTo>
                        <a:pt x="129" y="860"/>
                        <a:pt x="129" y="859"/>
                        <a:pt x="129" y="858"/>
                      </a:cubicBezTo>
                      <a:close/>
                      <a:moveTo>
                        <a:pt x="129" y="848"/>
                      </a:moveTo>
                      <a:cubicBezTo>
                        <a:pt x="129" y="848"/>
                        <a:pt x="129" y="848"/>
                        <a:pt x="128" y="848"/>
                      </a:cubicBezTo>
                      <a:cubicBezTo>
                        <a:pt x="128" y="848"/>
                        <a:pt x="128" y="848"/>
                        <a:pt x="128" y="848"/>
                      </a:cubicBezTo>
                      <a:cubicBezTo>
                        <a:pt x="129" y="850"/>
                        <a:pt x="128" y="852"/>
                        <a:pt x="129" y="852"/>
                      </a:cubicBezTo>
                      <a:cubicBezTo>
                        <a:pt x="129" y="852"/>
                        <a:pt x="129" y="852"/>
                        <a:pt x="129" y="852"/>
                      </a:cubicBezTo>
                      <a:cubicBezTo>
                        <a:pt x="129" y="851"/>
                        <a:pt x="129" y="850"/>
                        <a:pt x="129" y="849"/>
                      </a:cubicBezTo>
                      <a:cubicBezTo>
                        <a:pt x="129" y="849"/>
                        <a:pt x="129" y="848"/>
                        <a:pt x="129" y="848"/>
                      </a:cubicBezTo>
                      <a:close/>
                      <a:moveTo>
                        <a:pt x="128" y="846"/>
                      </a:moveTo>
                      <a:cubicBezTo>
                        <a:pt x="128" y="847"/>
                        <a:pt x="128" y="847"/>
                        <a:pt x="128" y="847"/>
                      </a:cubicBezTo>
                      <a:cubicBezTo>
                        <a:pt x="128" y="847"/>
                        <a:pt x="128" y="847"/>
                        <a:pt x="128" y="848"/>
                      </a:cubicBezTo>
                      <a:cubicBezTo>
                        <a:pt x="129" y="848"/>
                        <a:pt x="129" y="848"/>
                        <a:pt x="129" y="848"/>
                      </a:cubicBezTo>
                      <a:cubicBezTo>
                        <a:pt x="129" y="847"/>
                        <a:pt x="129" y="847"/>
                        <a:pt x="129" y="847"/>
                      </a:cubicBezTo>
                      <a:lnTo>
                        <a:pt x="128" y="846"/>
                      </a:lnTo>
                      <a:close/>
                      <a:moveTo>
                        <a:pt x="129" y="844"/>
                      </a:moveTo>
                      <a:cubicBezTo>
                        <a:pt x="129" y="844"/>
                        <a:pt x="129" y="844"/>
                        <a:pt x="129" y="844"/>
                      </a:cubicBezTo>
                      <a:cubicBezTo>
                        <a:pt x="128" y="844"/>
                        <a:pt x="128" y="845"/>
                        <a:pt x="129" y="846"/>
                      </a:cubicBezTo>
                      <a:cubicBezTo>
                        <a:pt x="129" y="846"/>
                        <a:pt x="129" y="846"/>
                        <a:pt x="129" y="846"/>
                      </a:cubicBezTo>
                      <a:cubicBezTo>
                        <a:pt x="129" y="846"/>
                        <a:pt x="129" y="845"/>
                        <a:pt x="129" y="845"/>
                      </a:cubicBezTo>
                      <a:cubicBezTo>
                        <a:pt x="129" y="845"/>
                        <a:pt x="129" y="845"/>
                        <a:pt x="129" y="844"/>
                      </a:cubicBezTo>
                      <a:close/>
                      <a:moveTo>
                        <a:pt x="116" y="1095"/>
                      </a:move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ubicBezTo>
                        <a:pt x="116" y="1097"/>
                        <a:pt x="116" y="1100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2"/>
                        <a:pt x="116" y="1102"/>
                        <a:pt x="116" y="1102"/>
                      </a:cubicBezTo>
                      <a:cubicBezTo>
                        <a:pt x="116" y="1100"/>
                        <a:pt x="117" y="1097"/>
                        <a:pt x="116" y="1095"/>
                      </a:cubicBezTo>
                      <a:cubicBezTo>
                        <a:pt x="116" y="1095"/>
                        <a:pt x="116" y="1095"/>
                        <a:pt x="116" y="1095"/>
                      </a:cubicBezTo>
                      <a:close/>
                      <a:moveTo>
                        <a:pt x="117" y="1076"/>
                      </a:move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ubicBezTo>
                        <a:pt x="117" y="1076"/>
                        <a:pt x="117" y="1076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7"/>
                        <a:pt x="117" y="1077"/>
                        <a:pt x="117" y="1077"/>
                      </a:cubicBezTo>
                      <a:cubicBezTo>
                        <a:pt x="117" y="1078"/>
                        <a:pt x="117" y="1077"/>
                        <a:pt x="117" y="1077"/>
                      </a:cubicBezTo>
                      <a:cubicBezTo>
                        <a:pt x="118" y="1077"/>
                        <a:pt x="117" y="1077"/>
                        <a:pt x="117" y="1077"/>
                      </a:cubicBezTo>
                      <a:cubicBezTo>
                        <a:pt x="117" y="1076"/>
                        <a:pt x="117" y="1076"/>
                        <a:pt x="117" y="1076"/>
                      </a:cubicBezTo>
                      <a:close/>
                      <a:moveTo>
                        <a:pt x="118" y="1068"/>
                      </a:moveTo>
                      <a:cubicBezTo>
                        <a:pt x="118" y="1068"/>
                        <a:pt x="118" y="1068"/>
                        <a:pt x="118" y="1068"/>
                      </a:cubicBezTo>
                      <a:cubicBezTo>
                        <a:pt x="118" y="1068"/>
                        <a:pt x="117" y="1068"/>
                        <a:pt x="117" y="1068"/>
                      </a:cubicBezTo>
                      <a:cubicBezTo>
                        <a:pt x="117" y="1068"/>
                        <a:pt x="117" y="1068"/>
                        <a:pt x="117" y="1068"/>
                      </a:cubicBezTo>
                      <a:cubicBezTo>
                        <a:pt x="117" y="1070"/>
                        <a:pt x="117" y="1072"/>
                        <a:pt x="117" y="1074"/>
                      </a:cubicBezTo>
                      <a:cubicBezTo>
                        <a:pt x="117" y="1074"/>
                        <a:pt x="117" y="1074"/>
                        <a:pt x="117" y="1074"/>
                      </a:cubicBezTo>
                      <a:cubicBezTo>
                        <a:pt x="118" y="1074"/>
                        <a:pt x="118" y="1074"/>
                        <a:pt x="118" y="1074"/>
                      </a:cubicBezTo>
                      <a:cubicBezTo>
                        <a:pt x="117" y="1072"/>
                        <a:pt x="117" y="1070"/>
                        <a:pt x="118" y="1068"/>
                      </a:cubicBezTo>
                      <a:close/>
                      <a:moveTo>
                        <a:pt x="118" y="1049"/>
                      </a:move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7" y="1050"/>
                      </a:cubicBezTo>
                      <a:cubicBezTo>
                        <a:pt x="117" y="1050"/>
                        <a:pt x="117" y="1050"/>
                        <a:pt x="118" y="1050"/>
                      </a:cubicBezTo>
                      <a:cubicBezTo>
                        <a:pt x="118" y="1050"/>
                        <a:pt x="118" y="1050"/>
                        <a:pt x="118" y="1050"/>
                      </a:cubicBezTo>
                      <a:cubicBezTo>
                        <a:pt x="118" y="1050"/>
                        <a:pt x="118" y="1049"/>
                        <a:pt x="118" y="1049"/>
                      </a:cubicBezTo>
                      <a:cubicBezTo>
                        <a:pt x="118" y="1049"/>
                        <a:pt x="118" y="1049"/>
                        <a:pt x="118" y="1049"/>
                      </a:cubicBezTo>
                      <a:close/>
                      <a:moveTo>
                        <a:pt x="162" y="958"/>
                      </a:moveTo>
                      <a:cubicBezTo>
                        <a:pt x="162" y="959"/>
                        <a:pt x="162" y="959"/>
                        <a:pt x="162" y="959"/>
                      </a:cubicBezTo>
                      <a:cubicBezTo>
                        <a:pt x="162" y="959"/>
                        <a:pt x="162" y="958"/>
                        <a:pt x="162" y="958"/>
                      </a:cubicBezTo>
                      <a:cubicBezTo>
                        <a:pt x="162" y="958"/>
                        <a:pt x="162" y="957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6"/>
                        <a:pt x="162" y="956"/>
                        <a:pt x="162" y="956"/>
                      </a:cubicBezTo>
                      <a:cubicBezTo>
                        <a:pt x="162" y="957"/>
                        <a:pt x="161" y="958"/>
                        <a:pt x="162" y="958"/>
                      </a:cubicBezTo>
                      <a:close/>
                      <a:moveTo>
                        <a:pt x="162" y="927"/>
                      </a:move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7"/>
                        <a:pt x="162" y="927"/>
                        <a:pt x="162" y="927"/>
                      </a:cubicBezTo>
                      <a:cubicBezTo>
                        <a:pt x="162" y="926"/>
                        <a:pt x="162" y="925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4"/>
                        <a:pt x="162" y="924"/>
                        <a:pt x="162" y="924"/>
                      </a:cubicBezTo>
                      <a:cubicBezTo>
                        <a:pt x="162" y="925"/>
                        <a:pt x="162" y="926"/>
                        <a:pt x="162" y="927"/>
                      </a:cubicBezTo>
                      <a:close/>
                      <a:moveTo>
                        <a:pt x="187" y="893"/>
                      </a:moveTo>
                      <a:cubicBezTo>
                        <a:pt x="186" y="894"/>
                        <a:pt x="187" y="894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5"/>
                        <a:pt x="187" y="895"/>
                        <a:pt x="187" y="895"/>
                      </a:cubicBezTo>
                      <a:cubicBezTo>
                        <a:pt x="187" y="894"/>
                        <a:pt x="187" y="894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ubicBezTo>
                        <a:pt x="187" y="893"/>
                        <a:pt x="187" y="893"/>
                        <a:pt x="187" y="893"/>
                      </a:cubicBezTo>
                      <a:close/>
                      <a:moveTo>
                        <a:pt x="186" y="866"/>
                      </a:moveTo>
                      <a:cubicBezTo>
                        <a:pt x="186" y="867"/>
                        <a:pt x="186" y="867"/>
                        <a:pt x="186" y="868"/>
                      </a:cubicBezTo>
                      <a:cubicBezTo>
                        <a:pt x="186" y="868"/>
                        <a:pt x="186" y="868"/>
                        <a:pt x="186" y="868"/>
                      </a:cubicBezTo>
                      <a:cubicBezTo>
                        <a:pt x="186" y="868"/>
                        <a:pt x="186" y="869"/>
                        <a:pt x="186" y="869"/>
                      </a:cubicBezTo>
                      <a:cubicBezTo>
                        <a:pt x="186" y="869"/>
                        <a:pt x="186" y="868"/>
                        <a:pt x="186" y="868"/>
                      </a:cubicBezTo>
                      <a:cubicBezTo>
                        <a:pt x="187" y="868"/>
                        <a:pt x="186" y="868"/>
                        <a:pt x="186" y="867"/>
                      </a:cubicBezTo>
                      <a:cubicBezTo>
                        <a:pt x="186" y="867"/>
                        <a:pt x="186" y="867"/>
                        <a:pt x="187" y="866"/>
                      </a:cubicBezTo>
                      <a:cubicBezTo>
                        <a:pt x="187" y="866"/>
                        <a:pt x="187" y="866"/>
                        <a:pt x="186" y="866"/>
                      </a:cubicBezTo>
                      <a:cubicBezTo>
                        <a:pt x="186" y="866"/>
                        <a:pt x="186" y="866"/>
                        <a:pt x="186" y="866"/>
                      </a:cubicBezTo>
                      <a:close/>
                      <a:moveTo>
                        <a:pt x="160" y="816"/>
                      </a:move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60" y="815"/>
                        <a:pt x="160" y="815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60" y="814"/>
                        <a:pt x="160" y="814"/>
                      </a:cubicBezTo>
                      <a:cubicBezTo>
                        <a:pt x="160" y="814"/>
                        <a:pt x="159" y="814"/>
                        <a:pt x="159" y="814"/>
                      </a:cubicBezTo>
                      <a:cubicBezTo>
                        <a:pt x="159" y="815"/>
                        <a:pt x="159" y="815"/>
                        <a:pt x="160" y="816"/>
                      </a:cubicBezTo>
                      <a:close/>
                      <a:moveTo>
                        <a:pt x="192" y="770"/>
                      </a:moveTo>
                      <a:cubicBezTo>
                        <a:pt x="192" y="770"/>
                        <a:pt x="192" y="770"/>
                        <a:pt x="191" y="770"/>
                      </a:cubicBezTo>
                      <a:cubicBezTo>
                        <a:pt x="191" y="771"/>
                        <a:pt x="191" y="771"/>
                        <a:pt x="191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2"/>
                        <a:pt x="192" y="772"/>
                      </a:cubicBezTo>
                      <a:cubicBezTo>
                        <a:pt x="192" y="772"/>
                        <a:pt x="192" y="772"/>
                        <a:pt x="192" y="772"/>
                      </a:cubicBezTo>
                      <a:cubicBezTo>
                        <a:pt x="191" y="773"/>
                        <a:pt x="191" y="775"/>
                        <a:pt x="192" y="775"/>
                      </a:cubicBezTo>
                      <a:cubicBezTo>
                        <a:pt x="192" y="775"/>
                        <a:pt x="192" y="775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3" y="777"/>
                        <a:pt x="193" y="777"/>
                        <a:pt x="192" y="777"/>
                      </a:cubicBezTo>
                      <a:cubicBezTo>
                        <a:pt x="192" y="777"/>
                        <a:pt x="192" y="777"/>
                        <a:pt x="192" y="777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2" y="776"/>
                        <a:pt x="192" y="776"/>
                        <a:pt x="192" y="775"/>
                      </a:cubicBezTo>
                      <a:cubicBezTo>
                        <a:pt x="192" y="776"/>
                        <a:pt x="192" y="776"/>
                        <a:pt x="192" y="776"/>
                      </a:cubicBezTo>
                      <a:cubicBezTo>
                        <a:pt x="193" y="776"/>
                        <a:pt x="193" y="776"/>
                        <a:pt x="193" y="775"/>
                      </a:cubicBezTo>
                      <a:cubicBezTo>
                        <a:pt x="192" y="774"/>
                        <a:pt x="193" y="773"/>
                        <a:pt x="192" y="772"/>
                      </a:cubicBezTo>
                      <a:cubicBezTo>
                        <a:pt x="192" y="772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1"/>
                        <a:pt x="192" y="771"/>
                      </a:cubicBezTo>
                      <a:cubicBezTo>
                        <a:pt x="192" y="771"/>
                        <a:pt x="192" y="770"/>
                        <a:pt x="192" y="770"/>
                      </a:cubicBezTo>
                      <a:close/>
                      <a:moveTo>
                        <a:pt x="188" y="688"/>
                      </a:moveTo>
                      <a:cubicBezTo>
                        <a:pt x="188" y="688"/>
                        <a:pt x="188" y="688"/>
                        <a:pt x="188" y="688"/>
                      </a:cubicBezTo>
                      <a:cubicBezTo>
                        <a:pt x="188" y="690"/>
                        <a:pt x="188" y="691"/>
                        <a:pt x="188" y="693"/>
                      </a:cubicBezTo>
                      <a:cubicBezTo>
                        <a:pt x="188" y="694"/>
                        <a:pt x="188" y="696"/>
                        <a:pt x="189" y="698"/>
                      </a:cubicBezTo>
                      <a:cubicBezTo>
                        <a:pt x="189" y="701"/>
                        <a:pt x="188" y="704"/>
                        <a:pt x="190" y="707"/>
                      </a:cubicBezTo>
                      <a:cubicBezTo>
                        <a:pt x="189" y="708"/>
                        <a:pt x="189" y="710"/>
                        <a:pt x="190" y="712"/>
                      </a:cubicBezTo>
                      <a:cubicBezTo>
                        <a:pt x="189" y="712"/>
                        <a:pt x="190" y="713"/>
                        <a:pt x="189" y="714"/>
                      </a:cubicBezTo>
                      <a:cubicBezTo>
                        <a:pt x="190" y="717"/>
                        <a:pt x="190" y="720"/>
                        <a:pt x="190" y="724"/>
                      </a:cubicBezTo>
                      <a:cubicBezTo>
                        <a:pt x="190" y="724"/>
                        <a:pt x="190" y="725"/>
                        <a:pt x="190" y="725"/>
                      </a:cubicBezTo>
                      <a:cubicBezTo>
                        <a:pt x="190" y="725"/>
                        <a:pt x="190" y="725"/>
                        <a:pt x="191" y="726"/>
                      </a:cubicBezTo>
                      <a:cubicBezTo>
                        <a:pt x="191" y="728"/>
                        <a:pt x="190" y="730"/>
                        <a:pt x="191" y="732"/>
                      </a:cubicBezTo>
                      <a:cubicBezTo>
                        <a:pt x="190" y="735"/>
                        <a:pt x="192" y="739"/>
                        <a:pt x="191" y="742"/>
                      </a:cubicBezTo>
                      <a:cubicBezTo>
                        <a:pt x="192" y="743"/>
                        <a:pt x="191" y="743"/>
                        <a:pt x="192" y="743"/>
                      </a:cubicBezTo>
                      <a:cubicBezTo>
                        <a:pt x="191" y="746"/>
                        <a:pt x="192" y="748"/>
                        <a:pt x="191" y="751"/>
                      </a:cubicBezTo>
                      <a:cubicBezTo>
                        <a:pt x="192" y="753"/>
                        <a:pt x="191" y="756"/>
                        <a:pt x="192" y="758"/>
                      </a:cubicBezTo>
                      <a:cubicBezTo>
                        <a:pt x="191" y="760"/>
                        <a:pt x="192" y="762"/>
                        <a:pt x="192" y="763"/>
                      </a:cubicBezTo>
                      <a:cubicBezTo>
                        <a:pt x="192" y="763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5"/>
                      </a:cubicBezTo>
                      <a:cubicBezTo>
                        <a:pt x="192" y="765"/>
                        <a:pt x="192" y="765"/>
                        <a:pt x="193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2" y="766"/>
                      </a:cubicBezTo>
                      <a:cubicBezTo>
                        <a:pt x="192" y="766"/>
                        <a:pt x="192" y="766"/>
                        <a:pt x="191" y="766"/>
                      </a:cubicBezTo>
                      <a:cubicBezTo>
                        <a:pt x="192" y="766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7"/>
                      </a:cubicBezTo>
                      <a:cubicBezTo>
                        <a:pt x="192" y="767"/>
                        <a:pt x="192" y="767"/>
                        <a:pt x="192" y="768"/>
                      </a:cubicBezTo>
                      <a:cubicBezTo>
                        <a:pt x="192" y="768"/>
                        <a:pt x="192" y="768"/>
                        <a:pt x="192" y="768"/>
                      </a:cubicBezTo>
                      <a:cubicBezTo>
                        <a:pt x="192" y="768"/>
                        <a:pt x="192" y="769"/>
                        <a:pt x="192" y="769"/>
                      </a:cubicBezTo>
                      <a:cubicBezTo>
                        <a:pt x="192" y="769"/>
                        <a:pt x="192" y="769"/>
                        <a:pt x="192" y="769"/>
                      </a:cubicBezTo>
                      <a:cubicBezTo>
                        <a:pt x="192" y="770"/>
                        <a:pt x="192" y="770"/>
                        <a:pt x="192" y="770"/>
                      </a:cubicBezTo>
                      <a:cubicBezTo>
                        <a:pt x="191" y="769"/>
                        <a:pt x="191" y="769"/>
                        <a:pt x="191" y="768"/>
                      </a:cubicBezTo>
                      <a:cubicBezTo>
                        <a:pt x="191" y="768"/>
                        <a:pt x="191" y="768"/>
                        <a:pt x="191" y="767"/>
                      </a:cubicBezTo>
                      <a:cubicBezTo>
                        <a:pt x="191" y="767"/>
                        <a:pt x="191" y="767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6"/>
                        <a:pt x="191" y="766"/>
                        <a:pt x="191" y="766"/>
                      </a:cubicBezTo>
                      <a:cubicBezTo>
                        <a:pt x="191" y="765"/>
                        <a:pt x="191" y="765"/>
                        <a:pt x="191" y="765"/>
                      </a:cubicBezTo>
                      <a:cubicBezTo>
                        <a:pt x="191" y="765"/>
                        <a:pt x="190" y="764"/>
                        <a:pt x="190" y="764"/>
                      </a:cubicBezTo>
                      <a:cubicBezTo>
                        <a:pt x="190" y="764"/>
                        <a:pt x="190" y="764"/>
                        <a:pt x="191" y="764"/>
                      </a:cubicBezTo>
                      <a:cubicBezTo>
                        <a:pt x="190" y="761"/>
                        <a:pt x="191" y="759"/>
                        <a:pt x="189" y="756"/>
                      </a:cubicBezTo>
                      <a:cubicBezTo>
                        <a:pt x="190" y="756"/>
                        <a:pt x="190" y="756"/>
                        <a:pt x="190" y="755"/>
                      </a:cubicBezTo>
                      <a:cubicBezTo>
                        <a:pt x="189" y="754"/>
                        <a:pt x="190" y="753"/>
                        <a:pt x="189" y="752"/>
                      </a:cubicBezTo>
                      <a:cubicBezTo>
                        <a:pt x="189" y="752"/>
                        <a:pt x="189" y="751"/>
                        <a:pt x="190" y="751"/>
                      </a:cubicBezTo>
                      <a:cubicBezTo>
                        <a:pt x="189" y="750"/>
                        <a:pt x="189" y="749"/>
                        <a:pt x="189" y="749"/>
                      </a:cubicBezTo>
                      <a:cubicBezTo>
                        <a:pt x="189" y="747"/>
                        <a:pt x="189" y="746"/>
                        <a:pt x="189" y="745"/>
                      </a:cubicBezTo>
                      <a:cubicBezTo>
                        <a:pt x="189" y="745"/>
                        <a:pt x="189" y="744"/>
                        <a:pt x="189" y="743"/>
                      </a:cubicBezTo>
                      <a:cubicBezTo>
                        <a:pt x="189" y="743"/>
                        <a:pt x="189" y="742"/>
                        <a:pt x="189" y="742"/>
                      </a:cubicBezTo>
                      <a:cubicBezTo>
                        <a:pt x="188" y="739"/>
                        <a:pt x="189" y="737"/>
                        <a:pt x="188" y="734"/>
                      </a:cubicBezTo>
                      <a:cubicBezTo>
                        <a:pt x="189" y="734"/>
                        <a:pt x="188" y="733"/>
                        <a:pt x="189" y="733"/>
                      </a:cubicBezTo>
                      <a:cubicBezTo>
                        <a:pt x="188" y="731"/>
                        <a:pt x="188" y="729"/>
                        <a:pt x="188" y="727"/>
                      </a:cubicBezTo>
                      <a:cubicBezTo>
                        <a:pt x="187" y="724"/>
                        <a:pt x="188" y="721"/>
                        <a:pt x="187" y="718"/>
                      </a:cubicBezTo>
                      <a:cubicBezTo>
                        <a:pt x="188" y="717"/>
                        <a:pt x="187" y="717"/>
                        <a:pt x="188" y="717"/>
                      </a:cubicBezTo>
                      <a:cubicBezTo>
                        <a:pt x="187" y="713"/>
                        <a:pt x="187" y="710"/>
                        <a:pt x="188" y="707"/>
                      </a:cubicBezTo>
                      <a:cubicBezTo>
                        <a:pt x="188" y="707"/>
                        <a:pt x="187" y="707"/>
                        <a:pt x="187" y="707"/>
                      </a:cubicBezTo>
                      <a:cubicBezTo>
                        <a:pt x="187" y="706"/>
                        <a:pt x="188" y="706"/>
                        <a:pt x="188" y="705"/>
                      </a:cubicBezTo>
                      <a:cubicBezTo>
                        <a:pt x="188" y="705"/>
                        <a:pt x="187" y="705"/>
                        <a:pt x="187" y="704"/>
                      </a:cubicBezTo>
                      <a:cubicBezTo>
                        <a:pt x="187" y="704"/>
                        <a:pt x="188" y="703"/>
                        <a:pt x="188" y="702"/>
                      </a:cubicBezTo>
                      <a:cubicBezTo>
                        <a:pt x="188" y="701"/>
                        <a:pt x="187" y="699"/>
                        <a:pt x="188" y="698"/>
                      </a:cubicBezTo>
                      <a:cubicBezTo>
                        <a:pt x="187" y="696"/>
                        <a:pt x="187" y="694"/>
                        <a:pt x="187" y="693"/>
                      </a:cubicBezTo>
                      <a:cubicBezTo>
                        <a:pt x="187" y="691"/>
                        <a:pt x="187" y="690"/>
                        <a:pt x="187" y="688"/>
                      </a:cubicBezTo>
                      <a:cubicBezTo>
                        <a:pt x="187" y="688"/>
                        <a:pt x="187" y="688"/>
                        <a:pt x="187" y="688"/>
                      </a:cubicBezTo>
                      <a:cubicBezTo>
                        <a:pt x="187" y="688"/>
                        <a:pt x="188" y="688"/>
                        <a:pt x="188" y="688"/>
                      </a:cubicBezTo>
                      <a:close/>
                      <a:moveTo>
                        <a:pt x="192" y="764"/>
                      </a:moveTo>
                      <a:cubicBezTo>
                        <a:pt x="192" y="764"/>
                        <a:pt x="192" y="764"/>
                        <a:pt x="192" y="763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1" y="764"/>
                        <a:pt x="191" y="764"/>
                      </a:cubicBezTo>
                      <a:cubicBezTo>
                        <a:pt x="191" y="764"/>
                        <a:pt x="191" y="764"/>
                        <a:pt x="191" y="764"/>
                      </a:cubicBezTo>
                      <a:cubicBezTo>
                        <a:pt x="191" y="764"/>
                        <a:pt x="192" y="764"/>
                        <a:pt x="192" y="765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ubicBezTo>
                        <a:pt x="192" y="764"/>
                        <a:pt x="192" y="764"/>
                        <a:pt x="192" y="764"/>
                      </a:cubicBezTo>
                      <a:close/>
                      <a:moveTo>
                        <a:pt x="182" y="764"/>
                      </a:moveTo>
                      <a:cubicBezTo>
                        <a:pt x="182" y="764"/>
                        <a:pt x="182" y="764"/>
                        <a:pt x="182" y="764"/>
                      </a:cubicBezTo>
                      <a:cubicBezTo>
                        <a:pt x="182" y="764"/>
                        <a:pt x="182" y="764"/>
                        <a:pt x="182" y="763"/>
                      </a:cubicBezTo>
                      <a:cubicBezTo>
                        <a:pt x="182" y="763"/>
                        <a:pt x="182" y="763"/>
                        <a:pt x="182" y="763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2"/>
                      </a:cubicBezTo>
                      <a:cubicBezTo>
                        <a:pt x="182" y="762"/>
                        <a:pt x="182" y="762"/>
                        <a:pt x="182" y="763"/>
                      </a:cubicBezTo>
                      <a:cubicBezTo>
                        <a:pt x="182" y="763"/>
                        <a:pt x="182" y="763"/>
                        <a:pt x="182" y="764"/>
                      </a:cubicBezTo>
                      <a:close/>
                      <a:moveTo>
                        <a:pt x="154" y="773"/>
                      </a:moveTo>
                      <a:cubicBezTo>
                        <a:pt x="154" y="773"/>
                        <a:pt x="154" y="774"/>
                        <a:pt x="154" y="775"/>
                      </a:cubicBezTo>
                      <a:cubicBezTo>
                        <a:pt x="154" y="776"/>
                        <a:pt x="154" y="776"/>
                        <a:pt x="154" y="777"/>
                      </a:cubicBezTo>
                      <a:cubicBezTo>
                        <a:pt x="154" y="777"/>
                        <a:pt x="155" y="777"/>
                        <a:pt x="155" y="777"/>
                      </a:cubicBezTo>
                      <a:cubicBezTo>
                        <a:pt x="155" y="777"/>
                        <a:pt x="155" y="777"/>
                        <a:pt x="155" y="777"/>
                      </a:cubicBezTo>
                      <a:cubicBezTo>
                        <a:pt x="155" y="776"/>
                        <a:pt x="155" y="776"/>
                        <a:pt x="155" y="775"/>
                      </a:cubicBezTo>
                      <a:cubicBezTo>
                        <a:pt x="155" y="774"/>
                        <a:pt x="155" y="773"/>
                        <a:pt x="155" y="773"/>
                      </a:cubicBezTo>
                      <a:cubicBezTo>
                        <a:pt x="155" y="772"/>
                        <a:pt x="154" y="772"/>
                        <a:pt x="154" y="772"/>
                      </a:cubicBezTo>
                      <a:cubicBezTo>
                        <a:pt x="154" y="772"/>
                        <a:pt x="154" y="772"/>
                        <a:pt x="154" y="772"/>
                      </a:cubicBezTo>
                      <a:cubicBezTo>
                        <a:pt x="154" y="773"/>
                        <a:pt x="154" y="773"/>
                        <a:pt x="154" y="773"/>
                      </a:cubicBezTo>
                      <a:close/>
                      <a:moveTo>
                        <a:pt x="182" y="741"/>
                      </a:move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1"/>
                        <a:pt x="182" y="741"/>
                      </a:cubicBezTo>
                      <a:cubicBezTo>
                        <a:pt x="182" y="741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2" y="742"/>
                      </a:cubicBezTo>
                      <a:cubicBezTo>
                        <a:pt x="182" y="742"/>
                        <a:pt x="182" y="742"/>
                        <a:pt x="183" y="742"/>
                      </a:cubicBezTo>
                      <a:cubicBezTo>
                        <a:pt x="182" y="742"/>
                        <a:pt x="182" y="741"/>
                        <a:pt x="182" y="741"/>
                      </a:cubicBezTo>
                      <a:close/>
                      <a:moveTo>
                        <a:pt x="181" y="735"/>
                      </a:move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5"/>
                        <a:pt x="181" y="735"/>
                        <a:pt x="181" y="735"/>
                      </a:cubicBezTo>
                      <a:cubicBezTo>
                        <a:pt x="181" y="736"/>
                        <a:pt x="181" y="738"/>
                        <a:pt x="181" y="739"/>
                      </a:cubicBezTo>
                      <a:cubicBezTo>
                        <a:pt x="181" y="739"/>
                        <a:pt x="181" y="739"/>
                        <a:pt x="181" y="739"/>
                      </a:cubicBezTo>
                      <a:cubicBezTo>
                        <a:pt x="182" y="739"/>
                        <a:pt x="182" y="739"/>
                        <a:pt x="182" y="739"/>
                      </a:cubicBezTo>
                      <a:cubicBezTo>
                        <a:pt x="182" y="738"/>
                        <a:pt x="182" y="736"/>
                        <a:pt x="182" y="735"/>
                      </a:cubicBezTo>
                      <a:cubicBezTo>
                        <a:pt x="182" y="735"/>
                        <a:pt x="182" y="735"/>
                        <a:pt x="181" y="735"/>
                      </a:cubicBezTo>
                      <a:close/>
                      <a:moveTo>
                        <a:pt x="138" y="773"/>
                      </a:moveTo>
                      <a:cubicBezTo>
                        <a:pt x="138" y="773"/>
                        <a:pt x="138" y="773"/>
                        <a:pt x="138" y="773"/>
                      </a:cubicBezTo>
                      <a:cubicBezTo>
                        <a:pt x="139" y="771"/>
                        <a:pt x="138" y="770"/>
                        <a:pt x="138" y="768"/>
                      </a:cubicBezTo>
                      <a:cubicBezTo>
                        <a:pt x="138" y="767"/>
                        <a:pt x="138" y="767"/>
                        <a:pt x="138" y="766"/>
                      </a:cubicBezTo>
                      <a:cubicBezTo>
                        <a:pt x="138" y="766"/>
                        <a:pt x="138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6"/>
                        <a:pt x="137" y="766"/>
                        <a:pt x="137" y="766"/>
                      </a:cubicBezTo>
                      <a:cubicBezTo>
                        <a:pt x="137" y="767"/>
                        <a:pt x="137" y="767"/>
                        <a:pt x="138" y="768"/>
                      </a:cubicBezTo>
                      <a:cubicBezTo>
                        <a:pt x="138" y="770"/>
                        <a:pt x="138" y="771"/>
                        <a:pt x="138" y="773"/>
                      </a:cubicBezTo>
                      <a:cubicBezTo>
                        <a:pt x="138" y="773"/>
                        <a:pt x="138" y="773"/>
                        <a:pt x="138" y="773"/>
                      </a:cubicBezTo>
                      <a:close/>
                      <a:moveTo>
                        <a:pt x="181" y="727"/>
                      </a:moveTo>
                      <a:cubicBezTo>
                        <a:pt x="181" y="727"/>
                        <a:pt x="181" y="728"/>
                        <a:pt x="181" y="729"/>
                      </a:cubicBezTo>
                      <a:cubicBezTo>
                        <a:pt x="181" y="729"/>
                        <a:pt x="181" y="729"/>
                        <a:pt x="181" y="729"/>
                      </a:cubicBezTo>
                      <a:cubicBezTo>
                        <a:pt x="181" y="729"/>
                        <a:pt x="181" y="729"/>
                        <a:pt x="182" y="729"/>
                      </a:cubicBezTo>
                      <a:cubicBezTo>
                        <a:pt x="182" y="728"/>
                        <a:pt x="182" y="727"/>
                        <a:pt x="182" y="727"/>
                      </a:cubicBezTo>
                      <a:cubicBezTo>
                        <a:pt x="182" y="725"/>
                        <a:pt x="182" y="723"/>
                        <a:pt x="181" y="721"/>
                      </a:cubicBezTo>
                      <a:cubicBezTo>
                        <a:pt x="181" y="721"/>
                        <a:pt x="181" y="721"/>
                        <a:pt x="181" y="721"/>
                      </a:cubicBezTo>
                      <a:cubicBezTo>
                        <a:pt x="181" y="720"/>
                        <a:pt x="182" y="720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9"/>
                        <a:pt x="181" y="719"/>
                        <a:pt x="181" y="719"/>
                      </a:cubicBezTo>
                      <a:cubicBezTo>
                        <a:pt x="181" y="717"/>
                        <a:pt x="181" y="716"/>
                        <a:pt x="181" y="714"/>
                      </a:cubicBezTo>
                      <a:cubicBezTo>
                        <a:pt x="181" y="714"/>
                        <a:pt x="181" y="714"/>
                        <a:pt x="181" y="714"/>
                      </a:cubicBezTo>
                      <a:cubicBezTo>
                        <a:pt x="181" y="713"/>
                        <a:pt x="181" y="712"/>
                        <a:pt x="181" y="712"/>
                      </a:cubicBezTo>
                      <a:cubicBezTo>
                        <a:pt x="180" y="713"/>
                        <a:pt x="180" y="713"/>
                        <a:pt x="180" y="714"/>
                      </a:cubicBezTo>
                      <a:cubicBezTo>
                        <a:pt x="180" y="714"/>
                        <a:pt x="180" y="714"/>
                        <a:pt x="180" y="714"/>
                      </a:cubicBezTo>
                      <a:cubicBezTo>
                        <a:pt x="180" y="716"/>
                        <a:pt x="180" y="717"/>
                        <a:pt x="181" y="719"/>
                      </a:cubicBezTo>
                      <a:cubicBezTo>
                        <a:pt x="180" y="719"/>
                        <a:pt x="180" y="719"/>
                        <a:pt x="180" y="719"/>
                      </a:cubicBezTo>
                      <a:cubicBezTo>
                        <a:pt x="181" y="719"/>
                        <a:pt x="179" y="721"/>
                        <a:pt x="180" y="720"/>
                      </a:cubicBezTo>
                      <a:cubicBezTo>
                        <a:pt x="180" y="720"/>
                        <a:pt x="180" y="720"/>
                        <a:pt x="180" y="720"/>
                      </a:cubicBezTo>
                      <a:cubicBezTo>
                        <a:pt x="181" y="720"/>
                        <a:pt x="181" y="720"/>
                        <a:pt x="181" y="720"/>
                      </a:cubicBezTo>
                      <a:cubicBezTo>
                        <a:pt x="181" y="720"/>
                        <a:pt x="180" y="720"/>
                        <a:pt x="181" y="720"/>
                      </a:cubicBezTo>
                      <a:cubicBezTo>
                        <a:pt x="181" y="722"/>
                        <a:pt x="181" y="725"/>
                        <a:pt x="181" y="727"/>
                      </a:cubicBezTo>
                      <a:close/>
                      <a:moveTo>
                        <a:pt x="137" y="762"/>
                      </a:moveTo>
                      <a:cubicBezTo>
                        <a:pt x="137" y="763"/>
                        <a:pt x="137" y="763"/>
                        <a:pt x="137" y="764"/>
                      </a:cubicBezTo>
                      <a:cubicBezTo>
                        <a:pt x="137" y="764"/>
                        <a:pt x="137" y="764"/>
                        <a:pt x="137" y="764"/>
                      </a:cubicBezTo>
                      <a:cubicBezTo>
                        <a:pt x="138" y="764"/>
                        <a:pt x="138" y="764"/>
                        <a:pt x="138" y="764"/>
                      </a:cubicBezTo>
                      <a:cubicBezTo>
                        <a:pt x="138" y="763"/>
                        <a:pt x="138" y="763"/>
                        <a:pt x="138" y="762"/>
                      </a:cubicBezTo>
                      <a:cubicBezTo>
                        <a:pt x="138" y="761"/>
                        <a:pt x="138" y="761"/>
                        <a:pt x="138" y="760"/>
                      </a:cubicBezTo>
                      <a:cubicBezTo>
                        <a:pt x="138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0"/>
                        <a:pt x="137" y="760"/>
                        <a:pt x="137" y="760"/>
                      </a:cubicBezTo>
                      <a:cubicBezTo>
                        <a:pt x="137" y="761"/>
                        <a:pt x="137" y="761"/>
                        <a:pt x="137" y="762"/>
                      </a:cubicBezTo>
                      <a:close/>
                      <a:moveTo>
                        <a:pt x="137" y="756"/>
                      </a:moveTo>
                      <a:cubicBezTo>
                        <a:pt x="137" y="757"/>
                        <a:pt x="137" y="757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8"/>
                        <a:pt x="137" y="758"/>
                        <a:pt x="137" y="758"/>
                      </a:cubicBezTo>
                      <a:cubicBezTo>
                        <a:pt x="137" y="757"/>
                        <a:pt x="138" y="757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ubicBezTo>
                        <a:pt x="137" y="756"/>
                        <a:pt x="137" y="756"/>
                        <a:pt x="137" y="756"/>
                      </a:cubicBezTo>
                      <a:close/>
                      <a:moveTo>
                        <a:pt x="140" y="751"/>
                      </a:moveTo>
                      <a:cubicBezTo>
                        <a:pt x="140" y="751"/>
                        <a:pt x="141" y="751"/>
                        <a:pt x="141" y="751"/>
                      </a:cubicBezTo>
                      <a:cubicBezTo>
                        <a:pt x="141" y="751"/>
                        <a:pt x="141" y="751"/>
                        <a:pt x="141" y="751"/>
                      </a:cubicBezTo>
                      <a:cubicBezTo>
                        <a:pt x="141" y="749"/>
                        <a:pt x="141" y="748"/>
                        <a:pt x="141" y="746"/>
                      </a:cubicBezTo>
                      <a:cubicBezTo>
                        <a:pt x="141" y="745"/>
                        <a:pt x="141" y="744"/>
                        <a:pt x="141" y="743"/>
                      </a:cubicBezTo>
                      <a:cubicBezTo>
                        <a:pt x="141" y="742"/>
                        <a:pt x="140" y="742"/>
                        <a:pt x="140" y="742"/>
                      </a:cubicBezTo>
                      <a:cubicBezTo>
                        <a:pt x="140" y="742"/>
                        <a:pt x="140" y="742"/>
                        <a:pt x="140" y="742"/>
                      </a:cubicBezTo>
                      <a:cubicBezTo>
                        <a:pt x="140" y="742"/>
                        <a:pt x="140" y="743"/>
                        <a:pt x="140" y="743"/>
                      </a:cubicBezTo>
                      <a:cubicBezTo>
                        <a:pt x="140" y="744"/>
                        <a:pt x="140" y="745"/>
                        <a:pt x="140" y="746"/>
                      </a:cubicBezTo>
                      <a:cubicBezTo>
                        <a:pt x="140" y="748"/>
                        <a:pt x="141" y="749"/>
                        <a:pt x="140" y="751"/>
                      </a:cubicBezTo>
                      <a:close/>
                      <a:moveTo>
                        <a:pt x="144" y="737"/>
                      </a:moveTo>
                      <a:cubicBezTo>
                        <a:pt x="144" y="737"/>
                        <a:pt x="144" y="738"/>
                        <a:pt x="144" y="738"/>
                      </a:cubicBezTo>
                      <a:cubicBezTo>
                        <a:pt x="144" y="738"/>
                        <a:pt x="144" y="738"/>
                        <a:pt x="145" y="738"/>
                      </a:cubicBezTo>
                      <a:cubicBezTo>
                        <a:pt x="145" y="738"/>
                        <a:pt x="145" y="738"/>
                        <a:pt x="145" y="738"/>
                      </a:cubicBezTo>
                      <a:cubicBezTo>
                        <a:pt x="145" y="738"/>
                        <a:pt x="145" y="737"/>
                        <a:pt x="145" y="737"/>
                      </a:cubicBezTo>
                      <a:cubicBezTo>
                        <a:pt x="145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ubicBezTo>
                        <a:pt x="144" y="737"/>
                        <a:pt x="144" y="737"/>
                        <a:pt x="144" y="737"/>
                      </a:cubicBezTo>
                      <a:close/>
                      <a:moveTo>
                        <a:pt x="180" y="697"/>
                      </a:moveTo>
                      <a:cubicBezTo>
                        <a:pt x="180" y="696"/>
                        <a:pt x="180" y="695"/>
                        <a:pt x="180" y="694"/>
                      </a:cubicBezTo>
                      <a:cubicBezTo>
                        <a:pt x="180" y="694"/>
                        <a:pt x="180" y="694"/>
                        <a:pt x="179" y="695"/>
                      </a:cubicBezTo>
                      <a:cubicBezTo>
                        <a:pt x="179" y="694"/>
                        <a:pt x="179" y="693"/>
                        <a:pt x="180" y="693"/>
                      </a:cubicBezTo>
                      <a:cubicBezTo>
                        <a:pt x="180" y="692"/>
                        <a:pt x="180" y="691"/>
                        <a:pt x="180" y="690"/>
                      </a:cubicBezTo>
                      <a:cubicBezTo>
                        <a:pt x="180" y="689"/>
                        <a:pt x="180" y="688"/>
                        <a:pt x="180" y="688"/>
                      </a:cubicBezTo>
                      <a:cubicBezTo>
                        <a:pt x="180" y="688"/>
                        <a:pt x="180" y="687"/>
                        <a:pt x="180" y="687"/>
                      </a:cubicBezTo>
                      <a:cubicBezTo>
                        <a:pt x="180" y="687"/>
                        <a:pt x="180" y="687"/>
                        <a:pt x="180" y="687"/>
                      </a:cubicBezTo>
                      <a:cubicBezTo>
                        <a:pt x="181" y="686"/>
                        <a:pt x="180" y="684"/>
                        <a:pt x="180" y="683"/>
                      </a:cubicBezTo>
                      <a:cubicBezTo>
                        <a:pt x="180" y="682"/>
                        <a:pt x="180" y="682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1"/>
                        <a:pt x="180" y="681"/>
                        <a:pt x="180" y="681"/>
                      </a:cubicBezTo>
                      <a:cubicBezTo>
                        <a:pt x="180" y="682"/>
                        <a:pt x="180" y="682"/>
                        <a:pt x="181" y="683"/>
                      </a:cubicBezTo>
                      <a:cubicBezTo>
                        <a:pt x="181" y="684"/>
                        <a:pt x="181" y="686"/>
                        <a:pt x="181" y="687"/>
                      </a:cubicBezTo>
                      <a:cubicBezTo>
                        <a:pt x="181" y="687"/>
                        <a:pt x="181" y="688"/>
                        <a:pt x="181" y="688"/>
                      </a:cubicBezTo>
                      <a:cubicBezTo>
                        <a:pt x="181" y="688"/>
                        <a:pt x="181" y="689"/>
                        <a:pt x="181" y="690"/>
                      </a:cubicBezTo>
                      <a:cubicBezTo>
                        <a:pt x="180" y="691"/>
                        <a:pt x="180" y="692"/>
                        <a:pt x="180" y="693"/>
                      </a:cubicBezTo>
                      <a:cubicBezTo>
                        <a:pt x="181" y="693"/>
                        <a:pt x="181" y="693"/>
                        <a:pt x="181" y="694"/>
                      </a:cubicBezTo>
                      <a:cubicBezTo>
                        <a:pt x="181" y="695"/>
                        <a:pt x="181" y="696"/>
                        <a:pt x="180" y="697"/>
                      </a:cubicBezTo>
                      <a:cubicBezTo>
                        <a:pt x="180" y="698"/>
                        <a:pt x="180" y="699"/>
                        <a:pt x="180" y="700"/>
                      </a:cubicBezTo>
                      <a:cubicBezTo>
                        <a:pt x="180" y="700"/>
                        <a:pt x="180" y="700"/>
                        <a:pt x="180" y="700"/>
                      </a:cubicBezTo>
                      <a:cubicBezTo>
                        <a:pt x="181" y="701"/>
                        <a:pt x="181" y="702"/>
                        <a:pt x="181" y="702"/>
                      </a:cubicBezTo>
                      <a:cubicBezTo>
                        <a:pt x="181" y="703"/>
                        <a:pt x="181" y="703"/>
                        <a:pt x="181" y="703"/>
                      </a:cubicBezTo>
                      <a:cubicBezTo>
                        <a:pt x="181" y="703"/>
                        <a:pt x="181" y="704"/>
                        <a:pt x="181" y="705"/>
                      </a:cubicBezTo>
                      <a:cubicBezTo>
                        <a:pt x="181" y="705"/>
                        <a:pt x="181" y="705"/>
                        <a:pt x="181" y="705"/>
                      </a:cubicBezTo>
                      <a:cubicBezTo>
                        <a:pt x="180" y="705"/>
                        <a:pt x="180" y="705"/>
                        <a:pt x="180" y="705"/>
                      </a:cubicBezTo>
                      <a:cubicBezTo>
                        <a:pt x="180" y="704"/>
                        <a:pt x="180" y="703"/>
                        <a:pt x="180" y="703"/>
                      </a:cubicBezTo>
                      <a:cubicBezTo>
                        <a:pt x="180" y="702"/>
                        <a:pt x="180" y="702"/>
                        <a:pt x="180" y="702"/>
                      </a:cubicBezTo>
                      <a:cubicBezTo>
                        <a:pt x="180" y="702"/>
                        <a:pt x="180" y="702"/>
                        <a:pt x="179" y="702"/>
                      </a:cubicBezTo>
                      <a:cubicBezTo>
                        <a:pt x="179" y="701"/>
                        <a:pt x="179" y="701"/>
                        <a:pt x="180" y="700"/>
                      </a:cubicBezTo>
                      <a:cubicBezTo>
                        <a:pt x="179" y="699"/>
                        <a:pt x="180" y="698"/>
                        <a:pt x="180" y="697"/>
                      </a:cubicBezTo>
                      <a:close/>
                      <a:moveTo>
                        <a:pt x="180" y="701"/>
                      </a:moveTo>
                      <a:cubicBezTo>
                        <a:pt x="180" y="701"/>
                        <a:pt x="180" y="701"/>
                        <a:pt x="180" y="701"/>
                      </a:cubicBezTo>
                      <a:cubicBezTo>
                        <a:pt x="180" y="701"/>
                        <a:pt x="180" y="702"/>
                        <a:pt x="180" y="702"/>
                      </a:cubicBezTo>
                      <a:cubicBezTo>
                        <a:pt x="180" y="701"/>
                        <a:pt x="180" y="701"/>
                        <a:pt x="180" y="701"/>
                      </a:cubicBezTo>
                      <a:close/>
                      <a:moveTo>
                        <a:pt x="188" y="683"/>
                      </a:move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7" y="684"/>
                        <a:pt x="187" y="684"/>
                      </a:cubicBezTo>
                      <a:cubicBezTo>
                        <a:pt x="187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4"/>
                      </a:cubicBezTo>
                      <a:cubicBezTo>
                        <a:pt x="188" y="684"/>
                        <a:pt x="188" y="684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ubicBezTo>
                        <a:pt x="188" y="683"/>
                        <a:pt x="188" y="683"/>
                        <a:pt x="188" y="683"/>
                      </a:cubicBezTo>
                      <a:close/>
                      <a:moveTo>
                        <a:pt x="187" y="641"/>
                      </a:move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1"/>
                        <a:pt x="187" y="641"/>
                        <a:pt x="187" y="642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ubicBezTo>
                        <a:pt x="187" y="642"/>
                        <a:pt x="186" y="642"/>
                        <a:pt x="186" y="642"/>
                      </a:cubicBezTo>
                      <a:cubicBezTo>
                        <a:pt x="186" y="643"/>
                        <a:pt x="187" y="644"/>
                        <a:pt x="186" y="645"/>
                      </a:cubicBezTo>
                      <a:cubicBezTo>
                        <a:pt x="188" y="647"/>
                        <a:pt x="186" y="649"/>
                        <a:pt x="187" y="651"/>
                      </a:cubicBezTo>
                      <a:cubicBezTo>
                        <a:pt x="187" y="650"/>
                        <a:pt x="187" y="650"/>
                        <a:pt x="187" y="651"/>
                      </a:cubicBezTo>
                      <a:cubicBezTo>
                        <a:pt x="187" y="652"/>
                        <a:pt x="187" y="651"/>
                        <a:pt x="187" y="652"/>
                      </a:cubicBezTo>
                      <a:cubicBezTo>
                        <a:pt x="187" y="652"/>
                        <a:pt x="187" y="653"/>
                        <a:pt x="187" y="654"/>
                      </a:cubicBezTo>
                      <a:cubicBezTo>
                        <a:pt x="185" y="656"/>
                        <a:pt x="188" y="657"/>
                        <a:pt x="186" y="659"/>
                      </a:cubicBezTo>
                      <a:cubicBezTo>
                        <a:pt x="187" y="660"/>
                        <a:pt x="187" y="660"/>
                        <a:pt x="187" y="661"/>
                      </a:cubicBezTo>
                      <a:cubicBezTo>
                        <a:pt x="187" y="662"/>
                        <a:pt x="187" y="661"/>
                        <a:pt x="187" y="662"/>
                      </a:cubicBezTo>
                      <a:cubicBezTo>
                        <a:pt x="187" y="663"/>
                        <a:pt x="187" y="663"/>
                        <a:pt x="188" y="663"/>
                      </a:cubicBezTo>
                      <a:cubicBezTo>
                        <a:pt x="188" y="663"/>
                        <a:pt x="188" y="663"/>
                        <a:pt x="188" y="663"/>
                      </a:cubicBezTo>
                      <a:cubicBezTo>
                        <a:pt x="187" y="663"/>
                        <a:pt x="187" y="664"/>
                        <a:pt x="187" y="664"/>
                      </a:cubicBezTo>
                      <a:cubicBezTo>
                        <a:pt x="188" y="666"/>
                        <a:pt x="186" y="668"/>
                        <a:pt x="188" y="670"/>
                      </a:cubicBezTo>
                      <a:cubicBezTo>
                        <a:pt x="188" y="670"/>
                        <a:pt x="188" y="670"/>
                        <a:pt x="188" y="670"/>
                      </a:cubicBezTo>
                      <a:cubicBezTo>
                        <a:pt x="187" y="670"/>
                        <a:pt x="187" y="670"/>
                        <a:pt x="187" y="671"/>
                      </a:cubicBezTo>
                      <a:cubicBezTo>
                        <a:pt x="187" y="671"/>
                        <a:pt x="188" y="672"/>
                        <a:pt x="187" y="672"/>
                      </a:cubicBezTo>
                      <a:cubicBezTo>
                        <a:pt x="187" y="673"/>
                        <a:pt x="187" y="673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7" y="674"/>
                        <a:pt x="188" y="674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8" y="675"/>
                        <a:pt x="188" y="675"/>
                      </a:cubicBezTo>
                      <a:cubicBezTo>
                        <a:pt x="188" y="675"/>
                        <a:pt x="187" y="675"/>
                        <a:pt x="187" y="676"/>
                      </a:cubicBezTo>
                      <a:cubicBezTo>
                        <a:pt x="187" y="676"/>
                        <a:pt x="187" y="676"/>
                        <a:pt x="188" y="676"/>
                      </a:cubicBezTo>
                      <a:cubicBezTo>
                        <a:pt x="188" y="676"/>
                        <a:pt x="188" y="676"/>
                        <a:pt x="188" y="676"/>
                      </a:cubicBezTo>
                      <a:cubicBezTo>
                        <a:pt x="187" y="677"/>
                        <a:pt x="187" y="678"/>
                        <a:pt x="187" y="678"/>
                      </a:cubicBezTo>
                      <a:cubicBezTo>
                        <a:pt x="188" y="679"/>
                        <a:pt x="188" y="680"/>
                        <a:pt x="187" y="680"/>
                      </a:cubicBezTo>
                      <a:cubicBezTo>
                        <a:pt x="187" y="680"/>
                        <a:pt x="187" y="681"/>
                        <a:pt x="187" y="681"/>
                      </a:cubicBezTo>
                      <a:cubicBezTo>
                        <a:pt x="187" y="681"/>
                        <a:pt x="188" y="681"/>
                        <a:pt x="188" y="681"/>
                      </a:cubicBezTo>
                      <a:cubicBezTo>
                        <a:pt x="188" y="680"/>
                        <a:pt x="188" y="679"/>
                        <a:pt x="188" y="678"/>
                      </a:cubicBezTo>
                      <a:cubicBezTo>
                        <a:pt x="188" y="678"/>
                        <a:pt x="188" y="677"/>
                        <a:pt x="188" y="677"/>
                      </a:cubicBezTo>
                      <a:cubicBezTo>
                        <a:pt x="189" y="676"/>
                        <a:pt x="189" y="676"/>
                        <a:pt x="188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9" y="675"/>
                        <a:pt x="189" y="675"/>
                        <a:pt x="189" y="675"/>
                      </a:cubicBezTo>
                      <a:cubicBezTo>
                        <a:pt x="188" y="674"/>
                        <a:pt x="188" y="674"/>
                        <a:pt x="188" y="673"/>
                      </a:cubicBezTo>
                      <a:cubicBezTo>
                        <a:pt x="188" y="673"/>
                        <a:pt x="188" y="673"/>
                        <a:pt x="188" y="673"/>
                      </a:cubicBezTo>
                      <a:cubicBezTo>
                        <a:pt x="189" y="673"/>
                        <a:pt x="188" y="671"/>
                        <a:pt x="189" y="670"/>
                      </a:cubicBezTo>
                      <a:cubicBezTo>
                        <a:pt x="189" y="670"/>
                        <a:pt x="189" y="670"/>
                        <a:pt x="188" y="670"/>
                      </a:cubicBezTo>
                      <a:cubicBezTo>
                        <a:pt x="188" y="670"/>
                        <a:pt x="188" y="670"/>
                        <a:pt x="188" y="669"/>
                      </a:cubicBezTo>
                      <a:cubicBezTo>
                        <a:pt x="189" y="669"/>
                        <a:pt x="189" y="669"/>
                        <a:pt x="189" y="669"/>
                      </a:cubicBezTo>
                      <a:cubicBezTo>
                        <a:pt x="189" y="667"/>
                        <a:pt x="190" y="665"/>
                        <a:pt x="188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3"/>
                        <a:pt x="189" y="663"/>
                      </a:cubicBezTo>
                      <a:cubicBezTo>
                        <a:pt x="189" y="663"/>
                        <a:pt x="189" y="662"/>
                        <a:pt x="189" y="662"/>
                      </a:cubicBezTo>
                      <a:cubicBezTo>
                        <a:pt x="188" y="661"/>
                        <a:pt x="189" y="659"/>
                        <a:pt x="189" y="657"/>
                      </a:cubicBezTo>
                      <a:cubicBezTo>
                        <a:pt x="189" y="656"/>
                        <a:pt x="189" y="654"/>
                        <a:pt x="189" y="652"/>
                      </a:cubicBezTo>
                      <a:cubicBezTo>
                        <a:pt x="189" y="652"/>
                        <a:pt x="189" y="652"/>
                        <a:pt x="189" y="651"/>
                      </a:cubicBezTo>
                      <a:cubicBezTo>
                        <a:pt x="189" y="649"/>
                        <a:pt x="188" y="647"/>
                        <a:pt x="189" y="644"/>
                      </a:cubicBezTo>
                      <a:cubicBezTo>
                        <a:pt x="187" y="643"/>
                        <a:pt x="189" y="642"/>
                        <a:pt x="188" y="642"/>
                      </a:cubicBezTo>
                      <a:cubicBezTo>
                        <a:pt x="187" y="642"/>
                        <a:pt x="187" y="642"/>
                        <a:pt x="187" y="642"/>
                      </a:cubicBezTo>
                      <a:cubicBezTo>
                        <a:pt x="188" y="642"/>
                        <a:pt x="188" y="641"/>
                        <a:pt x="187" y="641"/>
                      </a:cubicBezTo>
                      <a:cubicBezTo>
                        <a:pt x="187" y="641"/>
                        <a:pt x="187" y="641"/>
                        <a:pt x="187" y="641"/>
                      </a:cubicBezTo>
                      <a:close/>
                      <a:moveTo>
                        <a:pt x="128" y="654"/>
                      </a:move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4"/>
                        <a:pt x="128" y="654"/>
                        <a:pt x="128" y="654"/>
                      </a:cubicBezTo>
                      <a:cubicBezTo>
                        <a:pt x="128" y="659"/>
                        <a:pt x="128" y="664"/>
                        <a:pt x="128" y="668"/>
                      </a:cubicBezTo>
                      <a:cubicBezTo>
                        <a:pt x="128" y="681"/>
                        <a:pt x="128" y="694"/>
                        <a:pt x="129" y="706"/>
                      </a:cubicBezTo>
                      <a:cubicBezTo>
                        <a:pt x="129" y="706"/>
                        <a:pt x="129" y="707"/>
                        <a:pt x="129" y="707"/>
                      </a:cubicBezTo>
                      <a:cubicBezTo>
                        <a:pt x="129" y="707"/>
                        <a:pt x="129" y="706"/>
                        <a:pt x="129" y="706"/>
                      </a:cubicBezTo>
                      <a:cubicBezTo>
                        <a:pt x="128" y="694"/>
                        <a:pt x="128" y="681"/>
                        <a:pt x="128" y="668"/>
                      </a:cubicBezTo>
                      <a:cubicBezTo>
                        <a:pt x="128" y="664"/>
                        <a:pt x="128" y="659"/>
                        <a:pt x="128" y="654"/>
                      </a:cubicBezTo>
                      <a:close/>
                      <a:moveTo>
                        <a:pt x="137" y="698"/>
                      </a:move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8"/>
                        <a:pt x="137" y="698"/>
                      </a:cubicBezTo>
                      <a:cubicBezTo>
                        <a:pt x="137" y="698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7"/>
                        <a:pt x="137" y="697"/>
                      </a:cubicBezTo>
                      <a:cubicBezTo>
                        <a:pt x="137" y="697"/>
                        <a:pt x="137" y="698"/>
                        <a:pt x="137" y="698"/>
                      </a:cubicBezTo>
                      <a:close/>
                      <a:moveTo>
                        <a:pt x="180" y="658"/>
                      </a:moveTo>
                      <a:cubicBezTo>
                        <a:pt x="180" y="658"/>
                        <a:pt x="180" y="658"/>
                        <a:pt x="180" y="658"/>
                      </a:cubicBezTo>
                      <a:cubicBezTo>
                        <a:pt x="180" y="658"/>
                        <a:pt x="181" y="658"/>
                        <a:pt x="181" y="658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1" y="657"/>
                      </a:cubicBezTo>
                      <a:cubicBezTo>
                        <a:pt x="181" y="657"/>
                        <a:pt x="181" y="657"/>
                        <a:pt x="180" y="656"/>
                      </a:cubicBezTo>
                      <a:cubicBezTo>
                        <a:pt x="180" y="656"/>
                        <a:pt x="180" y="656"/>
                        <a:pt x="180" y="657"/>
                      </a:cubicBezTo>
                      <a:cubicBezTo>
                        <a:pt x="180" y="657"/>
                        <a:pt x="180" y="657"/>
                        <a:pt x="180" y="657"/>
                      </a:cubicBezTo>
                      <a:cubicBezTo>
                        <a:pt x="180" y="657"/>
                        <a:pt x="180" y="657"/>
                        <a:pt x="180" y="658"/>
                      </a:cubicBezTo>
                      <a:close/>
                      <a:moveTo>
                        <a:pt x="172" y="567"/>
                      </a:moveTo>
                      <a:cubicBezTo>
                        <a:pt x="172" y="567"/>
                        <a:pt x="172" y="567"/>
                        <a:pt x="171" y="568"/>
                      </a:cubicBezTo>
                      <a:cubicBezTo>
                        <a:pt x="171" y="568"/>
                        <a:pt x="171" y="568"/>
                        <a:pt x="171" y="568"/>
                      </a:cubicBezTo>
                      <a:cubicBezTo>
                        <a:pt x="172" y="568"/>
                        <a:pt x="172" y="568"/>
                        <a:pt x="172" y="568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ubicBezTo>
                        <a:pt x="172" y="568"/>
                        <a:pt x="172" y="569"/>
                        <a:pt x="172" y="569"/>
                      </a:cubicBezTo>
                      <a:cubicBezTo>
                        <a:pt x="172" y="569"/>
                        <a:pt x="172" y="569"/>
                        <a:pt x="172" y="569"/>
                      </a:cubicBezTo>
                      <a:cubicBezTo>
                        <a:pt x="172" y="570"/>
                        <a:pt x="172" y="570"/>
                        <a:pt x="172" y="570"/>
                      </a:cubicBezTo>
                      <a:cubicBezTo>
                        <a:pt x="171" y="570"/>
                        <a:pt x="171" y="570"/>
                        <a:pt x="171" y="570"/>
                      </a:cubicBezTo>
                      <a:cubicBezTo>
                        <a:pt x="171" y="570"/>
                        <a:pt x="172" y="572"/>
                        <a:pt x="170" y="572"/>
                      </a:cubicBezTo>
                      <a:cubicBezTo>
                        <a:pt x="170" y="574"/>
                        <a:pt x="172" y="577"/>
                        <a:pt x="170" y="578"/>
                      </a:cubicBezTo>
                      <a:cubicBezTo>
                        <a:pt x="171" y="595"/>
                        <a:pt x="171" y="612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1"/>
                        <a:pt x="173" y="632"/>
                        <a:pt x="173" y="633"/>
                      </a:cubicBezTo>
                      <a:cubicBezTo>
                        <a:pt x="173" y="634"/>
                        <a:pt x="173" y="635"/>
                        <a:pt x="173" y="636"/>
                      </a:cubicBezTo>
                      <a:cubicBezTo>
                        <a:pt x="173" y="636"/>
                        <a:pt x="173" y="637"/>
                        <a:pt x="173" y="637"/>
                      </a:cubicBezTo>
                      <a:cubicBezTo>
                        <a:pt x="173" y="637"/>
                        <a:pt x="173" y="637"/>
                        <a:pt x="173" y="637"/>
                      </a:cubicBezTo>
                      <a:cubicBezTo>
                        <a:pt x="173" y="638"/>
                        <a:pt x="173" y="638"/>
                        <a:pt x="173" y="639"/>
                      </a:cubicBezTo>
                      <a:cubicBezTo>
                        <a:pt x="173" y="639"/>
                        <a:pt x="173" y="640"/>
                        <a:pt x="173" y="640"/>
                      </a:cubicBezTo>
                      <a:cubicBezTo>
                        <a:pt x="173" y="640"/>
                        <a:pt x="173" y="640"/>
                        <a:pt x="173" y="640"/>
                      </a:cubicBezTo>
                      <a:cubicBezTo>
                        <a:pt x="173" y="641"/>
                        <a:pt x="173" y="640"/>
                        <a:pt x="173" y="640"/>
                      </a:cubicBezTo>
                      <a:cubicBezTo>
                        <a:pt x="174" y="640"/>
                        <a:pt x="174" y="639"/>
                        <a:pt x="173" y="639"/>
                      </a:cubicBezTo>
                      <a:cubicBezTo>
                        <a:pt x="173" y="638"/>
                        <a:pt x="173" y="638"/>
                        <a:pt x="174" y="637"/>
                      </a:cubicBezTo>
                      <a:cubicBezTo>
                        <a:pt x="174" y="638"/>
                        <a:pt x="174" y="638"/>
                        <a:pt x="174" y="638"/>
                      </a:cubicBezTo>
                      <a:cubicBezTo>
                        <a:pt x="174" y="639"/>
                        <a:pt x="174" y="639"/>
                        <a:pt x="174" y="639"/>
                      </a:cubicBezTo>
                      <a:cubicBezTo>
                        <a:pt x="174" y="639"/>
                        <a:pt x="174" y="638"/>
                        <a:pt x="174" y="638"/>
                      </a:cubicBezTo>
                      <a:cubicBezTo>
                        <a:pt x="174" y="638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4" y="637"/>
                        <a:pt x="174" y="637"/>
                        <a:pt x="174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8"/>
                        <a:pt x="175" y="638"/>
                        <a:pt x="175" y="638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7"/>
                        <a:pt x="175" y="637"/>
                        <a:pt x="175" y="637"/>
                      </a:cubicBezTo>
                      <a:cubicBezTo>
                        <a:pt x="175" y="636"/>
                        <a:pt x="175" y="636"/>
                        <a:pt x="175" y="635"/>
                      </a:cubicBezTo>
                      <a:cubicBezTo>
                        <a:pt x="174" y="635"/>
                        <a:pt x="174" y="636"/>
                        <a:pt x="173" y="636"/>
                      </a:cubicBezTo>
                      <a:cubicBezTo>
                        <a:pt x="173" y="635"/>
                        <a:pt x="173" y="634"/>
                        <a:pt x="173" y="633"/>
                      </a:cubicBezTo>
                      <a:cubicBezTo>
                        <a:pt x="173" y="632"/>
                        <a:pt x="173" y="631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30"/>
                        <a:pt x="173" y="630"/>
                        <a:pt x="173" y="630"/>
                      </a:cubicBezTo>
                      <a:cubicBezTo>
                        <a:pt x="173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29"/>
                        <a:pt x="174" y="629"/>
                      </a:cubicBezTo>
                      <a:cubicBezTo>
                        <a:pt x="174" y="629"/>
                        <a:pt x="174" y="630"/>
                        <a:pt x="175" y="630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5" y="629"/>
                        <a:pt x="175" y="629"/>
                        <a:pt x="175" y="629"/>
                      </a:cubicBezTo>
                      <a:cubicBezTo>
                        <a:pt x="176" y="628"/>
                        <a:pt x="175" y="627"/>
                        <a:pt x="176" y="626"/>
                      </a:cubicBezTo>
                      <a:cubicBezTo>
                        <a:pt x="176" y="626"/>
                        <a:pt x="176" y="626"/>
                        <a:pt x="175" y="625"/>
                      </a:cubicBezTo>
                      <a:cubicBezTo>
                        <a:pt x="177" y="624"/>
                        <a:pt x="175" y="623"/>
                        <a:pt x="176" y="621"/>
                      </a:cubicBezTo>
                      <a:cubicBezTo>
                        <a:pt x="176" y="621"/>
                        <a:pt x="175" y="621"/>
                        <a:pt x="175" y="621"/>
                      </a:cubicBezTo>
                      <a:cubicBezTo>
                        <a:pt x="175" y="618"/>
                        <a:pt x="176" y="616"/>
                        <a:pt x="175" y="614"/>
                      </a:cubicBezTo>
                      <a:cubicBezTo>
                        <a:pt x="176" y="612"/>
                        <a:pt x="175" y="611"/>
                        <a:pt x="175" y="609"/>
                      </a:cubicBezTo>
                      <a:cubicBezTo>
                        <a:pt x="175" y="608"/>
                        <a:pt x="176" y="605"/>
                        <a:pt x="175" y="604"/>
                      </a:cubicBezTo>
                      <a:cubicBezTo>
                        <a:pt x="175" y="602"/>
                        <a:pt x="175" y="601"/>
                        <a:pt x="175" y="600"/>
                      </a:cubicBezTo>
                      <a:cubicBezTo>
                        <a:pt x="175" y="599"/>
                        <a:pt x="174" y="599"/>
                        <a:pt x="174" y="599"/>
                      </a:cubicBezTo>
                      <a:cubicBezTo>
                        <a:pt x="174" y="599"/>
                        <a:pt x="174" y="598"/>
                        <a:pt x="174" y="597"/>
                      </a:cubicBezTo>
                      <a:cubicBezTo>
                        <a:pt x="174" y="596"/>
                        <a:pt x="174" y="595"/>
                        <a:pt x="174" y="594"/>
                      </a:cubicBezTo>
                      <a:cubicBezTo>
                        <a:pt x="174" y="594"/>
                        <a:pt x="175" y="594"/>
                        <a:pt x="175" y="594"/>
                      </a:cubicBezTo>
                      <a:cubicBezTo>
                        <a:pt x="175" y="593"/>
                        <a:pt x="174" y="593"/>
                        <a:pt x="174" y="593"/>
                      </a:cubicBezTo>
                      <a:cubicBezTo>
                        <a:pt x="174" y="592"/>
                        <a:pt x="174" y="590"/>
                        <a:pt x="174" y="589"/>
                      </a:cubicBezTo>
                      <a:cubicBezTo>
                        <a:pt x="174" y="589"/>
                        <a:pt x="174" y="589"/>
                        <a:pt x="174" y="589"/>
                      </a:cubicBezTo>
                      <a:cubicBezTo>
                        <a:pt x="174" y="588"/>
                        <a:pt x="174" y="586"/>
                        <a:pt x="174" y="585"/>
                      </a:cubicBezTo>
                      <a:cubicBezTo>
                        <a:pt x="174" y="584"/>
                        <a:pt x="174" y="583"/>
                        <a:pt x="174" y="581"/>
                      </a:cubicBezTo>
                      <a:cubicBezTo>
                        <a:pt x="173" y="578"/>
                        <a:pt x="174" y="575"/>
                        <a:pt x="173" y="573"/>
                      </a:cubicBezTo>
                      <a:cubicBezTo>
                        <a:pt x="173" y="572"/>
                        <a:pt x="173" y="572"/>
                        <a:pt x="173" y="572"/>
                      </a:cubicBezTo>
                      <a:cubicBezTo>
                        <a:pt x="173" y="571"/>
                        <a:pt x="173" y="571"/>
                        <a:pt x="172" y="571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70"/>
                        <a:pt x="173" y="570"/>
                        <a:pt x="173" y="570"/>
                      </a:cubicBezTo>
                      <a:cubicBezTo>
                        <a:pt x="173" y="569"/>
                        <a:pt x="173" y="568"/>
                        <a:pt x="172" y="567"/>
                      </a:cubicBezTo>
                      <a:cubicBezTo>
                        <a:pt x="172" y="567"/>
                        <a:pt x="172" y="567"/>
                        <a:pt x="172" y="567"/>
                      </a:cubicBezTo>
                      <a:close/>
                      <a:moveTo>
                        <a:pt x="179" y="623"/>
                      </a:move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3"/>
                        <a:pt x="178" y="623"/>
                        <a:pt x="178" y="623"/>
                      </a:cubicBezTo>
                      <a:cubicBezTo>
                        <a:pt x="178" y="624"/>
                        <a:pt x="178" y="624"/>
                        <a:pt x="178" y="625"/>
                      </a:cubicBezTo>
                      <a:cubicBezTo>
                        <a:pt x="179" y="625"/>
                        <a:pt x="179" y="626"/>
                        <a:pt x="179" y="626"/>
                      </a:cubicBezTo>
                      <a:cubicBezTo>
                        <a:pt x="178" y="626"/>
                        <a:pt x="179" y="627"/>
                        <a:pt x="179" y="627"/>
                      </a:cubicBezTo>
                      <a:cubicBezTo>
                        <a:pt x="179" y="627"/>
                        <a:pt x="179" y="627"/>
                        <a:pt x="179" y="627"/>
                      </a:cubicBezTo>
                      <a:cubicBezTo>
                        <a:pt x="179" y="626"/>
                        <a:pt x="179" y="625"/>
                        <a:pt x="179" y="625"/>
                      </a:cubicBezTo>
                      <a:cubicBezTo>
                        <a:pt x="179" y="624"/>
                        <a:pt x="179" y="624"/>
                        <a:pt x="179" y="624"/>
                      </a:cubicBezTo>
                      <a:cubicBezTo>
                        <a:pt x="179" y="623"/>
                        <a:pt x="179" y="623"/>
                        <a:pt x="179" y="623"/>
                      </a:cubicBezTo>
                      <a:close/>
                      <a:moveTo>
                        <a:pt x="186" y="612"/>
                      </a:move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4"/>
                        <a:pt x="186" y="614"/>
                        <a:pt x="186" y="616"/>
                      </a:cubicBezTo>
                      <a:cubicBezTo>
                        <a:pt x="186" y="616"/>
                        <a:pt x="185" y="617"/>
                        <a:pt x="185" y="618"/>
                      </a:cubicBezTo>
                      <a:cubicBezTo>
                        <a:pt x="185" y="618"/>
                        <a:pt x="185" y="618"/>
                        <a:pt x="186" y="618"/>
                      </a:cubicBezTo>
                      <a:cubicBezTo>
                        <a:pt x="186" y="618"/>
                        <a:pt x="186" y="618"/>
                        <a:pt x="186" y="618"/>
                      </a:cubicBezTo>
                      <a:cubicBezTo>
                        <a:pt x="186" y="617"/>
                        <a:pt x="186" y="616"/>
                        <a:pt x="186" y="616"/>
                      </a:cubicBezTo>
                      <a:cubicBezTo>
                        <a:pt x="187" y="615"/>
                        <a:pt x="187" y="613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ubicBezTo>
                        <a:pt x="186" y="612"/>
                        <a:pt x="186" y="612"/>
                        <a:pt x="186" y="612"/>
                      </a:cubicBezTo>
                      <a:close/>
                      <a:moveTo>
                        <a:pt x="178" y="609"/>
                      </a:moveTo>
                      <a:cubicBezTo>
                        <a:pt x="178" y="609"/>
                        <a:pt x="178" y="608"/>
                        <a:pt x="178" y="608"/>
                      </a:cubicBezTo>
                      <a:cubicBezTo>
                        <a:pt x="178" y="608"/>
                        <a:pt x="178" y="608"/>
                        <a:pt x="178" y="608"/>
                      </a:cubicBezTo>
                      <a:cubicBezTo>
                        <a:pt x="178" y="608"/>
                        <a:pt x="178" y="609"/>
                        <a:pt x="178" y="609"/>
                      </a:cubicBezTo>
                      <a:cubicBezTo>
                        <a:pt x="177" y="610"/>
                        <a:pt x="178" y="611"/>
                        <a:pt x="178" y="612"/>
                      </a:cubicBezTo>
                      <a:cubicBezTo>
                        <a:pt x="178" y="613"/>
                        <a:pt x="178" y="614"/>
                        <a:pt x="178" y="614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8" y="615"/>
                        <a:pt x="178" y="615"/>
                        <a:pt x="178" y="615"/>
                      </a:cubicBezTo>
                      <a:cubicBezTo>
                        <a:pt x="179" y="614"/>
                        <a:pt x="178" y="613"/>
                        <a:pt x="178" y="612"/>
                      </a:cubicBezTo>
                      <a:cubicBezTo>
                        <a:pt x="178" y="611"/>
                        <a:pt x="178" y="610"/>
                        <a:pt x="178" y="609"/>
                      </a:cubicBezTo>
                      <a:close/>
                      <a:moveTo>
                        <a:pt x="178" y="604"/>
                      </a:move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ubicBezTo>
                        <a:pt x="178" y="605"/>
                        <a:pt x="178" y="606"/>
                        <a:pt x="178" y="606"/>
                      </a:cubicBezTo>
                      <a:cubicBezTo>
                        <a:pt x="178" y="606"/>
                        <a:pt x="178" y="607"/>
                        <a:pt x="178" y="607"/>
                      </a:cubicBezTo>
                      <a:cubicBezTo>
                        <a:pt x="178" y="607"/>
                        <a:pt x="178" y="606"/>
                        <a:pt x="178" y="606"/>
                      </a:cubicBezTo>
                      <a:cubicBezTo>
                        <a:pt x="178" y="606"/>
                        <a:pt x="178" y="605"/>
                        <a:pt x="178" y="604"/>
                      </a:cubicBezTo>
                      <a:cubicBezTo>
                        <a:pt x="178" y="604"/>
                        <a:pt x="178" y="604"/>
                        <a:pt x="178" y="604"/>
                      </a:cubicBezTo>
                      <a:close/>
                      <a:moveTo>
                        <a:pt x="128" y="643"/>
                      </a:move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3"/>
                        <a:pt x="128" y="643"/>
                        <a:pt x="128" y="643"/>
                      </a:cubicBezTo>
                      <a:cubicBezTo>
                        <a:pt x="128" y="644"/>
                        <a:pt x="128" y="644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5"/>
                        <a:pt x="128" y="645"/>
                        <a:pt x="128" y="645"/>
                      </a:cubicBezTo>
                      <a:cubicBezTo>
                        <a:pt x="128" y="644"/>
                        <a:pt x="128" y="644"/>
                        <a:pt x="128" y="643"/>
                      </a:cubicBezTo>
                      <a:close/>
                      <a:moveTo>
                        <a:pt x="128" y="638"/>
                      </a:move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8"/>
                        <a:pt x="128" y="638"/>
                        <a:pt x="128" y="638"/>
                      </a:cubicBezTo>
                      <a:cubicBezTo>
                        <a:pt x="128" y="639"/>
                        <a:pt x="128" y="639"/>
                        <a:pt x="128" y="639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40"/>
                      </a:cubicBezTo>
                      <a:cubicBezTo>
                        <a:pt x="128" y="640"/>
                        <a:pt x="128" y="640"/>
                        <a:pt x="128" y="639"/>
                      </a:cubicBezTo>
                      <a:cubicBezTo>
                        <a:pt x="128" y="639"/>
                        <a:pt x="128" y="639"/>
                        <a:pt x="128" y="638"/>
                      </a:cubicBezTo>
                      <a:close/>
                      <a:moveTo>
                        <a:pt x="128" y="634"/>
                      </a:moveTo>
                      <a:cubicBezTo>
                        <a:pt x="128" y="633"/>
                        <a:pt x="128" y="632"/>
                        <a:pt x="128" y="632"/>
                      </a:cubicBezTo>
                      <a:cubicBezTo>
                        <a:pt x="128" y="632"/>
                        <a:pt x="128" y="632"/>
                        <a:pt x="128" y="632"/>
                      </a:cubicBezTo>
                      <a:cubicBezTo>
                        <a:pt x="128" y="632"/>
                        <a:pt x="127" y="632"/>
                        <a:pt x="127" y="632"/>
                      </a:cubicBezTo>
                      <a:cubicBezTo>
                        <a:pt x="127" y="632"/>
                        <a:pt x="127" y="632"/>
                        <a:pt x="127" y="632"/>
                      </a:cubicBezTo>
                      <a:cubicBezTo>
                        <a:pt x="128" y="632"/>
                        <a:pt x="128" y="633"/>
                        <a:pt x="128" y="634"/>
                      </a:cubicBezTo>
                      <a:cubicBezTo>
                        <a:pt x="128" y="634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5"/>
                        <a:pt x="128" y="635"/>
                      </a:cubicBezTo>
                      <a:cubicBezTo>
                        <a:pt x="128" y="635"/>
                        <a:pt x="128" y="634"/>
                        <a:pt x="128" y="634"/>
                      </a:cubicBezTo>
                      <a:close/>
                      <a:moveTo>
                        <a:pt x="183" y="572"/>
                      </a:moveTo>
                      <a:cubicBezTo>
                        <a:pt x="183" y="573"/>
                        <a:pt x="183" y="573"/>
                        <a:pt x="183" y="574"/>
                      </a:cubicBezTo>
                      <a:cubicBezTo>
                        <a:pt x="183" y="574"/>
                        <a:pt x="183" y="575"/>
                        <a:pt x="183" y="575"/>
                      </a:cubicBezTo>
                      <a:cubicBezTo>
                        <a:pt x="183" y="575"/>
                        <a:pt x="183" y="575"/>
                        <a:pt x="183" y="575"/>
                      </a:cubicBezTo>
                      <a:cubicBezTo>
                        <a:pt x="184" y="575"/>
                        <a:pt x="184" y="575"/>
                        <a:pt x="184" y="575"/>
                      </a:cubicBezTo>
                      <a:cubicBezTo>
                        <a:pt x="184" y="575"/>
                        <a:pt x="184" y="574"/>
                        <a:pt x="183" y="574"/>
                      </a:cubicBezTo>
                      <a:cubicBezTo>
                        <a:pt x="183" y="573"/>
                        <a:pt x="183" y="573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ubicBezTo>
                        <a:pt x="183" y="572"/>
                        <a:pt x="183" y="572"/>
                        <a:pt x="183" y="572"/>
                      </a:cubicBezTo>
                      <a:close/>
                      <a:moveTo>
                        <a:pt x="127" y="606"/>
                      </a:moveTo>
                      <a:cubicBezTo>
                        <a:pt x="127" y="606"/>
                        <a:pt x="127" y="606"/>
                        <a:pt x="127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6"/>
                        <a:pt x="126" y="606"/>
                        <a:pt x="126" y="606"/>
                      </a:cubicBezTo>
                      <a:cubicBezTo>
                        <a:pt x="126" y="607"/>
                        <a:pt x="126" y="609"/>
                        <a:pt x="126" y="610"/>
                      </a:cubicBezTo>
                      <a:cubicBezTo>
                        <a:pt x="126" y="610"/>
                        <a:pt x="127" y="610"/>
                        <a:pt x="127" y="610"/>
                      </a:cubicBezTo>
                      <a:cubicBezTo>
                        <a:pt x="127" y="610"/>
                        <a:pt x="127" y="610"/>
                        <a:pt x="127" y="609"/>
                      </a:cubicBezTo>
                      <a:cubicBezTo>
                        <a:pt x="126" y="609"/>
                        <a:pt x="126" y="607"/>
                        <a:pt x="127" y="606"/>
                      </a:cubicBezTo>
                      <a:close/>
                      <a:moveTo>
                        <a:pt x="126" y="591"/>
                      </a:moveTo>
                      <a:cubicBezTo>
                        <a:pt x="126" y="591"/>
                        <a:pt x="126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1"/>
                        <a:pt x="125" y="591"/>
                        <a:pt x="125" y="591"/>
                      </a:cubicBezTo>
                      <a:cubicBezTo>
                        <a:pt x="125" y="593"/>
                        <a:pt x="125" y="595"/>
                        <a:pt x="126" y="596"/>
                      </a:cubicBezTo>
                      <a:cubicBezTo>
                        <a:pt x="126" y="599"/>
                        <a:pt x="126" y="601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4"/>
                        <a:pt x="126" y="604"/>
                        <a:pt x="126" y="604"/>
                      </a:cubicBezTo>
                      <a:cubicBezTo>
                        <a:pt x="126" y="601"/>
                        <a:pt x="126" y="599"/>
                        <a:pt x="126" y="596"/>
                      </a:cubicBezTo>
                      <a:cubicBezTo>
                        <a:pt x="126" y="594"/>
                        <a:pt x="126" y="593"/>
                        <a:pt x="126" y="591"/>
                      </a:cubicBezTo>
                      <a:close/>
                      <a:moveTo>
                        <a:pt x="125" y="586"/>
                      </a:move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5"/>
                      </a:cubicBezTo>
                      <a:cubicBezTo>
                        <a:pt x="125" y="585"/>
                        <a:pt x="125" y="585"/>
                        <a:pt x="125" y="586"/>
                      </a:cubicBezTo>
                      <a:cubicBezTo>
                        <a:pt x="125" y="586"/>
                        <a:pt x="125" y="586"/>
                        <a:pt x="125" y="586"/>
                      </a:cubicBezTo>
                      <a:cubicBezTo>
                        <a:pt x="125" y="586"/>
                        <a:pt x="125" y="587"/>
                        <a:pt x="125" y="587"/>
                      </a:cubicBezTo>
                      <a:cubicBezTo>
                        <a:pt x="125" y="587"/>
                        <a:pt x="125" y="586"/>
                        <a:pt x="125" y="586"/>
                      </a:cubicBezTo>
                      <a:close/>
                      <a:moveTo>
                        <a:pt x="168" y="544"/>
                      </a:moveTo>
                      <a:cubicBezTo>
                        <a:pt x="168" y="543"/>
                        <a:pt x="168" y="542"/>
                        <a:pt x="168" y="542"/>
                      </a:cubicBezTo>
                      <a:cubicBezTo>
                        <a:pt x="168" y="542"/>
                        <a:pt x="168" y="541"/>
                        <a:pt x="168" y="541"/>
                      </a:cubicBezTo>
                      <a:cubicBezTo>
                        <a:pt x="168" y="541"/>
                        <a:pt x="168" y="541"/>
                        <a:pt x="168" y="542"/>
                      </a:cubicBezTo>
                      <a:cubicBezTo>
                        <a:pt x="168" y="542"/>
                        <a:pt x="168" y="542"/>
                        <a:pt x="168" y="542"/>
                      </a:cubicBezTo>
                      <a:cubicBezTo>
                        <a:pt x="168" y="542"/>
                        <a:pt x="168" y="543"/>
                        <a:pt x="168" y="544"/>
                      </a:cubicBezTo>
                      <a:cubicBezTo>
                        <a:pt x="168" y="545"/>
                        <a:pt x="168" y="545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5"/>
                        <a:pt x="168" y="545"/>
                        <a:pt x="168" y="544"/>
                      </a:cubicBezTo>
                      <a:close/>
                      <a:moveTo>
                        <a:pt x="174" y="530"/>
                      </a:moveTo>
                      <a:cubicBezTo>
                        <a:pt x="174" y="531"/>
                        <a:pt x="174" y="531"/>
                        <a:pt x="174" y="531"/>
                      </a:cubicBezTo>
                      <a:cubicBezTo>
                        <a:pt x="174" y="532"/>
                        <a:pt x="174" y="532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3"/>
                        <a:pt x="174" y="533"/>
                        <a:pt x="174" y="533"/>
                      </a:cubicBezTo>
                      <a:cubicBezTo>
                        <a:pt x="174" y="532"/>
                        <a:pt x="174" y="532"/>
                        <a:pt x="174" y="531"/>
                      </a:cubicBezTo>
                      <a:cubicBezTo>
                        <a:pt x="174" y="531"/>
                        <a:pt x="174" y="531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ubicBezTo>
                        <a:pt x="174" y="530"/>
                        <a:pt x="174" y="530"/>
                        <a:pt x="174" y="530"/>
                      </a:cubicBezTo>
                      <a:close/>
                      <a:moveTo>
                        <a:pt x="167" y="529"/>
                      </a:moveTo>
                      <a:cubicBezTo>
                        <a:pt x="167" y="529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7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8"/>
                        <a:pt x="167" y="528"/>
                      </a:cubicBezTo>
                      <a:cubicBezTo>
                        <a:pt x="167" y="528"/>
                        <a:pt x="167" y="529"/>
                        <a:pt x="167" y="529"/>
                      </a:cubicBezTo>
                      <a:cubicBezTo>
                        <a:pt x="167" y="530"/>
                        <a:pt x="167" y="530"/>
                        <a:pt x="167" y="531"/>
                      </a:cubicBezTo>
                      <a:cubicBezTo>
                        <a:pt x="167" y="531"/>
                        <a:pt x="167" y="531"/>
                        <a:pt x="168" y="531"/>
                      </a:cubicBezTo>
                      <a:cubicBezTo>
                        <a:pt x="168" y="531"/>
                        <a:pt x="168" y="531"/>
                        <a:pt x="168" y="531"/>
                      </a:cubicBezTo>
                      <a:cubicBezTo>
                        <a:pt x="167" y="530"/>
                        <a:pt x="167" y="530"/>
                        <a:pt x="167" y="529"/>
                      </a:cubicBezTo>
                      <a:close/>
                      <a:moveTo>
                        <a:pt x="170" y="514"/>
                      </a:moveTo>
                      <a:cubicBezTo>
                        <a:pt x="170" y="514"/>
                        <a:pt x="170" y="515"/>
                        <a:pt x="170" y="515"/>
                      </a:cubicBezTo>
                      <a:cubicBezTo>
                        <a:pt x="170" y="515"/>
                        <a:pt x="170" y="515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6"/>
                        <a:pt x="170" y="516"/>
                        <a:pt x="170" y="516"/>
                      </a:cubicBezTo>
                      <a:cubicBezTo>
                        <a:pt x="170" y="515"/>
                        <a:pt x="170" y="515"/>
                        <a:pt x="170" y="515"/>
                      </a:cubicBezTo>
                      <a:cubicBezTo>
                        <a:pt x="170" y="515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ubicBezTo>
                        <a:pt x="170" y="514"/>
                        <a:pt x="170" y="514"/>
                        <a:pt x="170" y="514"/>
                      </a:cubicBezTo>
                      <a:close/>
                      <a:moveTo>
                        <a:pt x="168" y="514"/>
                      </a:move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3"/>
                        <a:pt x="168" y="513"/>
                        <a:pt x="168" y="513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ubicBezTo>
                        <a:pt x="168" y="514"/>
                        <a:pt x="168" y="514"/>
                        <a:pt x="168" y="514"/>
                      </a:cubicBezTo>
                      <a:close/>
                      <a:moveTo>
                        <a:pt x="167" y="509"/>
                      </a:moveTo>
                      <a:cubicBezTo>
                        <a:pt x="166" y="510"/>
                        <a:pt x="166" y="511"/>
                        <a:pt x="166" y="511"/>
                      </a:cubicBezTo>
                      <a:cubicBezTo>
                        <a:pt x="166" y="511"/>
                        <a:pt x="166" y="512"/>
                        <a:pt x="166" y="512"/>
                      </a:cubicBezTo>
                      <a:cubicBezTo>
                        <a:pt x="166" y="512"/>
                        <a:pt x="166" y="512"/>
                        <a:pt x="167" y="512"/>
                      </a:cubicBezTo>
                      <a:cubicBezTo>
                        <a:pt x="167" y="512"/>
                        <a:pt x="167" y="512"/>
                        <a:pt x="167" y="512"/>
                      </a:cubicBezTo>
                      <a:cubicBezTo>
                        <a:pt x="167" y="512"/>
                        <a:pt x="167" y="511"/>
                        <a:pt x="167" y="511"/>
                      </a:cubicBezTo>
                      <a:cubicBezTo>
                        <a:pt x="167" y="511"/>
                        <a:pt x="167" y="510"/>
                        <a:pt x="167" y="510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ubicBezTo>
                        <a:pt x="167" y="509"/>
                        <a:pt x="167" y="509"/>
                        <a:pt x="167" y="509"/>
                      </a:cubicBezTo>
                      <a:close/>
                      <a:moveTo>
                        <a:pt x="168" y="511"/>
                      </a:moveTo>
                      <a:cubicBezTo>
                        <a:pt x="168" y="511"/>
                        <a:pt x="168" y="511"/>
                        <a:pt x="168" y="511"/>
                      </a:cubicBezTo>
                      <a:cubicBezTo>
                        <a:pt x="169" y="510"/>
                        <a:pt x="168" y="509"/>
                        <a:pt x="168" y="508"/>
                      </a:cubicBezTo>
                      <a:cubicBezTo>
                        <a:pt x="168" y="507"/>
                        <a:pt x="168" y="506"/>
                        <a:pt x="168" y="505"/>
                      </a:cubicBezTo>
                      <a:cubicBezTo>
                        <a:pt x="168" y="505"/>
                        <a:pt x="168" y="505"/>
                        <a:pt x="168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5"/>
                        <a:pt x="167" y="505"/>
                        <a:pt x="167" y="505"/>
                      </a:cubicBezTo>
                      <a:cubicBezTo>
                        <a:pt x="167" y="506"/>
                        <a:pt x="167" y="507"/>
                        <a:pt x="168" y="508"/>
                      </a:cubicBezTo>
                      <a:cubicBezTo>
                        <a:pt x="168" y="509"/>
                        <a:pt x="168" y="510"/>
                        <a:pt x="168" y="511"/>
                      </a:cubicBezTo>
                      <a:cubicBezTo>
                        <a:pt x="167" y="511"/>
                        <a:pt x="168" y="511"/>
                        <a:pt x="168" y="511"/>
                      </a:cubicBezTo>
                      <a:close/>
                      <a:moveTo>
                        <a:pt x="166" y="488"/>
                      </a:move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8"/>
                        <a:pt x="166" y="488"/>
                        <a:pt x="166" y="488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cubicBezTo>
                        <a:pt x="166" y="489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90"/>
                        <a:pt x="166" y="490"/>
                        <a:pt x="166" y="490"/>
                      </a:cubicBezTo>
                      <a:cubicBezTo>
                        <a:pt x="166" y="489"/>
                        <a:pt x="166" y="489"/>
                        <a:pt x="166" y="489"/>
                      </a:cubicBezTo>
                      <a:lnTo>
                        <a:pt x="166" y="488"/>
                      </a:lnTo>
                      <a:close/>
                      <a:moveTo>
                        <a:pt x="172" y="477"/>
                      </a:moveTo>
                      <a:cubicBezTo>
                        <a:pt x="172" y="477"/>
                        <a:pt x="172" y="478"/>
                        <a:pt x="172" y="478"/>
                      </a:cubicBezTo>
                      <a:cubicBezTo>
                        <a:pt x="172" y="478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9"/>
                        <a:pt x="172" y="479"/>
                      </a:cubicBezTo>
                      <a:cubicBezTo>
                        <a:pt x="172" y="479"/>
                        <a:pt x="172" y="478"/>
                        <a:pt x="172" y="478"/>
                      </a:cubicBezTo>
                      <a:cubicBezTo>
                        <a:pt x="172" y="478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ubicBezTo>
                        <a:pt x="172" y="477"/>
                        <a:pt x="172" y="477"/>
                        <a:pt x="172" y="477"/>
                      </a:cubicBezTo>
                      <a:close/>
                      <a:moveTo>
                        <a:pt x="165" y="457"/>
                      </a:move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5"/>
                        <a:pt x="165" y="454"/>
                        <a:pt x="165" y="452"/>
                      </a:cubicBezTo>
                      <a:cubicBezTo>
                        <a:pt x="165" y="451"/>
                        <a:pt x="165" y="451"/>
                        <a:pt x="165" y="450"/>
                      </a:cubicBezTo>
                      <a:cubicBezTo>
                        <a:pt x="165" y="450"/>
                        <a:pt x="165" y="450"/>
                        <a:pt x="165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0"/>
                        <a:pt x="164" y="450"/>
                        <a:pt x="164" y="450"/>
                      </a:cubicBezTo>
                      <a:cubicBezTo>
                        <a:pt x="164" y="451"/>
                        <a:pt x="164" y="451"/>
                        <a:pt x="164" y="452"/>
                      </a:cubicBezTo>
                      <a:cubicBezTo>
                        <a:pt x="164" y="454"/>
                        <a:pt x="164" y="455"/>
                        <a:pt x="165" y="457"/>
                      </a:cubicBezTo>
                      <a:cubicBezTo>
                        <a:pt x="164" y="458"/>
                        <a:pt x="164" y="459"/>
                        <a:pt x="165" y="460"/>
                      </a:cubicBezTo>
                      <a:cubicBezTo>
                        <a:pt x="165" y="461"/>
                        <a:pt x="165" y="462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3"/>
                        <a:pt x="165" y="463"/>
                        <a:pt x="165" y="463"/>
                      </a:cubicBezTo>
                      <a:cubicBezTo>
                        <a:pt x="165" y="462"/>
                        <a:pt x="165" y="461"/>
                        <a:pt x="165" y="460"/>
                      </a:cubicBezTo>
                      <a:cubicBezTo>
                        <a:pt x="165" y="459"/>
                        <a:pt x="165" y="458"/>
                        <a:pt x="165" y="457"/>
                      </a:cubicBezTo>
                      <a:close/>
                      <a:moveTo>
                        <a:pt x="166" y="459"/>
                      </a:moveTo>
                      <a:cubicBezTo>
                        <a:pt x="166" y="458"/>
                        <a:pt x="166" y="457"/>
                        <a:pt x="166" y="457"/>
                      </a:cubicBezTo>
                      <a:cubicBezTo>
                        <a:pt x="166" y="457"/>
                        <a:pt x="166" y="457"/>
                        <a:pt x="166" y="457"/>
                      </a:cubicBezTo>
                      <a:cubicBezTo>
                        <a:pt x="167" y="454"/>
                        <a:pt x="166" y="451"/>
                        <a:pt x="166" y="448"/>
                      </a:cubicBezTo>
                      <a:cubicBezTo>
                        <a:pt x="166" y="447"/>
                        <a:pt x="166" y="445"/>
                        <a:pt x="166" y="444"/>
                      </a:cubicBezTo>
                      <a:cubicBezTo>
                        <a:pt x="166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4"/>
                        <a:pt x="165" y="444"/>
                        <a:pt x="165" y="444"/>
                      </a:cubicBezTo>
                      <a:cubicBezTo>
                        <a:pt x="165" y="446"/>
                        <a:pt x="165" y="447"/>
                        <a:pt x="165" y="448"/>
                      </a:cubicBezTo>
                      <a:cubicBezTo>
                        <a:pt x="165" y="451"/>
                        <a:pt x="166" y="454"/>
                        <a:pt x="165" y="457"/>
                      </a:cubicBezTo>
                      <a:cubicBezTo>
                        <a:pt x="165" y="457"/>
                        <a:pt x="165" y="457"/>
                        <a:pt x="165" y="457"/>
                      </a:cubicBezTo>
                      <a:cubicBezTo>
                        <a:pt x="165" y="458"/>
                        <a:pt x="165" y="458"/>
                        <a:pt x="165" y="459"/>
                      </a:cubicBezTo>
                      <a:cubicBezTo>
                        <a:pt x="166" y="461"/>
                        <a:pt x="166" y="463"/>
                        <a:pt x="166" y="465"/>
                      </a:cubicBezTo>
                      <a:cubicBezTo>
                        <a:pt x="166" y="465"/>
                        <a:pt x="166" y="465"/>
                        <a:pt x="166" y="465"/>
                      </a:cubicBezTo>
                      <a:cubicBezTo>
                        <a:pt x="166" y="469"/>
                        <a:pt x="166" y="473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7"/>
                        <a:pt x="166" y="477"/>
                        <a:pt x="166" y="477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5"/>
                        <a:pt x="165" y="473"/>
                        <a:pt x="165" y="471"/>
                      </a:cubicBezTo>
                      <a:cubicBezTo>
                        <a:pt x="165" y="470"/>
                        <a:pt x="165" y="469"/>
                        <a:pt x="165" y="469"/>
                      </a:cubicBezTo>
                      <a:cubicBezTo>
                        <a:pt x="165" y="469"/>
                        <a:pt x="165" y="468"/>
                        <a:pt x="165" y="468"/>
                      </a:cubicBezTo>
                      <a:cubicBezTo>
                        <a:pt x="165" y="468"/>
                        <a:pt x="165" y="468"/>
                        <a:pt x="165" y="469"/>
                      </a:cubicBezTo>
                      <a:cubicBezTo>
                        <a:pt x="165" y="469"/>
                        <a:pt x="165" y="469"/>
                        <a:pt x="165" y="469"/>
                      </a:cubicBezTo>
                      <a:cubicBezTo>
                        <a:pt x="165" y="469"/>
                        <a:pt x="165" y="470"/>
                        <a:pt x="165" y="471"/>
                      </a:cubicBezTo>
                      <a:cubicBezTo>
                        <a:pt x="165" y="473"/>
                        <a:pt x="165" y="475"/>
                        <a:pt x="166" y="476"/>
                      </a:cubicBezTo>
                      <a:cubicBezTo>
                        <a:pt x="166" y="476"/>
                        <a:pt x="166" y="476"/>
                        <a:pt x="166" y="476"/>
                      </a:cubicBezTo>
                      <a:cubicBezTo>
                        <a:pt x="165" y="478"/>
                        <a:pt x="165" y="479"/>
                        <a:pt x="165" y="480"/>
                      </a:cubicBezTo>
                      <a:cubicBezTo>
                        <a:pt x="165" y="482"/>
                        <a:pt x="166" y="483"/>
                        <a:pt x="165" y="484"/>
                      </a:cubicBezTo>
                      <a:cubicBezTo>
                        <a:pt x="165" y="484"/>
                        <a:pt x="165" y="484"/>
                        <a:pt x="166" y="484"/>
                      </a:cubicBezTo>
                      <a:cubicBezTo>
                        <a:pt x="166" y="484"/>
                        <a:pt x="166" y="484"/>
                        <a:pt x="166" y="484"/>
                      </a:cubicBezTo>
                      <a:cubicBezTo>
                        <a:pt x="166" y="483"/>
                        <a:pt x="166" y="482"/>
                        <a:pt x="166" y="480"/>
                      </a:cubicBezTo>
                      <a:cubicBezTo>
                        <a:pt x="166" y="479"/>
                        <a:pt x="166" y="478"/>
                        <a:pt x="166" y="477"/>
                      </a:cubicBezTo>
                      <a:cubicBezTo>
                        <a:pt x="166" y="478"/>
                        <a:pt x="166" y="480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3"/>
                        <a:pt x="166" y="483"/>
                        <a:pt x="167" y="483"/>
                      </a:cubicBezTo>
                      <a:cubicBezTo>
                        <a:pt x="167" y="483"/>
                        <a:pt x="167" y="484"/>
                        <a:pt x="167" y="483"/>
                      </a:cubicBezTo>
                      <a:cubicBezTo>
                        <a:pt x="167" y="483"/>
                        <a:pt x="167" y="483"/>
                        <a:pt x="167" y="483"/>
                      </a:cubicBezTo>
                      <a:cubicBezTo>
                        <a:pt x="167" y="483"/>
                        <a:pt x="167" y="483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7" y="482"/>
                        <a:pt x="167" y="482"/>
                        <a:pt x="167" y="482"/>
                      </a:cubicBezTo>
                      <a:cubicBezTo>
                        <a:pt x="168" y="479"/>
                        <a:pt x="169" y="477"/>
                        <a:pt x="169" y="475"/>
                      </a:cubicBezTo>
                      <a:cubicBezTo>
                        <a:pt x="169" y="474"/>
                        <a:pt x="168" y="474"/>
                        <a:pt x="168" y="473"/>
                      </a:cubicBezTo>
                      <a:cubicBezTo>
                        <a:pt x="168" y="473"/>
                        <a:pt x="168" y="472"/>
                        <a:pt x="168" y="471"/>
                      </a:cubicBezTo>
                      <a:cubicBezTo>
                        <a:pt x="168" y="471"/>
                        <a:pt x="167" y="470"/>
                        <a:pt x="167" y="470"/>
                      </a:cubicBezTo>
                      <a:cubicBezTo>
                        <a:pt x="167" y="468"/>
                        <a:pt x="168" y="465"/>
                        <a:pt x="166" y="465"/>
                      </a:cubicBezTo>
                      <a:cubicBezTo>
                        <a:pt x="167" y="463"/>
                        <a:pt x="166" y="461"/>
                        <a:pt x="166" y="459"/>
                      </a:cubicBezTo>
                      <a:close/>
                      <a:moveTo>
                        <a:pt x="178" y="450"/>
                      </a:moveTo>
                      <a:cubicBezTo>
                        <a:pt x="179" y="450"/>
                        <a:pt x="179" y="450"/>
                        <a:pt x="179" y="450"/>
                      </a:cubicBezTo>
                      <a:cubicBezTo>
                        <a:pt x="179" y="451"/>
                        <a:pt x="179" y="452"/>
                        <a:pt x="179" y="453"/>
                      </a:cubicBezTo>
                      <a:cubicBezTo>
                        <a:pt x="179" y="453"/>
                        <a:pt x="178" y="454"/>
                        <a:pt x="178" y="454"/>
                      </a:cubicBezTo>
                      <a:cubicBezTo>
                        <a:pt x="178" y="454"/>
                        <a:pt x="178" y="454"/>
                        <a:pt x="178" y="454"/>
                      </a:cubicBezTo>
                      <a:cubicBezTo>
                        <a:pt x="180" y="454"/>
                        <a:pt x="179" y="456"/>
                        <a:pt x="180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80" y="457"/>
                        <a:pt x="179" y="457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79" y="458"/>
                        <a:pt x="179" y="458"/>
                        <a:pt x="179" y="458"/>
                      </a:cubicBezTo>
                      <a:cubicBezTo>
                        <a:pt x="180" y="459"/>
                        <a:pt x="181" y="463"/>
                        <a:pt x="180" y="466"/>
                      </a:cubicBezTo>
                      <a:cubicBezTo>
                        <a:pt x="180" y="466"/>
                        <a:pt x="180" y="466"/>
                        <a:pt x="181" y="467"/>
                      </a:cubicBezTo>
                      <a:cubicBezTo>
                        <a:pt x="180" y="468"/>
                        <a:pt x="181" y="470"/>
                        <a:pt x="180" y="472"/>
                      </a:cubicBezTo>
                      <a:cubicBezTo>
                        <a:pt x="178" y="472"/>
                        <a:pt x="179" y="470"/>
                        <a:pt x="179" y="470"/>
                      </a:cubicBezTo>
                      <a:cubicBezTo>
                        <a:pt x="179" y="469"/>
                        <a:pt x="178" y="469"/>
                        <a:pt x="178" y="469"/>
                      </a:cubicBezTo>
                      <a:cubicBezTo>
                        <a:pt x="178" y="469"/>
                        <a:pt x="178" y="468"/>
                        <a:pt x="178" y="468"/>
                      </a:cubicBezTo>
                      <a:cubicBezTo>
                        <a:pt x="178" y="468"/>
                        <a:pt x="178" y="467"/>
                        <a:pt x="178" y="467"/>
                      </a:cubicBezTo>
                      <a:cubicBezTo>
                        <a:pt x="178" y="465"/>
                        <a:pt x="179" y="464"/>
                        <a:pt x="178" y="463"/>
                      </a:cubicBezTo>
                      <a:cubicBezTo>
                        <a:pt x="179" y="462"/>
                        <a:pt x="177" y="459"/>
                        <a:pt x="178" y="458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6"/>
                        <a:pt x="177" y="455"/>
                        <a:pt x="178" y="454"/>
                      </a:cubicBezTo>
                      <a:cubicBezTo>
                        <a:pt x="178" y="453"/>
                        <a:pt x="178" y="453"/>
                        <a:pt x="178" y="453"/>
                      </a:cubicBezTo>
                      <a:cubicBezTo>
                        <a:pt x="178" y="452"/>
                        <a:pt x="179" y="451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ubicBezTo>
                        <a:pt x="178" y="450"/>
                        <a:pt x="178" y="450"/>
                        <a:pt x="178" y="450"/>
                      </a:cubicBezTo>
                      <a:close/>
                      <a:moveTo>
                        <a:pt x="179" y="457"/>
                      </a:moveTo>
                      <a:cubicBezTo>
                        <a:pt x="179" y="457"/>
                        <a:pt x="179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7"/>
                      </a:cubicBezTo>
                      <a:cubicBezTo>
                        <a:pt x="178" y="457"/>
                        <a:pt x="178" y="457"/>
                        <a:pt x="178" y="458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ubicBezTo>
                        <a:pt x="179" y="458"/>
                        <a:pt x="179" y="458"/>
                        <a:pt x="179" y="457"/>
                      </a:cubicBezTo>
                      <a:cubicBezTo>
                        <a:pt x="179" y="457"/>
                        <a:pt x="179" y="457"/>
                        <a:pt x="179" y="457"/>
                      </a:cubicBezTo>
                      <a:close/>
                      <a:moveTo>
                        <a:pt x="164" y="442"/>
                      </a:move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2"/>
                        <a:pt x="164" y="442"/>
                      </a:cubicBezTo>
                      <a:cubicBezTo>
                        <a:pt x="164" y="442"/>
                        <a:pt x="164" y="443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4"/>
                        <a:pt x="164" y="444"/>
                        <a:pt x="164" y="444"/>
                      </a:cubicBezTo>
                      <a:cubicBezTo>
                        <a:pt x="164" y="443"/>
                        <a:pt x="164" y="442"/>
                        <a:pt x="164" y="442"/>
                      </a:cubicBezTo>
                      <a:close/>
                      <a:moveTo>
                        <a:pt x="164" y="421"/>
                      </a:moveTo>
                      <a:cubicBezTo>
                        <a:pt x="164" y="422"/>
                        <a:pt x="164" y="423"/>
                        <a:pt x="164" y="424"/>
                      </a:cubicBezTo>
                      <a:cubicBezTo>
                        <a:pt x="164" y="425"/>
                        <a:pt x="164" y="426"/>
                        <a:pt x="164" y="427"/>
                      </a:cubicBezTo>
                      <a:cubicBezTo>
                        <a:pt x="164" y="427"/>
                        <a:pt x="164" y="427"/>
                        <a:pt x="165" y="427"/>
                      </a:cubicBezTo>
                      <a:cubicBezTo>
                        <a:pt x="165" y="427"/>
                        <a:pt x="165" y="427"/>
                        <a:pt x="165" y="427"/>
                      </a:cubicBezTo>
                      <a:cubicBezTo>
                        <a:pt x="165" y="426"/>
                        <a:pt x="165" y="425"/>
                        <a:pt x="165" y="424"/>
                      </a:cubicBezTo>
                      <a:cubicBezTo>
                        <a:pt x="165" y="423"/>
                        <a:pt x="164" y="422"/>
                        <a:pt x="164" y="422"/>
                      </a:cubicBezTo>
                      <a:cubicBezTo>
                        <a:pt x="165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ubicBezTo>
                        <a:pt x="164" y="421"/>
                        <a:pt x="164" y="421"/>
                        <a:pt x="164" y="421"/>
                      </a:cubicBezTo>
                      <a:close/>
                      <a:moveTo>
                        <a:pt x="162" y="394"/>
                      </a:moveTo>
                      <a:cubicBezTo>
                        <a:pt x="162" y="397"/>
                        <a:pt x="162" y="400"/>
                        <a:pt x="163" y="402"/>
                      </a:cubicBezTo>
                      <a:cubicBezTo>
                        <a:pt x="163" y="406"/>
                        <a:pt x="163" y="410"/>
                        <a:pt x="163" y="413"/>
                      </a:cubicBezTo>
                      <a:cubicBezTo>
                        <a:pt x="163" y="413"/>
                        <a:pt x="163" y="413"/>
                        <a:pt x="163" y="413"/>
                      </a:cubicBezTo>
                      <a:cubicBezTo>
                        <a:pt x="163" y="413"/>
                        <a:pt x="164" y="413"/>
                        <a:pt x="164" y="413"/>
                      </a:cubicBezTo>
                      <a:cubicBezTo>
                        <a:pt x="164" y="410"/>
                        <a:pt x="164" y="406"/>
                        <a:pt x="163" y="402"/>
                      </a:cubicBezTo>
                      <a:cubicBezTo>
                        <a:pt x="163" y="400"/>
                        <a:pt x="163" y="397"/>
                        <a:pt x="163" y="394"/>
                      </a:cubicBezTo>
                      <a:cubicBezTo>
                        <a:pt x="163" y="394"/>
                        <a:pt x="163" y="394"/>
                        <a:pt x="163" y="394"/>
                      </a:cubicBezTo>
                      <a:cubicBezTo>
                        <a:pt x="163" y="394"/>
                        <a:pt x="162" y="394"/>
                        <a:pt x="162" y="394"/>
                      </a:cubicBezTo>
                      <a:cubicBezTo>
                        <a:pt x="162" y="394"/>
                        <a:pt x="162" y="394"/>
                        <a:pt x="162" y="394"/>
                      </a:cubicBezTo>
                      <a:close/>
                      <a:moveTo>
                        <a:pt x="162" y="400"/>
                      </a:moveTo>
                      <a:cubicBezTo>
                        <a:pt x="162" y="399"/>
                        <a:pt x="161" y="399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1" y="400"/>
                        <a:pt x="161" y="400"/>
                        <a:pt x="161" y="400"/>
                      </a:cubicBezTo>
                      <a:cubicBezTo>
                        <a:pt x="162" y="400"/>
                        <a:pt x="162" y="401"/>
                        <a:pt x="162" y="401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2"/>
                        <a:pt x="162" y="402"/>
                        <a:pt x="162" y="402"/>
                      </a:cubicBezTo>
                      <a:cubicBezTo>
                        <a:pt x="162" y="401"/>
                        <a:pt x="162" y="401"/>
                        <a:pt x="162" y="401"/>
                      </a:cubicBezTo>
                      <a:cubicBezTo>
                        <a:pt x="162" y="401"/>
                        <a:pt x="162" y="400"/>
                        <a:pt x="162" y="400"/>
                      </a:cubicBezTo>
                      <a:close/>
                      <a:moveTo>
                        <a:pt x="161" y="387"/>
                      </a:move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7"/>
                        <a:pt x="161" y="387"/>
                      </a:cubicBezTo>
                      <a:cubicBezTo>
                        <a:pt x="161" y="387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8"/>
                        <a:pt x="161" y="388"/>
                      </a:cubicBezTo>
                      <a:cubicBezTo>
                        <a:pt x="161" y="388"/>
                        <a:pt x="161" y="387"/>
                        <a:pt x="161" y="387"/>
                      </a:cubicBezTo>
                      <a:close/>
                      <a:moveTo>
                        <a:pt x="161" y="380"/>
                      </a:moveTo>
                      <a:cubicBezTo>
                        <a:pt x="161" y="380"/>
                        <a:pt x="161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0"/>
                        <a:pt x="160" y="380"/>
                      </a:cubicBezTo>
                      <a:cubicBezTo>
                        <a:pt x="160" y="380"/>
                        <a:pt x="160" y="381"/>
                        <a:pt x="160" y="381"/>
                      </a:cubicBezTo>
                      <a:cubicBezTo>
                        <a:pt x="160" y="382"/>
                        <a:pt x="161" y="383"/>
                        <a:pt x="160" y="384"/>
                      </a:cubicBezTo>
                      <a:cubicBezTo>
                        <a:pt x="160" y="384"/>
                        <a:pt x="161" y="385"/>
                        <a:pt x="161" y="385"/>
                      </a:cubicBezTo>
                      <a:cubicBezTo>
                        <a:pt x="161" y="385"/>
                        <a:pt x="161" y="384"/>
                        <a:pt x="161" y="384"/>
                      </a:cubicBezTo>
                      <a:cubicBezTo>
                        <a:pt x="161" y="383"/>
                        <a:pt x="161" y="382"/>
                        <a:pt x="161" y="381"/>
                      </a:cubicBezTo>
                      <a:cubicBezTo>
                        <a:pt x="161" y="381"/>
                        <a:pt x="161" y="380"/>
                        <a:pt x="161" y="380"/>
                      </a:cubicBezTo>
                      <a:close/>
                      <a:moveTo>
                        <a:pt x="160" y="374"/>
                      </a:move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4"/>
                        <a:pt x="160" y="374"/>
                        <a:pt x="160" y="374"/>
                      </a:cubicBezTo>
                      <a:cubicBezTo>
                        <a:pt x="160" y="375"/>
                        <a:pt x="160" y="376"/>
                        <a:pt x="160" y="376"/>
                      </a:cubicBezTo>
                      <a:cubicBezTo>
                        <a:pt x="160" y="377"/>
                        <a:pt x="160" y="377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0" y="378"/>
                        <a:pt x="160" y="378"/>
                        <a:pt x="160" y="378"/>
                      </a:cubicBezTo>
                      <a:cubicBezTo>
                        <a:pt x="161" y="377"/>
                        <a:pt x="160" y="377"/>
                        <a:pt x="160" y="376"/>
                      </a:cubicBezTo>
                      <a:cubicBezTo>
                        <a:pt x="160" y="376"/>
                        <a:pt x="160" y="375"/>
                        <a:pt x="160" y="374"/>
                      </a:cubicBezTo>
                      <a:close/>
                      <a:moveTo>
                        <a:pt x="161" y="363"/>
                      </a:moveTo>
                      <a:cubicBezTo>
                        <a:pt x="161" y="364"/>
                        <a:pt x="161" y="364"/>
                        <a:pt x="161" y="365"/>
                      </a:cubicBezTo>
                      <a:cubicBezTo>
                        <a:pt x="161" y="365"/>
                        <a:pt x="161" y="365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1" y="366"/>
                        <a:pt x="161" y="366"/>
                        <a:pt x="161" y="366"/>
                      </a:cubicBezTo>
                      <a:cubicBezTo>
                        <a:pt x="162" y="365"/>
                        <a:pt x="161" y="365"/>
                        <a:pt x="161" y="364"/>
                      </a:cubicBezTo>
                      <a:cubicBezTo>
                        <a:pt x="161" y="364"/>
                        <a:pt x="161" y="364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ubicBezTo>
                        <a:pt x="161" y="363"/>
                        <a:pt x="161" y="363"/>
                        <a:pt x="161" y="363"/>
                      </a:cubicBezTo>
                      <a:close/>
                      <a:moveTo>
                        <a:pt x="161" y="352"/>
                      </a:moveTo>
                      <a:cubicBezTo>
                        <a:pt x="160" y="354"/>
                        <a:pt x="160" y="355"/>
                        <a:pt x="160" y="357"/>
                      </a:cubicBezTo>
                      <a:cubicBezTo>
                        <a:pt x="160" y="357"/>
                        <a:pt x="160" y="357"/>
                        <a:pt x="161" y="357"/>
                      </a:cubicBezTo>
                      <a:cubicBezTo>
                        <a:pt x="161" y="357"/>
                        <a:pt x="161" y="357"/>
                        <a:pt x="161" y="357"/>
                      </a:cubicBezTo>
                      <a:cubicBezTo>
                        <a:pt x="161" y="355"/>
                        <a:pt x="161" y="354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ubicBezTo>
                        <a:pt x="161" y="352"/>
                        <a:pt x="161" y="352"/>
                        <a:pt x="161" y="352"/>
                      </a:cubicBezTo>
                      <a:close/>
                      <a:moveTo>
                        <a:pt x="105" y="291"/>
                      </a:moveTo>
                      <a:cubicBezTo>
                        <a:pt x="105" y="291"/>
                        <a:pt x="105" y="292"/>
                        <a:pt x="105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2"/>
                        <a:pt x="106" y="292"/>
                      </a:cubicBezTo>
                      <a:cubicBezTo>
                        <a:pt x="106" y="292"/>
                        <a:pt x="106" y="291"/>
                        <a:pt x="106" y="291"/>
                      </a:cubicBezTo>
                      <a:cubicBezTo>
                        <a:pt x="106" y="291"/>
                        <a:pt x="106" y="291"/>
                        <a:pt x="106" y="291"/>
                      </a:cubicBezTo>
                      <a:cubicBezTo>
                        <a:pt x="106" y="291"/>
                        <a:pt x="106" y="290"/>
                        <a:pt x="106" y="290"/>
                      </a:cubicBezTo>
                      <a:cubicBezTo>
                        <a:pt x="105" y="290"/>
                        <a:pt x="105" y="290"/>
                        <a:pt x="105" y="291"/>
                      </a:cubicBezTo>
                      <a:cubicBezTo>
                        <a:pt x="105" y="291"/>
                        <a:pt x="105" y="291"/>
                        <a:pt x="105" y="291"/>
                      </a:cubicBezTo>
                      <a:close/>
                      <a:moveTo>
                        <a:pt x="182" y="550"/>
                      </a:moveTo>
                      <a:cubicBezTo>
                        <a:pt x="182" y="551"/>
                        <a:pt x="182" y="551"/>
                        <a:pt x="182" y="551"/>
                      </a:cubicBezTo>
                      <a:cubicBezTo>
                        <a:pt x="182" y="552"/>
                        <a:pt x="183" y="553"/>
                        <a:pt x="182" y="553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4"/>
                        <a:pt x="182" y="554"/>
                        <a:pt x="182" y="554"/>
                      </a:cubicBezTo>
                      <a:cubicBezTo>
                        <a:pt x="182" y="555"/>
                        <a:pt x="182" y="556"/>
                        <a:pt x="182" y="557"/>
                      </a:cubicBezTo>
                      <a:cubicBezTo>
                        <a:pt x="182" y="558"/>
                        <a:pt x="182" y="560"/>
                        <a:pt x="183" y="561"/>
                      </a:cubicBezTo>
                      <a:cubicBezTo>
                        <a:pt x="183" y="561"/>
                        <a:pt x="183" y="561"/>
                        <a:pt x="184" y="561"/>
                      </a:cubicBezTo>
                      <a:cubicBezTo>
                        <a:pt x="184" y="561"/>
                        <a:pt x="184" y="560"/>
                        <a:pt x="184" y="560"/>
                      </a:cubicBezTo>
                      <a:cubicBezTo>
                        <a:pt x="183" y="559"/>
                        <a:pt x="183" y="558"/>
                        <a:pt x="183" y="557"/>
                      </a:cubicBezTo>
                      <a:cubicBezTo>
                        <a:pt x="183" y="556"/>
                        <a:pt x="183" y="555"/>
                        <a:pt x="183" y="554"/>
                      </a:cubicBezTo>
                      <a:cubicBezTo>
                        <a:pt x="183" y="553"/>
                        <a:pt x="183" y="552"/>
                        <a:pt x="183" y="551"/>
                      </a:cubicBezTo>
                      <a:cubicBezTo>
                        <a:pt x="183" y="550"/>
                        <a:pt x="182" y="550"/>
                        <a:pt x="182" y="550"/>
                      </a:cubicBezTo>
                      <a:cubicBezTo>
                        <a:pt x="182" y="550"/>
                        <a:pt x="182" y="550"/>
                        <a:pt x="182" y="550"/>
                      </a:cubicBezTo>
                      <a:close/>
                      <a:moveTo>
                        <a:pt x="171" y="554"/>
                      </a:moveTo>
                      <a:cubicBezTo>
                        <a:pt x="172" y="553"/>
                        <a:pt x="172" y="552"/>
                        <a:pt x="171" y="550"/>
                      </a:cubicBezTo>
                      <a:cubicBezTo>
                        <a:pt x="172" y="548"/>
                        <a:pt x="171" y="546"/>
                        <a:pt x="171" y="544"/>
                      </a:cubicBezTo>
                      <a:cubicBezTo>
                        <a:pt x="171" y="544"/>
                        <a:pt x="171" y="544"/>
                        <a:pt x="171" y="544"/>
                      </a:cubicBezTo>
                      <a:cubicBezTo>
                        <a:pt x="171" y="543"/>
                        <a:pt x="171" y="542"/>
                        <a:pt x="171" y="541"/>
                      </a:cubicBezTo>
                      <a:cubicBezTo>
                        <a:pt x="171" y="540"/>
                        <a:pt x="170" y="539"/>
                        <a:pt x="171" y="538"/>
                      </a:cubicBezTo>
                      <a:cubicBezTo>
                        <a:pt x="171" y="538"/>
                        <a:pt x="171" y="537"/>
                        <a:pt x="170" y="537"/>
                      </a:cubicBezTo>
                      <a:cubicBezTo>
                        <a:pt x="170" y="537"/>
                        <a:pt x="170" y="537"/>
                        <a:pt x="170" y="537"/>
                      </a:cubicBezTo>
                      <a:cubicBezTo>
                        <a:pt x="170" y="537"/>
                        <a:pt x="170" y="538"/>
                        <a:pt x="170" y="538"/>
                      </a:cubicBezTo>
                      <a:cubicBezTo>
                        <a:pt x="169" y="539"/>
                        <a:pt x="170" y="540"/>
                        <a:pt x="170" y="541"/>
                      </a:cubicBezTo>
                      <a:cubicBezTo>
                        <a:pt x="170" y="542"/>
                        <a:pt x="170" y="543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70" y="544"/>
                        <a:pt x="170" y="544"/>
                        <a:pt x="170" y="544"/>
                      </a:cubicBezTo>
                      <a:cubicBezTo>
                        <a:pt x="169" y="546"/>
                        <a:pt x="172" y="549"/>
                        <a:pt x="169" y="550"/>
                      </a:cubicBezTo>
                      <a:cubicBezTo>
                        <a:pt x="170" y="551"/>
                        <a:pt x="169" y="552"/>
                        <a:pt x="169" y="553"/>
                      </a:cubicBezTo>
                      <a:cubicBezTo>
                        <a:pt x="170" y="553"/>
                        <a:pt x="170" y="553"/>
                        <a:pt x="171" y="554"/>
                      </a:cubicBezTo>
                      <a:cubicBezTo>
                        <a:pt x="171" y="556"/>
                        <a:pt x="171" y="558"/>
                        <a:pt x="171" y="560"/>
                      </a:cubicBezTo>
                      <a:cubicBezTo>
                        <a:pt x="171" y="561"/>
                        <a:pt x="171" y="563"/>
                        <a:pt x="172" y="565"/>
                      </a:cubicBezTo>
                      <a:cubicBezTo>
                        <a:pt x="172" y="565"/>
                        <a:pt x="172" y="565"/>
                        <a:pt x="172" y="565"/>
                      </a:cubicBezTo>
                      <a:cubicBezTo>
                        <a:pt x="173" y="565"/>
                        <a:pt x="173" y="565"/>
                        <a:pt x="173" y="565"/>
                      </a:cubicBezTo>
                      <a:cubicBezTo>
                        <a:pt x="172" y="563"/>
                        <a:pt x="172" y="561"/>
                        <a:pt x="172" y="560"/>
                      </a:cubicBezTo>
                      <a:cubicBezTo>
                        <a:pt x="172" y="558"/>
                        <a:pt x="172" y="556"/>
                        <a:pt x="171" y="554"/>
                      </a:cubicBezTo>
                      <a:close/>
                      <a:moveTo>
                        <a:pt x="170" y="536"/>
                      </a:moveTo>
                      <a:cubicBezTo>
                        <a:pt x="170" y="536"/>
                        <a:pt x="171" y="536"/>
                        <a:pt x="171" y="535"/>
                      </a:cubicBezTo>
                      <a:cubicBezTo>
                        <a:pt x="171" y="534"/>
                        <a:pt x="171" y="533"/>
                        <a:pt x="170" y="532"/>
                      </a:cubicBezTo>
                      <a:cubicBezTo>
                        <a:pt x="170" y="532"/>
                        <a:pt x="170" y="532"/>
                        <a:pt x="170" y="532"/>
                      </a:cubicBezTo>
                      <a:cubicBezTo>
                        <a:pt x="171" y="528"/>
                        <a:pt x="170" y="525"/>
                        <a:pt x="170" y="522"/>
                      </a:cubicBezTo>
                      <a:cubicBezTo>
                        <a:pt x="168" y="521"/>
                        <a:pt x="170" y="519"/>
                        <a:pt x="169" y="519"/>
                      </a:cubicBezTo>
                      <a:cubicBezTo>
                        <a:pt x="169" y="519"/>
                        <a:pt x="168" y="519"/>
                        <a:pt x="168" y="519"/>
                      </a:cubicBezTo>
                      <a:cubicBezTo>
                        <a:pt x="168" y="523"/>
                        <a:pt x="168" y="527"/>
                        <a:pt x="168" y="530"/>
                      </a:cubicBezTo>
                      <a:cubicBezTo>
                        <a:pt x="170" y="530"/>
                        <a:pt x="169" y="531"/>
                        <a:pt x="170" y="532"/>
                      </a:cubicBezTo>
                      <a:cubicBezTo>
                        <a:pt x="170" y="533"/>
                        <a:pt x="170" y="534"/>
                        <a:pt x="170" y="535"/>
                      </a:cubicBezTo>
                      <a:cubicBezTo>
                        <a:pt x="170" y="535"/>
                        <a:pt x="170" y="536"/>
                        <a:pt x="170" y="5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组合 16">
              <a:extLst>
                <a:ext uri="{FF2B5EF4-FFF2-40B4-BE49-F238E27FC236}">
                  <a16:creationId xmlns="" xmlns:a16="http://schemas.microsoft.com/office/drawing/2014/main" id="{458EE13E-6599-4252-88FA-D8B96FA7DE5A}"/>
                </a:ext>
              </a:extLst>
            </p:cNvPr>
            <p:cNvGrpSpPr/>
            <p:nvPr/>
          </p:nvGrpSpPr>
          <p:grpSpPr>
            <a:xfrm>
              <a:off x="2928923" y="3116235"/>
              <a:ext cx="514058" cy="441051"/>
              <a:chOff x="2203778" y="2476692"/>
              <a:chExt cx="605551" cy="523977"/>
            </a:xfrm>
          </p:grpSpPr>
          <p:pic>
            <p:nvPicPr>
              <p:cNvPr id="18" name="图片 17">
                <a:extLst>
                  <a:ext uri="{FF2B5EF4-FFF2-40B4-BE49-F238E27FC236}">
                    <a16:creationId xmlns="" xmlns:a16="http://schemas.microsoft.com/office/drawing/2014/main" id="{948C7840-50A5-4838-9325-D547B7B2AC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19" name="文本框 18">
                <a:extLst>
                  <a:ext uri="{FF2B5EF4-FFF2-40B4-BE49-F238E27FC236}">
                    <a16:creationId xmlns="" xmlns:a16="http://schemas.microsoft.com/office/drawing/2014/main" id="{5632A6A1-2D28-4AB5-9C8A-0BF0477F3F88}"/>
                  </a:ext>
                </a:extLst>
              </p:cNvPr>
              <p:cNvSpPr txBox="1"/>
              <p:nvPr/>
            </p:nvSpPr>
            <p:spPr>
              <a:xfrm>
                <a:off x="2258069" y="2561896"/>
                <a:ext cx="375426" cy="4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二</a:t>
                </a:r>
              </a:p>
            </p:txBody>
          </p:sp>
        </p:grpSp>
      </p:grp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ADB4CC8B-737E-43CC-AB1B-974B75C1FAD9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16EDE448-7412-47A7-AAC6-640985C21D9D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肆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A7AFB89D-928B-43A3-8377-84DBBD8ADEFC}"/>
              </a:ext>
            </a:extLst>
          </p:cNvPr>
          <p:cNvSpPr/>
          <p:nvPr/>
        </p:nvSpPr>
        <p:spPr>
          <a:xfrm>
            <a:off x="7285843" y="1571086"/>
            <a:ext cx="397565" cy="2077278"/>
          </a:xfrm>
          <a:prstGeom prst="rect">
            <a:avLst/>
          </a:prstGeom>
          <a:solidFill>
            <a:srgbClr val="3A6C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请输入你的内容</a:t>
            </a:r>
          </a:p>
        </p:txBody>
      </p:sp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4D816252-94A3-4E8A-A820-8D77A21FC95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6851091" y="4535176"/>
            <a:ext cx="1548862" cy="768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69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8322">
        <p14:ripple/>
      </p:transition>
    </mc:Choice>
    <mc:Fallback xmlns="">
      <p:transition spd="slow" advTm="832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8EC728A4-184B-4FFD-8A6D-339786C9EA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74745" y="-2602546"/>
            <a:ext cx="6842510" cy="1204760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26813556-60BD-4925-BB5A-EF5F5B6D965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636" y="-651325"/>
            <a:ext cx="5332918" cy="8000130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D3CD3361-842C-41DD-976F-2FC7243DDFE9}"/>
              </a:ext>
            </a:extLst>
          </p:cNvPr>
          <p:cNvSpPr txBox="1"/>
          <p:nvPr/>
        </p:nvSpPr>
        <p:spPr>
          <a:xfrm>
            <a:off x="7282132" y="2568449"/>
            <a:ext cx="3493264" cy="1015663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谢谢观看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73696CF5-56C1-421B-B4AF-AA799F1501F3}"/>
              </a:ext>
            </a:extLst>
          </p:cNvPr>
          <p:cNvSpPr txBox="1"/>
          <p:nvPr/>
        </p:nvSpPr>
        <p:spPr>
          <a:xfrm>
            <a:off x="6096000" y="3878667"/>
            <a:ext cx="4596130" cy="52322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文艺画册动态</a:t>
            </a:r>
            <a:r>
              <a:rPr lang="en-US" altLang="zh-CN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PPT</a:t>
            </a:r>
            <a:r>
              <a:rPr lang="zh-CN" altLang="en-US" sz="2800" spc="600" dirty="0">
                <a:solidFill>
                  <a:schemeClr val="bg1">
                    <a:lumMod val="9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模板</a:t>
            </a: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258C1F0F-7FEE-4ADA-8F21-98A1CB14F8A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>
            <a:off x="6327336" y="3402648"/>
            <a:ext cx="4546948" cy="2254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697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203">
        <p14:ripple/>
      </p:transition>
    </mc:Choice>
    <mc:Fallback xmlns="">
      <p:transition spd="slow" advTm="5203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4FC7E53-66BF-4B6D-8475-CA14257B79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3" b="43688"/>
          <a:stretch/>
        </p:blipFill>
        <p:spPr>
          <a:xfrm>
            <a:off x="3561130" y="496185"/>
            <a:ext cx="5237812" cy="3377035"/>
          </a:xfrm>
          <a:prstGeom prst="rect">
            <a:avLst/>
          </a:prstGeom>
          <a:noFill/>
        </p:spPr>
      </p:pic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B218823C-0836-42D1-8125-2391B9FEC76C}"/>
              </a:ext>
            </a:extLst>
          </p:cNvPr>
          <p:cNvSpPr txBox="1"/>
          <p:nvPr/>
        </p:nvSpPr>
        <p:spPr>
          <a:xfrm>
            <a:off x="3712152" y="2458354"/>
            <a:ext cx="928459" cy="92333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54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1BFA3512-E16F-423A-8DD6-70E4A019A936}"/>
              </a:ext>
            </a:extLst>
          </p:cNvPr>
          <p:cNvSpPr txBox="1"/>
          <p:nvPr/>
        </p:nvSpPr>
        <p:spPr>
          <a:xfrm>
            <a:off x="4045137" y="3897921"/>
            <a:ext cx="3967753" cy="769441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95364EC2-803E-4440-BD45-BC92591B92D0}"/>
              </a:ext>
            </a:extLst>
          </p:cNvPr>
          <p:cNvSpPr txBox="1"/>
          <p:nvPr/>
        </p:nvSpPr>
        <p:spPr>
          <a:xfrm>
            <a:off x="3839987" y="5058165"/>
            <a:ext cx="4378052" cy="571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</a:t>
            </a:r>
          </a:p>
        </p:txBody>
      </p:sp>
    </p:spTree>
    <p:extLst>
      <p:ext uri="{BB962C8B-B14F-4D97-AF65-F5344CB8AC3E}">
        <p14:creationId xmlns:p14="http://schemas.microsoft.com/office/powerpoint/2010/main" val="1491081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090">
        <p14:ripple/>
      </p:transition>
    </mc:Choice>
    <mc:Fallback xmlns="">
      <p:transition spd="slow" advTm="509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BD304C8F-5EA8-4B34-A4E2-13F544F8EF9A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="" xmlns:a16="http://schemas.microsoft.com/office/drawing/2014/main" id="{7BF26C81-8853-430D-A79E-F21016DF3B6D}"/>
              </a:ext>
            </a:extLst>
          </p:cNvPr>
          <p:cNvSpPr/>
          <p:nvPr/>
        </p:nvSpPr>
        <p:spPr>
          <a:xfrm>
            <a:off x="4287464" y="2246243"/>
            <a:ext cx="3535139" cy="2743200"/>
          </a:xfrm>
          <a:prstGeom prst="rect">
            <a:avLst/>
          </a:prstGeom>
          <a:noFill/>
          <a:ln>
            <a:solidFill>
              <a:srgbClr val="3A6C7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图片 17">
            <a:extLst>
              <a:ext uri="{FF2B5EF4-FFF2-40B4-BE49-F238E27FC236}">
                <a16:creationId xmlns="" xmlns:a16="http://schemas.microsoft.com/office/drawing/2014/main" id="{37A17824-FB01-4C75-8FEB-A313F56D90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4876652" y="4501620"/>
            <a:ext cx="2824724" cy="1400690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CB870816-5F7B-4088-926F-63E155A4D19F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DA647F7A-25F5-42C3-BD27-68029D88F7D0}"/>
              </a:ext>
            </a:extLst>
          </p:cNvPr>
          <p:cNvGrpSpPr/>
          <p:nvPr/>
        </p:nvGrpSpPr>
        <p:grpSpPr>
          <a:xfrm>
            <a:off x="949444" y="2476692"/>
            <a:ext cx="3382550" cy="2283274"/>
            <a:chOff x="949444" y="2476692"/>
            <a:chExt cx="3382550" cy="2283274"/>
          </a:xfrm>
        </p:grpSpPr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A763EB23-0235-48FF-BB95-0DBFB0FE0039}"/>
                </a:ext>
              </a:extLst>
            </p:cNvPr>
            <p:cNvSpPr txBox="1"/>
            <p:nvPr/>
          </p:nvSpPr>
          <p:spPr>
            <a:xfrm>
              <a:off x="949444" y="3559637"/>
              <a:ext cx="338255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grpSp>
          <p:nvGrpSpPr>
            <p:cNvPr id="40" name="组合 39">
              <a:extLst>
                <a:ext uri="{FF2B5EF4-FFF2-40B4-BE49-F238E27FC236}">
                  <a16:creationId xmlns="" xmlns:a16="http://schemas.microsoft.com/office/drawing/2014/main" id="{E094407A-A0D8-4EB1-98D4-28A42E8BC3D3}"/>
                </a:ext>
              </a:extLst>
            </p:cNvPr>
            <p:cNvGrpSpPr/>
            <p:nvPr/>
          </p:nvGrpSpPr>
          <p:grpSpPr>
            <a:xfrm>
              <a:off x="2203778" y="2476692"/>
              <a:ext cx="605551" cy="543616"/>
              <a:chOff x="2203778" y="2476692"/>
              <a:chExt cx="605551" cy="543616"/>
            </a:xfrm>
          </p:grpSpPr>
          <p:pic>
            <p:nvPicPr>
              <p:cNvPr id="6" name="图片 5">
                <a:extLst>
                  <a:ext uri="{FF2B5EF4-FFF2-40B4-BE49-F238E27FC236}">
                    <a16:creationId xmlns="" xmlns:a16="http://schemas.microsoft.com/office/drawing/2014/main" id="{57CDAE36-81EA-41CA-A2E2-978A6C0AFD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03778" y="2476692"/>
                <a:ext cx="605551" cy="489464"/>
              </a:xfrm>
              <a:prstGeom prst="rect">
                <a:avLst/>
              </a:prstGeom>
            </p:spPr>
          </p:pic>
          <p:sp>
            <p:nvSpPr>
              <p:cNvPr id="7" name="文本框 6">
                <a:extLst>
                  <a:ext uri="{FF2B5EF4-FFF2-40B4-BE49-F238E27FC236}">
                    <a16:creationId xmlns="" xmlns:a16="http://schemas.microsoft.com/office/drawing/2014/main" id="{5DAB6E7B-06C9-4DD6-91D0-6AA4511B3995}"/>
                  </a:ext>
                </a:extLst>
              </p:cNvPr>
              <p:cNvSpPr txBox="1"/>
              <p:nvPr/>
            </p:nvSpPr>
            <p:spPr>
              <a:xfrm>
                <a:off x="2289987" y="2650976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一</a:t>
                </a:r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="" xmlns:a16="http://schemas.microsoft.com/office/drawing/2014/main" id="{1DDD2161-E947-4C2F-8F7B-A26EEBE26F1E}"/>
                </a:ext>
              </a:extLst>
            </p:cNvPr>
            <p:cNvGrpSpPr/>
            <p:nvPr/>
          </p:nvGrpSpPr>
          <p:grpSpPr>
            <a:xfrm>
              <a:off x="1738737" y="3039338"/>
              <a:ext cx="1531188" cy="397040"/>
              <a:chOff x="1990123" y="2999582"/>
              <a:chExt cx="1531188" cy="397040"/>
            </a:xfrm>
          </p:grpSpPr>
          <p:sp>
            <p:nvSpPr>
              <p:cNvPr id="20" name="文本框 19">
                <a:extLst>
                  <a:ext uri="{FF2B5EF4-FFF2-40B4-BE49-F238E27FC236}">
                    <a16:creationId xmlns="" xmlns:a16="http://schemas.microsoft.com/office/drawing/2014/main" id="{148F92C5-BABC-4233-9AE3-5C4B8B503AD7}"/>
                  </a:ext>
                </a:extLst>
              </p:cNvPr>
              <p:cNvSpPr txBox="1"/>
              <p:nvPr/>
            </p:nvSpPr>
            <p:spPr>
              <a:xfrm>
                <a:off x="1990123" y="2999582"/>
                <a:ext cx="153118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cxnSp>
            <p:nvCxnSpPr>
              <p:cNvPr id="21" name="直接连接符 20">
                <a:extLst>
                  <a:ext uri="{FF2B5EF4-FFF2-40B4-BE49-F238E27FC236}">
                    <a16:creationId xmlns="" xmlns:a16="http://schemas.microsoft.com/office/drawing/2014/main" id="{DBDFBFA3-F656-4417-89E3-E01B815A49B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030184" y="3387386"/>
                <a:ext cx="1451067" cy="9236"/>
              </a:xfrm>
              <a:prstGeom prst="line">
                <a:avLst/>
              </a:prstGeom>
              <a:ln w="190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" name="组合 23">
            <a:extLst>
              <a:ext uri="{FF2B5EF4-FFF2-40B4-BE49-F238E27FC236}">
                <a16:creationId xmlns="" xmlns:a16="http://schemas.microsoft.com/office/drawing/2014/main" id="{99DD7D25-3C6F-4FAF-822E-55690C9A9AE1}"/>
              </a:ext>
            </a:extLst>
          </p:cNvPr>
          <p:cNvGrpSpPr/>
          <p:nvPr/>
        </p:nvGrpSpPr>
        <p:grpSpPr>
          <a:xfrm>
            <a:off x="4429129" y="2476692"/>
            <a:ext cx="3382550" cy="2283274"/>
            <a:chOff x="1200830" y="2436936"/>
            <a:chExt cx="3382550" cy="2283274"/>
          </a:xfrm>
        </p:grpSpPr>
        <p:grpSp>
          <p:nvGrpSpPr>
            <p:cNvPr id="25" name="组合 24">
              <a:extLst>
                <a:ext uri="{FF2B5EF4-FFF2-40B4-BE49-F238E27FC236}">
                  <a16:creationId xmlns="" xmlns:a16="http://schemas.microsoft.com/office/drawing/2014/main" id="{12DA856C-3E61-4116-9ECE-DC25DDE6B50F}"/>
                </a:ext>
              </a:extLst>
            </p:cNvPr>
            <p:cNvGrpSpPr/>
            <p:nvPr/>
          </p:nvGrpSpPr>
          <p:grpSpPr>
            <a:xfrm>
              <a:off x="1200830" y="2436936"/>
              <a:ext cx="3382550" cy="2283274"/>
              <a:chOff x="1153641" y="3376251"/>
              <a:chExt cx="3382550" cy="2283274"/>
            </a:xfrm>
          </p:grpSpPr>
          <p:sp>
            <p:nvSpPr>
              <p:cNvPr id="29" name="文本框 28">
                <a:extLst>
                  <a:ext uri="{FF2B5EF4-FFF2-40B4-BE49-F238E27FC236}">
                    <a16:creationId xmlns="" xmlns:a16="http://schemas.microsoft.com/office/drawing/2014/main" id="{6AA59B6B-2A8D-49B7-A5E4-D23AEA7B1DE6}"/>
                  </a:ext>
                </a:extLst>
              </p:cNvPr>
              <p:cNvSpPr txBox="1"/>
              <p:nvPr/>
            </p:nvSpPr>
            <p:spPr>
              <a:xfrm>
                <a:off x="1153641" y="4459196"/>
                <a:ext cx="338255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pic>
            <p:nvPicPr>
              <p:cNvPr id="30" name="图片 29">
                <a:extLst>
                  <a:ext uri="{FF2B5EF4-FFF2-40B4-BE49-F238E27FC236}">
                    <a16:creationId xmlns="" xmlns:a16="http://schemas.microsoft.com/office/drawing/2014/main" id="{60FB489B-B341-44D7-B283-DD2C3688A9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07975" y="3376251"/>
                <a:ext cx="605551" cy="489464"/>
              </a:xfrm>
              <a:prstGeom prst="rect">
                <a:avLst/>
              </a:prstGeom>
            </p:spPr>
          </p:pic>
          <p:sp>
            <p:nvSpPr>
              <p:cNvPr id="31" name="文本框 30">
                <a:extLst>
                  <a:ext uri="{FF2B5EF4-FFF2-40B4-BE49-F238E27FC236}">
                    <a16:creationId xmlns="" xmlns:a16="http://schemas.microsoft.com/office/drawing/2014/main" id="{E76CFFEA-3527-4855-9AA9-5BDF064B38A7}"/>
                  </a:ext>
                </a:extLst>
              </p:cNvPr>
              <p:cNvSpPr txBox="1"/>
              <p:nvPr/>
            </p:nvSpPr>
            <p:spPr>
              <a:xfrm>
                <a:off x="2494184" y="3550535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二</a:t>
                </a:r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="" xmlns:a16="http://schemas.microsoft.com/office/drawing/2014/main" id="{46E1F432-D6A6-4B43-909A-A7865E0EB865}"/>
                </a:ext>
              </a:extLst>
            </p:cNvPr>
            <p:cNvGrpSpPr/>
            <p:nvPr/>
          </p:nvGrpSpPr>
          <p:grpSpPr>
            <a:xfrm>
              <a:off x="1990123" y="2999582"/>
              <a:ext cx="1531188" cy="397040"/>
              <a:chOff x="1990123" y="2999582"/>
              <a:chExt cx="1531188" cy="397040"/>
            </a:xfrm>
          </p:grpSpPr>
          <p:sp>
            <p:nvSpPr>
              <p:cNvPr id="27" name="文本框 26">
                <a:extLst>
                  <a:ext uri="{FF2B5EF4-FFF2-40B4-BE49-F238E27FC236}">
                    <a16:creationId xmlns="" xmlns:a16="http://schemas.microsoft.com/office/drawing/2014/main" id="{04D006F3-1DE6-4D30-AB00-A07ABD7597CF}"/>
                  </a:ext>
                </a:extLst>
              </p:cNvPr>
              <p:cNvSpPr txBox="1"/>
              <p:nvPr/>
            </p:nvSpPr>
            <p:spPr>
              <a:xfrm>
                <a:off x="1990123" y="2999582"/>
                <a:ext cx="153118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cxnSp>
            <p:nvCxnSpPr>
              <p:cNvPr id="28" name="直接连接符 27">
                <a:extLst>
                  <a:ext uri="{FF2B5EF4-FFF2-40B4-BE49-F238E27FC236}">
                    <a16:creationId xmlns="" xmlns:a16="http://schemas.microsoft.com/office/drawing/2014/main" id="{CA658F49-BAC5-4572-BE0E-51AF78CA80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030184" y="3387386"/>
                <a:ext cx="1451067" cy="9236"/>
              </a:xfrm>
              <a:prstGeom prst="line">
                <a:avLst/>
              </a:prstGeom>
              <a:ln w="190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2" name="组合 31">
            <a:extLst>
              <a:ext uri="{FF2B5EF4-FFF2-40B4-BE49-F238E27FC236}">
                <a16:creationId xmlns="" xmlns:a16="http://schemas.microsoft.com/office/drawing/2014/main" id="{ACE63CF3-3399-4A8B-85CA-0C83CCC390F2}"/>
              </a:ext>
            </a:extLst>
          </p:cNvPr>
          <p:cNvGrpSpPr/>
          <p:nvPr/>
        </p:nvGrpSpPr>
        <p:grpSpPr>
          <a:xfrm>
            <a:off x="7908814" y="2476692"/>
            <a:ext cx="3382550" cy="2283274"/>
            <a:chOff x="1200830" y="2436936"/>
            <a:chExt cx="3382550" cy="2283274"/>
          </a:xfrm>
        </p:grpSpPr>
        <p:grpSp>
          <p:nvGrpSpPr>
            <p:cNvPr id="33" name="组合 32">
              <a:extLst>
                <a:ext uri="{FF2B5EF4-FFF2-40B4-BE49-F238E27FC236}">
                  <a16:creationId xmlns="" xmlns:a16="http://schemas.microsoft.com/office/drawing/2014/main" id="{921CF5B5-CCA2-4081-941B-519BE8CDFCE1}"/>
                </a:ext>
              </a:extLst>
            </p:cNvPr>
            <p:cNvGrpSpPr/>
            <p:nvPr/>
          </p:nvGrpSpPr>
          <p:grpSpPr>
            <a:xfrm>
              <a:off x="1200830" y="2436936"/>
              <a:ext cx="3382550" cy="2283274"/>
              <a:chOff x="1153641" y="3376251"/>
              <a:chExt cx="3382550" cy="2283274"/>
            </a:xfrm>
          </p:grpSpPr>
          <p:sp>
            <p:nvSpPr>
              <p:cNvPr id="37" name="文本框 36">
                <a:extLst>
                  <a:ext uri="{FF2B5EF4-FFF2-40B4-BE49-F238E27FC236}">
                    <a16:creationId xmlns="" xmlns:a16="http://schemas.microsoft.com/office/drawing/2014/main" id="{5B2EB0DB-B440-40EE-A80F-40F5BE3AF915}"/>
                  </a:ext>
                </a:extLst>
              </p:cNvPr>
              <p:cNvSpPr txBox="1"/>
              <p:nvPr/>
            </p:nvSpPr>
            <p:spPr>
              <a:xfrm>
                <a:off x="1153641" y="4459196"/>
                <a:ext cx="338255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山，耸峻，回环。沧海上，白云间。商老深寻，谢公远攀。古岩泉滴滴，幽谷鸟关关。树岛西连陇塞，猿声南彻荆蛮。世人只向簪裾老，芳草空余麋鹿闲。</a:t>
                </a:r>
              </a:p>
            </p:txBody>
          </p:sp>
          <p:pic>
            <p:nvPicPr>
              <p:cNvPr id="38" name="图片 37">
                <a:extLst>
                  <a:ext uri="{FF2B5EF4-FFF2-40B4-BE49-F238E27FC236}">
                    <a16:creationId xmlns="" xmlns:a16="http://schemas.microsoft.com/office/drawing/2014/main" id="{59445F0B-9B47-403B-B9EE-7F4BF741E3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07975" y="3376251"/>
                <a:ext cx="605551" cy="489464"/>
              </a:xfrm>
              <a:prstGeom prst="rect">
                <a:avLst/>
              </a:prstGeom>
            </p:spPr>
          </p:pic>
          <p:sp>
            <p:nvSpPr>
              <p:cNvPr id="39" name="文本框 38">
                <a:extLst>
                  <a:ext uri="{FF2B5EF4-FFF2-40B4-BE49-F238E27FC236}">
                    <a16:creationId xmlns="" xmlns:a16="http://schemas.microsoft.com/office/drawing/2014/main" id="{621D57E7-F7E1-4C7E-A4E2-E7A6D1A9C45D}"/>
                  </a:ext>
                </a:extLst>
              </p:cNvPr>
              <p:cNvSpPr txBox="1"/>
              <p:nvPr/>
            </p:nvSpPr>
            <p:spPr>
              <a:xfrm>
                <a:off x="2494184" y="3550535"/>
                <a:ext cx="4331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dirty="0">
                    <a:solidFill>
                      <a:schemeClr val="bg1">
                        <a:lumMod val="85000"/>
                      </a:schemeClr>
                    </a:solidFill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三</a:t>
                </a:r>
              </a:p>
            </p:txBody>
          </p:sp>
        </p:grpSp>
        <p:grpSp>
          <p:nvGrpSpPr>
            <p:cNvPr id="34" name="组合 33">
              <a:extLst>
                <a:ext uri="{FF2B5EF4-FFF2-40B4-BE49-F238E27FC236}">
                  <a16:creationId xmlns="" xmlns:a16="http://schemas.microsoft.com/office/drawing/2014/main" id="{9E06FC87-0334-4304-BAF2-CA9C77C24752}"/>
                </a:ext>
              </a:extLst>
            </p:cNvPr>
            <p:cNvGrpSpPr/>
            <p:nvPr/>
          </p:nvGrpSpPr>
          <p:grpSpPr>
            <a:xfrm>
              <a:off x="1990123" y="2999582"/>
              <a:ext cx="1531188" cy="397040"/>
              <a:chOff x="1990123" y="2999582"/>
              <a:chExt cx="1531188" cy="397040"/>
            </a:xfrm>
          </p:grpSpPr>
          <p:sp>
            <p:nvSpPr>
              <p:cNvPr id="35" name="文本框 34">
                <a:extLst>
                  <a:ext uri="{FF2B5EF4-FFF2-40B4-BE49-F238E27FC236}">
                    <a16:creationId xmlns="" xmlns:a16="http://schemas.microsoft.com/office/drawing/2014/main" id="{48CBB2B2-7082-4C53-B8CF-DE1E78AB29E7}"/>
                  </a:ext>
                </a:extLst>
              </p:cNvPr>
              <p:cNvSpPr txBox="1"/>
              <p:nvPr/>
            </p:nvSpPr>
            <p:spPr>
              <a:xfrm>
                <a:off x="1990123" y="2999582"/>
                <a:ext cx="153118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dirty="0">
                    <a:latin typeface="新蒂小丸子体" panose="03000600000000000000" pitchFamily="66" charset="-122"/>
                    <a:ea typeface="新蒂小丸子体" panose="03000600000000000000" pitchFamily="66" charset="-122"/>
                  </a:rPr>
                  <a:t>请输入你的标题</a:t>
                </a:r>
              </a:p>
            </p:txBody>
          </p:sp>
          <p:cxnSp>
            <p:nvCxnSpPr>
              <p:cNvPr id="36" name="直接连接符 35">
                <a:extLst>
                  <a:ext uri="{FF2B5EF4-FFF2-40B4-BE49-F238E27FC236}">
                    <a16:creationId xmlns="" xmlns:a16="http://schemas.microsoft.com/office/drawing/2014/main" id="{B5FEC166-6FF1-4F19-9942-18823C8F3F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030184" y="3387386"/>
                <a:ext cx="1451067" cy="9236"/>
              </a:xfrm>
              <a:prstGeom prst="line">
                <a:avLst/>
              </a:prstGeom>
              <a:ln w="190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50886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309">
        <p14:ripple/>
      </p:transition>
    </mc:Choice>
    <mc:Fallback xmlns="">
      <p:transition spd="slow" advTm="4309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7B5C2723-AB70-4FA4-9007-086DA0A23B2D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0AD62BE1-9C4D-4418-A0EF-3E4477D9F9E8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EA85B2D6-2C76-4751-9B6D-24385DF62804}"/>
              </a:ext>
            </a:extLst>
          </p:cNvPr>
          <p:cNvSpPr txBox="1"/>
          <p:nvPr/>
        </p:nvSpPr>
        <p:spPr>
          <a:xfrm>
            <a:off x="2278017" y="2264159"/>
            <a:ext cx="33825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2D50110D-17DF-4C9E-86D9-DD0C163C81FB}"/>
              </a:ext>
            </a:extLst>
          </p:cNvPr>
          <p:cNvGrpSpPr/>
          <p:nvPr/>
        </p:nvGrpSpPr>
        <p:grpSpPr>
          <a:xfrm>
            <a:off x="5633816" y="2265794"/>
            <a:ext cx="400110" cy="2077278"/>
            <a:chOff x="4639029" y="2295939"/>
            <a:chExt cx="400110" cy="2077278"/>
          </a:xfrm>
        </p:grpSpPr>
        <p:sp>
          <p:nvSpPr>
            <p:cNvPr id="5" name="矩形 4">
              <a:extLst>
                <a:ext uri="{FF2B5EF4-FFF2-40B4-BE49-F238E27FC236}">
                  <a16:creationId xmlns="" xmlns:a16="http://schemas.microsoft.com/office/drawing/2014/main" id="{FBD63C88-61AB-45D1-A7C3-D849A5DB6909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3C5EFC09-A90E-4F93-BC71-8DCE6941B983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3F5D04CB-F103-4223-AF8C-170F372F7FF9}"/>
              </a:ext>
            </a:extLst>
          </p:cNvPr>
          <p:cNvGrpSpPr/>
          <p:nvPr/>
        </p:nvGrpSpPr>
        <p:grpSpPr>
          <a:xfrm>
            <a:off x="6228344" y="3000998"/>
            <a:ext cx="400110" cy="2077278"/>
            <a:chOff x="4639029" y="2295939"/>
            <a:chExt cx="400110" cy="2077278"/>
          </a:xfrm>
        </p:grpSpPr>
        <p:sp>
          <p:nvSpPr>
            <p:cNvPr id="9" name="矩形 8">
              <a:extLst>
                <a:ext uri="{FF2B5EF4-FFF2-40B4-BE49-F238E27FC236}">
                  <a16:creationId xmlns="" xmlns:a16="http://schemas.microsoft.com/office/drawing/2014/main" id="{90C7F18D-CA09-461A-B78B-2FF5B21E6741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="" xmlns:a16="http://schemas.microsoft.com/office/drawing/2014/main" id="{C2492DCC-5121-4D07-BF7A-E5B72C1C3BE7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8B9523CA-8CBA-4149-9972-F2AF8D1DD8BC}"/>
              </a:ext>
            </a:extLst>
          </p:cNvPr>
          <p:cNvSpPr txBox="1"/>
          <p:nvPr/>
        </p:nvSpPr>
        <p:spPr>
          <a:xfrm>
            <a:off x="6822872" y="3877947"/>
            <a:ext cx="33825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729BC609-4E12-4818-BBB3-29A20C195DA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6822872" y="940776"/>
            <a:ext cx="3734286" cy="2737116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4B7B3C2E-7F82-4BB4-95C5-5689C4411BE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2488577" y="3677892"/>
            <a:ext cx="2824724" cy="1400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1993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602">
        <p14:ripple/>
      </p:transition>
    </mc:Choice>
    <mc:Fallback xmlns="">
      <p:transition spd="slow" advTm="760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7B5C2723-AB70-4FA4-9007-086DA0A23B2D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0AD62BE1-9C4D-4418-A0EF-3E4477D9F9E8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  <p:sp>
        <p:nvSpPr>
          <p:cNvPr id="6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FEE7A3CE-ED11-4852-BE86-410E279585B6}"/>
              </a:ext>
            </a:extLst>
          </p:cNvPr>
          <p:cNvSpPr>
            <a:spLocks noEditPoints="1"/>
          </p:cNvSpPr>
          <p:nvPr/>
        </p:nvSpPr>
        <p:spPr bwMode="auto">
          <a:xfrm flipH="1" flipV="1">
            <a:off x="1862246" y="2523209"/>
            <a:ext cx="183209" cy="2731560"/>
          </a:xfrm>
          <a:custGeom>
            <a:avLst/>
            <a:gdLst>
              <a:gd name="T0" fmla="*/ 137 w 367"/>
              <a:gd name="T1" fmla="*/ 772 h 1237"/>
              <a:gd name="T2" fmla="*/ 176 w 367"/>
              <a:gd name="T3" fmla="*/ 600 h 1237"/>
              <a:gd name="T4" fmla="*/ 181 w 367"/>
              <a:gd name="T5" fmla="*/ 522 h 1237"/>
              <a:gd name="T6" fmla="*/ 160 w 367"/>
              <a:gd name="T7" fmla="*/ 282 h 1237"/>
              <a:gd name="T8" fmla="*/ 135 w 367"/>
              <a:gd name="T9" fmla="*/ 965 h 1237"/>
              <a:gd name="T10" fmla="*/ 138 w 367"/>
              <a:gd name="T11" fmla="*/ 870 h 1237"/>
              <a:gd name="T12" fmla="*/ 140 w 367"/>
              <a:gd name="T13" fmla="*/ 804 h 1237"/>
              <a:gd name="T14" fmla="*/ 150 w 367"/>
              <a:gd name="T15" fmla="*/ 774 h 1237"/>
              <a:gd name="T16" fmla="*/ 162 w 367"/>
              <a:gd name="T17" fmla="*/ 970 h 1237"/>
              <a:gd name="T18" fmla="*/ 137 w 367"/>
              <a:gd name="T19" fmla="*/ 826 h 1237"/>
              <a:gd name="T20" fmla="*/ 194 w 367"/>
              <a:gd name="T21" fmla="*/ 790 h 1237"/>
              <a:gd name="T22" fmla="*/ 184 w 367"/>
              <a:gd name="T23" fmla="*/ 567 h 1237"/>
              <a:gd name="T24" fmla="*/ 146 w 367"/>
              <a:gd name="T25" fmla="*/ 1177 h 1237"/>
              <a:gd name="T26" fmla="*/ 118 w 367"/>
              <a:gd name="T27" fmla="*/ 1066 h 1237"/>
              <a:gd name="T28" fmla="*/ 130 w 367"/>
              <a:gd name="T29" fmla="*/ 715 h 1237"/>
              <a:gd name="T30" fmla="*/ 177 w 367"/>
              <a:gd name="T31" fmla="*/ 595 h 1237"/>
              <a:gd name="T32" fmla="*/ 165 w 367"/>
              <a:gd name="T33" fmla="*/ 465 h 1237"/>
              <a:gd name="T34" fmla="*/ 180 w 367"/>
              <a:gd name="T35" fmla="*/ 748 h 1237"/>
              <a:gd name="T36" fmla="*/ 189 w 367"/>
              <a:gd name="T37" fmla="*/ 878 h 1237"/>
              <a:gd name="T38" fmla="*/ 190 w 367"/>
              <a:gd name="T39" fmla="*/ 1063 h 1237"/>
              <a:gd name="T40" fmla="*/ 195 w 367"/>
              <a:gd name="T41" fmla="*/ 970 h 1237"/>
              <a:gd name="T42" fmla="*/ 196 w 367"/>
              <a:gd name="T43" fmla="*/ 848 h 1237"/>
              <a:gd name="T44" fmla="*/ 194 w 367"/>
              <a:gd name="T45" fmla="*/ 1147 h 1237"/>
              <a:gd name="T46" fmla="*/ 176 w 367"/>
              <a:gd name="T47" fmla="*/ 745 h 1237"/>
              <a:gd name="T48" fmla="*/ 187 w 367"/>
              <a:gd name="T49" fmla="*/ 906 h 1237"/>
              <a:gd name="T50" fmla="*/ 187 w 367"/>
              <a:gd name="T51" fmla="*/ 916 h 1237"/>
              <a:gd name="T52" fmla="*/ 188 w 367"/>
              <a:gd name="T53" fmla="*/ 886 h 1237"/>
              <a:gd name="T54" fmla="*/ 186 w 367"/>
              <a:gd name="T55" fmla="*/ 841 h 1237"/>
              <a:gd name="T56" fmla="*/ 186 w 367"/>
              <a:gd name="T57" fmla="*/ 847 h 1237"/>
              <a:gd name="T58" fmla="*/ 46 w 367"/>
              <a:gd name="T59" fmla="*/ 36 h 1237"/>
              <a:gd name="T60" fmla="*/ 65 w 367"/>
              <a:gd name="T61" fmla="*/ 11 h 1237"/>
              <a:gd name="T62" fmla="*/ 88 w 367"/>
              <a:gd name="T63" fmla="*/ 123 h 1237"/>
              <a:gd name="T64" fmla="*/ 97 w 367"/>
              <a:gd name="T65" fmla="*/ 192 h 1237"/>
              <a:gd name="T66" fmla="*/ 116 w 367"/>
              <a:gd name="T67" fmla="*/ 519 h 1237"/>
              <a:gd name="T68" fmla="*/ 129 w 367"/>
              <a:gd name="T69" fmla="*/ 879 h 1237"/>
              <a:gd name="T70" fmla="*/ 127 w 367"/>
              <a:gd name="T71" fmla="*/ 1126 h 1237"/>
              <a:gd name="T72" fmla="*/ 114 w 367"/>
              <a:gd name="T73" fmla="*/ 1128 h 1237"/>
              <a:gd name="T74" fmla="*/ 120 w 367"/>
              <a:gd name="T75" fmla="*/ 985 h 1237"/>
              <a:gd name="T76" fmla="*/ 105 w 367"/>
              <a:gd name="T77" fmla="*/ 1155 h 1237"/>
              <a:gd name="T78" fmla="*/ 45 w 367"/>
              <a:gd name="T79" fmla="*/ 1172 h 1237"/>
              <a:gd name="T80" fmla="*/ 18 w 367"/>
              <a:gd name="T81" fmla="*/ 1005 h 1237"/>
              <a:gd name="T82" fmla="*/ 8 w 367"/>
              <a:gd name="T83" fmla="*/ 580 h 1237"/>
              <a:gd name="T84" fmla="*/ 6 w 367"/>
              <a:gd name="T85" fmla="*/ 180 h 1237"/>
              <a:gd name="T86" fmla="*/ 129 w 367"/>
              <a:gd name="T87" fmla="*/ 874 h 1237"/>
              <a:gd name="T88" fmla="*/ 117 w 367"/>
              <a:gd name="T89" fmla="*/ 1068 h 1237"/>
              <a:gd name="T90" fmla="*/ 160 w 367"/>
              <a:gd name="T91" fmla="*/ 814 h 1237"/>
              <a:gd name="T92" fmla="*/ 192 w 367"/>
              <a:gd name="T93" fmla="*/ 766 h 1237"/>
              <a:gd name="T94" fmla="*/ 192 w 367"/>
              <a:gd name="T95" fmla="*/ 765 h 1237"/>
              <a:gd name="T96" fmla="*/ 181 w 367"/>
              <a:gd name="T97" fmla="*/ 729 h 1237"/>
              <a:gd name="T98" fmla="*/ 144 w 367"/>
              <a:gd name="T99" fmla="*/ 738 h 1237"/>
              <a:gd name="T100" fmla="*/ 188 w 367"/>
              <a:gd name="T101" fmla="*/ 683 h 1237"/>
              <a:gd name="T102" fmla="*/ 188 w 367"/>
              <a:gd name="T103" fmla="*/ 663 h 1237"/>
              <a:gd name="T104" fmla="*/ 170 w 367"/>
              <a:gd name="T105" fmla="*/ 572 h 1237"/>
              <a:gd name="T106" fmla="*/ 174 w 367"/>
              <a:gd name="T107" fmla="*/ 594 h 1237"/>
              <a:gd name="T108" fmla="*/ 178 w 367"/>
              <a:gd name="T109" fmla="*/ 606 h 1237"/>
              <a:gd name="T110" fmla="*/ 126 w 367"/>
              <a:gd name="T111" fmla="*/ 591 h 1237"/>
              <a:gd name="T112" fmla="*/ 170 w 367"/>
              <a:gd name="T113" fmla="*/ 516 h 1237"/>
              <a:gd name="T114" fmla="*/ 172 w 367"/>
              <a:gd name="T115" fmla="*/ 479 h 1237"/>
              <a:gd name="T116" fmla="*/ 166 w 367"/>
              <a:gd name="T117" fmla="*/ 476 h 1237"/>
              <a:gd name="T118" fmla="*/ 179 w 367"/>
              <a:gd name="T119" fmla="*/ 457 h 1237"/>
              <a:gd name="T120" fmla="*/ 161 w 367"/>
              <a:gd name="T121" fmla="*/ 387 h 1237"/>
              <a:gd name="T122" fmla="*/ 106 w 367"/>
              <a:gd name="T123" fmla="*/ 291 h 1237"/>
              <a:gd name="T124" fmla="*/ 170 w 367"/>
              <a:gd name="T125" fmla="*/ 535 h 1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7" h="1237">
                <a:moveTo>
                  <a:pt x="127" y="1235"/>
                </a:moveTo>
                <a:cubicBezTo>
                  <a:pt x="128" y="1234"/>
                  <a:pt x="129" y="1233"/>
                  <a:pt x="130" y="1233"/>
                </a:cubicBezTo>
                <a:cubicBezTo>
                  <a:pt x="131" y="1235"/>
                  <a:pt x="131" y="1236"/>
                  <a:pt x="129" y="1237"/>
                </a:cubicBezTo>
                <a:cubicBezTo>
                  <a:pt x="128" y="1237"/>
                  <a:pt x="127" y="1236"/>
                  <a:pt x="127" y="1235"/>
                </a:cubicBezTo>
                <a:close/>
                <a:moveTo>
                  <a:pt x="114" y="1175"/>
                </a:moveTo>
                <a:cubicBezTo>
                  <a:pt x="114" y="1174"/>
                  <a:pt x="114" y="1173"/>
                  <a:pt x="114" y="1174"/>
                </a:cubicBezTo>
                <a:cubicBezTo>
                  <a:pt x="114" y="1174"/>
                  <a:pt x="114" y="1175"/>
                  <a:pt x="114" y="1175"/>
                </a:cubicBezTo>
                <a:close/>
                <a:moveTo>
                  <a:pt x="171" y="1112"/>
                </a:moveTo>
                <a:cubicBezTo>
                  <a:pt x="173" y="1112"/>
                  <a:pt x="174" y="1110"/>
                  <a:pt x="173" y="1108"/>
                </a:cubicBezTo>
                <a:cubicBezTo>
                  <a:pt x="172" y="1109"/>
                  <a:pt x="171" y="1108"/>
                  <a:pt x="170" y="1109"/>
                </a:cubicBezTo>
                <a:cubicBezTo>
                  <a:pt x="169" y="1110"/>
                  <a:pt x="169" y="1112"/>
                  <a:pt x="171" y="1112"/>
                </a:cubicBezTo>
                <a:close/>
                <a:moveTo>
                  <a:pt x="192" y="1070"/>
                </a:moveTo>
                <a:cubicBezTo>
                  <a:pt x="192" y="1070"/>
                  <a:pt x="191" y="1069"/>
                  <a:pt x="191" y="1070"/>
                </a:cubicBezTo>
                <a:cubicBezTo>
                  <a:pt x="191" y="1070"/>
                  <a:pt x="191" y="1071"/>
                  <a:pt x="192" y="1070"/>
                </a:cubicBezTo>
                <a:close/>
                <a:moveTo>
                  <a:pt x="252" y="996"/>
                </a:moveTo>
                <a:cubicBezTo>
                  <a:pt x="252" y="995"/>
                  <a:pt x="252" y="995"/>
                  <a:pt x="251" y="995"/>
                </a:cubicBezTo>
                <a:cubicBezTo>
                  <a:pt x="251" y="995"/>
                  <a:pt x="251" y="996"/>
                  <a:pt x="252" y="996"/>
                </a:cubicBezTo>
                <a:close/>
                <a:moveTo>
                  <a:pt x="251" y="994"/>
                </a:moveTo>
                <a:cubicBezTo>
                  <a:pt x="252" y="994"/>
                  <a:pt x="252" y="993"/>
                  <a:pt x="251" y="993"/>
                </a:cubicBezTo>
                <a:cubicBezTo>
                  <a:pt x="252" y="994"/>
                  <a:pt x="251" y="994"/>
                  <a:pt x="251" y="994"/>
                </a:cubicBezTo>
                <a:close/>
                <a:moveTo>
                  <a:pt x="253" y="992"/>
                </a:moveTo>
                <a:cubicBezTo>
                  <a:pt x="253" y="992"/>
                  <a:pt x="253" y="991"/>
                  <a:pt x="253" y="991"/>
                </a:cubicBezTo>
                <a:cubicBezTo>
                  <a:pt x="253" y="991"/>
                  <a:pt x="252" y="991"/>
                  <a:pt x="252" y="991"/>
                </a:cubicBezTo>
                <a:cubicBezTo>
                  <a:pt x="252" y="991"/>
                  <a:pt x="252" y="992"/>
                  <a:pt x="253" y="992"/>
                </a:cubicBezTo>
                <a:close/>
                <a:moveTo>
                  <a:pt x="118" y="1056"/>
                </a:moveTo>
                <a:cubicBezTo>
                  <a:pt x="118" y="1056"/>
                  <a:pt x="118" y="1055"/>
                  <a:pt x="118" y="1055"/>
                </a:cubicBezTo>
                <a:cubicBezTo>
                  <a:pt x="117" y="1055"/>
                  <a:pt x="117" y="1056"/>
                  <a:pt x="118" y="1056"/>
                </a:cubicBezTo>
                <a:close/>
                <a:moveTo>
                  <a:pt x="118" y="1051"/>
                </a:moveTo>
                <a:cubicBezTo>
                  <a:pt x="117" y="1051"/>
                  <a:pt x="117" y="1052"/>
                  <a:pt x="118" y="1052"/>
                </a:cubicBezTo>
                <a:cubicBezTo>
                  <a:pt x="117" y="1052"/>
                  <a:pt x="119" y="1051"/>
                  <a:pt x="118" y="1051"/>
                </a:cubicBezTo>
                <a:close/>
                <a:moveTo>
                  <a:pt x="162" y="920"/>
                </a:moveTo>
                <a:cubicBezTo>
                  <a:pt x="162" y="920"/>
                  <a:pt x="162" y="919"/>
                  <a:pt x="162" y="919"/>
                </a:cubicBezTo>
                <a:cubicBezTo>
                  <a:pt x="162" y="920"/>
                  <a:pt x="162" y="920"/>
                  <a:pt x="162" y="920"/>
                </a:cubicBezTo>
                <a:close/>
                <a:moveTo>
                  <a:pt x="186" y="882"/>
                </a:moveTo>
                <a:cubicBezTo>
                  <a:pt x="187" y="881"/>
                  <a:pt x="187" y="881"/>
                  <a:pt x="186" y="880"/>
                </a:cubicBezTo>
                <a:cubicBezTo>
                  <a:pt x="186" y="881"/>
                  <a:pt x="186" y="881"/>
                  <a:pt x="186" y="882"/>
                </a:cubicBezTo>
                <a:close/>
                <a:moveTo>
                  <a:pt x="194" y="805"/>
                </a:moveTo>
                <a:cubicBezTo>
                  <a:pt x="194" y="805"/>
                  <a:pt x="194" y="805"/>
                  <a:pt x="193" y="804"/>
                </a:cubicBezTo>
                <a:cubicBezTo>
                  <a:pt x="193" y="805"/>
                  <a:pt x="193" y="805"/>
                  <a:pt x="193" y="805"/>
                </a:cubicBezTo>
                <a:cubicBezTo>
                  <a:pt x="193" y="805"/>
                  <a:pt x="193" y="805"/>
                  <a:pt x="194" y="805"/>
                </a:cubicBezTo>
                <a:close/>
                <a:moveTo>
                  <a:pt x="194" y="802"/>
                </a:moveTo>
                <a:cubicBezTo>
                  <a:pt x="193" y="802"/>
                  <a:pt x="193" y="801"/>
                  <a:pt x="193" y="801"/>
                </a:cubicBezTo>
                <a:cubicBezTo>
                  <a:pt x="193" y="801"/>
                  <a:pt x="193" y="802"/>
                  <a:pt x="194" y="802"/>
                </a:cubicBezTo>
                <a:close/>
                <a:moveTo>
                  <a:pt x="155" y="769"/>
                </a:moveTo>
                <a:cubicBezTo>
                  <a:pt x="154" y="769"/>
                  <a:pt x="154" y="770"/>
                  <a:pt x="155" y="770"/>
                </a:cubicBezTo>
                <a:cubicBezTo>
                  <a:pt x="154" y="769"/>
                  <a:pt x="155" y="769"/>
                  <a:pt x="155" y="769"/>
                </a:cubicBezTo>
                <a:close/>
                <a:moveTo>
                  <a:pt x="137" y="772"/>
                </a:moveTo>
                <a:cubicBezTo>
                  <a:pt x="138" y="771"/>
                  <a:pt x="137" y="771"/>
                  <a:pt x="137" y="771"/>
                </a:cubicBezTo>
                <a:cubicBezTo>
                  <a:pt x="136" y="771"/>
                  <a:pt x="136" y="771"/>
                  <a:pt x="137" y="772"/>
                </a:cubicBezTo>
                <a:close/>
                <a:moveTo>
                  <a:pt x="137" y="752"/>
                </a:moveTo>
                <a:cubicBezTo>
                  <a:pt x="137" y="751"/>
                  <a:pt x="137" y="751"/>
                  <a:pt x="137" y="751"/>
                </a:cubicBezTo>
                <a:cubicBezTo>
                  <a:pt x="137" y="751"/>
                  <a:pt x="137" y="752"/>
                  <a:pt x="137" y="752"/>
                </a:cubicBezTo>
                <a:close/>
                <a:moveTo>
                  <a:pt x="180" y="707"/>
                </a:moveTo>
                <a:cubicBezTo>
                  <a:pt x="180" y="708"/>
                  <a:pt x="180" y="708"/>
                  <a:pt x="181" y="707"/>
                </a:cubicBezTo>
                <a:cubicBezTo>
                  <a:pt x="180" y="706"/>
                  <a:pt x="180" y="707"/>
                  <a:pt x="180" y="707"/>
                </a:cubicBezTo>
                <a:close/>
                <a:moveTo>
                  <a:pt x="147" y="737"/>
                </a:moveTo>
                <a:cubicBezTo>
                  <a:pt x="147" y="737"/>
                  <a:pt x="147" y="736"/>
                  <a:pt x="147" y="736"/>
                </a:cubicBezTo>
                <a:cubicBezTo>
                  <a:pt x="147" y="736"/>
                  <a:pt x="147" y="736"/>
                  <a:pt x="147" y="736"/>
                </a:cubicBezTo>
                <a:cubicBezTo>
                  <a:pt x="147" y="736"/>
                  <a:pt x="147" y="737"/>
                  <a:pt x="147" y="737"/>
                </a:cubicBezTo>
                <a:close/>
                <a:moveTo>
                  <a:pt x="140" y="740"/>
                </a:moveTo>
                <a:cubicBezTo>
                  <a:pt x="140" y="740"/>
                  <a:pt x="140" y="742"/>
                  <a:pt x="141" y="741"/>
                </a:cubicBezTo>
                <a:cubicBezTo>
                  <a:pt x="140" y="740"/>
                  <a:pt x="141" y="740"/>
                  <a:pt x="140" y="740"/>
                </a:cubicBezTo>
                <a:close/>
                <a:moveTo>
                  <a:pt x="139" y="723"/>
                </a:move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5"/>
                  <a:pt x="139" y="725"/>
                </a:cubicBezTo>
                <a:cubicBezTo>
                  <a:pt x="139" y="724"/>
                  <a:pt x="139" y="723"/>
                  <a:pt x="139" y="723"/>
                </a:cubicBezTo>
                <a:close/>
                <a:moveTo>
                  <a:pt x="181" y="680"/>
                </a:move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1" y="678"/>
                  <a:pt x="181" y="678"/>
                </a:cubicBez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0" y="680"/>
                  <a:pt x="181" y="680"/>
                </a:cubicBezTo>
                <a:close/>
                <a:moveTo>
                  <a:pt x="139" y="715"/>
                </a:moveTo>
                <a:cubicBezTo>
                  <a:pt x="138" y="716"/>
                  <a:pt x="138" y="716"/>
                  <a:pt x="138" y="717"/>
                </a:cubicBezTo>
                <a:cubicBezTo>
                  <a:pt x="139" y="716"/>
                  <a:pt x="139" y="716"/>
                  <a:pt x="139" y="715"/>
                </a:cubicBezTo>
                <a:close/>
                <a:moveTo>
                  <a:pt x="138" y="706"/>
                </a:moveTo>
                <a:cubicBezTo>
                  <a:pt x="137" y="706"/>
                  <a:pt x="137" y="708"/>
                  <a:pt x="138" y="707"/>
                </a:cubicBezTo>
                <a:cubicBezTo>
                  <a:pt x="138" y="707"/>
                  <a:pt x="138" y="707"/>
                  <a:pt x="138" y="706"/>
                </a:cubicBezTo>
                <a:close/>
                <a:moveTo>
                  <a:pt x="186" y="639"/>
                </a:moveTo>
                <a:cubicBezTo>
                  <a:pt x="187" y="640"/>
                  <a:pt x="187" y="639"/>
                  <a:pt x="187" y="640"/>
                </a:cubicBezTo>
                <a:cubicBezTo>
                  <a:pt x="187" y="640"/>
                  <a:pt x="188" y="640"/>
                  <a:pt x="188" y="640"/>
                </a:cubicBezTo>
                <a:cubicBezTo>
                  <a:pt x="187" y="639"/>
                  <a:pt x="187" y="638"/>
                  <a:pt x="187" y="638"/>
                </a:cubicBezTo>
                <a:cubicBezTo>
                  <a:pt x="187" y="639"/>
                  <a:pt x="186" y="639"/>
                  <a:pt x="186" y="639"/>
                </a:cubicBezTo>
                <a:close/>
                <a:moveTo>
                  <a:pt x="176" y="643"/>
                </a:moveTo>
                <a:cubicBezTo>
                  <a:pt x="175" y="643"/>
                  <a:pt x="176" y="644"/>
                  <a:pt x="175" y="644"/>
                </a:cubicBezTo>
                <a:cubicBezTo>
                  <a:pt x="176" y="644"/>
                  <a:pt x="176" y="643"/>
                  <a:pt x="176" y="643"/>
                </a:cubicBezTo>
                <a:close/>
                <a:moveTo>
                  <a:pt x="186" y="621"/>
                </a:moveTo>
                <a:cubicBezTo>
                  <a:pt x="186" y="621"/>
                  <a:pt x="186" y="621"/>
                  <a:pt x="186" y="621"/>
                </a:cubicBezTo>
                <a:cubicBezTo>
                  <a:pt x="186" y="621"/>
                  <a:pt x="187" y="620"/>
                  <a:pt x="186" y="620"/>
                </a:cubicBezTo>
                <a:cubicBezTo>
                  <a:pt x="186" y="620"/>
                  <a:pt x="185" y="621"/>
                  <a:pt x="186" y="621"/>
                </a:cubicBezTo>
                <a:cubicBezTo>
                  <a:pt x="186" y="622"/>
                  <a:pt x="186" y="621"/>
                  <a:pt x="186" y="621"/>
                </a:cubicBezTo>
                <a:close/>
                <a:moveTo>
                  <a:pt x="185" y="599"/>
                </a:moveTo>
                <a:cubicBezTo>
                  <a:pt x="185" y="599"/>
                  <a:pt x="184" y="600"/>
                  <a:pt x="185" y="600"/>
                </a:cubicBezTo>
                <a:cubicBezTo>
                  <a:pt x="186" y="600"/>
                  <a:pt x="185" y="599"/>
                  <a:pt x="185" y="598"/>
                </a:cubicBezTo>
                <a:cubicBezTo>
                  <a:pt x="185" y="598"/>
                  <a:pt x="184" y="598"/>
                  <a:pt x="185" y="599"/>
                </a:cubicBezTo>
                <a:close/>
                <a:moveTo>
                  <a:pt x="128" y="650"/>
                </a:moveTo>
                <a:cubicBezTo>
                  <a:pt x="129" y="649"/>
                  <a:pt x="129" y="648"/>
                  <a:pt x="128" y="647"/>
                </a:cubicBezTo>
                <a:cubicBezTo>
                  <a:pt x="127" y="648"/>
                  <a:pt x="128" y="649"/>
                  <a:pt x="128" y="650"/>
                </a:cubicBezTo>
                <a:close/>
                <a:moveTo>
                  <a:pt x="176" y="600"/>
                </a:moveTo>
                <a:cubicBezTo>
                  <a:pt x="177" y="600"/>
                  <a:pt x="177" y="598"/>
                  <a:pt x="176" y="599"/>
                </a:cubicBezTo>
                <a:cubicBezTo>
                  <a:pt x="177" y="599"/>
                  <a:pt x="176" y="599"/>
                  <a:pt x="176" y="600"/>
                </a:cubicBezTo>
                <a:close/>
                <a:moveTo>
                  <a:pt x="128" y="641"/>
                </a:moveTo>
                <a:cubicBezTo>
                  <a:pt x="128" y="642"/>
                  <a:pt x="128" y="642"/>
                  <a:pt x="128" y="642"/>
                </a:cubicBezTo>
                <a:cubicBezTo>
                  <a:pt x="128" y="642"/>
                  <a:pt x="128" y="642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lose/>
                <a:moveTo>
                  <a:pt x="127" y="620"/>
                </a:moveTo>
                <a:cubicBezTo>
                  <a:pt x="127" y="620"/>
                  <a:pt x="127" y="621"/>
                  <a:pt x="127" y="621"/>
                </a:cubicBezTo>
                <a:cubicBezTo>
                  <a:pt x="127" y="620"/>
                  <a:pt x="127" y="620"/>
                  <a:pt x="127" y="620"/>
                </a:cubicBezTo>
                <a:close/>
                <a:moveTo>
                  <a:pt x="183" y="563"/>
                </a:moveTo>
                <a:cubicBezTo>
                  <a:pt x="183" y="563"/>
                  <a:pt x="183" y="563"/>
                  <a:pt x="183" y="563"/>
                </a:cubicBezTo>
                <a:cubicBezTo>
                  <a:pt x="183" y="563"/>
                  <a:pt x="183" y="564"/>
                  <a:pt x="183" y="563"/>
                </a:cubicBezTo>
                <a:close/>
                <a:moveTo>
                  <a:pt x="183" y="549"/>
                </a:moveTo>
                <a:cubicBezTo>
                  <a:pt x="183" y="549"/>
                  <a:pt x="183" y="548"/>
                  <a:pt x="183" y="548"/>
                </a:cubicBezTo>
                <a:cubicBezTo>
                  <a:pt x="183" y="549"/>
                  <a:pt x="182" y="549"/>
                  <a:pt x="182" y="549"/>
                </a:cubicBezTo>
                <a:cubicBezTo>
                  <a:pt x="182" y="549"/>
                  <a:pt x="183" y="549"/>
                  <a:pt x="183" y="549"/>
                </a:cubicBezTo>
                <a:close/>
                <a:moveTo>
                  <a:pt x="181" y="520"/>
                </a:moveTo>
                <a:cubicBezTo>
                  <a:pt x="181" y="521"/>
                  <a:pt x="181" y="522"/>
                  <a:pt x="181" y="522"/>
                </a:cubicBezTo>
                <a:cubicBezTo>
                  <a:pt x="180" y="522"/>
                  <a:pt x="180" y="523"/>
                  <a:pt x="180" y="523"/>
                </a:cubicBezTo>
                <a:cubicBezTo>
                  <a:pt x="181" y="526"/>
                  <a:pt x="179" y="528"/>
                  <a:pt x="182" y="530"/>
                </a:cubicBezTo>
                <a:cubicBezTo>
                  <a:pt x="181" y="531"/>
                  <a:pt x="181" y="533"/>
                  <a:pt x="181" y="534"/>
                </a:cubicBezTo>
                <a:cubicBezTo>
                  <a:pt x="181" y="534"/>
                  <a:pt x="181" y="535"/>
                  <a:pt x="181" y="535"/>
                </a:cubicBezTo>
                <a:cubicBezTo>
                  <a:pt x="181" y="535"/>
                  <a:pt x="181" y="536"/>
                  <a:pt x="181" y="536"/>
                </a:cubicBezTo>
                <a:cubicBezTo>
                  <a:pt x="181" y="537"/>
                  <a:pt x="182" y="537"/>
                  <a:pt x="181" y="537"/>
                </a:cubicBezTo>
                <a:cubicBezTo>
                  <a:pt x="182" y="539"/>
                  <a:pt x="179" y="541"/>
                  <a:pt x="182" y="543"/>
                </a:cubicBezTo>
                <a:cubicBezTo>
                  <a:pt x="182" y="543"/>
                  <a:pt x="182" y="543"/>
                  <a:pt x="182" y="543"/>
                </a:cubicBezTo>
                <a:cubicBezTo>
                  <a:pt x="182" y="544"/>
                  <a:pt x="182" y="544"/>
                  <a:pt x="182" y="544"/>
                </a:cubicBezTo>
                <a:cubicBezTo>
                  <a:pt x="181" y="544"/>
                  <a:pt x="181" y="544"/>
                  <a:pt x="181" y="544"/>
                </a:cubicBezTo>
                <a:cubicBezTo>
                  <a:pt x="182" y="544"/>
                  <a:pt x="181" y="545"/>
                  <a:pt x="182" y="545"/>
                </a:cubicBezTo>
                <a:cubicBezTo>
                  <a:pt x="182" y="545"/>
                  <a:pt x="182" y="545"/>
                  <a:pt x="182" y="545"/>
                </a:cubicBezTo>
                <a:cubicBezTo>
                  <a:pt x="182" y="545"/>
                  <a:pt x="182" y="546"/>
                  <a:pt x="182" y="546"/>
                </a:cubicBezTo>
                <a:cubicBezTo>
                  <a:pt x="182" y="546"/>
                  <a:pt x="181" y="547"/>
                  <a:pt x="182" y="547"/>
                </a:cubicBezTo>
                <a:cubicBezTo>
                  <a:pt x="182" y="547"/>
                  <a:pt x="182" y="548"/>
                  <a:pt x="182" y="548"/>
                </a:cubicBezTo>
                <a:cubicBezTo>
                  <a:pt x="182" y="547"/>
                  <a:pt x="182" y="547"/>
                  <a:pt x="182" y="547"/>
                </a:cubicBezTo>
                <a:cubicBezTo>
                  <a:pt x="182" y="547"/>
                  <a:pt x="182" y="546"/>
                  <a:pt x="182" y="546"/>
                </a:cubicBezTo>
                <a:cubicBezTo>
                  <a:pt x="182" y="546"/>
                  <a:pt x="182" y="546"/>
                  <a:pt x="182" y="546"/>
                </a:cubicBezTo>
                <a:cubicBezTo>
                  <a:pt x="183" y="545"/>
                  <a:pt x="183" y="544"/>
                  <a:pt x="183" y="544"/>
                </a:cubicBezTo>
                <a:cubicBezTo>
                  <a:pt x="183" y="544"/>
                  <a:pt x="183" y="544"/>
                  <a:pt x="183" y="544"/>
                </a:cubicBezTo>
                <a:cubicBezTo>
                  <a:pt x="183" y="543"/>
                  <a:pt x="183" y="543"/>
                  <a:pt x="183" y="542"/>
                </a:cubicBezTo>
                <a:cubicBezTo>
                  <a:pt x="183" y="542"/>
                  <a:pt x="183" y="542"/>
                  <a:pt x="183" y="542"/>
                </a:cubicBezTo>
                <a:cubicBezTo>
                  <a:pt x="183" y="542"/>
                  <a:pt x="183" y="541"/>
                  <a:pt x="183" y="540"/>
                </a:cubicBezTo>
                <a:cubicBezTo>
                  <a:pt x="183" y="539"/>
                  <a:pt x="183" y="539"/>
                  <a:pt x="183" y="538"/>
                </a:cubicBezTo>
                <a:cubicBezTo>
                  <a:pt x="183" y="538"/>
                  <a:pt x="183" y="538"/>
                  <a:pt x="183" y="537"/>
                </a:cubicBezTo>
                <a:cubicBezTo>
                  <a:pt x="183" y="536"/>
                  <a:pt x="182" y="534"/>
                  <a:pt x="183" y="534"/>
                </a:cubicBezTo>
                <a:cubicBezTo>
                  <a:pt x="182" y="534"/>
                  <a:pt x="183" y="534"/>
                  <a:pt x="182" y="533"/>
                </a:cubicBezTo>
                <a:cubicBezTo>
                  <a:pt x="183" y="530"/>
                  <a:pt x="181" y="526"/>
                  <a:pt x="182" y="523"/>
                </a:cubicBezTo>
                <a:cubicBezTo>
                  <a:pt x="182" y="523"/>
                  <a:pt x="182" y="523"/>
                  <a:pt x="182" y="522"/>
                </a:cubicBezTo>
                <a:cubicBezTo>
                  <a:pt x="181" y="522"/>
                  <a:pt x="181" y="522"/>
                  <a:pt x="181" y="522"/>
                </a:cubicBezTo>
                <a:cubicBezTo>
                  <a:pt x="182" y="522"/>
                  <a:pt x="182" y="521"/>
                  <a:pt x="181" y="520"/>
                </a:cubicBezTo>
                <a:cubicBezTo>
                  <a:pt x="181" y="520"/>
                  <a:pt x="181" y="520"/>
                  <a:pt x="181" y="519"/>
                </a:cubicBezTo>
                <a:cubicBezTo>
                  <a:pt x="181" y="519"/>
                  <a:pt x="181" y="519"/>
                  <a:pt x="181" y="519"/>
                </a:cubicBezTo>
                <a:cubicBezTo>
                  <a:pt x="182" y="519"/>
                  <a:pt x="181" y="518"/>
                  <a:pt x="181" y="517"/>
                </a:cubicBezTo>
                <a:cubicBezTo>
                  <a:pt x="180" y="518"/>
                  <a:pt x="180" y="519"/>
                  <a:pt x="180" y="520"/>
                </a:cubicBezTo>
                <a:cubicBezTo>
                  <a:pt x="181" y="520"/>
                  <a:pt x="181" y="520"/>
                  <a:pt x="181" y="520"/>
                </a:cubicBezTo>
                <a:close/>
                <a:moveTo>
                  <a:pt x="183" y="547"/>
                </a:moveTo>
                <a:cubicBezTo>
                  <a:pt x="183" y="547"/>
                  <a:pt x="183" y="546"/>
                  <a:pt x="183" y="546"/>
                </a:cubicBezTo>
                <a:cubicBezTo>
                  <a:pt x="183" y="546"/>
                  <a:pt x="183" y="546"/>
                  <a:pt x="182" y="547"/>
                </a:cubicBezTo>
                <a:cubicBezTo>
                  <a:pt x="183" y="547"/>
                  <a:pt x="183" y="547"/>
                  <a:pt x="183" y="547"/>
                </a:cubicBezTo>
                <a:close/>
                <a:moveTo>
                  <a:pt x="174" y="537"/>
                </a:moveTo>
                <a:cubicBezTo>
                  <a:pt x="174" y="537"/>
                  <a:pt x="175" y="536"/>
                  <a:pt x="174" y="536"/>
                </a:cubicBezTo>
                <a:cubicBezTo>
                  <a:pt x="173" y="536"/>
                  <a:pt x="174" y="538"/>
                  <a:pt x="174" y="537"/>
                </a:cubicBezTo>
                <a:close/>
                <a:moveTo>
                  <a:pt x="174" y="534"/>
                </a:moveTo>
                <a:cubicBezTo>
                  <a:pt x="174" y="534"/>
                  <a:pt x="174" y="535"/>
                  <a:pt x="174" y="535"/>
                </a:cubicBezTo>
                <a:cubicBezTo>
                  <a:pt x="174" y="535"/>
                  <a:pt x="175" y="534"/>
                  <a:pt x="174" y="534"/>
                </a:cubicBezTo>
                <a:close/>
                <a:moveTo>
                  <a:pt x="179" y="474"/>
                </a:moveTo>
                <a:cubicBezTo>
                  <a:pt x="180" y="474"/>
                  <a:pt x="180" y="473"/>
                  <a:pt x="180" y="472"/>
                </a:cubicBezTo>
                <a:cubicBezTo>
                  <a:pt x="180" y="473"/>
                  <a:pt x="179" y="473"/>
                  <a:pt x="179" y="473"/>
                </a:cubicBezTo>
                <a:cubicBezTo>
                  <a:pt x="180" y="473"/>
                  <a:pt x="179" y="474"/>
                  <a:pt x="179" y="474"/>
                </a:cubicBezTo>
                <a:close/>
                <a:moveTo>
                  <a:pt x="166" y="486"/>
                </a:moveTo>
                <a:cubicBezTo>
                  <a:pt x="166" y="486"/>
                  <a:pt x="166" y="486"/>
                  <a:pt x="166" y="487"/>
                </a:cubicBezTo>
                <a:cubicBezTo>
                  <a:pt x="166" y="486"/>
                  <a:pt x="166" y="485"/>
                  <a:pt x="166" y="486"/>
                </a:cubicBezTo>
                <a:close/>
                <a:moveTo>
                  <a:pt x="172" y="473"/>
                </a:moveTo>
                <a:cubicBezTo>
                  <a:pt x="172" y="473"/>
                  <a:pt x="172" y="473"/>
                  <a:pt x="172" y="473"/>
                </a:cubicBezTo>
                <a:cubicBezTo>
                  <a:pt x="172" y="471"/>
                  <a:pt x="171" y="474"/>
                  <a:pt x="172" y="473"/>
                </a:cubicBezTo>
                <a:close/>
                <a:moveTo>
                  <a:pt x="366" y="291"/>
                </a:moveTo>
                <a:cubicBezTo>
                  <a:pt x="366" y="291"/>
                  <a:pt x="366" y="291"/>
                  <a:pt x="365" y="292"/>
                </a:cubicBezTo>
                <a:cubicBezTo>
                  <a:pt x="366" y="293"/>
                  <a:pt x="367" y="292"/>
                  <a:pt x="366" y="291"/>
                </a:cubicBezTo>
                <a:close/>
                <a:moveTo>
                  <a:pt x="168" y="401"/>
                </a:moveTo>
                <a:cubicBezTo>
                  <a:pt x="169" y="401"/>
                  <a:pt x="168" y="400"/>
                  <a:pt x="168" y="400"/>
                </a:cubicBezTo>
                <a:cubicBezTo>
                  <a:pt x="168" y="400"/>
                  <a:pt x="168" y="401"/>
                  <a:pt x="168" y="401"/>
                </a:cubicBezTo>
                <a:close/>
                <a:moveTo>
                  <a:pt x="161" y="359"/>
                </a:moveTo>
                <a:cubicBezTo>
                  <a:pt x="161" y="359"/>
                  <a:pt x="161" y="359"/>
                  <a:pt x="161" y="358"/>
                </a:cubicBezTo>
                <a:cubicBezTo>
                  <a:pt x="161" y="358"/>
                  <a:pt x="161" y="360"/>
                  <a:pt x="161" y="359"/>
                </a:cubicBezTo>
                <a:close/>
                <a:moveTo>
                  <a:pt x="161" y="342"/>
                </a:moveTo>
                <a:cubicBezTo>
                  <a:pt x="161" y="342"/>
                  <a:pt x="161" y="341"/>
                  <a:pt x="161" y="341"/>
                </a:cubicBezTo>
                <a:cubicBezTo>
                  <a:pt x="161" y="341"/>
                  <a:pt x="161" y="341"/>
                  <a:pt x="161" y="341"/>
                </a:cubicBezTo>
                <a:cubicBezTo>
                  <a:pt x="160" y="341"/>
                  <a:pt x="160" y="341"/>
                  <a:pt x="160" y="341"/>
                </a:cubicBezTo>
                <a:cubicBezTo>
                  <a:pt x="160" y="341"/>
                  <a:pt x="160" y="341"/>
                  <a:pt x="161" y="342"/>
                </a:cubicBezTo>
                <a:close/>
                <a:moveTo>
                  <a:pt x="161" y="322"/>
                </a:moveTo>
                <a:cubicBezTo>
                  <a:pt x="160" y="321"/>
                  <a:pt x="161" y="320"/>
                  <a:pt x="160" y="320"/>
                </a:cubicBezTo>
                <a:cubicBezTo>
                  <a:pt x="160" y="321"/>
                  <a:pt x="160" y="322"/>
                  <a:pt x="161" y="322"/>
                </a:cubicBezTo>
                <a:close/>
                <a:moveTo>
                  <a:pt x="160" y="310"/>
                </a:moveTo>
                <a:cubicBezTo>
                  <a:pt x="161" y="310"/>
                  <a:pt x="161" y="309"/>
                  <a:pt x="160" y="309"/>
                </a:cubicBezTo>
                <a:cubicBezTo>
                  <a:pt x="159" y="309"/>
                  <a:pt x="160" y="310"/>
                  <a:pt x="160" y="310"/>
                </a:cubicBezTo>
                <a:close/>
                <a:moveTo>
                  <a:pt x="160" y="282"/>
                </a:moveTo>
                <a:cubicBezTo>
                  <a:pt x="160" y="281"/>
                  <a:pt x="160" y="281"/>
                  <a:pt x="159" y="281"/>
                </a:cubicBezTo>
                <a:cubicBezTo>
                  <a:pt x="159" y="281"/>
                  <a:pt x="159" y="282"/>
                  <a:pt x="160" y="282"/>
                </a:cubicBezTo>
                <a:close/>
                <a:moveTo>
                  <a:pt x="106" y="296"/>
                </a:moveTo>
                <a:cubicBezTo>
                  <a:pt x="106" y="296"/>
                  <a:pt x="106" y="296"/>
                  <a:pt x="106" y="295"/>
                </a:cubicBezTo>
                <a:cubicBezTo>
                  <a:pt x="105" y="296"/>
                  <a:pt x="105" y="297"/>
                  <a:pt x="106" y="296"/>
                </a:cubicBezTo>
                <a:close/>
                <a:moveTo>
                  <a:pt x="106" y="232"/>
                </a:moveTo>
                <a:cubicBezTo>
                  <a:pt x="106" y="231"/>
                  <a:pt x="106" y="231"/>
                  <a:pt x="106" y="230"/>
                </a:cubicBezTo>
                <a:cubicBezTo>
                  <a:pt x="105" y="231"/>
                  <a:pt x="105" y="232"/>
                  <a:pt x="106" y="232"/>
                </a:cubicBezTo>
                <a:close/>
                <a:moveTo>
                  <a:pt x="163" y="134"/>
                </a:moveTo>
                <a:cubicBezTo>
                  <a:pt x="163" y="134"/>
                  <a:pt x="163" y="133"/>
                  <a:pt x="163" y="133"/>
                </a:cubicBezTo>
                <a:cubicBezTo>
                  <a:pt x="162" y="133"/>
                  <a:pt x="162" y="134"/>
                  <a:pt x="163" y="134"/>
                </a:cubicBezTo>
                <a:close/>
                <a:moveTo>
                  <a:pt x="163" y="116"/>
                </a:moveTo>
                <a:cubicBezTo>
                  <a:pt x="164" y="116"/>
                  <a:pt x="164" y="115"/>
                  <a:pt x="163" y="115"/>
                </a:cubicBezTo>
                <a:cubicBezTo>
                  <a:pt x="163" y="115"/>
                  <a:pt x="163" y="116"/>
                  <a:pt x="163" y="116"/>
                </a:cubicBezTo>
                <a:close/>
                <a:moveTo>
                  <a:pt x="147" y="1150"/>
                </a:moveTo>
                <a:cubicBezTo>
                  <a:pt x="147" y="1151"/>
                  <a:pt x="147" y="1152"/>
                  <a:pt x="147" y="1153"/>
                </a:cubicBezTo>
                <a:cubicBezTo>
                  <a:pt x="146" y="1152"/>
                  <a:pt x="146" y="1152"/>
                  <a:pt x="145" y="1152"/>
                </a:cubicBezTo>
                <a:cubicBezTo>
                  <a:pt x="141" y="1154"/>
                  <a:pt x="137" y="1151"/>
                  <a:pt x="133" y="1150"/>
                </a:cubicBezTo>
                <a:cubicBezTo>
                  <a:pt x="132" y="1151"/>
                  <a:pt x="133" y="1152"/>
                  <a:pt x="134" y="1152"/>
                </a:cubicBezTo>
                <a:cubicBezTo>
                  <a:pt x="132" y="1155"/>
                  <a:pt x="134" y="1160"/>
                  <a:pt x="129" y="1160"/>
                </a:cubicBezTo>
                <a:cubicBezTo>
                  <a:pt x="129" y="1158"/>
                  <a:pt x="129" y="1157"/>
                  <a:pt x="128" y="1155"/>
                </a:cubicBezTo>
                <a:cubicBezTo>
                  <a:pt x="128" y="1155"/>
                  <a:pt x="129" y="1154"/>
                  <a:pt x="129" y="1154"/>
                </a:cubicBezTo>
                <a:cubicBezTo>
                  <a:pt x="128" y="1153"/>
                  <a:pt x="128" y="1152"/>
                  <a:pt x="128" y="1151"/>
                </a:cubicBezTo>
                <a:cubicBezTo>
                  <a:pt x="128" y="1149"/>
                  <a:pt x="128" y="1148"/>
                  <a:pt x="128" y="1146"/>
                </a:cubicBezTo>
                <a:cubicBezTo>
                  <a:pt x="128" y="1145"/>
                  <a:pt x="128" y="1144"/>
                  <a:pt x="128" y="1142"/>
                </a:cubicBezTo>
                <a:cubicBezTo>
                  <a:pt x="128" y="1141"/>
                  <a:pt x="129" y="1139"/>
                  <a:pt x="129" y="1137"/>
                </a:cubicBezTo>
                <a:cubicBezTo>
                  <a:pt x="129" y="1136"/>
                  <a:pt x="128" y="1134"/>
                  <a:pt x="128" y="1133"/>
                </a:cubicBezTo>
                <a:cubicBezTo>
                  <a:pt x="128" y="1131"/>
                  <a:pt x="129" y="1129"/>
                  <a:pt x="129" y="1127"/>
                </a:cubicBezTo>
                <a:cubicBezTo>
                  <a:pt x="129" y="1121"/>
                  <a:pt x="130" y="1115"/>
                  <a:pt x="130" y="1110"/>
                </a:cubicBezTo>
                <a:cubicBezTo>
                  <a:pt x="130" y="1109"/>
                  <a:pt x="130" y="1109"/>
                  <a:pt x="130" y="1108"/>
                </a:cubicBezTo>
                <a:cubicBezTo>
                  <a:pt x="131" y="1105"/>
                  <a:pt x="129" y="1103"/>
                  <a:pt x="131" y="1100"/>
                </a:cubicBezTo>
                <a:cubicBezTo>
                  <a:pt x="130" y="1097"/>
                  <a:pt x="131" y="1093"/>
                  <a:pt x="131" y="1090"/>
                </a:cubicBezTo>
                <a:cubicBezTo>
                  <a:pt x="131" y="1088"/>
                  <a:pt x="131" y="1086"/>
                  <a:pt x="131" y="1084"/>
                </a:cubicBezTo>
                <a:cubicBezTo>
                  <a:pt x="132" y="1079"/>
                  <a:pt x="132" y="1075"/>
                  <a:pt x="132" y="1071"/>
                </a:cubicBezTo>
                <a:cubicBezTo>
                  <a:pt x="133" y="1070"/>
                  <a:pt x="132" y="1069"/>
                  <a:pt x="132" y="1068"/>
                </a:cubicBezTo>
                <a:cubicBezTo>
                  <a:pt x="132" y="1065"/>
                  <a:pt x="133" y="1063"/>
                  <a:pt x="133" y="1061"/>
                </a:cubicBezTo>
                <a:cubicBezTo>
                  <a:pt x="133" y="1060"/>
                  <a:pt x="132" y="1060"/>
                  <a:pt x="132" y="1059"/>
                </a:cubicBezTo>
                <a:cubicBezTo>
                  <a:pt x="132" y="1058"/>
                  <a:pt x="133" y="1056"/>
                  <a:pt x="133" y="1055"/>
                </a:cubicBezTo>
                <a:cubicBezTo>
                  <a:pt x="133" y="1051"/>
                  <a:pt x="132" y="1047"/>
                  <a:pt x="133" y="1043"/>
                </a:cubicBezTo>
                <a:cubicBezTo>
                  <a:pt x="133" y="1041"/>
                  <a:pt x="132" y="1040"/>
                  <a:pt x="133" y="1038"/>
                </a:cubicBezTo>
                <a:cubicBezTo>
                  <a:pt x="132" y="1036"/>
                  <a:pt x="133" y="1033"/>
                  <a:pt x="133" y="1031"/>
                </a:cubicBezTo>
                <a:cubicBezTo>
                  <a:pt x="133" y="1031"/>
                  <a:pt x="133" y="1031"/>
                  <a:pt x="133" y="1030"/>
                </a:cubicBezTo>
                <a:cubicBezTo>
                  <a:pt x="133" y="1027"/>
                  <a:pt x="134" y="1025"/>
                  <a:pt x="133" y="1022"/>
                </a:cubicBezTo>
                <a:cubicBezTo>
                  <a:pt x="133" y="1022"/>
                  <a:pt x="134" y="1021"/>
                  <a:pt x="134" y="1021"/>
                </a:cubicBezTo>
                <a:cubicBezTo>
                  <a:pt x="134" y="1020"/>
                  <a:pt x="134" y="1018"/>
                  <a:pt x="134" y="1018"/>
                </a:cubicBezTo>
                <a:cubicBezTo>
                  <a:pt x="134" y="1016"/>
                  <a:pt x="133" y="1012"/>
                  <a:pt x="134" y="1009"/>
                </a:cubicBezTo>
                <a:cubicBezTo>
                  <a:pt x="134" y="1006"/>
                  <a:pt x="134" y="1003"/>
                  <a:pt x="135" y="1000"/>
                </a:cubicBezTo>
                <a:cubicBezTo>
                  <a:pt x="134" y="999"/>
                  <a:pt x="135" y="999"/>
                  <a:pt x="134" y="998"/>
                </a:cubicBezTo>
                <a:cubicBezTo>
                  <a:pt x="135" y="991"/>
                  <a:pt x="134" y="984"/>
                  <a:pt x="135" y="977"/>
                </a:cubicBezTo>
                <a:cubicBezTo>
                  <a:pt x="133" y="973"/>
                  <a:pt x="135" y="970"/>
                  <a:pt x="134" y="967"/>
                </a:cubicBezTo>
                <a:cubicBezTo>
                  <a:pt x="134" y="966"/>
                  <a:pt x="134" y="966"/>
                  <a:pt x="135" y="965"/>
                </a:cubicBezTo>
                <a:cubicBezTo>
                  <a:pt x="134" y="955"/>
                  <a:pt x="135" y="945"/>
                  <a:pt x="135" y="935"/>
                </a:cubicBezTo>
                <a:cubicBezTo>
                  <a:pt x="135" y="928"/>
                  <a:pt x="135" y="921"/>
                  <a:pt x="135" y="913"/>
                </a:cubicBezTo>
                <a:cubicBezTo>
                  <a:pt x="135" y="908"/>
                  <a:pt x="135" y="904"/>
                  <a:pt x="136" y="899"/>
                </a:cubicBezTo>
                <a:cubicBezTo>
                  <a:pt x="135" y="897"/>
                  <a:pt x="135" y="894"/>
                  <a:pt x="135" y="891"/>
                </a:cubicBezTo>
                <a:cubicBezTo>
                  <a:pt x="135" y="888"/>
                  <a:pt x="135" y="885"/>
                  <a:pt x="135" y="883"/>
                </a:cubicBezTo>
                <a:cubicBezTo>
                  <a:pt x="135" y="883"/>
                  <a:pt x="135" y="883"/>
                  <a:pt x="135" y="883"/>
                </a:cubicBezTo>
                <a:cubicBezTo>
                  <a:pt x="136" y="873"/>
                  <a:pt x="135" y="864"/>
                  <a:pt x="135" y="854"/>
                </a:cubicBezTo>
                <a:cubicBezTo>
                  <a:pt x="135" y="846"/>
                  <a:pt x="135" y="838"/>
                  <a:pt x="135" y="830"/>
                </a:cubicBezTo>
                <a:cubicBezTo>
                  <a:pt x="135" y="830"/>
                  <a:pt x="135" y="829"/>
                  <a:pt x="135" y="829"/>
                </a:cubicBezTo>
                <a:cubicBezTo>
                  <a:pt x="134" y="828"/>
                  <a:pt x="134" y="827"/>
                  <a:pt x="134" y="826"/>
                </a:cubicBezTo>
                <a:cubicBezTo>
                  <a:pt x="134" y="825"/>
                  <a:pt x="135" y="825"/>
                  <a:pt x="135" y="825"/>
                </a:cubicBezTo>
                <a:cubicBezTo>
                  <a:pt x="135" y="824"/>
                  <a:pt x="134" y="824"/>
                  <a:pt x="134" y="824"/>
                </a:cubicBezTo>
                <a:cubicBezTo>
                  <a:pt x="134" y="821"/>
                  <a:pt x="134" y="817"/>
                  <a:pt x="134" y="814"/>
                </a:cubicBezTo>
                <a:cubicBezTo>
                  <a:pt x="134" y="814"/>
                  <a:pt x="134" y="814"/>
                  <a:pt x="134" y="814"/>
                </a:cubicBezTo>
                <a:cubicBezTo>
                  <a:pt x="134" y="805"/>
                  <a:pt x="133" y="796"/>
                  <a:pt x="133" y="787"/>
                </a:cubicBezTo>
                <a:cubicBezTo>
                  <a:pt x="132" y="770"/>
                  <a:pt x="132" y="753"/>
                  <a:pt x="130" y="735"/>
                </a:cubicBezTo>
                <a:cubicBezTo>
                  <a:pt x="130" y="735"/>
                  <a:pt x="130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2" y="753"/>
                  <a:pt x="133" y="770"/>
                  <a:pt x="134" y="787"/>
                </a:cubicBezTo>
                <a:cubicBezTo>
                  <a:pt x="134" y="796"/>
                  <a:pt x="135" y="805"/>
                  <a:pt x="135" y="814"/>
                </a:cubicBezTo>
                <a:cubicBezTo>
                  <a:pt x="135" y="814"/>
                  <a:pt x="136" y="816"/>
                  <a:pt x="136" y="817"/>
                </a:cubicBezTo>
                <a:cubicBezTo>
                  <a:pt x="136" y="818"/>
                  <a:pt x="136" y="820"/>
                  <a:pt x="136" y="821"/>
                </a:cubicBezTo>
                <a:cubicBezTo>
                  <a:pt x="136" y="823"/>
                  <a:pt x="135" y="825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7"/>
                  <a:pt x="136" y="828"/>
                  <a:pt x="136" y="830"/>
                </a:cubicBezTo>
                <a:cubicBezTo>
                  <a:pt x="136" y="830"/>
                  <a:pt x="136" y="830"/>
                  <a:pt x="136" y="830"/>
                </a:cubicBezTo>
                <a:cubicBezTo>
                  <a:pt x="136" y="838"/>
                  <a:pt x="136" y="846"/>
                  <a:pt x="136" y="854"/>
                </a:cubicBezTo>
                <a:cubicBezTo>
                  <a:pt x="136" y="864"/>
                  <a:pt x="137" y="873"/>
                  <a:pt x="136" y="883"/>
                </a:cubicBezTo>
                <a:cubicBezTo>
                  <a:pt x="136" y="883"/>
                  <a:pt x="136" y="883"/>
                  <a:pt x="136" y="883"/>
                </a:cubicBezTo>
                <a:cubicBezTo>
                  <a:pt x="137" y="884"/>
                  <a:pt x="137" y="886"/>
                  <a:pt x="137" y="887"/>
                </a:cubicBezTo>
                <a:cubicBezTo>
                  <a:pt x="137" y="890"/>
                  <a:pt x="137" y="894"/>
                  <a:pt x="137" y="896"/>
                </a:cubicBezTo>
                <a:cubicBezTo>
                  <a:pt x="137" y="897"/>
                  <a:pt x="138" y="898"/>
                  <a:pt x="138" y="897"/>
                </a:cubicBezTo>
                <a:cubicBezTo>
                  <a:pt x="138" y="895"/>
                  <a:pt x="137" y="893"/>
                  <a:pt x="138" y="891"/>
                </a:cubicBezTo>
                <a:cubicBezTo>
                  <a:pt x="138" y="891"/>
                  <a:pt x="138" y="891"/>
                  <a:pt x="138" y="891"/>
                </a:cubicBezTo>
                <a:cubicBezTo>
                  <a:pt x="138" y="889"/>
                  <a:pt x="137" y="887"/>
                  <a:pt x="139" y="886"/>
                </a:cubicBezTo>
                <a:cubicBezTo>
                  <a:pt x="139" y="885"/>
                  <a:pt x="138" y="885"/>
                  <a:pt x="138" y="884"/>
                </a:cubicBezTo>
                <a:cubicBezTo>
                  <a:pt x="140" y="882"/>
                  <a:pt x="138" y="879"/>
                  <a:pt x="139" y="876"/>
                </a:cubicBezTo>
                <a:cubicBezTo>
                  <a:pt x="138" y="875"/>
                  <a:pt x="139" y="873"/>
                  <a:pt x="138" y="872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9" y="873"/>
                  <a:pt x="138" y="874"/>
                </a:cubicBezTo>
                <a:cubicBezTo>
                  <a:pt x="138" y="874"/>
                  <a:pt x="138" y="874"/>
                  <a:pt x="138" y="874"/>
                </a:cubicBezTo>
                <a:cubicBezTo>
                  <a:pt x="138" y="874"/>
                  <a:pt x="138" y="874"/>
                  <a:pt x="138" y="873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8" y="872"/>
                  <a:pt x="138" y="872"/>
                </a:cubicBezTo>
                <a:cubicBezTo>
                  <a:pt x="138" y="872"/>
                  <a:pt x="138" y="872"/>
                  <a:pt x="138" y="872"/>
                </a:cubicBezTo>
                <a:cubicBezTo>
                  <a:pt x="137" y="872"/>
                  <a:pt x="139" y="872"/>
                  <a:pt x="139" y="871"/>
                </a:cubicBezTo>
                <a:cubicBezTo>
                  <a:pt x="138" y="871"/>
                  <a:pt x="138" y="870"/>
                  <a:pt x="138" y="870"/>
                </a:cubicBezTo>
                <a:cubicBezTo>
                  <a:pt x="139" y="870"/>
                  <a:pt x="138" y="869"/>
                  <a:pt x="139" y="868"/>
                </a:cubicBezTo>
                <a:cubicBezTo>
                  <a:pt x="139" y="868"/>
                  <a:pt x="139" y="867"/>
                  <a:pt x="138" y="867"/>
                </a:cubicBezTo>
                <a:cubicBezTo>
                  <a:pt x="140" y="865"/>
                  <a:pt x="138" y="862"/>
                  <a:pt x="139" y="860"/>
                </a:cubicBezTo>
                <a:cubicBezTo>
                  <a:pt x="139" y="860"/>
                  <a:pt x="139" y="860"/>
                  <a:pt x="138" y="859"/>
                </a:cubicBezTo>
                <a:cubicBezTo>
                  <a:pt x="139" y="859"/>
                  <a:pt x="139" y="858"/>
                  <a:pt x="139" y="857"/>
                </a:cubicBezTo>
                <a:cubicBezTo>
                  <a:pt x="139" y="856"/>
                  <a:pt x="138" y="855"/>
                  <a:pt x="138" y="854"/>
                </a:cubicBezTo>
                <a:cubicBezTo>
                  <a:pt x="138" y="853"/>
                  <a:pt x="139" y="852"/>
                  <a:pt x="138" y="851"/>
                </a:cubicBezTo>
                <a:cubicBezTo>
                  <a:pt x="139" y="851"/>
                  <a:pt x="139" y="851"/>
                  <a:pt x="139" y="851"/>
                </a:cubicBezTo>
                <a:cubicBezTo>
                  <a:pt x="138" y="851"/>
                  <a:pt x="138" y="851"/>
                  <a:pt x="138" y="851"/>
                </a:cubicBezTo>
                <a:cubicBezTo>
                  <a:pt x="139" y="850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9"/>
                  <a:pt x="138" y="848"/>
                  <a:pt x="137" y="848"/>
                </a:cubicBezTo>
                <a:cubicBezTo>
                  <a:pt x="137" y="848"/>
                  <a:pt x="137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9" y="848"/>
                  <a:pt x="139" y="848"/>
                </a:cubicBezTo>
                <a:cubicBezTo>
                  <a:pt x="139" y="847"/>
                  <a:pt x="138" y="846"/>
                  <a:pt x="138" y="846"/>
                </a:cubicBezTo>
                <a:cubicBezTo>
                  <a:pt x="139" y="845"/>
                  <a:pt x="138" y="845"/>
                  <a:pt x="139" y="844"/>
                </a:cubicBezTo>
                <a:cubicBezTo>
                  <a:pt x="138" y="844"/>
                  <a:pt x="139" y="844"/>
                  <a:pt x="138" y="843"/>
                </a:cubicBezTo>
                <a:cubicBezTo>
                  <a:pt x="139" y="842"/>
                  <a:pt x="139" y="841"/>
                  <a:pt x="138" y="840"/>
                </a:cubicBezTo>
                <a:cubicBezTo>
                  <a:pt x="139" y="837"/>
                  <a:pt x="138" y="835"/>
                  <a:pt x="139" y="833"/>
                </a:cubicBezTo>
                <a:cubicBezTo>
                  <a:pt x="138" y="832"/>
                  <a:pt x="137" y="830"/>
                  <a:pt x="137" y="830"/>
                </a:cubicBezTo>
                <a:cubicBezTo>
                  <a:pt x="137" y="829"/>
                  <a:pt x="138" y="829"/>
                  <a:pt x="137" y="829"/>
                </a:cubicBezTo>
                <a:cubicBezTo>
                  <a:pt x="137" y="829"/>
                  <a:pt x="137" y="829"/>
                  <a:pt x="137" y="829"/>
                </a:cubicBezTo>
                <a:cubicBezTo>
                  <a:pt x="136" y="828"/>
                  <a:pt x="137" y="828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6" y="827"/>
                  <a:pt x="136" y="827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7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7" y="825"/>
                  <a:pt x="137" y="825"/>
                </a:cubicBezTo>
                <a:cubicBezTo>
                  <a:pt x="137" y="825"/>
                  <a:pt x="137" y="824"/>
                  <a:pt x="137" y="824"/>
                </a:cubicBezTo>
                <a:cubicBezTo>
                  <a:pt x="137" y="823"/>
                  <a:pt x="139" y="822"/>
                  <a:pt x="138" y="821"/>
                </a:cubicBezTo>
                <a:cubicBezTo>
                  <a:pt x="139" y="816"/>
                  <a:pt x="137" y="811"/>
                  <a:pt x="138" y="806"/>
                </a:cubicBezTo>
                <a:cubicBezTo>
                  <a:pt x="138" y="804"/>
                  <a:pt x="137" y="803"/>
                  <a:pt x="138" y="801"/>
                </a:cubicBezTo>
                <a:cubicBezTo>
                  <a:pt x="137" y="798"/>
                  <a:pt x="138" y="796"/>
                  <a:pt x="137" y="794"/>
                </a:cubicBezTo>
                <a:cubicBezTo>
                  <a:pt x="138" y="793"/>
                  <a:pt x="138" y="793"/>
                  <a:pt x="139" y="793"/>
                </a:cubicBezTo>
                <a:cubicBezTo>
                  <a:pt x="138" y="792"/>
                  <a:pt x="139" y="790"/>
                  <a:pt x="137" y="790"/>
                </a:cubicBezTo>
                <a:cubicBezTo>
                  <a:pt x="138" y="789"/>
                  <a:pt x="139" y="789"/>
                  <a:pt x="139" y="789"/>
                </a:cubicBezTo>
                <a:cubicBezTo>
                  <a:pt x="138" y="783"/>
                  <a:pt x="138" y="779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9" y="775"/>
                  <a:pt x="139" y="775"/>
                  <a:pt x="139" y="775"/>
                </a:cubicBezTo>
                <a:cubicBezTo>
                  <a:pt x="139" y="779"/>
                  <a:pt x="139" y="783"/>
                  <a:pt x="140" y="789"/>
                </a:cubicBezTo>
                <a:cubicBezTo>
                  <a:pt x="140" y="789"/>
                  <a:pt x="140" y="789"/>
                  <a:pt x="140" y="789"/>
                </a:cubicBezTo>
                <a:cubicBezTo>
                  <a:pt x="141" y="793"/>
                  <a:pt x="140" y="798"/>
                  <a:pt x="141" y="803"/>
                </a:cubicBezTo>
                <a:cubicBezTo>
                  <a:pt x="141" y="803"/>
                  <a:pt x="141" y="804"/>
                  <a:pt x="140" y="804"/>
                </a:cubicBezTo>
                <a:cubicBezTo>
                  <a:pt x="142" y="806"/>
                  <a:pt x="140" y="808"/>
                  <a:pt x="141" y="810"/>
                </a:cubicBezTo>
                <a:cubicBezTo>
                  <a:pt x="141" y="808"/>
                  <a:pt x="143" y="807"/>
                  <a:pt x="141" y="806"/>
                </a:cubicBezTo>
                <a:cubicBezTo>
                  <a:pt x="143" y="805"/>
                  <a:pt x="142" y="803"/>
                  <a:pt x="142" y="801"/>
                </a:cubicBezTo>
                <a:cubicBezTo>
                  <a:pt x="142" y="799"/>
                  <a:pt x="142" y="797"/>
                  <a:pt x="142" y="794"/>
                </a:cubicBezTo>
                <a:cubicBezTo>
                  <a:pt x="142" y="793"/>
                  <a:pt x="141" y="791"/>
                  <a:pt x="141" y="790"/>
                </a:cubicBezTo>
                <a:cubicBezTo>
                  <a:pt x="141" y="789"/>
                  <a:pt x="142" y="786"/>
                  <a:pt x="142" y="784"/>
                </a:cubicBezTo>
                <a:cubicBezTo>
                  <a:pt x="142" y="783"/>
                  <a:pt x="141" y="783"/>
                  <a:pt x="141" y="782"/>
                </a:cubicBezTo>
                <a:cubicBezTo>
                  <a:pt x="141" y="781"/>
                  <a:pt x="142" y="780"/>
                  <a:pt x="142" y="780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2" y="780"/>
                  <a:pt x="142" y="779"/>
                  <a:pt x="142" y="779"/>
                </a:cubicBezTo>
                <a:cubicBezTo>
                  <a:pt x="142" y="779"/>
                  <a:pt x="141" y="779"/>
                  <a:pt x="141" y="778"/>
                </a:cubicBezTo>
                <a:cubicBezTo>
                  <a:pt x="141" y="778"/>
                  <a:pt x="141" y="778"/>
                  <a:pt x="141" y="778"/>
                </a:cubicBezTo>
                <a:cubicBezTo>
                  <a:pt x="140" y="775"/>
                  <a:pt x="141" y="771"/>
                  <a:pt x="140" y="768"/>
                </a:cubicBezTo>
                <a:cubicBezTo>
                  <a:pt x="141" y="768"/>
                  <a:pt x="141" y="767"/>
                  <a:pt x="141" y="767"/>
                </a:cubicBezTo>
                <a:cubicBezTo>
                  <a:pt x="141" y="766"/>
                  <a:pt x="141" y="765"/>
                  <a:pt x="141" y="765"/>
                </a:cubicBezTo>
                <a:cubicBezTo>
                  <a:pt x="141" y="764"/>
                  <a:pt x="141" y="764"/>
                  <a:pt x="141" y="763"/>
                </a:cubicBezTo>
                <a:cubicBezTo>
                  <a:pt x="141" y="762"/>
                  <a:pt x="140" y="762"/>
                  <a:pt x="141" y="762"/>
                </a:cubicBezTo>
                <a:cubicBezTo>
                  <a:pt x="141" y="762"/>
                  <a:pt x="141" y="762"/>
                  <a:pt x="141" y="762"/>
                </a:cubicBezTo>
                <a:cubicBezTo>
                  <a:pt x="141" y="760"/>
                  <a:pt x="141" y="759"/>
                  <a:pt x="141" y="758"/>
                </a:cubicBezTo>
                <a:cubicBezTo>
                  <a:pt x="140" y="756"/>
                  <a:pt x="140" y="754"/>
                  <a:pt x="141" y="753"/>
                </a:cubicBezTo>
                <a:cubicBezTo>
                  <a:pt x="141" y="753"/>
                  <a:pt x="141" y="753"/>
                  <a:pt x="141" y="752"/>
                </a:cubicBezTo>
                <a:cubicBezTo>
                  <a:pt x="141" y="752"/>
                  <a:pt x="141" y="752"/>
                  <a:pt x="141" y="752"/>
                </a:cubicBezTo>
                <a:cubicBezTo>
                  <a:pt x="141" y="753"/>
                  <a:pt x="142" y="753"/>
                  <a:pt x="142" y="753"/>
                </a:cubicBezTo>
                <a:cubicBezTo>
                  <a:pt x="141" y="754"/>
                  <a:pt x="141" y="756"/>
                  <a:pt x="141" y="758"/>
                </a:cubicBezTo>
                <a:cubicBezTo>
                  <a:pt x="142" y="759"/>
                  <a:pt x="142" y="760"/>
                  <a:pt x="142" y="761"/>
                </a:cubicBezTo>
                <a:cubicBezTo>
                  <a:pt x="142" y="761"/>
                  <a:pt x="142" y="761"/>
                  <a:pt x="142" y="761"/>
                </a:cubicBezTo>
                <a:cubicBezTo>
                  <a:pt x="142" y="764"/>
                  <a:pt x="143" y="766"/>
                  <a:pt x="142" y="768"/>
                </a:cubicBezTo>
                <a:cubicBezTo>
                  <a:pt x="143" y="770"/>
                  <a:pt x="142" y="770"/>
                  <a:pt x="143" y="771"/>
                </a:cubicBezTo>
                <a:cubicBezTo>
                  <a:pt x="142" y="771"/>
                  <a:pt x="142" y="772"/>
                  <a:pt x="142" y="772"/>
                </a:cubicBezTo>
                <a:cubicBezTo>
                  <a:pt x="143" y="773"/>
                  <a:pt x="143" y="774"/>
                  <a:pt x="143" y="775"/>
                </a:cubicBezTo>
                <a:cubicBezTo>
                  <a:pt x="144" y="776"/>
                  <a:pt x="144" y="773"/>
                  <a:pt x="143" y="773"/>
                </a:cubicBezTo>
                <a:cubicBezTo>
                  <a:pt x="144" y="767"/>
                  <a:pt x="142" y="762"/>
                  <a:pt x="143" y="756"/>
                </a:cubicBezTo>
                <a:cubicBezTo>
                  <a:pt x="142" y="754"/>
                  <a:pt x="142" y="752"/>
                  <a:pt x="142" y="750"/>
                </a:cubicBezTo>
                <a:cubicBezTo>
                  <a:pt x="142" y="749"/>
                  <a:pt x="142" y="746"/>
                  <a:pt x="142" y="745"/>
                </a:cubicBezTo>
                <a:cubicBezTo>
                  <a:pt x="143" y="745"/>
                  <a:pt x="143" y="747"/>
                  <a:pt x="144" y="745"/>
                </a:cubicBezTo>
                <a:cubicBezTo>
                  <a:pt x="144" y="747"/>
                  <a:pt x="144" y="748"/>
                  <a:pt x="145" y="750"/>
                </a:cubicBezTo>
                <a:cubicBezTo>
                  <a:pt x="145" y="749"/>
                  <a:pt x="144" y="748"/>
                  <a:pt x="145" y="747"/>
                </a:cubicBezTo>
                <a:cubicBezTo>
                  <a:pt x="145" y="746"/>
                  <a:pt x="145" y="745"/>
                  <a:pt x="145" y="745"/>
                </a:cubicBezTo>
                <a:cubicBezTo>
                  <a:pt x="145" y="744"/>
                  <a:pt x="145" y="743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3"/>
                  <a:pt x="145" y="744"/>
                  <a:pt x="145" y="745"/>
                </a:cubicBezTo>
                <a:cubicBezTo>
                  <a:pt x="145" y="745"/>
                  <a:pt x="145" y="746"/>
                  <a:pt x="145" y="747"/>
                </a:cubicBezTo>
                <a:cubicBezTo>
                  <a:pt x="147" y="748"/>
                  <a:pt x="146" y="750"/>
                  <a:pt x="147" y="752"/>
                </a:cubicBezTo>
                <a:cubicBezTo>
                  <a:pt x="147" y="753"/>
                  <a:pt x="148" y="752"/>
                  <a:pt x="149" y="753"/>
                </a:cubicBezTo>
                <a:cubicBezTo>
                  <a:pt x="148" y="754"/>
                  <a:pt x="149" y="755"/>
                  <a:pt x="149" y="756"/>
                </a:cubicBezTo>
                <a:cubicBezTo>
                  <a:pt x="149" y="759"/>
                  <a:pt x="150" y="761"/>
                  <a:pt x="149" y="764"/>
                </a:cubicBezTo>
                <a:cubicBezTo>
                  <a:pt x="149" y="767"/>
                  <a:pt x="151" y="771"/>
                  <a:pt x="150" y="774"/>
                </a:cubicBezTo>
                <a:cubicBezTo>
                  <a:pt x="151" y="776"/>
                  <a:pt x="150" y="778"/>
                  <a:pt x="150" y="780"/>
                </a:cubicBezTo>
                <a:cubicBezTo>
                  <a:pt x="150" y="781"/>
                  <a:pt x="151" y="782"/>
                  <a:pt x="151" y="783"/>
                </a:cubicBezTo>
                <a:cubicBezTo>
                  <a:pt x="151" y="786"/>
                  <a:pt x="150" y="788"/>
                  <a:pt x="152" y="791"/>
                </a:cubicBezTo>
                <a:cubicBezTo>
                  <a:pt x="153" y="791"/>
                  <a:pt x="155" y="789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7"/>
                  <a:pt x="155" y="787"/>
                  <a:pt x="155" y="787"/>
                </a:cubicBezTo>
                <a:cubicBezTo>
                  <a:pt x="155" y="785"/>
                  <a:pt x="154" y="784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4"/>
                  <a:pt x="155" y="785"/>
                  <a:pt x="155" y="786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6" y="790"/>
                  <a:pt x="156" y="792"/>
                  <a:pt x="156" y="795"/>
                </a:cubicBezTo>
                <a:cubicBezTo>
                  <a:pt x="156" y="796"/>
                  <a:pt x="156" y="798"/>
                  <a:pt x="156" y="799"/>
                </a:cubicBezTo>
                <a:cubicBezTo>
                  <a:pt x="156" y="800"/>
                  <a:pt x="157" y="801"/>
                  <a:pt x="156" y="802"/>
                </a:cubicBezTo>
                <a:cubicBezTo>
                  <a:pt x="157" y="803"/>
                  <a:pt x="156" y="804"/>
                  <a:pt x="156" y="806"/>
                </a:cubicBezTo>
                <a:cubicBezTo>
                  <a:pt x="156" y="808"/>
                  <a:pt x="157" y="810"/>
                  <a:pt x="157" y="812"/>
                </a:cubicBezTo>
                <a:cubicBezTo>
                  <a:pt x="157" y="813"/>
                  <a:pt x="156" y="813"/>
                  <a:pt x="156" y="814"/>
                </a:cubicBezTo>
                <a:cubicBezTo>
                  <a:pt x="156" y="815"/>
                  <a:pt x="157" y="816"/>
                  <a:pt x="157" y="818"/>
                </a:cubicBezTo>
                <a:cubicBezTo>
                  <a:pt x="157" y="819"/>
                  <a:pt x="157" y="820"/>
                  <a:pt x="157" y="822"/>
                </a:cubicBezTo>
                <a:cubicBezTo>
                  <a:pt x="157" y="825"/>
                  <a:pt x="158" y="828"/>
                  <a:pt x="158" y="831"/>
                </a:cubicBezTo>
                <a:cubicBezTo>
                  <a:pt x="158" y="832"/>
                  <a:pt x="158" y="833"/>
                  <a:pt x="158" y="833"/>
                </a:cubicBezTo>
                <a:cubicBezTo>
                  <a:pt x="158" y="836"/>
                  <a:pt x="158" y="838"/>
                  <a:pt x="157" y="841"/>
                </a:cubicBezTo>
                <a:cubicBezTo>
                  <a:pt x="157" y="841"/>
                  <a:pt x="158" y="841"/>
                  <a:pt x="158" y="842"/>
                </a:cubicBezTo>
                <a:cubicBezTo>
                  <a:pt x="158" y="845"/>
                  <a:pt x="158" y="848"/>
                  <a:pt x="158" y="851"/>
                </a:cubicBezTo>
                <a:cubicBezTo>
                  <a:pt x="158" y="853"/>
                  <a:pt x="158" y="854"/>
                  <a:pt x="158" y="855"/>
                </a:cubicBezTo>
                <a:cubicBezTo>
                  <a:pt x="158" y="856"/>
                  <a:pt x="158" y="858"/>
                  <a:pt x="158" y="859"/>
                </a:cubicBezTo>
                <a:cubicBezTo>
                  <a:pt x="158" y="862"/>
                  <a:pt x="158" y="865"/>
                  <a:pt x="158" y="867"/>
                </a:cubicBezTo>
                <a:cubicBezTo>
                  <a:pt x="158" y="870"/>
                  <a:pt x="158" y="873"/>
                  <a:pt x="158" y="875"/>
                </a:cubicBezTo>
                <a:cubicBezTo>
                  <a:pt x="158" y="883"/>
                  <a:pt x="159" y="891"/>
                  <a:pt x="158" y="899"/>
                </a:cubicBezTo>
                <a:cubicBezTo>
                  <a:pt x="159" y="901"/>
                  <a:pt x="158" y="903"/>
                  <a:pt x="159" y="904"/>
                </a:cubicBezTo>
                <a:cubicBezTo>
                  <a:pt x="158" y="907"/>
                  <a:pt x="159" y="909"/>
                  <a:pt x="158" y="911"/>
                </a:cubicBezTo>
                <a:cubicBezTo>
                  <a:pt x="159" y="912"/>
                  <a:pt x="158" y="912"/>
                  <a:pt x="159" y="913"/>
                </a:cubicBezTo>
                <a:cubicBezTo>
                  <a:pt x="158" y="915"/>
                  <a:pt x="158" y="916"/>
                  <a:pt x="159" y="918"/>
                </a:cubicBezTo>
                <a:cubicBezTo>
                  <a:pt x="159" y="923"/>
                  <a:pt x="159" y="928"/>
                  <a:pt x="159" y="933"/>
                </a:cubicBezTo>
                <a:cubicBezTo>
                  <a:pt x="159" y="933"/>
                  <a:pt x="159" y="934"/>
                  <a:pt x="159" y="934"/>
                </a:cubicBezTo>
                <a:cubicBezTo>
                  <a:pt x="159" y="935"/>
                  <a:pt x="160" y="936"/>
                  <a:pt x="159" y="937"/>
                </a:cubicBezTo>
                <a:cubicBezTo>
                  <a:pt x="159" y="938"/>
                  <a:pt x="159" y="938"/>
                  <a:pt x="160" y="939"/>
                </a:cubicBezTo>
                <a:cubicBezTo>
                  <a:pt x="159" y="942"/>
                  <a:pt x="160" y="946"/>
                  <a:pt x="159" y="949"/>
                </a:cubicBezTo>
                <a:cubicBezTo>
                  <a:pt x="160" y="951"/>
                  <a:pt x="160" y="953"/>
                  <a:pt x="159" y="955"/>
                </a:cubicBezTo>
                <a:cubicBezTo>
                  <a:pt x="159" y="956"/>
                  <a:pt x="160" y="956"/>
                  <a:pt x="161" y="957"/>
                </a:cubicBezTo>
                <a:cubicBezTo>
                  <a:pt x="161" y="958"/>
                  <a:pt x="160" y="959"/>
                  <a:pt x="162" y="960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2"/>
                  <a:pt x="162" y="962"/>
                  <a:pt x="161" y="963"/>
                </a:cubicBezTo>
                <a:cubicBezTo>
                  <a:pt x="162" y="965"/>
                  <a:pt x="162" y="967"/>
                  <a:pt x="162" y="969"/>
                </a:cubicBezTo>
                <a:cubicBezTo>
                  <a:pt x="162" y="969"/>
                  <a:pt x="161" y="968"/>
                  <a:pt x="161" y="968"/>
                </a:cubicBezTo>
                <a:cubicBezTo>
                  <a:pt x="161" y="969"/>
                  <a:pt x="161" y="969"/>
                  <a:pt x="162" y="970"/>
                </a:cubicBezTo>
                <a:cubicBezTo>
                  <a:pt x="162" y="970"/>
                  <a:pt x="162" y="970"/>
                  <a:pt x="161" y="971"/>
                </a:cubicBezTo>
                <a:cubicBezTo>
                  <a:pt x="162" y="971"/>
                  <a:pt x="162" y="971"/>
                  <a:pt x="162" y="971"/>
                </a:cubicBezTo>
                <a:cubicBezTo>
                  <a:pt x="162" y="977"/>
                  <a:pt x="162" y="982"/>
                  <a:pt x="162" y="987"/>
                </a:cubicBezTo>
                <a:cubicBezTo>
                  <a:pt x="163" y="993"/>
                  <a:pt x="161" y="999"/>
                  <a:pt x="162" y="1005"/>
                </a:cubicBezTo>
                <a:cubicBezTo>
                  <a:pt x="161" y="1007"/>
                  <a:pt x="162" y="1009"/>
                  <a:pt x="162" y="1011"/>
                </a:cubicBezTo>
                <a:cubicBezTo>
                  <a:pt x="162" y="1018"/>
                  <a:pt x="162" y="1025"/>
                  <a:pt x="162" y="1032"/>
                </a:cubicBezTo>
                <a:cubicBezTo>
                  <a:pt x="162" y="1033"/>
                  <a:pt x="162" y="1034"/>
                  <a:pt x="162" y="1035"/>
                </a:cubicBezTo>
                <a:cubicBezTo>
                  <a:pt x="162" y="1036"/>
                  <a:pt x="162" y="1037"/>
                  <a:pt x="162" y="1038"/>
                </a:cubicBezTo>
                <a:cubicBezTo>
                  <a:pt x="162" y="1040"/>
                  <a:pt x="161" y="1042"/>
                  <a:pt x="162" y="1044"/>
                </a:cubicBezTo>
                <a:cubicBezTo>
                  <a:pt x="162" y="1046"/>
                  <a:pt x="162" y="1048"/>
                  <a:pt x="162" y="1050"/>
                </a:cubicBezTo>
                <a:cubicBezTo>
                  <a:pt x="161" y="1054"/>
                  <a:pt x="162" y="1058"/>
                  <a:pt x="162" y="1063"/>
                </a:cubicBezTo>
                <a:cubicBezTo>
                  <a:pt x="162" y="1064"/>
                  <a:pt x="162" y="1064"/>
                  <a:pt x="162" y="1065"/>
                </a:cubicBezTo>
                <a:cubicBezTo>
                  <a:pt x="162" y="1066"/>
                  <a:pt x="161" y="1067"/>
                  <a:pt x="161" y="1068"/>
                </a:cubicBezTo>
                <a:cubicBezTo>
                  <a:pt x="161" y="1069"/>
                  <a:pt x="162" y="1070"/>
                  <a:pt x="162" y="1072"/>
                </a:cubicBezTo>
                <a:cubicBezTo>
                  <a:pt x="162" y="1073"/>
                  <a:pt x="161" y="1075"/>
                  <a:pt x="161" y="1077"/>
                </a:cubicBezTo>
                <a:cubicBezTo>
                  <a:pt x="161" y="1079"/>
                  <a:pt x="162" y="1081"/>
                  <a:pt x="162" y="1082"/>
                </a:cubicBezTo>
                <a:cubicBezTo>
                  <a:pt x="161" y="1083"/>
                  <a:pt x="161" y="1084"/>
                  <a:pt x="161" y="1085"/>
                </a:cubicBezTo>
                <a:cubicBezTo>
                  <a:pt x="161" y="1087"/>
                  <a:pt x="161" y="1090"/>
                  <a:pt x="161" y="1092"/>
                </a:cubicBezTo>
                <a:cubicBezTo>
                  <a:pt x="161" y="1093"/>
                  <a:pt x="160" y="1094"/>
                  <a:pt x="160" y="1095"/>
                </a:cubicBezTo>
                <a:cubicBezTo>
                  <a:pt x="160" y="1096"/>
                  <a:pt x="160" y="1097"/>
                  <a:pt x="160" y="1099"/>
                </a:cubicBezTo>
                <a:cubicBezTo>
                  <a:pt x="160" y="1102"/>
                  <a:pt x="160" y="1104"/>
                  <a:pt x="159" y="1108"/>
                </a:cubicBezTo>
                <a:cubicBezTo>
                  <a:pt x="159" y="1108"/>
                  <a:pt x="160" y="1109"/>
                  <a:pt x="160" y="1110"/>
                </a:cubicBezTo>
                <a:cubicBezTo>
                  <a:pt x="160" y="1110"/>
                  <a:pt x="159" y="1111"/>
                  <a:pt x="159" y="1111"/>
                </a:cubicBezTo>
                <a:cubicBezTo>
                  <a:pt x="159" y="1113"/>
                  <a:pt x="159" y="1115"/>
                  <a:pt x="159" y="1117"/>
                </a:cubicBezTo>
                <a:cubicBezTo>
                  <a:pt x="159" y="1119"/>
                  <a:pt x="158" y="1122"/>
                  <a:pt x="158" y="1124"/>
                </a:cubicBezTo>
                <a:cubicBezTo>
                  <a:pt x="158" y="1126"/>
                  <a:pt x="158" y="1127"/>
                  <a:pt x="158" y="1128"/>
                </a:cubicBezTo>
                <a:cubicBezTo>
                  <a:pt x="158" y="1131"/>
                  <a:pt x="158" y="1132"/>
                  <a:pt x="158" y="1136"/>
                </a:cubicBezTo>
                <a:cubicBezTo>
                  <a:pt x="158" y="1138"/>
                  <a:pt x="158" y="1140"/>
                  <a:pt x="160" y="1142"/>
                </a:cubicBezTo>
                <a:cubicBezTo>
                  <a:pt x="159" y="1144"/>
                  <a:pt x="156" y="1146"/>
                  <a:pt x="154" y="1148"/>
                </a:cubicBezTo>
                <a:cubicBezTo>
                  <a:pt x="153" y="1148"/>
                  <a:pt x="154" y="1147"/>
                  <a:pt x="153" y="1147"/>
                </a:cubicBezTo>
                <a:cubicBezTo>
                  <a:pt x="151" y="1147"/>
                  <a:pt x="148" y="1148"/>
                  <a:pt x="147" y="1150"/>
                </a:cubicBezTo>
                <a:close/>
                <a:moveTo>
                  <a:pt x="143" y="784"/>
                </a:moveTo>
                <a:cubicBezTo>
                  <a:pt x="143" y="783"/>
                  <a:pt x="144" y="785"/>
                  <a:pt x="144" y="784"/>
                </a:cubicBezTo>
                <a:cubicBezTo>
                  <a:pt x="144" y="783"/>
                  <a:pt x="144" y="781"/>
                  <a:pt x="143" y="780"/>
                </a:cubicBezTo>
                <a:cubicBezTo>
                  <a:pt x="144" y="779"/>
                  <a:pt x="144" y="777"/>
                  <a:pt x="142" y="778"/>
                </a:cubicBezTo>
                <a:cubicBezTo>
                  <a:pt x="143" y="778"/>
                  <a:pt x="142" y="778"/>
                  <a:pt x="142" y="779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3" y="779"/>
                  <a:pt x="143" y="779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1"/>
                  <a:pt x="144" y="783"/>
                  <a:pt x="143" y="784"/>
                </a:cubicBezTo>
                <a:close/>
                <a:moveTo>
                  <a:pt x="145" y="794"/>
                </a:moveTo>
                <a:cubicBezTo>
                  <a:pt x="144" y="793"/>
                  <a:pt x="145" y="792"/>
                  <a:pt x="144" y="793"/>
                </a:cubicBezTo>
                <a:cubicBezTo>
                  <a:pt x="145" y="793"/>
                  <a:pt x="144" y="794"/>
                  <a:pt x="145" y="794"/>
                </a:cubicBezTo>
                <a:close/>
                <a:moveTo>
                  <a:pt x="145" y="811"/>
                </a:moveTo>
                <a:cubicBezTo>
                  <a:pt x="145" y="811"/>
                  <a:pt x="146" y="810"/>
                  <a:pt x="145" y="810"/>
                </a:cubicBezTo>
                <a:cubicBezTo>
                  <a:pt x="145" y="810"/>
                  <a:pt x="145" y="812"/>
                  <a:pt x="145" y="811"/>
                </a:cubicBezTo>
                <a:close/>
                <a:moveTo>
                  <a:pt x="137" y="826"/>
                </a:moveTo>
                <a:cubicBezTo>
                  <a:pt x="137" y="826"/>
                  <a:pt x="137" y="826"/>
                  <a:pt x="137" y="826"/>
                </a:cubicBezTo>
                <a:cubicBezTo>
                  <a:pt x="137" y="826"/>
                  <a:pt x="137" y="826"/>
                  <a:pt x="137" y="826"/>
                </a:cubicBezTo>
                <a:close/>
                <a:moveTo>
                  <a:pt x="137" y="827"/>
                </a:move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6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lose/>
                <a:moveTo>
                  <a:pt x="162" y="947"/>
                </a:moveTo>
                <a:cubicBezTo>
                  <a:pt x="162" y="947"/>
                  <a:pt x="162" y="946"/>
                  <a:pt x="162" y="947"/>
                </a:cubicBezTo>
                <a:cubicBezTo>
                  <a:pt x="162" y="947"/>
                  <a:pt x="161" y="948"/>
                  <a:pt x="162" y="947"/>
                </a:cubicBezTo>
                <a:close/>
                <a:moveTo>
                  <a:pt x="186" y="850"/>
                </a:moveTo>
                <a:cubicBezTo>
                  <a:pt x="186" y="849"/>
                  <a:pt x="186" y="848"/>
                  <a:pt x="186" y="849"/>
                </a:cubicBezTo>
                <a:cubicBezTo>
                  <a:pt x="186" y="849"/>
                  <a:pt x="186" y="850"/>
                  <a:pt x="186" y="850"/>
                </a:cubicBezTo>
                <a:close/>
                <a:moveTo>
                  <a:pt x="186" y="833"/>
                </a:moveTo>
                <a:cubicBezTo>
                  <a:pt x="186" y="833"/>
                  <a:pt x="186" y="832"/>
                  <a:pt x="186" y="833"/>
                </a:cubicBezTo>
                <a:cubicBezTo>
                  <a:pt x="186" y="833"/>
                  <a:pt x="185" y="834"/>
                  <a:pt x="186" y="833"/>
                </a:cubicBezTo>
                <a:close/>
                <a:moveTo>
                  <a:pt x="194" y="794"/>
                </a:moveTo>
                <a:cubicBezTo>
                  <a:pt x="192" y="794"/>
                  <a:pt x="192" y="797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9"/>
                  <a:pt x="193" y="799"/>
                  <a:pt x="193" y="799"/>
                </a:cubicBezTo>
                <a:cubicBezTo>
                  <a:pt x="193" y="799"/>
                  <a:pt x="193" y="800"/>
                  <a:pt x="193" y="800"/>
                </a:cubicBezTo>
                <a:cubicBezTo>
                  <a:pt x="193" y="800"/>
                  <a:pt x="194" y="799"/>
                  <a:pt x="194" y="799"/>
                </a:cubicBezTo>
                <a:cubicBezTo>
                  <a:pt x="194" y="799"/>
                  <a:pt x="194" y="799"/>
                  <a:pt x="194" y="799"/>
                </a:cubicBezTo>
                <a:cubicBezTo>
                  <a:pt x="194" y="798"/>
                  <a:pt x="194" y="798"/>
                  <a:pt x="194" y="797"/>
                </a:cubicBezTo>
                <a:cubicBezTo>
                  <a:pt x="194" y="797"/>
                  <a:pt x="194" y="797"/>
                  <a:pt x="194" y="797"/>
                </a:cubicBezTo>
                <a:cubicBezTo>
                  <a:pt x="195" y="796"/>
                  <a:pt x="194" y="795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lose/>
                <a:moveTo>
                  <a:pt x="192" y="780"/>
                </a:moveTo>
                <a:cubicBezTo>
                  <a:pt x="192" y="780"/>
                  <a:pt x="192" y="780"/>
                  <a:pt x="191" y="780"/>
                </a:cubicBezTo>
                <a:cubicBezTo>
                  <a:pt x="191" y="781"/>
                  <a:pt x="193" y="782"/>
                  <a:pt x="192" y="783"/>
                </a:cubicBezTo>
                <a:cubicBezTo>
                  <a:pt x="192" y="783"/>
                  <a:pt x="192" y="784"/>
                  <a:pt x="192" y="783"/>
                </a:cubicBezTo>
                <a:cubicBezTo>
                  <a:pt x="192" y="783"/>
                  <a:pt x="192" y="783"/>
                  <a:pt x="192" y="783"/>
                </a:cubicBezTo>
                <a:cubicBezTo>
                  <a:pt x="192" y="784"/>
                  <a:pt x="192" y="784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7"/>
                  <a:pt x="192" y="788"/>
                  <a:pt x="192" y="790"/>
                </a:cubicBezTo>
                <a:cubicBezTo>
                  <a:pt x="192" y="790"/>
                  <a:pt x="192" y="790"/>
                  <a:pt x="192" y="790"/>
                </a:cubicBezTo>
                <a:cubicBezTo>
                  <a:pt x="192" y="790"/>
                  <a:pt x="192" y="790"/>
                  <a:pt x="192" y="791"/>
                </a:cubicBezTo>
                <a:cubicBezTo>
                  <a:pt x="192" y="791"/>
                  <a:pt x="192" y="791"/>
                  <a:pt x="193" y="792"/>
                </a:cubicBezTo>
                <a:cubicBezTo>
                  <a:pt x="192" y="792"/>
                  <a:pt x="192" y="792"/>
                  <a:pt x="192" y="793"/>
                </a:cubicBezTo>
                <a:cubicBezTo>
                  <a:pt x="193" y="793"/>
                  <a:pt x="193" y="793"/>
                  <a:pt x="193" y="794"/>
                </a:cubicBezTo>
                <a:cubicBezTo>
                  <a:pt x="193" y="794"/>
                  <a:pt x="193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3"/>
                  <a:pt x="194" y="791"/>
                  <a:pt x="193" y="791"/>
                </a:cubicBezTo>
                <a:cubicBezTo>
                  <a:pt x="193" y="791"/>
                  <a:pt x="193" y="791"/>
                  <a:pt x="193" y="791"/>
                </a:cubicBezTo>
                <a:cubicBezTo>
                  <a:pt x="193" y="791"/>
                  <a:pt x="193" y="790"/>
                  <a:pt x="193" y="790"/>
                </a:cubicBezTo>
                <a:cubicBezTo>
                  <a:pt x="193" y="790"/>
                  <a:pt x="194" y="790"/>
                  <a:pt x="194" y="790"/>
                </a:cubicBezTo>
                <a:cubicBezTo>
                  <a:pt x="193" y="789"/>
                  <a:pt x="193" y="787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4"/>
                  <a:pt x="193" y="784"/>
                  <a:pt x="193" y="783"/>
                </a:cubicBezTo>
                <a:cubicBezTo>
                  <a:pt x="193" y="783"/>
                  <a:pt x="193" y="783"/>
                  <a:pt x="193" y="783"/>
                </a:cubicBezTo>
                <a:cubicBezTo>
                  <a:pt x="193" y="782"/>
                  <a:pt x="193" y="780"/>
                  <a:pt x="193" y="780"/>
                </a:cubicBezTo>
                <a:cubicBezTo>
                  <a:pt x="192" y="780"/>
                  <a:pt x="192" y="780"/>
                  <a:pt x="192" y="780"/>
                </a:cubicBezTo>
                <a:close/>
                <a:moveTo>
                  <a:pt x="160" y="827"/>
                </a:moveTo>
                <a:cubicBezTo>
                  <a:pt x="160" y="828"/>
                  <a:pt x="160" y="825"/>
                  <a:pt x="160" y="827"/>
                </a:cubicBezTo>
                <a:close/>
                <a:moveTo>
                  <a:pt x="160" y="823"/>
                </a:moveTo>
                <a:cubicBezTo>
                  <a:pt x="160" y="821"/>
                  <a:pt x="160" y="824"/>
                  <a:pt x="160" y="823"/>
                </a:cubicBezTo>
                <a:close/>
                <a:moveTo>
                  <a:pt x="160" y="813"/>
                </a:moveTo>
                <a:cubicBezTo>
                  <a:pt x="159" y="810"/>
                  <a:pt x="159" y="813"/>
                  <a:pt x="160" y="813"/>
                </a:cubicBezTo>
                <a:close/>
                <a:moveTo>
                  <a:pt x="181" y="756"/>
                </a:moveTo>
                <a:cubicBezTo>
                  <a:pt x="182" y="757"/>
                  <a:pt x="181" y="758"/>
                  <a:pt x="182" y="758"/>
                </a:cubicBezTo>
                <a:cubicBezTo>
                  <a:pt x="181" y="757"/>
                  <a:pt x="182" y="756"/>
                  <a:pt x="181" y="756"/>
                </a:cubicBezTo>
                <a:close/>
                <a:moveTo>
                  <a:pt x="139" y="719"/>
                </a:moveTo>
                <a:cubicBezTo>
                  <a:pt x="139" y="719"/>
                  <a:pt x="138" y="720"/>
                  <a:pt x="139" y="720"/>
                </a:cubicBezTo>
                <a:cubicBezTo>
                  <a:pt x="139" y="720"/>
                  <a:pt x="138" y="718"/>
                  <a:pt x="139" y="719"/>
                </a:cubicBezTo>
                <a:close/>
                <a:moveTo>
                  <a:pt x="179" y="640"/>
                </a:moveTo>
                <a:cubicBezTo>
                  <a:pt x="180" y="641"/>
                  <a:pt x="179" y="641"/>
                  <a:pt x="179" y="641"/>
                </a:cubicBezTo>
                <a:cubicBezTo>
                  <a:pt x="179" y="642"/>
                  <a:pt x="179" y="642"/>
                  <a:pt x="180" y="642"/>
                </a:cubicBezTo>
                <a:cubicBezTo>
                  <a:pt x="180" y="642"/>
                  <a:pt x="180" y="640"/>
                  <a:pt x="179" y="640"/>
                </a:cubicBezTo>
                <a:close/>
                <a:moveTo>
                  <a:pt x="177" y="606"/>
                </a:moveTo>
                <a:cubicBezTo>
                  <a:pt x="176" y="606"/>
                  <a:pt x="177" y="607"/>
                  <a:pt x="177" y="607"/>
                </a:cubicBez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6"/>
                  <a:pt x="177" y="606"/>
                </a:cubicBezTo>
                <a:close/>
                <a:moveTo>
                  <a:pt x="177" y="607"/>
                </a:move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8"/>
                  <a:pt x="177" y="607"/>
                </a:cubicBezTo>
                <a:close/>
                <a:moveTo>
                  <a:pt x="184" y="592"/>
                </a:moveTo>
                <a:cubicBezTo>
                  <a:pt x="185" y="591"/>
                  <a:pt x="185" y="592"/>
                  <a:pt x="185" y="591"/>
                </a:cubicBezTo>
                <a:cubicBezTo>
                  <a:pt x="185" y="591"/>
                  <a:pt x="185" y="591"/>
                  <a:pt x="185" y="591"/>
                </a:cubicBezTo>
                <a:cubicBezTo>
                  <a:pt x="185" y="591"/>
                  <a:pt x="185" y="591"/>
                  <a:pt x="185" y="590"/>
                </a:cubicBezTo>
                <a:cubicBezTo>
                  <a:pt x="184" y="590"/>
                  <a:pt x="183" y="591"/>
                  <a:pt x="184" y="592"/>
                </a:cubicBezTo>
                <a:close/>
                <a:moveTo>
                  <a:pt x="184" y="584"/>
                </a:moveTo>
                <a:cubicBezTo>
                  <a:pt x="184" y="584"/>
                  <a:pt x="185" y="583"/>
                  <a:pt x="184" y="583"/>
                </a:cubicBezTo>
                <a:cubicBezTo>
                  <a:pt x="184" y="583"/>
                  <a:pt x="184" y="584"/>
                  <a:pt x="184" y="584"/>
                </a:cubicBezTo>
                <a:close/>
                <a:moveTo>
                  <a:pt x="183" y="567"/>
                </a:moveTo>
                <a:cubicBezTo>
                  <a:pt x="183" y="567"/>
                  <a:pt x="183" y="568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9"/>
                  <a:pt x="183" y="569"/>
                </a:cubicBezTo>
                <a:cubicBezTo>
                  <a:pt x="183" y="569"/>
                  <a:pt x="184" y="569"/>
                  <a:pt x="184" y="568"/>
                </a:cubicBezTo>
                <a:cubicBezTo>
                  <a:pt x="184" y="568"/>
                  <a:pt x="184" y="568"/>
                  <a:pt x="184" y="568"/>
                </a:cubicBezTo>
                <a:cubicBezTo>
                  <a:pt x="184" y="568"/>
                  <a:pt x="184" y="567"/>
                  <a:pt x="184" y="567"/>
                </a:cubicBezTo>
                <a:cubicBezTo>
                  <a:pt x="184" y="567"/>
                  <a:pt x="184" y="567"/>
                  <a:pt x="184" y="567"/>
                </a:cubicBezTo>
                <a:cubicBezTo>
                  <a:pt x="184" y="566"/>
                  <a:pt x="184" y="565"/>
                  <a:pt x="184" y="564"/>
                </a:cubicBezTo>
                <a:cubicBezTo>
                  <a:pt x="183" y="565"/>
                  <a:pt x="183" y="564"/>
                  <a:pt x="182" y="564"/>
                </a:cubicBezTo>
                <a:cubicBezTo>
                  <a:pt x="183" y="565"/>
                  <a:pt x="183" y="566"/>
                  <a:pt x="183" y="567"/>
                </a:cubicBezTo>
                <a:close/>
                <a:moveTo>
                  <a:pt x="127" y="616"/>
                </a:moveTo>
                <a:cubicBezTo>
                  <a:pt x="127" y="616"/>
                  <a:pt x="126" y="617"/>
                  <a:pt x="127" y="617"/>
                </a:cubicBezTo>
                <a:cubicBezTo>
                  <a:pt x="127" y="616"/>
                  <a:pt x="127" y="615"/>
                  <a:pt x="127" y="616"/>
                </a:cubicBezTo>
                <a:close/>
                <a:moveTo>
                  <a:pt x="175" y="554"/>
                </a:moveTo>
                <a:cubicBezTo>
                  <a:pt x="175" y="554"/>
                  <a:pt x="174" y="555"/>
                  <a:pt x="175" y="555"/>
                </a:cubicBezTo>
                <a:cubicBezTo>
                  <a:pt x="175" y="555"/>
                  <a:pt x="175" y="553"/>
                  <a:pt x="175" y="554"/>
                </a:cubicBezTo>
                <a:close/>
                <a:moveTo>
                  <a:pt x="173" y="525"/>
                </a:moveTo>
                <a:cubicBezTo>
                  <a:pt x="174" y="525"/>
                  <a:pt x="173" y="525"/>
                  <a:pt x="174" y="526"/>
                </a:cubicBezTo>
                <a:cubicBezTo>
                  <a:pt x="174" y="525"/>
                  <a:pt x="174" y="524"/>
                  <a:pt x="173" y="525"/>
                </a:cubicBezTo>
                <a:close/>
                <a:moveTo>
                  <a:pt x="181" y="512"/>
                </a:moveTo>
                <a:cubicBezTo>
                  <a:pt x="181" y="512"/>
                  <a:pt x="181" y="511"/>
                  <a:pt x="181" y="511"/>
                </a:cubicBezTo>
                <a:cubicBezTo>
                  <a:pt x="181" y="512"/>
                  <a:pt x="180" y="512"/>
                  <a:pt x="181" y="512"/>
                </a:cubicBezTo>
                <a:close/>
                <a:moveTo>
                  <a:pt x="169" y="510"/>
                </a:moveTo>
                <a:cubicBezTo>
                  <a:pt x="169" y="509"/>
                  <a:pt x="170" y="509"/>
                  <a:pt x="169" y="509"/>
                </a:cubicBezTo>
                <a:cubicBezTo>
                  <a:pt x="169" y="509"/>
                  <a:pt x="169" y="510"/>
                  <a:pt x="169" y="510"/>
                </a:cubicBezTo>
                <a:close/>
                <a:moveTo>
                  <a:pt x="178" y="448"/>
                </a:moveTo>
                <a:cubicBezTo>
                  <a:pt x="178" y="448"/>
                  <a:pt x="179" y="448"/>
                  <a:pt x="179" y="448"/>
                </a:cubicBezTo>
                <a:cubicBezTo>
                  <a:pt x="178" y="447"/>
                  <a:pt x="179" y="447"/>
                  <a:pt x="178" y="447"/>
                </a:cubicBezTo>
                <a:cubicBezTo>
                  <a:pt x="177" y="447"/>
                  <a:pt x="178" y="449"/>
                  <a:pt x="178" y="448"/>
                </a:cubicBezTo>
                <a:close/>
                <a:moveTo>
                  <a:pt x="164" y="448"/>
                </a:moveTo>
                <a:cubicBezTo>
                  <a:pt x="164" y="448"/>
                  <a:pt x="165" y="448"/>
                  <a:pt x="164" y="447"/>
                </a:cubicBezTo>
                <a:cubicBezTo>
                  <a:pt x="164" y="447"/>
                  <a:pt x="164" y="449"/>
                  <a:pt x="164" y="448"/>
                </a:cubicBezTo>
                <a:close/>
                <a:moveTo>
                  <a:pt x="168" y="399"/>
                </a:moveTo>
                <a:cubicBezTo>
                  <a:pt x="168" y="399"/>
                  <a:pt x="169" y="398"/>
                  <a:pt x="168" y="398"/>
                </a:cubicBezTo>
                <a:cubicBezTo>
                  <a:pt x="167" y="399"/>
                  <a:pt x="168" y="399"/>
                  <a:pt x="168" y="399"/>
                </a:cubicBezTo>
                <a:close/>
                <a:moveTo>
                  <a:pt x="160" y="340"/>
                </a:moveTo>
                <a:cubicBezTo>
                  <a:pt x="160" y="340"/>
                  <a:pt x="160" y="340"/>
                  <a:pt x="161" y="340"/>
                </a:cubicBezTo>
                <a:cubicBezTo>
                  <a:pt x="161" y="340"/>
                  <a:pt x="161" y="338"/>
                  <a:pt x="160" y="339"/>
                </a:cubicBezTo>
                <a:cubicBezTo>
                  <a:pt x="160" y="339"/>
                  <a:pt x="160" y="340"/>
                  <a:pt x="160" y="340"/>
                </a:cubicBezTo>
                <a:close/>
                <a:moveTo>
                  <a:pt x="159" y="286"/>
                </a:moveTo>
                <a:cubicBezTo>
                  <a:pt x="159" y="286"/>
                  <a:pt x="160" y="284"/>
                  <a:pt x="159" y="284"/>
                </a:cubicBezTo>
                <a:cubicBezTo>
                  <a:pt x="159" y="285"/>
                  <a:pt x="159" y="286"/>
                  <a:pt x="159" y="286"/>
                </a:cubicBezTo>
                <a:close/>
                <a:moveTo>
                  <a:pt x="106" y="294"/>
                </a:moveTo>
                <a:cubicBezTo>
                  <a:pt x="106" y="294"/>
                  <a:pt x="106" y="293"/>
                  <a:pt x="106" y="293"/>
                </a:cubicBezTo>
                <a:cubicBezTo>
                  <a:pt x="106" y="294"/>
                  <a:pt x="105" y="295"/>
                  <a:pt x="106" y="294"/>
                </a:cubicBezTo>
                <a:close/>
                <a:moveTo>
                  <a:pt x="162" y="188"/>
                </a:moveTo>
                <a:cubicBezTo>
                  <a:pt x="162" y="188"/>
                  <a:pt x="163" y="187"/>
                  <a:pt x="162" y="187"/>
                </a:cubicBezTo>
                <a:cubicBezTo>
                  <a:pt x="162" y="188"/>
                  <a:pt x="162" y="189"/>
                  <a:pt x="162" y="188"/>
                </a:cubicBezTo>
                <a:close/>
                <a:moveTo>
                  <a:pt x="145" y="1177"/>
                </a:moveTo>
                <a:cubicBezTo>
                  <a:pt x="145" y="1177"/>
                  <a:pt x="145" y="1177"/>
                  <a:pt x="145" y="1177"/>
                </a:cubicBezTo>
                <a:cubicBezTo>
                  <a:pt x="145" y="1177"/>
                  <a:pt x="145" y="1177"/>
                  <a:pt x="145" y="1177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9"/>
                  <a:pt x="145" y="1179"/>
                  <a:pt x="145" y="1178"/>
                </a:cubicBezTo>
                <a:cubicBezTo>
                  <a:pt x="146" y="1178"/>
                  <a:pt x="146" y="1178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6"/>
                  <a:pt x="146" y="1176"/>
                </a:cubicBezTo>
                <a:cubicBezTo>
                  <a:pt x="146" y="1176"/>
                  <a:pt x="146" y="1176"/>
                  <a:pt x="145" y="1176"/>
                </a:cubicBezTo>
                <a:lnTo>
                  <a:pt x="145" y="1177"/>
                </a:lnTo>
                <a:close/>
                <a:moveTo>
                  <a:pt x="144" y="1158"/>
                </a:moveTo>
                <a:cubicBezTo>
                  <a:pt x="144" y="1158"/>
                  <a:pt x="144" y="1158"/>
                  <a:pt x="144" y="1159"/>
                </a:cubicBezTo>
                <a:cubicBezTo>
                  <a:pt x="144" y="1159"/>
                  <a:pt x="144" y="1159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5" y="1159"/>
                  <a:pt x="145" y="1159"/>
                  <a:pt x="145" y="1158"/>
                </a:cubicBezTo>
                <a:cubicBezTo>
                  <a:pt x="145" y="1158"/>
                  <a:pt x="144" y="1158"/>
                  <a:pt x="144" y="1158"/>
                </a:cubicBezTo>
                <a:cubicBezTo>
                  <a:pt x="144" y="1158"/>
                  <a:pt x="144" y="1158"/>
                  <a:pt x="144" y="1158"/>
                </a:cubicBezTo>
                <a:close/>
                <a:moveTo>
                  <a:pt x="113" y="1166"/>
                </a:moveTo>
                <a:cubicBezTo>
                  <a:pt x="113" y="1166"/>
                  <a:pt x="113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6"/>
                  <a:pt x="112" y="1166"/>
                </a:cubicBezTo>
                <a:cubicBezTo>
                  <a:pt x="112" y="1166"/>
                  <a:pt x="112" y="1167"/>
                  <a:pt x="112" y="1167"/>
                </a:cubicBezTo>
                <a:cubicBezTo>
                  <a:pt x="112" y="1167"/>
                  <a:pt x="113" y="1167"/>
                  <a:pt x="113" y="1167"/>
                </a:cubicBezTo>
                <a:cubicBezTo>
                  <a:pt x="113" y="1167"/>
                  <a:pt x="113" y="1167"/>
                  <a:pt x="113" y="1167"/>
                </a:cubicBezTo>
                <a:cubicBezTo>
                  <a:pt x="113" y="1166"/>
                  <a:pt x="113" y="1166"/>
                  <a:pt x="113" y="1166"/>
                </a:cubicBezTo>
                <a:close/>
                <a:moveTo>
                  <a:pt x="117" y="1085"/>
                </a:move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6"/>
                  <a:pt x="117" y="1087"/>
                </a:cubicBezTo>
                <a:cubicBezTo>
                  <a:pt x="117" y="1088"/>
                  <a:pt x="117" y="1089"/>
                  <a:pt x="116" y="1091"/>
                </a:cubicBezTo>
                <a:cubicBezTo>
                  <a:pt x="116" y="1091"/>
                  <a:pt x="116" y="1091"/>
                  <a:pt x="117" y="1091"/>
                </a:cubicBezTo>
                <a:cubicBezTo>
                  <a:pt x="117" y="1091"/>
                  <a:pt x="117" y="1091"/>
                  <a:pt x="117" y="1091"/>
                </a:cubicBezTo>
                <a:cubicBezTo>
                  <a:pt x="117" y="1089"/>
                  <a:pt x="117" y="1088"/>
                  <a:pt x="117" y="1087"/>
                </a:cubicBezTo>
                <a:cubicBezTo>
                  <a:pt x="117" y="1086"/>
                  <a:pt x="117" y="1085"/>
                  <a:pt x="117" y="1085"/>
                </a:cubicBezTo>
                <a:close/>
                <a:moveTo>
                  <a:pt x="117" y="1083"/>
                </a:moveTo>
                <a:cubicBezTo>
                  <a:pt x="117" y="1082"/>
                  <a:pt x="117" y="1082"/>
                  <a:pt x="117" y="1081"/>
                </a:cubicBezTo>
                <a:cubicBezTo>
                  <a:pt x="117" y="1080"/>
                  <a:pt x="118" y="1080"/>
                  <a:pt x="118" y="1080"/>
                </a:cubicBezTo>
                <a:cubicBezTo>
                  <a:pt x="118" y="1080"/>
                  <a:pt x="118" y="1079"/>
                  <a:pt x="117" y="1079"/>
                </a:cubicBezTo>
                <a:cubicBezTo>
                  <a:pt x="117" y="1079"/>
                  <a:pt x="117" y="1079"/>
                  <a:pt x="117" y="1079"/>
                </a:cubicBezTo>
                <a:cubicBezTo>
                  <a:pt x="117" y="1080"/>
                  <a:pt x="117" y="1080"/>
                  <a:pt x="117" y="1080"/>
                </a:cubicBezTo>
                <a:cubicBezTo>
                  <a:pt x="117" y="1080"/>
                  <a:pt x="117" y="1080"/>
                  <a:pt x="117" y="1081"/>
                </a:cubicBezTo>
                <a:cubicBezTo>
                  <a:pt x="117" y="1081"/>
                  <a:pt x="117" y="1082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lose/>
                <a:moveTo>
                  <a:pt x="118" y="1063"/>
                </a:move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7" y="1063"/>
                  <a:pt x="117" y="1063"/>
                  <a:pt x="117" y="1063"/>
                </a:cubicBezTo>
                <a:cubicBezTo>
                  <a:pt x="117" y="1064"/>
                  <a:pt x="117" y="1065"/>
                  <a:pt x="117" y="1066"/>
                </a:cubicBezTo>
                <a:cubicBezTo>
                  <a:pt x="117" y="1066"/>
                  <a:pt x="118" y="1066"/>
                  <a:pt x="118" y="1066"/>
                </a:cubicBezTo>
                <a:cubicBezTo>
                  <a:pt x="118" y="1066"/>
                  <a:pt x="118" y="1066"/>
                  <a:pt x="118" y="1066"/>
                </a:cubicBezTo>
                <a:cubicBezTo>
                  <a:pt x="117" y="1065"/>
                  <a:pt x="118" y="1064"/>
                  <a:pt x="118" y="1063"/>
                </a:cubicBezTo>
                <a:close/>
                <a:moveTo>
                  <a:pt x="182" y="733"/>
                </a:moveTo>
                <a:cubicBezTo>
                  <a:pt x="182" y="733"/>
                  <a:pt x="182" y="733"/>
                  <a:pt x="182" y="732"/>
                </a:cubicBezTo>
                <a:cubicBezTo>
                  <a:pt x="182" y="732"/>
                  <a:pt x="182" y="732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2"/>
                  <a:pt x="181" y="732"/>
                </a:cubicBezTo>
                <a:cubicBezTo>
                  <a:pt x="181" y="732"/>
                  <a:pt x="181" y="732"/>
                  <a:pt x="181" y="732"/>
                </a:cubicBezTo>
                <a:cubicBezTo>
                  <a:pt x="181" y="732"/>
                  <a:pt x="181" y="733"/>
                  <a:pt x="181" y="733"/>
                </a:cubicBezTo>
                <a:cubicBezTo>
                  <a:pt x="181" y="733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2" y="733"/>
                  <a:pt x="182" y="733"/>
                </a:cubicBezTo>
                <a:close/>
                <a:moveTo>
                  <a:pt x="181" y="710"/>
                </a:moveTo>
                <a:cubicBezTo>
                  <a:pt x="181" y="710"/>
                  <a:pt x="181" y="710"/>
                  <a:pt x="180" y="710"/>
                </a:cubicBezTo>
                <a:cubicBezTo>
                  <a:pt x="180" y="710"/>
                  <a:pt x="180" y="710"/>
                  <a:pt x="180" y="710"/>
                </a:cubicBezTo>
                <a:cubicBezTo>
                  <a:pt x="181" y="710"/>
                  <a:pt x="180" y="711"/>
                  <a:pt x="180" y="711"/>
                </a:cubicBezTo>
                <a:cubicBezTo>
                  <a:pt x="180" y="711"/>
                  <a:pt x="180" y="711"/>
                  <a:pt x="181" y="711"/>
                </a:cubicBezTo>
                <a:cubicBezTo>
                  <a:pt x="181" y="711"/>
                  <a:pt x="181" y="711"/>
                  <a:pt x="181" y="711"/>
                </a:cubicBezTo>
                <a:cubicBezTo>
                  <a:pt x="181" y="710"/>
                  <a:pt x="181" y="710"/>
                  <a:pt x="181" y="710"/>
                </a:cubicBezTo>
                <a:close/>
                <a:moveTo>
                  <a:pt x="130" y="718"/>
                </a:moveTo>
                <a:cubicBezTo>
                  <a:pt x="130" y="718"/>
                  <a:pt x="129" y="718"/>
                  <a:pt x="129" y="718"/>
                </a:cubicBezTo>
                <a:cubicBezTo>
                  <a:pt x="129" y="718"/>
                  <a:pt x="129" y="718"/>
                  <a:pt x="129" y="718"/>
                </a:cubicBezTo>
                <a:cubicBezTo>
                  <a:pt x="129" y="721"/>
                  <a:pt x="130" y="723"/>
                  <a:pt x="130" y="725"/>
                </a:cubicBezTo>
                <a:cubicBezTo>
                  <a:pt x="130" y="728"/>
                  <a:pt x="130" y="730"/>
                  <a:pt x="130" y="733"/>
                </a:cubicBezTo>
                <a:cubicBezTo>
                  <a:pt x="130" y="733"/>
                  <a:pt x="130" y="733"/>
                  <a:pt x="131" y="733"/>
                </a:cubicBezTo>
                <a:cubicBezTo>
                  <a:pt x="131" y="733"/>
                  <a:pt x="131" y="733"/>
                  <a:pt x="131" y="733"/>
                </a:cubicBezTo>
                <a:cubicBezTo>
                  <a:pt x="131" y="730"/>
                  <a:pt x="131" y="728"/>
                  <a:pt x="130" y="725"/>
                </a:cubicBezTo>
                <a:cubicBezTo>
                  <a:pt x="130" y="723"/>
                  <a:pt x="130" y="721"/>
                  <a:pt x="130" y="718"/>
                </a:cubicBezTo>
                <a:cubicBezTo>
                  <a:pt x="130" y="718"/>
                  <a:pt x="130" y="718"/>
                  <a:pt x="130" y="718"/>
                </a:cubicBezTo>
                <a:close/>
                <a:moveTo>
                  <a:pt x="138" y="711"/>
                </a:moveTo>
                <a:cubicBezTo>
                  <a:pt x="138" y="712"/>
                  <a:pt x="138" y="712"/>
                  <a:pt x="138" y="713"/>
                </a:cubicBezTo>
                <a:cubicBezTo>
                  <a:pt x="138" y="713"/>
                  <a:pt x="138" y="713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3"/>
                  <a:pt x="138" y="713"/>
                  <a:pt x="138" y="713"/>
                </a:cubicBezTo>
                <a:cubicBezTo>
                  <a:pt x="138" y="712"/>
                  <a:pt x="138" y="712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lose/>
                <a:moveTo>
                  <a:pt x="130" y="715"/>
                </a:moveTo>
                <a:cubicBezTo>
                  <a:pt x="130" y="715"/>
                  <a:pt x="130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6"/>
                </a:cubicBezTo>
                <a:cubicBezTo>
                  <a:pt x="129" y="716"/>
                  <a:pt x="129" y="716"/>
                  <a:pt x="130" y="716"/>
                </a:cubicBezTo>
                <a:cubicBezTo>
                  <a:pt x="130" y="716"/>
                  <a:pt x="130" y="716"/>
                  <a:pt x="130" y="716"/>
                </a:cubicBezTo>
                <a:cubicBezTo>
                  <a:pt x="130" y="715"/>
                  <a:pt x="130" y="715"/>
                  <a:pt x="130" y="715"/>
                </a:cubicBezTo>
                <a:close/>
                <a:moveTo>
                  <a:pt x="129" y="708"/>
                </a:moveTo>
                <a:cubicBezTo>
                  <a:pt x="129" y="708"/>
                  <a:pt x="129" y="708"/>
                  <a:pt x="129" y="708"/>
                </a:cubicBezTo>
                <a:cubicBezTo>
                  <a:pt x="129" y="708"/>
                  <a:pt x="129" y="709"/>
                  <a:pt x="129" y="709"/>
                </a:cubicBezTo>
                <a:cubicBezTo>
                  <a:pt x="129" y="709"/>
                  <a:pt x="129" y="710"/>
                  <a:pt x="129" y="710"/>
                </a:cubicBezTo>
                <a:cubicBezTo>
                  <a:pt x="129" y="711"/>
                  <a:pt x="129" y="711"/>
                  <a:pt x="129" y="712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9" y="712"/>
                  <a:pt x="130" y="712"/>
                  <a:pt x="130" y="712"/>
                </a:cubicBezTo>
                <a:cubicBezTo>
                  <a:pt x="129" y="711"/>
                  <a:pt x="129" y="711"/>
                  <a:pt x="130" y="710"/>
                </a:cubicBezTo>
                <a:cubicBezTo>
                  <a:pt x="129" y="710"/>
                  <a:pt x="130" y="709"/>
                  <a:pt x="129" y="709"/>
                </a:cubicBezTo>
                <a:cubicBezTo>
                  <a:pt x="129" y="708"/>
                  <a:pt x="129" y="708"/>
                  <a:pt x="129" y="708"/>
                </a:cubicBezTo>
                <a:close/>
                <a:moveTo>
                  <a:pt x="176" y="646"/>
                </a:moveTo>
                <a:cubicBezTo>
                  <a:pt x="176" y="646"/>
                  <a:pt x="176" y="646"/>
                  <a:pt x="176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6"/>
                  <a:pt x="177" y="646"/>
                  <a:pt x="177" y="646"/>
                </a:cubicBezTo>
                <a:cubicBezTo>
                  <a:pt x="177" y="646"/>
                  <a:pt x="177" y="645"/>
                  <a:pt x="177" y="645"/>
                </a:cubicBezTo>
                <a:cubicBezTo>
                  <a:pt x="177" y="645"/>
                  <a:pt x="176" y="645"/>
                  <a:pt x="176" y="645"/>
                </a:cubicBezTo>
                <a:cubicBezTo>
                  <a:pt x="176" y="645"/>
                  <a:pt x="176" y="645"/>
                  <a:pt x="176" y="646"/>
                </a:cubicBezTo>
                <a:close/>
                <a:moveTo>
                  <a:pt x="187" y="634"/>
                </a:move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lose/>
                <a:moveTo>
                  <a:pt x="178" y="617"/>
                </a:moveTo>
                <a:cubicBezTo>
                  <a:pt x="178" y="617"/>
                  <a:pt x="178" y="617"/>
                  <a:pt x="178" y="617"/>
                </a:cubicBezTo>
                <a:cubicBezTo>
                  <a:pt x="178" y="618"/>
                  <a:pt x="178" y="620"/>
                  <a:pt x="178" y="621"/>
                </a:cubicBezTo>
                <a:cubicBezTo>
                  <a:pt x="178" y="621"/>
                  <a:pt x="178" y="621"/>
                  <a:pt x="178" y="621"/>
                </a:cubicBezTo>
                <a:cubicBezTo>
                  <a:pt x="179" y="621"/>
                  <a:pt x="179" y="621"/>
                  <a:pt x="179" y="621"/>
                </a:cubicBezTo>
                <a:cubicBezTo>
                  <a:pt x="179" y="620"/>
                  <a:pt x="179" y="618"/>
                  <a:pt x="179" y="617"/>
                </a:cubicBezTo>
                <a:cubicBezTo>
                  <a:pt x="179" y="617"/>
                  <a:pt x="179" y="617"/>
                  <a:pt x="178" y="617"/>
                </a:cubicBezTo>
                <a:cubicBezTo>
                  <a:pt x="178" y="617"/>
                  <a:pt x="178" y="617"/>
                  <a:pt x="178" y="617"/>
                </a:cubicBezTo>
                <a:close/>
                <a:moveTo>
                  <a:pt x="177" y="595"/>
                </a:move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6"/>
                  <a:pt x="177" y="597"/>
                  <a:pt x="177" y="598"/>
                </a:cubicBezTo>
                <a:cubicBezTo>
                  <a:pt x="177" y="599"/>
                  <a:pt x="177" y="601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1"/>
                  <a:pt x="178" y="599"/>
                  <a:pt x="178" y="598"/>
                </a:cubicBezTo>
                <a:cubicBezTo>
                  <a:pt x="178" y="597"/>
                  <a:pt x="178" y="596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8" y="595"/>
                  <a:pt x="178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lose/>
                <a:moveTo>
                  <a:pt x="127" y="628"/>
                </a:moveTo>
                <a:cubicBezTo>
                  <a:pt x="127" y="629"/>
                  <a:pt x="128" y="629"/>
                  <a:pt x="127" y="630"/>
                </a:cubicBezTo>
                <a:cubicBezTo>
                  <a:pt x="127" y="630"/>
                  <a:pt x="127" y="630"/>
                  <a:pt x="127" y="630"/>
                </a:cubicBezTo>
                <a:cubicBezTo>
                  <a:pt x="128" y="630"/>
                  <a:pt x="128" y="630"/>
                  <a:pt x="128" y="630"/>
                </a:cubicBezTo>
                <a:cubicBezTo>
                  <a:pt x="128" y="629"/>
                  <a:pt x="128" y="629"/>
                  <a:pt x="128" y="628"/>
                </a:cubicBezTo>
                <a:lnTo>
                  <a:pt x="127" y="628"/>
                </a:lnTo>
                <a:close/>
                <a:moveTo>
                  <a:pt x="181" y="515"/>
                </a:moveTo>
                <a:cubicBezTo>
                  <a:pt x="181" y="515"/>
                  <a:pt x="180" y="515"/>
                  <a:pt x="181" y="515"/>
                </a:cubicBezTo>
                <a:cubicBezTo>
                  <a:pt x="181" y="515"/>
                  <a:pt x="181" y="516"/>
                  <a:pt x="181" y="516"/>
                </a:cubicBezTo>
                <a:cubicBezTo>
                  <a:pt x="181" y="517"/>
                  <a:pt x="181" y="517"/>
                  <a:pt x="181" y="517"/>
                </a:cubicBezTo>
                <a:cubicBezTo>
                  <a:pt x="181" y="517"/>
                  <a:pt x="181" y="516"/>
                  <a:pt x="181" y="516"/>
                </a:cubicBezTo>
                <a:cubicBezTo>
                  <a:pt x="181" y="516"/>
                  <a:pt x="181" y="515"/>
                  <a:pt x="181" y="515"/>
                </a:cubicBezTo>
                <a:cubicBezTo>
                  <a:pt x="181" y="515"/>
                  <a:pt x="181" y="514"/>
                  <a:pt x="181" y="515"/>
                </a:cubicBezTo>
                <a:cubicBezTo>
                  <a:pt x="181" y="515"/>
                  <a:pt x="181" y="515"/>
                  <a:pt x="181" y="515"/>
                </a:cubicBezTo>
                <a:close/>
                <a:moveTo>
                  <a:pt x="173" y="508"/>
                </a:move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8"/>
                  <a:pt x="173" y="508"/>
                  <a:pt x="173" y="508"/>
                </a:cubicBezTo>
                <a:cubicBezTo>
                  <a:pt x="173" y="508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8"/>
                  <a:pt x="173" y="508"/>
                </a:cubicBezTo>
                <a:cubicBezTo>
                  <a:pt x="173" y="508"/>
                  <a:pt x="173" y="508"/>
                  <a:pt x="173" y="508"/>
                </a:cubicBezTo>
                <a:close/>
                <a:moveTo>
                  <a:pt x="167" y="503"/>
                </a:moveTo>
                <a:cubicBezTo>
                  <a:pt x="167" y="503"/>
                  <a:pt x="167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4"/>
                  <a:pt x="166" y="505"/>
                </a:cubicBezTo>
                <a:cubicBezTo>
                  <a:pt x="166" y="506"/>
                  <a:pt x="167" y="507"/>
                  <a:pt x="166" y="508"/>
                </a:cubicBezTo>
                <a:cubicBezTo>
                  <a:pt x="166" y="508"/>
                  <a:pt x="166" y="508"/>
                  <a:pt x="166" y="508"/>
                </a:cubicBezTo>
                <a:cubicBezTo>
                  <a:pt x="166" y="508"/>
                  <a:pt x="167" y="508"/>
                  <a:pt x="167" y="508"/>
                </a:cubicBezTo>
                <a:cubicBezTo>
                  <a:pt x="167" y="507"/>
                  <a:pt x="167" y="506"/>
                  <a:pt x="167" y="505"/>
                </a:cubicBezTo>
                <a:cubicBezTo>
                  <a:pt x="167" y="504"/>
                  <a:pt x="167" y="503"/>
                  <a:pt x="167" y="503"/>
                </a:cubicBezTo>
                <a:close/>
                <a:moveTo>
                  <a:pt x="167" y="487"/>
                </a:moveTo>
                <a:cubicBezTo>
                  <a:pt x="167" y="487"/>
                  <a:pt x="167" y="487"/>
                  <a:pt x="167" y="487"/>
                </a:cubicBezTo>
                <a:cubicBezTo>
                  <a:pt x="167" y="488"/>
                  <a:pt x="167" y="488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8"/>
                  <a:pt x="168" y="488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lose/>
                <a:moveTo>
                  <a:pt x="165" y="465"/>
                </a:move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6"/>
                  <a:pt x="165" y="466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5"/>
                  <a:pt x="165" y="465"/>
                  <a:pt x="165" y="465"/>
                </a:cubicBezTo>
                <a:close/>
                <a:moveTo>
                  <a:pt x="161" y="368"/>
                </a:moveTo>
                <a:cubicBezTo>
                  <a:pt x="161" y="368"/>
                  <a:pt x="161" y="368"/>
                  <a:pt x="161" y="369"/>
                </a:cubicBezTo>
                <a:cubicBezTo>
                  <a:pt x="161" y="375"/>
                  <a:pt x="161" y="382"/>
                  <a:pt x="162" y="390"/>
                </a:cubicBezTo>
                <a:cubicBezTo>
                  <a:pt x="162" y="390"/>
                  <a:pt x="162" y="390"/>
                  <a:pt x="162" y="390"/>
                </a:cubicBezTo>
                <a:cubicBezTo>
                  <a:pt x="162" y="390"/>
                  <a:pt x="163" y="390"/>
                  <a:pt x="163" y="390"/>
                </a:cubicBezTo>
                <a:cubicBezTo>
                  <a:pt x="162" y="382"/>
                  <a:pt x="162" y="375"/>
                  <a:pt x="161" y="369"/>
                </a:cubicBezTo>
                <a:cubicBezTo>
                  <a:pt x="161" y="368"/>
                  <a:pt x="161" y="368"/>
                  <a:pt x="161" y="368"/>
                </a:cubicBezTo>
                <a:cubicBezTo>
                  <a:pt x="161" y="368"/>
                  <a:pt x="161" y="368"/>
                  <a:pt x="161" y="368"/>
                </a:cubicBezTo>
                <a:close/>
                <a:moveTo>
                  <a:pt x="159" y="266"/>
                </a:moveTo>
                <a:cubicBezTo>
                  <a:pt x="159" y="268"/>
                  <a:pt x="159" y="270"/>
                  <a:pt x="159" y="271"/>
                </a:cubicBezTo>
                <a:cubicBezTo>
                  <a:pt x="159" y="274"/>
                  <a:pt x="159" y="276"/>
                  <a:pt x="159" y="278"/>
                </a:cubicBezTo>
                <a:cubicBezTo>
                  <a:pt x="159" y="278"/>
                  <a:pt x="159" y="279"/>
                  <a:pt x="159" y="279"/>
                </a:cubicBezTo>
                <a:cubicBezTo>
                  <a:pt x="160" y="279"/>
                  <a:pt x="160" y="279"/>
                  <a:pt x="160" y="278"/>
                </a:cubicBezTo>
                <a:cubicBezTo>
                  <a:pt x="160" y="276"/>
                  <a:pt x="160" y="274"/>
                  <a:pt x="160" y="271"/>
                </a:cubicBezTo>
                <a:cubicBezTo>
                  <a:pt x="160" y="270"/>
                  <a:pt x="160" y="268"/>
                  <a:pt x="160" y="266"/>
                </a:cubicBezTo>
                <a:cubicBezTo>
                  <a:pt x="160" y="266"/>
                  <a:pt x="160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lose/>
                <a:moveTo>
                  <a:pt x="162" y="156"/>
                </a:moveTo>
                <a:cubicBezTo>
                  <a:pt x="162" y="157"/>
                  <a:pt x="162" y="157"/>
                  <a:pt x="162" y="158"/>
                </a:cubicBezTo>
                <a:cubicBezTo>
                  <a:pt x="162" y="158"/>
                  <a:pt x="162" y="158"/>
                  <a:pt x="163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3" y="157"/>
                  <a:pt x="163" y="157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2" y="156"/>
                  <a:pt x="162" y="156"/>
                  <a:pt x="162" y="156"/>
                </a:cubicBezTo>
                <a:close/>
                <a:moveTo>
                  <a:pt x="178" y="666"/>
                </a:moveTo>
                <a:cubicBezTo>
                  <a:pt x="177" y="669"/>
                  <a:pt x="178" y="672"/>
                  <a:pt x="177" y="675"/>
                </a:cubicBezTo>
                <a:cubicBezTo>
                  <a:pt x="178" y="677"/>
                  <a:pt x="178" y="679"/>
                  <a:pt x="177" y="681"/>
                </a:cubicBezTo>
                <a:cubicBezTo>
                  <a:pt x="178" y="686"/>
                  <a:pt x="178" y="690"/>
                  <a:pt x="177" y="694"/>
                </a:cubicBezTo>
                <a:cubicBezTo>
                  <a:pt x="178" y="697"/>
                  <a:pt x="178" y="700"/>
                  <a:pt x="178" y="703"/>
                </a:cubicBezTo>
                <a:cubicBezTo>
                  <a:pt x="178" y="704"/>
                  <a:pt x="178" y="705"/>
                  <a:pt x="177" y="706"/>
                </a:cubicBezTo>
                <a:cubicBezTo>
                  <a:pt x="179" y="710"/>
                  <a:pt x="177" y="713"/>
                  <a:pt x="178" y="717"/>
                </a:cubicBezTo>
                <a:cubicBezTo>
                  <a:pt x="178" y="717"/>
                  <a:pt x="178" y="718"/>
                  <a:pt x="178" y="718"/>
                </a:cubicBezTo>
                <a:cubicBezTo>
                  <a:pt x="178" y="720"/>
                  <a:pt x="178" y="722"/>
                  <a:pt x="178" y="724"/>
                </a:cubicBezTo>
                <a:cubicBezTo>
                  <a:pt x="180" y="727"/>
                  <a:pt x="179" y="731"/>
                  <a:pt x="179" y="734"/>
                </a:cubicBezTo>
                <a:cubicBezTo>
                  <a:pt x="179" y="734"/>
                  <a:pt x="179" y="735"/>
                  <a:pt x="179" y="735"/>
                </a:cubicBezTo>
                <a:cubicBezTo>
                  <a:pt x="179" y="737"/>
                  <a:pt x="179" y="739"/>
                  <a:pt x="179" y="740"/>
                </a:cubicBezTo>
                <a:cubicBezTo>
                  <a:pt x="180" y="741"/>
                  <a:pt x="179" y="742"/>
                  <a:pt x="179" y="744"/>
                </a:cubicBezTo>
                <a:cubicBezTo>
                  <a:pt x="179" y="744"/>
                  <a:pt x="180" y="744"/>
                  <a:pt x="180" y="744"/>
                </a:cubicBezTo>
                <a:cubicBezTo>
                  <a:pt x="180" y="745"/>
                  <a:pt x="180" y="745"/>
                  <a:pt x="180" y="746"/>
                </a:cubicBezTo>
                <a:cubicBezTo>
                  <a:pt x="180" y="747"/>
                  <a:pt x="180" y="747"/>
                  <a:pt x="180" y="748"/>
                </a:cubicBezTo>
                <a:cubicBezTo>
                  <a:pt x="180" y="749"/>
                  <a:pt x="180" y="749"/>
                  <a:pt x="180" y="750"/>
                </a:cubicBezTo>
                <a:cubicBezTo>
                  <a:pt x="180" y="754"/>
                  <a:pt x="182" y="757"/>
                  <a:pt x="180" y="761"/>
                </a:cubicBezTo>
                <a:cubicBezTo>
                  <a:pt x="181" y="761"/>
                  <a:pt x="181" y="761"/>
                  <a:pt x="181" y="762"/>
                </a:cubicBezTo>
                <a:cubicBezTo>
                  <a:pt x="181" y="767"/>
                  <a:pt x="182" y="772"/>
                  <a:pt x="182" y="777"/>
                </a:cubicBezTo>
                <a:cubicBezTo>
                  <a:pt x="183" y="778"/>
                  <a:pt x="183" y="778"/>
                  <a:pt x="183" y="779"/>
                </a:cubicBezTo>
                <a:cubicBezTo>
                  <a:pt x="183" y="781"/>
                  <a:pt x="183" y="783"/>
                  <a:pt x="184" y="786"/>
                </a:cubicBezTo>
                <a:cubicBezTo>
                  <a:pt x="183" y="786"/>
                  <a:pt x="183" y="786"/>
                  <a:pt x="183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3" y="787"/>
                  <a:pt x="183" y="789"/>
                  <a:pt x="185" y="789"/>
                </a:cubicBezTo>
                <a:cubicBezTo>
                  <a:pt x="184" y="788"/>
                  <a:pt x="184" y="787"/>
                  <a:pt x="184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4" y="785"/>
                  <a:pt x="184" y="785"/>
                  <a:pt x="184" y="785"/>
                </a:cubicBezTo>
                <a:cubicBezTo>
                  <a:pt x="185" y="783"/>
                  <a:pt x="183" y="780"/>
                  <a:pt x="184" y="778"/>
                </a:cubicBezTo>
                <a:cubicBezTo>
                  <a:pt x="183" y="773"/>
                  <a:pt x="184" y="767"/>
                  <a:pt x="182" y="762"/>
                </a:cubicBezTo>
                <a:cubicBezTo>
                  <a:pt x="183" y="762"/>
                  <a:pt x="183" y="761"/>
                  <a:pt x="183" y="761"/>
                </a:cubicBezTo>
                <a:cubicBezTo>
                  <a:pt x="183" y="755"/>
                  <a:pt x="182" y="750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3" y="744"/>
                  <a:pt x="183" y="744"/>
                </a:cubicBezTo>
                <a:cubicBezTo>
                  <a:pt x="183" y="750"/>
                  <a:pt x="184" y="756"/>
                  <a:pt x="184" y="761"/>
                </a:cubicBezTo>
                <a:cubicBezTo>
                  <a:pt x="184" y="761"/>
                  <a:pt x="184" y="761"/>
                  <a:pt x="184" y="761"/>
                </a:cubicBezTo>
                <a:cubicBezTo>
                  <a:pt x="184" y="764"/>
                  <a:pt x="185" y="767"/>
                  <a:pt x="184" y="770"/>
                </a:cubicBezTo>
                <a:cubicBezTo>
                  <a:pt x="185" y="774"/>
                  <a:pt x="186" y="778"/>
                  <a:pt x="185" y="782"/>
                </a:cubicBezTo>
                <a:cubicBezTo>
                  <a:pt x="187" y="786"/>
                  <a:pt x="186" y="789"/>
                  <a:pt x="186" y="793"/>
                </a:cubicBezTo>
                <a:cubicBezTo>
                  <a:pt x="186" y="795"/>
                  <a:pt x="187" y="796"/>
                  <a:pt x="186" y="798"/>
                </a:cubicBezTo>
                <a:cubicBezTo>
                  <a:pt x="187" y="803"/>
                  <a:pt x="187" y="808"/>
                  <a:pt x="187" y="812"/>
                </a:cubicBezTo>
                <a:cubicBezTo>
                  <a:pt x="187" y="812"/>
                  <a:pt x="187" y="812"/>
                  <a:pt x="187" y="813"/>
                </a:cubicBezTo>
                <a:cubicBezTo>
                  <a:pt x="187" y="813"/>
                  <a:pt x="187" y="814"/>
                  <a:pt x="187" y="815"/>
                </a:cubicBezTo>
                <a:cubicBezTo>
                  <a:pt x="187" y="816"/>
                  <a:pt x="187" y="817"/>
                  <a:pt x="187" y="817"/>
                </a:cubicBezTo>
                <a:cubicBezTo>
                  <a:pt x="187" y="817"/>
                  <a:pt x="187" y="817"/>
                  <a:pt x="187" y="818"/>
                </a:cubicBezTo>
                <a:cubicBezTo>
                  <a:pt x="187" y="819"/>
                  <a:pt x="187" y="821"/>
                  <a:pt x="188" y="822"/>
                </a:cubicBezTo>
                <a:cubicBezTo>
                  <a:pt x="188" y="824"/>
                  <a:pt x="188" y="826"/>
                  <a:pt x="188" y="828"/>
                </a:cubicBezTo>
                <a:cubicBezTo>
                  <a:pt x="188" y="828"/>
                  <a:pt x="188" y="828"/>
                  <a:pt x="188" y="828"/>
                </a:cubicBezTo>
                <a:cubicBezTo>
                  <a:pt x="188" y="830"/>
                  <a:pt x="188" y="833"/>
                  <a:pt x="188" y="835"/>
                </a:cubicBezTo>
                <a:cubicBezTo>
                  <a:pt x="188" y="837"/>
                  <a:pt x="188" y="839"/>
                  <a:pt x="188" y="840"/>
                </a:cubicBezTo>
                <a:cubicBezTo>
                  <a:pt x="188" y="840"/>
                  <a:pt x="188" y="841"/>
                  <a:pt x="188" y="841"/>
                </a:cubicBezTo>
                <a:cubicBezTo>
                  <a:pt x="189" y="845"/>
                  <a:pt x="188" y="849"/>
                  <a:pt x="188" y="853"/>
                </a:cubicBezTo>
                <a:cubicBezTo>
                  <a:pt x="188" y="853"/>
                  <a:pt x="188" y="853"/>
                  <a:pt x="188" y="853"/>
                </a:cubicBezTo>
                <a:cubicBezTo>
                  <a:pt x="188" y="856"/>
                  <a:pt x="188" y="858"/>
                  <a:pt x="188" y="862"/>
                </a:cubicBezTo>
                <a:cubicBezTo>
                  <a:pt x="189" y="862"/>
                  <a:pt x="189" y="862"/>
                  <a:pt x="188" y="862"/>
                </a:cubicBezTo>
                <a:cubicBezTo>
                  <a:pt x="189" y="863"/>
                  <a:pt x="189" y="865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8" y="866"/>
                  <a:pt x="188" y="867"/>
                  <a:pt x="188" y="867"/>
                </a:cubicBezTo>
                <a:cubicBezTo>
                  <a:pt x="188" y="867"/>
                  <a:pt x="188" y="868"/>
                  <a:pt x="188" y="868"/>
                </a:cubicBezTo>
                <a:cubicBezTo>
                  <a:pt x="189" y="868"/>
                  <a:pt x="189" y="868"/>
                  <a:pt x="189" y="868"/>
                </a:cubicBezTo>
                <a:cubicBezTo>
                  <a:pt x="189" y="870"/>
                  <a:pt x="188" y="872"/>
                  <a:pt x="189" y="874"/>
                </a:cubicBezTo>
                <a:cubicBezTo>
                  <a:pt x="189" y="874"/>
                  <a:pt x="189" y="875"/>
                  <a:pt x="189" y="875"/>
                </a:cubicBezTo>
                <a:cubicBezTo>
                  <a:pt x="188" y="875"/>
                  <a:pt x="188" y="876"/>
                  <a:pt x="189" y="876"/>
                </a:cubicBezTo>
                <a:cubicBezTo>
                  <a:pt x="189" y="877"/>
                  <a:pt x="189" y="877"/>
                  <a:pt x="189" y="878"/>
                </a:cubicBezTo>
                <a:cubicBezTo>
                  <a:pt x="189" y="879"/>
                  <a:pt x="189" y="879"/>
                  <a:pt x="189" y="880"/>
                </a:cubicBezTo>
                <a:cubicBezTo>
                  <a:pt x="189" y="880"/>
                  <a:pt x="189" y="880"/>
                  <a:pt x="189" y="880"/>
                </a:cubicBezTo>
                <a:cubicBezTo>
                  <a:pt x="189" y="882"/>
                  <a:pt x="189" y="884"/>
                  <a:pt x="189" y="886"/>
                </a:cubicBezTo>
                <a:cubicBezTo>
                  <a:pt x="189" y="888"/>
                  <a:pt x="189" y="891"/>
                  <a:pt x="189" y="893"/>
                </a:cubicBezTo>
                <a:cubicBezTo>
                  <a:pt x="189" y="893"/>
                  <a:pt x="189" y="893"/>
                  <a:pt x="189" y="893"/>
                </a:cubicBezTo>
                <a:cubicBezTo>
                  <a:pt x="189" y="895"/>
                  <a:pt x="190" y="896"/>
                  <a:pt x="189" y="897"/>
                </a:cubicBezTo>
                <a:cubicBezTo>
                  <a:pt x="189" y="897"/>
                  <a:pt x="189" y="897"/>
                  <a:pt x="189" y="898"/>
                </a:cubicBezTo>
                <a:cubicBezTo>
                  <a:pt x="190" y="898"/>
                  <a:pt x="189" y="899"/>
                  <a:pt x="189" y="900"/>
                </a:cubicBezTo>
                <a:cubicBezTo>
                  <a:pt x="189" y="900"/>
                  <a:pt x="189" y="900"/>
                  <a:pt x="189" y="900"/>
                </a:cubicBezTo>
                <a:cubicBezTo>
                  <a:pt x="189" y="901"/>
                  <a:pt x="189" y="902"/>
                  <a:pt x="189" y="904"/>
                </a:cubicBezTo>
                <a:cubicBezTo>
                  <a:pt x="189" y="904"/>
                  <a:pt x="189" y="904"/>
                  <a:pt x="189" y="904"/>
                </a:cubicBezTo>
                <a:cubicBezTo>
                  <a:pt x="189" y="905"/>
                  <a:pt x="189" y="906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90" y="910"/>
                  <a:pt x="190" y="913"/>
                  <a:pt x="189" y="915"/>
                </a:cubicBezTo>
                <a:cubicBezTo>
                  <a:pt x="189" y="915"/>
                  <a:pt x="189" y="915"/>
                  <a:pt x="189" y="915"/>
                </a:cubicBezTo>
                <a:cubicBezTo>
                  <a:pt x="189" y="916"/>
                  <a:pt x="189" y="916"/>
                  <a:pt x="189" y="916"/>
                </a:cubicBezTo>
                <a:cubicBezTo>
                  <a:pt x="189" y="917"/>
                  <a:pt x="189" y="917"/>
                  <a:pt x="189" y="918"/>
                </a:cubicBezTo>
                <a:cubicBezTo>
                  <a:pt x="189" y="917"/>
                  <a:pt x="189" y="917"/>
                  <a:pt x="189" y="917"/>
                </a:cubicBezTo>
                <a:cubicBezTo>
                  <a:pt x="190" y="920"/>
                  <a:pt x="189" y="922"/>
                  <a:pt x="189" y="924"/>
                </a:cubicBezTo>
                <a:cubicBezTo>
                  <a:pt x="189" y="924"/>
                  <a:pt x="190" y="925"/>
                  <a:pt x="190" y="926"/>
                </a:cubicBezTo>
                <a:cubicBezTo>
                  <a:pt x="190" y="927"/>
                  <a:pt x="189" y="928"/>
                  <a:pt x="189" y="930"/>
                </a:cubicBezTo>
                <a:cubicBezTo>
                  <a:pt x="189" y="931"/>
                  <a:pt x="190" y="932"/>
                  <a:pt x="190" y="933"/>
                </a:cubicBezTo>
                <a:cubicBezTo>
                  <a:pt x="190" y="933"/>
                  <a:pt x="190" y="933"/>
                  <a:pt x="190" y="934"/>
                </a:cubicBezTo>
                <a:cubicBezTo>
                  <a:pt x="190" y="935"/>
                  <a:pt x="190" y="936"/>
                  <a:pt x="189" y="937"/>
                </a:cubicBezTo>
                <a:cubicBezTo>
                  <a:pt x="190" y="938"/>
                  <a:pt x="190" y="938"/>
                  <a:pt x="190" y="939"/>
                </a:cubicBezTo>
                <a:cubicBezTo>
                  <a:pt x="189" y="941"/>
                  <a:pt x="191" y="943"/>
                  <a:pt x="189" y="945"/>
                </a:cubicBezTo>
                <a:cubicBezTo>
                  <a:pt x="191" y="949"/>
                  <a:pt x="190" y="953"/>
                  <a:pt x="190" y="956"/>
                </a:cubicBezTo>
                <a:cubicBezTo>
                  <a:pt x="191" y="958"/>
                  <a:pt x="190" y="960"/>
                  <a:pt x="189" y="962"/>
                </a:cubicBezTo>
                <a:cubicBezTo>
                  <a:pt x="189" y="964"/>
                  <a:pt x="190" y="967"/>
                  <a:pt x="190" y="970"/>
                </a:cubicBezTo>
                <a:cubicBezTo>
                  <a:pt x="190" y="971"/>
                  <a:pt x="189" y="973"/>
                  <a:pt x="190" y="975"/>
                </a:cubicBezTo>
                <a:cubicBezTo>
                  <a:pt x="190" y="976"/>
                  <a:pt x="190" y="977"/>
                  <a:pt x="189" y="977"/>
                </a:cubicBezTo>
                <a:cubicBezTo>
                  <a:pt x="189" y="978"/>
                  <a:pt x="190" y="978"/>
                  <a:pt x="190" y="979"/>
                </a:cubicBezTo>
                <a:cubicBezTo>
                  <a:pt x="189" y="982"/>
                  <a:pt x="190" y="986"/>
                  <a:pt x="190" y="989"/>
                </a:cubicBezTo>
                <a:cubicBezTo>
                  <a:pt x="191" y="991"/>
                  <a:pt x="189" y="994"/>
                  <a:pt x="190" y="996"/>
                </a:cubicBezTo>
                <a:cubicBezTo>
                  <a:pt x="190" y="996"/>
                  <a:pt x="190" y="996"/>
                  <a:pt x="190" y="997"/>
                </a:cubicBezTo>
                <a:cubicBezTo>
                  <a:pt x="190" y="998"/>
                  <a:pt x="190" y="1000"/>
                  <a:pt x="190" y="1002"/>
                </a:cubicBezTo>
                <a:cubicBezTo>
                  <a:pt x="190" y="1003"/>
                  <a:pt x="190" y="1003"/>
                  <a:pt x="190" y="1003"/>
                </a:cubicBezTo>
                <a:cubicBezTo>
                  <a:pt x="190" y="1004"/>
                  <a:pt x="190" y="1004"/>
                  <a:pt x="190" y="1004"/>
                </a:cubicBezTo>
                <a:cubicBezTo>
                  <a:pt x="190" y="1005"/>
                  <a:pt x="190" y="1005"/>
                  <a:pt x="190" y="1005"/>
                </a:cubicBezTo>
                <a:cubicBezTo>
                  <a:pt x="190" y="1007"/>
                  <a:pt x="189" y="1009"/>
                  <a:pt x="190" y="1011"/>
                </a:cubicBezTo>
                <a:cubicBezTo>
                  <a:pt x="190" y="1011"/>
                  <a:pt x="190" y="1011"/>
                  <a:pt x="190" y="1011"/>
                </a:cubicBezTo>
                <a:cubicBezTo>
                  <a:pt x="191" y="1015"/>
                  <a:pt x="190" y="1023"/>
                  <a:pt x="190" y="1028"/>
                </a:cubicBezTo>
                <a:cubicBezTo>
                  <a:pt x="190" y="1028"/>
                  <a:pt x="190" y="1029"/>
                  <a:pt x="190" y="1029"/>
                </a:cubicBezTo>
                <a:cubicBezTo>
                  <a:pt x="191" y="1032"/>
                  <a:pt x="190" y="1034"/>
                  <a:pt x="190" y="1037"/>
                </a:cubicBezTo>
                <a:cubicBezTo>
                  <a:pt x="191" y="1039"/>
                  <a:pt x="189" y="1041"/>
                  <a:pt x="190" y="1043"/>
                </a:cubicBezTo>
                <a:cubicBezTo>
                  <a:pt x="190" y="1044"/>
                  <a:pt x="190" y="1044"/>
                  <a:pt x="190" y="1045"/>
                </a:cubicBezTo>
                <a:cubicBezTo>
                  <a:pt x="191" y="1048"/>
                  <a:pt x="190" y="1051"/>
                  <a:pt x="190" y="1054"/>
                </a:cubicBezTo>
                <a:cubicBezTo>
                  <a:pt x="190" y="1057"/>
                  <a:pt x="190" y="1060"/>
                  <a:pt x="190" y="1063"/>
                </a:cubicBezTo>
                <a:cubicBezTo>
                  <a:pt x="190" y="1064"/>
                  <a:pt x="190" y="1066"/>
                  <a:pt x="190" y="1067"/>
                </a:cubicBezTo>
                <a:cubicBezTo>
                  <a:pt x="190" y="1068"/>
                  <a:pt x="190" y="1068"/>
                  <a:pt x="190" y="1068"/>
                </a:cubicBezTo>
                <a:cubicBezTo>
                  <a:pt x="190" y="1070"/>
                  <a:pt x="190" y="1071"/>
                  <a:pt x="190" y="1072"/>
                </a:cubicBezTo>
                <a:cubicBezTo>
                  <a:pt x="190" y="1074"/>
                  <a:pt x="190" y="1075"/>
                  <a:pt x="190" y="1077"/>
                </a:cubicBezTo>
                <a:cubicBezTo>
                  <a:pt x="191" y="1077"/>
                  <a:pt x="190" y="1075"/>
                  <a:pt x="191" y="1074"/>
                </a:cubicBezTo>
                <a:cubicBezTo>
                  <a:pt x="192" y="1073"/>
                  <a:pt x="192" y="1072"/>
                  <a:pt x="192" y="1071"/>
                </a:cubicBezTo>
                <a:cubicBezTo>
                  <a:pt x="192" y="1071"/>
                  <a:pt x="192" y="1072"/>
                  <a:pt x="192" y="1072"/>
                </a:cubicBezTo>
                <a:cubicBezTo>
                  <a:pt x="192" y="1072"/>
                  <a:pt x="192" y="1072"/>
                  <a:pt x="192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3" y="1070"/>
                  <a:pt x="192" y="1070"/>
                  <a:pt x="193" y="1069"/>
                </a:cubicBezTo>
                <a:cubicBezTo>
                  <a:pt x="192" y="1068"/>
                  <a:pt x="194" y="1067"/>
                  <a:pt x="192" y="1065"/>
                </a:cubicBezTo>
                <a:cubicBezTo>
                  <a:pt x="192" y="1065"/>
                  <a:pt x="194" y="1065"/>
                  <a:pt x="194" y="1064"/>
                </a:cubicBezTo>
                <a:cubicBezTo>
                  <a:pt x="193" y="1063"/>
                  <a:pt x="193" y="1065"/>
                  <a:pt x="192" y="1064"/>
                </a:cubicBezTo>
                <a:cubicBezTo>
                  <a:pt x="192" y="1063"/>
                  <a:pt x="193" y="1063"/>
                  <a:pt x="192" y="1061"/>
                </a:cubicBezTo>
                <a:cubicBezTo>
                  <a:pt x="193" y="1061"/>
                  <a:pt x="193" y="1061"/>
                  <a:pt x="193" y="1061"/>
                </a:cubicBezTo>
                <a:cubicBezTo>
                  <a:pt x="193" y="1058"/>
                  <a:pt x="193" y="1056"/>
                  <a:pt x="192" y="1054"/>
                </a:cubicBezTo>
                <a:cubicBezTo>
                  <a:pt x="194" y="1053"/>
                  <a:pt x="192" y="1051"/>
                  <a:pt x="194" y="1050"/>
                </a:cubicBezTo>
                <a:cubicBezTo>
                  <a:pt x="193" y="1050"/>
                  <a:pt x="193" y="1050"/>
                  <a:pt x="193" y="1049"/>
                </a:cubicBezTo>
                <a:cubicBezTo>
                  <a:pt x="194" y="1049"/>
                  <a:pt x="193" y="1048"/>
                  <a:pt x="193" y="1047"/>
                </a:cubicBezTo>
                <a:cubicBezTo>
                  <a:pt x="193" y="1046"/>
                  <a:pt x="194" y="1045"/>
                  <a:pt x="193" y="1044"/>
                </a:cubicBezTo>
                <a:cubicBezTo>
                  <a:pt x="193" y="1043"/>
                  <a:pt x="193" y="1043"/>
                  <a:pt x="194" y="1042"/>
                </a:cubicBezTo>
                <a:cubicBezTo>
                  <a:pt x="193" y="1041"/>
                  <a:pt x="194" y="1041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39"/>
                  <a:pt x="192" y="1038"/>
                  <a:pt x="194" y="1038"/>
                </a:cubicBezTo>
                <a:cubicBezTo>
                  <a:pt x="193" y="1035"/>
                  <a:pt x="194" y="1032"/>
                  <a:pt x="193" y="1029"/>
                </a:cubicBezTo>
                <a:cubicBezTo>
                  <a:pt x="194" y="1026"/>
                  <a:pt x="193" y="1024"/>
                  <a:pt x="193" y="1021"/>
                </a:cubicBezTo>
                <a:cubicBezTo>
                  <a:pt x="192" y="1021"/>
                  <a:pt x="193" y="1018"/>
                  <a:pt x="193" y="1017"/>
                </a:cubicBezTo>
                <a:cubicBezTo>
                  <a:pt x="194" y="1016"/>
                  <a:pt x="192" y="1016"/>
                  <a:pt x="193" y="1016"/>
                </a:cubicBezTo>
                <a:cubicBezTo>
                  <a:pt x="193" y="1015"/>
                  <a:pt x="193" y="1014"/>
                  <a:pt x="193" y="1013"/>
                </a:cubicBezTo>
                <a:cubicBezTo>
                  <a:pt x="193" y="1012"/>
                  <a:pt x="194" y="1011"/>
                  <a:pt x="193" y="1011"/>
                </a:cubicBezTo>
                <a:cubicBezTo>
                  <a:pt x="193" y="1010"/>
                  <a:pt x="193" y="1010"/>
                  <a:pt x="194" y="1009"/>
                </a:cubicBezTo>
                <a:cubicBezTo>
                  <a:pt x="194" y="1007"/>
                  <a:pt x="193" y="1005"/>
                  <a:pt x="194" y="1002"/>
                </a:cubicBezTo>
                <a:cubicBezTo>
                  <a:pt x="194" y="998"/>
                  <a:pt x="194" y="994"/>
                  <a:pt x="194" y="990"/>
                </a:cubicBezTo>
                <a:cubicBezTo>
                  <a:pt x="194" y="990"/>
                  <a:pt x="194" y="991"/>
                  <a:pt x="194" y="990"/>
                </a:cubicBezTo>
                <a:cubicBezTo>
                  <a:pt x="195" y="990"/>
                  <a:pt x="194" y="989"/>
                  <a:pt x="194" y="990"/>
                </a:cubicBezTo>
                <a:cubicBezTo>
                  <a:pt x="194" y="989"/>
                  <a:pt x="194" y="988"/>
                  <a:pt x="195" y="988"/>
                </a:cubicBezTo>
                <a:cubicBezTo>
                  <a:pt x="194" y="987"/>
                  <a:pt x="194" y="987"/>
                  <a:pt x="194" y="987"/>
                </a:cubicBezTo>
                <a:cubicBezTo>
                  <a:pt x="194" y="985"/>
                  <a:pt x="194" y="983"/>
                  <a:pt x="194" y="981"/>
                </a:cubicBezTo>
                <a:cubicBezTo>
                  <a:pt x="194" y="981"/>
                  <a:pt x="194" y="980"/>
                  <a:pt x="194" y="980"/>
                </a:cubicBezTo>
                <a:cubicBezTo>
                  <a:pt x="194" y="979"/>
                  <a:pt x="194" y="979"/>
                  <a:pt x="194" y="979"/>
                </a:cubicBezTo>
                <a:cubicBezTo>
                  <a:pt x="194" y="977"/>
                  <a:pt x="194" y="975"/>
                  <a:pt x="194" y="973"/>
                </a:cubicBezTo>
                <a:cubicBezTo>
                  <a:pt x="194" y="972"/>
                  <a:pt x="194" y="972"/>
                  <a:pt x="194" y="972"/>
                </a:cubicBezTo>
                <a:cubicBezTo>
                  <a:pt x="194" y="971"/>
                  <a:pt x="193" y="970"/>
                  <a:pt x="195" y="970"/>
                </a:cubicBezTo>
                <a:cubicBezTo>
                  <a:pt x="193" y="968"/>
                  <a:pt x="195" y="966"/>
                  <a:pt x="194" y="964"/>
                </a:cubicBezTo>
                <a:cubicBezTo>
                  <a:pt x="194" y="964"/>
                  <a:pt x="194" y="964"/>
                  <a:pt x="195" y="963"/>
                </a:cubicBezTo>
                <a:cubicBezTo>
                  <a:pt x="193" y="961"/>
                  <a:pt x="195" y="959"/>
                  <a:pt x="194" y="957"/>
                </a:cubicBezTo>
                <a:cubicBezTo>
                  <a:pt x="194" y="957"/>
                  <a:pt x="195" y="957"/>
                  <a:pt x="195" y="956"/>
                </a:cubicBezTo>
                <a:cubicBezTo>
                  <a:pt x="195" y="955"/>
                  <a:pt x="194" y="953"/>
                  <a:pt x="195" y="952"/>
                </a:cubicBezTo>
                <a:cubicBezTo>
                  <a:pt x="195" y="952"/>
                  <a:pt x="194" y="952"/>
                  <a:pt x="194" y="951"/>
                </a:cubicBezTo>
                <a:cubicBezTo>
                  <a:pt x="195" y="948"/>
                  <a:pt x="194" y="945"/>
                  <a:pt x="195" y="942"/>
                </a:cubicBezTo>
                <a:cubicBezTo>
                  <a:pt x="195" y="941"/>
                  <a:pt x="195" y="941"/>
                  <a:pt x="195" y="940"/>
                </a:cubicBezTo>
                <a:cubicBezTo>
                  <a:pt x="195" y="939"/>
                  <a:pt x="195" y="939"/>
                  <a:pt x="195" y="939"/>
                </a:cubicBezTo>
                <a:cubicBezTo>
                  <a:pt x="195" y="937"/>
                  <a:pt x="196" y="935"/>
                  <a:pt x="195" y="933"/>
                </a:cubicBezTo>
                <a:cubicBezTo>
                  <a:pt x="196" y="932"/>
                  <a:pt x="194" y="932"/>
                  <a:pt x="195" y="931"/>
                </a:cubicBezTo>
                <a:cubicBezTo>
                  <a:pt x="195" y="931"/>
                  <a:pt x="194" y="930"/>
                  <a:pt x="194" y="930"/>
                </a:cubicBezTo>
                <a:cubicBezTo>
                  <a:pt x="195" y="929"/>
                  <a:pt x="195" y="928"/>
                  <a:pt x="196" y="928"/>
                </a:cubicBezTo>
                <a:cubicBezTo>
                  <a:pt x="194" y="925"/>
                  <a:pt x="195" y="923"/>
                  <a:pt x="195" y="921"/>
                </a:cubicBezTo>
                <a:cubicBezTo>
                  <a:pt x="194" y="918"/>
                  <a:pt x="194" y="916"/>
                  <a:pt x="195" y="914"/>
                </a:cubicBezTo>
                <a:cubicBezTo>
                  <a:pt x="195" y="913"/>
                  <a:pt x="195" y="913"/>
                  <a:pt x="194" y="912"/>
                </a:cubicBezTo>
                <a:cubicBezTo>
                  <a:pt x="195" y="911"/>
                  <a:pt x="194" y="911"/>
                  <a:pt x="195" y="911"/>
                </a:cubicBezTo>
                <a:cubicBezTo>
                  <a:pt x="194" y="909"/>
                  <a:pt x="194" y="906"/>
                  <a:pt x="195" y="904"/>
                </a:cubicBezTo>
                <a:cubicBezTo>
                  <a:pt x="194" y="903"/>
                  <a:pt x="195" y="902"/>
                  <a:pt x="194" y="901"/>
                </a:cubicBezTo>
                <a:cubicBezTo>
                  <a:pt x="196" y="899"/>
                  <a:pt x="194" y="897"/>
                  <a:pt x="195" y="895"/>
                </a:cubicBezTo>
                <a:cubicBezTo>
                  <a:pt x="195" y="895"/>
                  <a:pt x="195" y="894"/>
                  <a:pt x="195" y="894"/>
                </a:cubicBezTo>
                <a:cubicBezTo>
                  <a:pt x="195" y="893"/>
                  <a:pt x="195" y="892"/>
                  <a:pt x="195" y="892"/>
                </a:cubicBezTo>
                <a:cubicBezTo>
                  <a:pt x="195" y="890"/>
                  <a:pt x="194" y="888"/>
                  <a:pt x="195" y="887"/>
                </a:cubicBezTo>
                <a:cubicBezTo>
                  <a:pt x="194" y="880"/>
                  <a:pt x="195" y="874"/>
                  <a:pt x="194" y="868"/>
                </a:cubicBezTo>
                <a:cubicBezTo>
                  <a:pt x="195" y="865"/>
                  <a:pt x="195" y="862"/>
                  <a:pt x="194" y="859"/>
                </a:cubicBezTo>
                <a:cubicBezTo>
                  <a:pt x="195" y="858"/>
                  <a:pt x="195" y="857"/>
                  <a:pt x="195" y="856"/>
                </a:cubicBezTo>
                <a:cubicBezTo>
                  <a:pt x="195" y="854"/>
                  <a:pt x="194" y="853"/>
                  <a:pt x="195" y="852"/>
                </a:cubicBezTo>
                <a:cubicBezTo>
                  <a:pt x="195" y="852"/>
                  <a:pt x="195" y="851"/>
                  <a:pt x="194" y="852"/>
                </a:cubicBezTo>
                <a:cubicBezTo>
                  <a:pt x="195" y="850"/>
                  <a:pt x="195" y="849"/>
                  <a:pt x="194" y="848"/>
                </a:cubicBezTo>
                <a:cubicBezTo>
                  <a:pt x="195" y="847"/>
                  <a:pt x="195" y="846"/>
                  <a:pt x="195" y="845"/>
                </a:cubicBezTo>
                <a:cubicBezTo>
                  <a:pt x="195" y="845"/>
                  <a:pt x="195" y="845"/>
                  <a:pt x="195" y="845"/>
                </a:cubicBezTo>
                <a:cubicBezTo>
                  <a:pt x="195" y="845"/>
                  <a:pt x="195" y="845"/>
                  <a:pt x="194" y="845"/>
                </a:cubicBezTo>
                <a:cubicBezTo>
                  <a:pt x="195" y="841"/>
                  <a:pt x="194" y="838"/>
                  <a:pt x="195" y="834"/>
                </a:cubicBezTo>
                <a:cubicBezTo>
                  <a:pt x="195" y="834"/>
                  <a:pt x="195" y="834"/>
                  <a:pt x="195" y="834"/>
                </a:cubicBezTo>
                <a:cubicBezTo>
                  <a:pt x="194" y="828"/>
                  <a:pt x="194" y="821"/>
                  <a:pt x="194" y="815"/>
                </a:cubicBezTo>
                <a:cubicBezTo>
                  <a:pt x="194" y="812"/>
                  <a:pt x="194" y="810"/>
                  <a:pt x="193" y="807"/>
                </a:cubicBezTo>
                <a:cubicBezTo>
                  <a:pt x="193" y="807"/>
                  <a:pt x="193" y="807"/>
                  <a:pt x="193" y="807"/>
                </a:cubicBezTo>
                <a:cubicBezTo>
                  <a:pt x="193" y="807"/>
                  <a:pt x="193" y="806"/>
                  <a:pt x="194" y="806"/>
                </a:cubicBezTo>
                <a:cubicBezTo>
                  <a:pt x="194" y="806"/>
                  <a:pt x="195" y="807"/>
                  <a:pt x="194" y="807"/>
                </a:cubicBezTo>
                <a:cubicBezTo>
                  <a:pt x="194" y="810"/>
                  <a:pt x="195" y="812"/>
                  <a:pt x="195" y="815"/>
                </a:cubicBezTo>
                <a:cubicBezTo>
                  <a:pt x="195" y="821"/>
                  <a:pt x="195" y="828"/>
                  <a:pt x="196" y="834"/>
                </a:cubicBezTo>
                <a:cubicBezTo>
                  <a:pt x="196" y="834"/>
                  <a:pt x="196" y="834"/>
                  <a:pt x="196" y="834"/>
                </a:cubicBezTo>
                <a:cubicBezTo>
                  <a:pt x="196" y="835"/>
                  <a:pt x="196" y="836"/>
                  <a:pt x="196" y="837"/>
                </a:cubicBezTo>
                <a:cubicBezTo>
                  <a:pt x="196" y="838"/>
                  <a:pt x="196" y="839"/>
                  <a:pt x="196" y="840"/>
                </a:cubicBezTo>
                <a:cubicBezTo>
                  <a:pt x="196" y="842"/>
                  <a:pt x="197" y="843"/>
                  <a:pt x="196" y="845"/>
                </a:cubicBezTo>
                <a:cubicBezTo>
                  <a:pt x="196" y="845"/>
                  <a:pt x="196" y="845"/>
                  <a:pt x="196" y="845"/>
                </a:cubicBezTo>
                <a:cubicBezTo>
                  <a:pt x="196" y="845"/>
                  <a:pt x="196" y="845"/>
                  <a:pt x="196" y="846"/>
                </a:cubicBezTo>
                <a:cubicBezTo>
                  <a:pt x="196" y="846"/>
                  <a:pt x="196" y="846"/>
                  <a:pt x="196" y="846"/>
                </a:cubicBezTo>
                <a:cubicBezTo>
                  <a:pt x="196" y="846"/>
                  <a:pt x="197" y="847"/>
                  <a:pt x="196" y="848"/>
                </a:cubicBezTo>
                <a:cubicBezTo>
                  <a:pt x="197" y="850"/>
                  <a:pt x="196" y="853"/>
                  <a:pt x="197" y="854"/>
                </a:cubicBezTo>
                <a:cubicBezTo>
                  <a:pt x="197" y="859"/>
                  <a:pt x="197" y="863"/>
                  <a:pt x="197" y="868"/>
                </a:cubicBezTo>
                <a:cubicBezTo>
                  <a:pt x="197" y="868"/>
                  <a:pt x="198" y="868"/>
                  <a:pt x="197" y="868"/>
                </a:cubicBezTo>
                <a:cubicBezTo>
                  <a:pt x="198" y="869"/>
                  <a:pt x="198" y="871"/>
                  <a:pt x="197" y="872"/>
                </a:cubicBezTo>
                <a:cubicBezTo>
                  <a:pt x="198" y="876"/>
                  <a:pt x="199" y="880"/>
                  <a:pt x="198" y="884"/>
                </a:cubicBezTo>
                <a:cubicBezTo>
                  <a:pt x="198" y="885"/>
                  <a:pt x="199" y="885"/>
                  <a:pt x="199" y="885"/>
                </a:cubicBezTo>
                <a:cubicBezTo>
                  <a:pt x="198" y="887"/>
                  <a:pt x="198" y="888"/>
                  <a:pt x="199" y="890"/>
                </a:cubicBezTo>
                <a:cubicBezTo>
                  <a:pt x="198" y="894"/>
                  <a:pt x="199" y="898"/>
                  <a:pt x="199" y="902"/>
                </a:cubicBezTo>
                <a:cubicBezTo>
                  <a:pt x="198" y="902"/>
                  <a:pt x="199" y="903"/>
                  <a:pt x="198" y="903"/>
                </a:cubicBezTo>
                <a:cubicBezTo>
                  <a:pt x="199" y="904"/>
                  <a:pt x="198" y="906"/>
                  <a:pt x="199" y="907"/>
                </a:cubicBezTo>
                <a:cubicBezTo>
                  <a:pt x="199" y="907"/>
                  <a:pt x="198" y="907"/>
                  <a:pt x="198" y="908"/>
                </a:cubicBezTo>
                <a:cubicBezTo>
                  <a:pt x="200" y="911"/>
                  <a:pt x="198" y="916"/>
                  <a:pt x="199" y="919"/>
                </a:cubicBezTo>
                <a:cubicBezTo>
                  <a:pt x="198" y="920"/>
                  <a:pt x="199" y="921"/>
                  <a:pt x="198" y="922"/>
                </a:cubicBezTo>
                <a:cubicBezTo>
                  <a:pt x="198" y="923"/>
                  <a:pt x="198" y="924"/>
                  <a:pt x="199" y="924"/>
                </a:cubicBezTo>
                <a:cubicBezTo>
                  <a:pt x="197" y="927"/>
                  <a:pt x="199" y="930"/>
                  <a:pt x="197" y="932"/>
                </a:cubicBezTo>
                <a:cubicBezTo>
                  <a:pt x="197" y="933"/>
                  <a:pt x="198" y="933"/>
                  <a:pt x="198" y="933"/>
                </a:cubicBezTo>
                <a:cubicBezTo>
                  <a:pt x="197" y="934"/>
                  <a:pt x="198" y="936"/>
                  <a:pt x="197" y="937"/>
                </a:cubicBezTo>
                <a:cubicBezTo>
                  <a:pt x="197" y="940"/>
                  <a:pt x="199" y="942"/>
                  <a:pt x="198" y="945"/>
                </a:cubicBezTo>
                <a:cubicBezTo>
                  <a:pt x="200" y="948"/>
                  <a:pt x="197" y="951"/>
                  <a:pt x="199" y="955"/>
                </a:cubicBezTo>
                <a:cubicBezTo>
                  <a:pt x="198" y="956"/>
                  <a:pt x="198" y="957"/>
                  <a:pt x="198" y="958"/>
                </a:cubicBezTo>
                <a:cubicBezTo>
                  <a:pt x="199" y="960"/>
                  <a:pt x="199" y="961"/>
                  <a:pt x="198" y="963"/>
                </a:cubicBezTo>
                <a:cubicBezTo>
                  <a:pt x="198" y="963"/>
                  <a:pt x="199" y="963"/>
                  <a:pt x="199" y="964"/>
                </a:cubicBezTo>
                <a:cubicBezTo>
                  <a:pt x="199" y="966"/>
                  <a:pt x="198" y="968"/>
                  <a:pt x="198" y="969"/>
                </a:cubicBezTo>
                <a:cubicBezTo>
                  <a:pt x="198" y="971"/>
                  <a:pt x="199" y="973"/>
                  <a:pt x="199" y="974"/>
                </a:cubicBezTo>
                <a:cubicBezTo>
                  <a:pt x="199" y="974"/>
                  <a:pt x="198" y="974"/>
                  <a:pt x="198" y="974"/>
                </a:cubicBezTo>
                <a:cubicBezTo>
                  <a:pt x="198" y="974"/>
                  <a:pt x="199" y="974"/>
                  <a:pt x="199" y="974"/>
                </a:cubicBezTo>
                <a:cubicBezTo>
                  <a:pt x="198" y="979"/>
                  <a:pt x="198" y="984"/>
                  <a:pt x="199" y="989"/>
                </a:cubicBezTo>
                <a:cubicBezTo>
                  <a:pt x="197" y="992"/>
                  <a:pt x="200" y="994"/>
                  <a:pt x="198" y="997"/>
                </a:cubicBezTo>
                <a:cubicBezTo>
                  <a:pt x="198" y="1000"/>
                  <a:pt x="199" y="1003"/>
                  <a:pt x="198" y="1006"/>
                </a:cubicBezTo>
                <a:cubicBezTo>
                  <a:pt x="199" y="1011"/>
                  <a:pt x="198" y="1017"/>
                  <a:pt x="199" y="1022"/>
                </a:cubicBezTo>
                <a:cubicBezTo>
                  <a:pt x="198" y="1025"/>
                  <a:pt x="198" y="1028"/>
                  <a:pt x="199" y="1031"/>
                </a:cubicBezTo>
                <a:cubicBezTo>
                  <a:pt x="198" y="1032"/>
                  <a:pt x="199" y="1032"/>
                  <a:pt x="198" y="1033"/>
                </a:cubicBezTo>
                <a:cubicBezTo>
                  <a:pt x="198" y="1033"/>
                  <a:pt x="198" y="1034"/>
                  <a:pt x="199" y="1034"/>
                </a:cubicBezTo>
                <a:cubicBezTo>
                  <a:pt x="197" y="1040"/>
                  <a:pt x="200" y="1045"/>
                  <a:pt x="198" y="1050"/>
                </a:cubicBezTo>
                <a:cubicBezTo>
                  <a:pt x="199" y="1052"/>
                  <a:pt x="199" y="1054"/>
                  <a:pt x="199" y="1056"/>
                </a:cubicBezTo>
                <a:cubicBezTo>
                  <a:pt x="199" y="1057"/>
                  <a:pt x="199" y="1058"/>
                  <a:pt x="198" y="1059"/>
                </a:cubicBezTo>
                <a:cubicBezTo>
                  <a:pt x="200" y="1062"/>
                  <a:pt x="198" y="1064"/>
                  <a:pt x="199" y="1067"/>
                </a:cubicBezTo>
                <a:cubicBezTo>
                  <a:pt x="198" y="1068"/>
                  <a:pt x="199" y="1069"/>
                  <a:pt x="198" y="1070"/>
                </a:cubicBezTo>
                <a:cubicBezTo>
                  <a:pt x="198" y="1070"/>
                  <a:pt x="198" y="1070"/>
                  <a:pt x="199" y="1070"/>
                </a:cubicBezTo>
                <a:cubicBezTo>
                  <a:pt x="198" y="1071"/>
                  <a:pt x="199" y="1071"/>
                  <a:pt x="198" y="1072"/>
                </a:cubicBezTo>
                <a:cubicBezTo>
                  <a:pt x="199" y="1073"/>
                  <a:pt x="198" y="1075"/>
                  <a:pt x="198" y="1077"/>
                </a:cubicBezTo>
                <a:cubicBezTo>
                  <a:pt x="198" y="1079"/>
                  <a:pt x="198" y="1082"/>
                  <a:pt x="198" y="1084"/>
                </a:cubicBezTo>
                <a:cubicBezTo>
                  <a:pt x="198" y="1087"/>
                  <a:pt x="199" y="1090"/>
                  <a:pt x="197" y="1093"/>
                </a:cubicBezTo>
                <a:cubicBezTo>
                  <a:pt x="197" y="1093"/>
                  <a:pt x="198" y="1093"/>
                  <a:pt x="198" y="1094"/>
                </a:cubicBezTo>
                <a:cubicBezTo>
                  <a:pt x="197" y="1100"/>
                  <a:pt x="198" y="1106"/>
                  <a:pt x="196" y="1111"/>
                </a:cubicBezTo>
                <a:cubicBezTo>
                  <a:pt x="196" y="1118"/>
                  <a:pt x="196" y="1125"/>
                  <a:pt x="195" y="1131"/>
                </a:cubicBezTo>
                <a:cubicBezTo>
                  <a:pt x="195" y="1133"/>
                  <a:pt x="195" y="1135"/>
                  <a:pt x="195" y="1137"/>
                </a:cubicBezTo>
                <a:cubicBezTo>
                  <a:pt x="195" y="1140"/>
                  <a:pt x="195" y="1142"/>
                  <a:pt x="194" y="1145"/>
                </a:cubicBezTo>
                <a:cubicBezTo>
                  <a:pt x="194" y="1146"/>
                  <a:pt x="194" y="1146"/>
                  <a:pt x="194" y="1147"/>
                </a:cubicBezTo>
                <a:cubicBezTo>
                  <a:pt x="194" y="1147"/>
                  <a:pt x="195" y="1148"/>
                  <a:pt x="195" y="1148"/>
                </a:cubicBezTo>
                <a:cubicBezTo>
                  <a:pt x="195" y="1149"/>
                  <a:pt x="194" y="1150"/>
                  <a:pt x="194" y="1151"/>
                </a:cubicBezTo>
                <a:cubicBezTo>
                  <a:pt x="194" y="1153"/>
                  <a:pt x="195" y="1156"/>
                  <a:pt x="193" y="1159"/>
                </a:cubicBezTo>
                <a:cubicBezTo>
                  <a:pt x="193" y="1160"/>
                  <a:pt x="194" y="1160"/>
                  <a:pt x="194" y="1160"/>
                </a:cubicBezTo>
                <a:cubicBezTo>
                  <a:pt x="194" y="1164"/>
                  <a:pt x="194" y="1168"/>
                  <a:pt x="194" y="1172"/>
                </a:cubicBezTo>
                <a:cubicBezTo>
                  <a:pt x="193" y="1173"/>
                  <a:pt x="192" y="1174"/>
                  <a:pt x="192" y="1176"/>
                </a:cubicBezTo>
                <a:cubicBezTo>
                  <a:pt x="191" y="1177"/>
                  <a:pt x="191" y="1176"/>
                  <a:pt x="191" y="1176"/>
                </a:cubicBezTo>
                <a:cubicBezTo>
                  <a:pt x="190" y="1175"/>
                  <a:pt x="189" y="1176"/>
                  <a:pt x="188" y="1174"/>
                </a:cubicBezTo>
                <a:cubicBezTo>
                  <a:pt x="188" y="1174"/>
                  <a:pt x="187" y="1174"/>
                  <a:pt x="187" y="1175"/>
                </a:cubicBezTo>
                <a:cubicBezTo>
                  <a:pt x="187" y="1175"/>
                  <a:pt x="186" y="1174"/>
                  <a:pt x="186" y="1173"/>
                </a:cubicBezTo>
                <a:cubicBezTo>
                  <a:pt x="185" y="1174"/>
                  <a:pt x="184" y="1175"/>
                  <a:pt x="184" y="1175"/>
                </a:cubicBezTo>
                <a:cubicBezTo>
                  <a:pt x="182" y="1176"/>
                  <a:pt x="179" y="1178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6" y="1178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7" y="1174"/>
                  <a:pt x="174" y="1174"/>
                  <a:pt x="172" y="1173"/>
                </a:cubicBezTo>
                <a:cubicBezTo>
                  <a:pt x="171" y="1172"/>
                  <a:pt x="172" y="1171"/>
                  <a:pt x="172" y="1171"/>
                </a:cubicBezTo>
                <a:cubicBezTo>
                  <a:pt x="171" y="1169"/>
                  <a:pt x="173" y="1167"/>
                  <a:pt x="172" y="1164"/>
                </a:cubicBezTo>
                <a:cubicBezTo>
                  <a:pt x="172" y="1163"/>
                  <a:pt x="172" y="1161"/>
                  <a:pt x="172" y="1160"/>
                </a:cubicBezTo>
                <a:cubicBezTo>
                  <a:pt x="173" y="1158"/>
                  <a:pt x="172" y="1155"/>
                  <a:pt x="173" y="1153"/>
                </a:cubicBezTo>
                <a:cubicBezTo>
                  <a:pt x="172" y="1150"/>
                  <a:pt x="173" y="1147"/>
                  <a:pt x="173" y="1143"/>
                </a:cubicBezTo>
                <a:cubicBezTo>
                  <a:pt x="173" y="1139"/>
                  <a:pt x="174" y="1135"/>
                  <a:pt x="174" y="1130"/>
                </a:cubicBezTo>
                <a:cubicBezTo>
                  <a:pt x="175" y="1123"/>
                  <a:pt x="175" y="1115"/>
                  <a:pt x="176" y="1108"/>
                </a:cubicBezTo>
                <a:cubicBezTo>
                  <a:pt x="177" y="1102"/>
                  <a:pt x="177" y="1096"/>
                  <a:pt x="177" y="1089"/>
                </a:cubicBezTo>
                <a:cubicBezTo>
                  <a:pt x="177" y="1087"/>
                  <a:pt x="178" y="1085"/>
                  <a:pt x="178" y="1082"/>
                </a:cubicBezTo>
                <a:cubicBezTo>
                  <a:pt x="178" y="1079"/>
                  <a:pt x="178" y="1076"/>
                  <a:pt x="178" y="1072"/>
                </a:cubicBezTo>
                <a:cubicBezTo>
                  <a:pt x="178" y="1067"/>
                  <a:pt x="178" y="1063"/>
                  <a:pt x="178" y="1058"/>
                </a:cubicBezTo>
                <a:cubicBezTo>
                  <a:pt x="179" y="1057"/>
                  <a:pt x="179" y="1058"/>
                  <a:pt x="180" y="1057"/>
                </a:cubicBezTo>
                <a:cubicBezTo>
                  <a:pt x="180" y="1056"/>
                  <a:pt x="179" y="1055"/>
                  <a:pt x="181" y="1053"/>
                </a:cubicBezTo>
                <a:cubicBezTo>
                  <a:pt x="181" y="1039"/>
                  <a:pt x="181" y="1024"/>
                  <a:pt x="181" y="1009"/>
                </a:cubicBezTo>
                <a:cubicBezTo>
                  <a:pt x="181" y="990"/>
                  <a:pt x="181" y="970"/>
                  <a:pt x="182" y="951"/>
                </a:cubicBezTo>
                <a:cubicBezTo>
                  <a:pt x="182" y="950"/>
                  <a:pt x="182" y="949"/>
                  <a:pt x="182" y="948"/>
                </a:cubicBezTo>
                <a:cubicBezTo>
                  <a:pt x="183" y="939"/>
                  <a:pt x="181" y="930"/>
                  <a:pt x="182" y="920"/>
                </a:cubicBezTo>
                <a:cubicBezTo>
                  <a:pt x="182" y="917"/>
                  <a:pt x="182" y="913"/>
                  <a:pt x="182" y="909"/>
                </a:cubicBezTo>
                <a:cubicBezTo>
                  <a:pt x="182" y="907"/>
                  <a:pt x="182" y="906"/>
                  <a:pt x="182" y="904"/>
                </a:cubicBezTo>
                <a:cubicBezTo>
                  <a:pt x="182" y="900"/>
                  <a:pt x="182" y="896"/>
                  <a:pt x="182" y="892"/>
                </a:cubicBezTo>
                <a:cubicBezTo>
                  <a:pt x="182" y="890"/>
                  <a:pt x="182" y="889"/>
                  <a:pt x="182" y="888"/>
                </a:cubicBezTo>
                <a:cubicBezTo>
                  <a:pt x="182" y="882"/>
                  <a:pt x="182" y="876"/>
                  <a:pt x="182" y="869"/>
                </a:cubicBezTo>
                <a:cubicBezTo>
                  <a:pt x="182" y="866"/>
                  <a:pt x="181" y="862"/>
                  <a:pt x="182" y="857"/>
                </a:cubicBezTo>
                <a:cubicBezTo>
                  <a:pt x="181" y="854"/>
                  <a:pt x="181" y="849"/>
                  <a:pt x="181" y="845"/>
                </a:cubicBezTo>
                <a:cubicBezTo>
                  <a:pt x="181" y="834"/>
                  <a:pt x="181" y="822"/>
                  <a:pt x="180" y="811"/>
                </a:cubicBezTo>
                <a:cubicBezTo>
                  <a:pt x="180" y="811"/>
                  <a:pt x="180" y="811"/>
                  <a:pt x="180" y="811"/>
                </a:cubicBezTo>
                <a:cubicBezTo>
                  <a:pt x="179" y="803"/>
                  <a:pt x="179" y="796"/>
                  <a:pt x="179" y="788"/>
                </a:cubicBezTo>
                <a:cubicBezTo>
                  <a:pt x="178" y="783"/>
                  <a:pt x="178" y="779"/>
                  <a:pt x="178" y="774"/>
                </a:cubicBezTo>
                <a:cubicBezTo>
                  <a:pt x="178" y="772"/>
                  <a:pt x="177" y="770"/>
                  <a:pt x="177" y="768"/>
                </a:cubicBezTo>
                <a:cubicBezTo>
                  <a:pt x="177" y="763"/>
                  <a:pt x="177" y="758"/>
                  <a:pt x="176" y="753"/>
                </a:cubicBezTo>
                <a:cubicBezTo>
                  <a:pt x="176" y="751"/>
                  <a:pt x="176" y="748"/>
                  <a:pt x="176" y="745"/>
                </a:cubicBezTo>
                <a:cubicBezTo>
                  <a:pt x="175" y="742"/>
                  <a:pt x="176" y="739"/>
                  <a:pt x="176" y="735"/>
                </a:cubicBezTo>
                <a:cubicBezTo>
                  <a:pt x="175" y="734"/>
                  <a:pt x="175" y="734"/>
                  <a:pt x="175" y="733"/>
                </a:cubicBezTo>
                <a:cubicBezTo>
                  <a:pt x="175" y="732"/>
                  <a:pt x="175" y="730"/>
                  <a:pt x="175" y="729"/>
                </a:cubicBezTo>
                <a:cubicBezTo>
                  <a:pt x="175" y="726"/>
                  <a:pt x="175" y="723"/>
                  <a:pt x="175" y="720"/>
                </a:cubicBezTo>
                <a:cubicBezTo>
                  <a:pt x="174" y="718"/>
                  <a:pt x="174" y="716"/>
                  <a:pt x="174" y="713"/>
                </a:cubicBezTo>
                <a:cubicBezTo>
                  <a:pt x="174" y="713"/>
                  <a:pt x="174" y="712"/>
                  <a:pt x="174" y="712"/>
                </a:cubicBezTo>
                <a:cubicBezTo>
                  <a:pt x="174" y="706"/>
                  <a:pt x="173" y="700"/>
                  <a:pt x="174" y="694"/>
                </a:cubicBezTo>
                <a:cubicBezTo>
                  <a:pt x="173" y="687"/>
                  <a:pt x="175" y="681"/>
                  <a:pt x="174" y="675"/>
                </a:cubicBezTo>
                <a:cubicBezTo>
                  <a:pt x="174" y="674"/>
                  <a:pt x="174" y="674"/>
                  <a:pt x="174" y="673"/>
                </a:cubicBezTo>
                <a:cubicBezTo>
                  <a:pt x="174" y="669"/>
                  <a:pt x="174" y="665"/>
                  <a:pt x="174" y="660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4" y="660"/>
                  <a:pt x="174" y="660"/>
                  <a:pt x="174" y="659"/>
                </a:cubicBezTo>
                <a:cubicBezTo>
                  <a:pt x="174" y="659"/>
                  <a:pt x="174" y="659"/>
                  <a:pt x="174" y="659"/>
                </a:cubicBezTo>
                <a:cubicBezTo>
                  <a:pt x="174" y="659"/>
                  <a:pt x="174" y="658"/>
                  <a:pt x="174" y="658"/>
                </a:cubicBezTo>
                <a:cubicBezTo>
                  <a:pt x="174" y="658"/>
                  <a:pt x="174" y="658"/>
                  <a:pt x="174" y="658"/>
                </a:cubicBezTo>
                <a:cubicBezTo>
                  <a:pt x="174" y="658"/>
                  <a:pt x="174" y="658"/>
                  <a:pt x="175" y="658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6" y="660"/>
                  <a:pt x="175" y="658"/>
                  <a:pt x="176" y="657"/>
                </a:cubicBezTo>
                <a:cubicBezTo>
                  <a:pt x="176" y="657"/>
                  <a:pt x="176" y="657"/>
                  <a:pt x="176" y="657"/>
                </a:cubicBezTo>
                <a:cubicBezTo>
                  <a:pt x="176" y="656"/>
                  <a:pt x="176" y="655"/>
                  <a:pt x="176" y="655"/>
                </a:cubicBezTo>
                <a:cubicBezTo>
                  <a:pt x="176" y="654"/>
                  <a:pt x="176" y="654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7" y="652"/>
                  <a:pt x="177" y="653"/>
                  <a:pt x="177" y="653"/>
                </a:cubicBezTo>
                <a:cubicBezTo>
                  <a:pt x="177" y="654"/>
                  <a:pt x="177" y="654"/>
                  <a:pt x="177" y="655"/>
                </a:cubicBezTo>
                <a:cubicBezTo>
                  <a:pt x="177" y="655"/>
                  <a:pt x="177" y="656"/>
                  <a:pt x="177" y="656"/>
                </a:cubicBezTo>
                <a:cubicBezTo>
                  <a:pt x="177" y="658"/>
                  <a:pt x="177" y="659"/>
                  <a:pt x="177" y="660"/>
                </a:cubicBezTo>
                <a:cubicBezTo>
                  <a:pt x="177" y="661"/>
                  <a:pt x="177" y="661"/>
                  <a:pt x="177" y="661"/>
                </a:cubicBezTo>
                <a:cubicBezTo>
                  <a:pt x="177" y="662"/>
                  <a:pt x="177" y="664"/>
                  <a:pt x="177" y="665"/>
                </a:cubicBezTo>
                <a:cubicBezTo>
                  <a:pt x="177" y="665"/>
                  <a:pt x="177" y="665"/>
                  <a:pt x="178" y="666"/>
                </a:cubicBezTo>
                <a:close/>
                <a:moveTo>
                  <a:pt x="187" y="925"/>
                </a:moveTo>
                <a:cubicBezTo>
                  <a:pt x="187" y="925"/>
                  <a:pt x="187" y="925"/>
                  <a:pt x="187" y="925"/>
                </a:cubicBezTo>
                <a:cubicBezTo>
                  <a:pt x="187" y="925"/>
                  <a:pt x="187" y="926"/>
                  <a:pt x="188" y="926"/>
                </a:cubicBezTo>
                <a:cubicBezTo>
                  <a:pt x="188" y="926"/>
                  <a:pt x="188" y="926"/>
                  <a:pt x="188" y="925"/>
                </a:cubicBezTo>
                <a:cubicBezTo>
                  <a:pt x="188" y="925"/>
                  <a:pt x="188" y="925"/>
                  <a:pt x="187" y="925"/>
                </a:cubicBezTo>
                <a:close/>
                <a:moveTo>
                  <a:pt x="188" y="920"/>
                </a:moveTo>
                <a:cubicBezTo>
                  <a:pt x="187" y="920"/>
                  <a:pt x="187" y="922"/>
                  <a:pt x="188" y="922"/>
                </a:cubicBezTo>
                <a:cubicBezTo>
                  <a:pt x="188" y="921"/>
                  <a:pt x="189" y="920"/>
                  <a:pt x="188" y="920"/>
                </a:cubicBezTo>
                <a:close/>
                <a:moveTo>
                  <a:pt x="188" y="909"/>
                </a:moveTo>
                <a:cubicBezTo>
                  <a:pt x="188" y="909"/>
                  <a:pt x="187" y="909"/>
                  <a:pt x="187" y="910"/>
                </a:cubicBezTo>
                <a:cubicBezTo>
                  <a:pt x="187" y="909"/>
                  <a:pt x="187" y="910"/>
                  <a:pt x="187" y="910"/>
                </a:cubicBezTo>
                <a:cubicBezTo>
                  <a:pt x="188" y="910"/>
                  <a:pt x="188" y="909"/>
                  <a:pt x="188" y="909"/>
                </a:cubicBezTo>
                <a:close/>
                <a:moveTo>
                  <a:pt x="188" y="904"/>
                </a:moveTo>
                <a:cubicBezTo>
                  <a:pt x="188" y="904"/>
                  <a:pt x="188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6"/>
                  <a:pt x="187" y="906"/>
                  <a:pt x="187" y="906"/>
                </a:cubicBezTo>
                <a:cubicBezTo>
                  <a:pt x="187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6"/>
                  <a:pt x="188" y="905"/>
                  <a:pt x="188" y="904"/>
                </a:cubicBezTo>
                <a:close/>
                <a:moveTo>
                  <a:pt x="185" y="800"/>
                </a:moveTo>
                <a:cubicBezTo>
                  <a:pt x="185" y="800"/>
                  <a:pt x="184" y="800"/>
                  <a:pt x="184" y="801"/>
                </a:cubicBezTo>
                <a:cubicBezTo>
                  <a:pt x="184" y="801"/>
                  <a:pt x="184" y="801"/>
                  <a:pt x="184" y="801"/>
                </a:cubicBezTo>
                <a:cubicBezTo>
                  <a:pt x="184" y="801"/>
                  <a:pt x="184" y="800"/>
                  <a:pt x="184" y="800"/>
                </a:cubicBezTo>
                <a:cubicBezTo>
                  <a:pt x="184" y="800"/>
                  <a:pt x="184" y="800"/>
                  <a:pt x="184" y="800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800"/>
                  <a:pt x="183" y="802"/>
                  <a:pt x="183" y="803"/>
                </a:cubicBezTo>
                <a:cubicBezTo>
                  <a:pt x="183" y="803"/>
                  <a:pt x="184" y="804"/>
                  <a:pt x="184" y="804"/>
                </a:cubicBezTo>
                <a:cubicBezTo>
                  <a:pt x="184" y="804"/>
                  <a:pt x="185" y="804"/>
                  <a:pt x="185" y="804"/>
                </a:cubicBezTo>
                <a:cubicBezTo>
                  <a:pt x="185" y="805"/>
                  <a:pt x="185" y="806"/>
                  <a:pt x="185" y="808"/>
                </a:cubicBezTo>
                <a:cubicBezTo>
                  <a:pt x="185" y="808"/>
                  <a:pt x="185" y="808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10"/>
                  <a:pt x="185" y="811"/>
                  <a:pt x="185" y="812"/>
                </a:cubicBezTo>
                <a:cubicBezTo>
                  <a:pt x="185" y="813"/>
                  <a:pt x="185" y="813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3"/>
                  <a:pt x="185" y="813"/>
                  <a:pt x="185" y="812"/>
                </a:cubicBezTo>
                <a:cubicBezTo>
                  <a:pt x="185" y="811"/>
                  <a:pt x="185" y="810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5" y="808"/>
                  <a:pt x="185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10"/>
                  <a:pt x="184" y="810"/>
                  <a:pt x="184" y="810"/>
                </a:cubicBezTo>
                <a:cubicBezTo>
                  <a:pt x="184" y="810"/>
                  <a:pt x="184" y="810"/>
                  <a:pt x="184" y="811"/>
                </a:cubicBezTo>
                <a:cubicBezTo>
                  <a:pt x="185" y="818"/>
                  <a:pt x="184" y="826"/>
                  <a:pt x="185" y="833"/>
                </a:cubicBezTo>
                <a:cubicBezTo>
                  <a:pt x="184" y="834"/>
                  <a:pt x="185" y="836"/>
                  <a:pt x="184" y="837"/>
                </a:cubicBezTo>
                <a:cubicBezTo>
                  <a:pt x="185" y="837"/>
                  <a:pt x="185" y="838"/>
                  <a:pt x="185" y="838"/>
                </a:cubicBezTo>
                <a:cubicBezTo>
                  <a:pt x="185" y="839"/>
                  <a:pt x="185" y="841"/>
                  <a:pt x="185" y="842"/>
                </a:cubicBezTo>
                <a:cubicBezTo>
                  <a:pt x="186" y="843"/>
                  <a:pt x="185" y="845"/>
                  <a:pt x="185" y="846"/>
                </a:cubicBezTo>
                <a:cubicBezTo>
                  <a:pt x="185" y="846"/>
                  <a:pt x="185" y="847"/>
                  <a:pt x="185" y="847"/>
                </a:cubicBezTo>
                <a:cubicBezTo>
                  <a:pt x="186" y="848"/>
                  <a:pt x="185" y="850"/>
                  <a:pt x="185" y="851"/>
                </a:cubicBezTo>
                <a:cubicBezTo>
                  <a:pt x="186" y="854"/>
                  <a:pt x="186" y="857"/>
                  <a:pt x="185" y="859"/>
                </a:cubicBezTo>
                <a:cubicBezTo>
                  <a:pt x="185" y="861"/>
                  <a:pt x="186" y="863"/>
                  <a:pt x="185" y="865"/>
                </a:cubicBezTo>
                <a:cubicBezTo>
                  <a:pt x="187" y="870"/>
                  <a:pt x="184" y="875"/>
                  <a:pt x="186" y="881"/>
                </a:cubicBezTo>
                <a:cubicBezTo>
                  <a:pt x="185" y="885"/>
                  <a:pt x="186" y="888"/>
                  <a:pt x="186" y="892"/>
                </a:cubicBezTo>
                <a:cubicBezTo>
                  <a:pt x="186" y="892"/>
                  <a:pt x="186" y="893"/>
                  <a:pt x="186" y="893"/>
                </a:cubicBezTo>
                <a:cubicBezTo>
                  <a:pt x="185" y="898"/>
                  <a:pt x="186" y="904"/>
                  <a:pt x="186" y="910"/>
                </a:cubicBezTo>
                <a:cubicBezTo>
                  <a:pt x="186" y="912"/>
                  <a:pt x="185" y="915"/>
                  <a:pt x="186" y="916"/>
                </a:cubicBezTo>
                <a:cubicBezTo>
                  <a:pt x="186" y="916"/>
                  <a:pt x="186" y="916"/>
                  <a:pt x="186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7"/>
                  <a:pt x="188" y="917"/>
                  <a:pt x="188" y="917"/>
                </a:cubicBezTo>
                <a:cubicBezTo>
                  <a:pt x="188" y="916"/>
                  <a:pt x="188" y="916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7" y="915"/>
                  <a:pt x="187" y="915"/>
                </a:cubicBezTo>
                <a:cubicBezTo>
                  <a:pt x="187" y="914"/>
                  <a:pt x="187" y="913"/>
                  <a:pt x="187" y="912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0"/>
                  <a:pt x="187" y="910"/>
                  <a:pt x="187" y="909"/>
                </a:cubicBezTo>
                <a:cubicBezTo>
                  <a:pt x="187" y="909"/>
                  <a:pt x="187" y="909"/>
                  <a:pt x="187" y="909"/>
                </a:cubicBezTo>
                <a:cubicBezTo>
                  <a:pt x="188" y="909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7" y="907"/>
                  <a:pt x="187" y="907"/>
                  <a:pt x="187" y="907"/>
                </a:cubicBezTo>
                <a:cubicBezTo>
                  <a:pt x="187" y="906"/>
                  <a:pt x="187" y="906"/>
                  <a:pt x="187" y="905"/>
                </a:cubicBezTo>
                <a:cubicBezTo>
                  <a:pt x="187" y="905"/>
                  <a:pt x="187" y="905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6" y="902"/>
                  <a:pt x="187" y="899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9"/>
                  <a:pt x="187" y="902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7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2"/>
                  <a:pt x="188" y="901"/>
                  <a:pt x="188" y="900"/>
                </a:cubicBezTo>
                <a:cubicBezTo>
                  <a:pt x="188" y="900"/>
                  <a:pt x="188" y="900"/>
                  <a:pt x="188" y="900"/>
                </a:cubicBezTo>
                <a:cubicBezTo>
                  <a:pt x="188" y="900"/>
                  <a:pt x="187" y="899"/>
                  <a:pt x="187" y="899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7" y="896"/>
                  <a:pt x="189" y="895"/>
                  <a:pt x="187" y="894"/>
                </a:cubicBezTo>
                <a:cubicBezTo>
                  <a:pt x="188" y="894"/>
                  <a:pt x="188" y="894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1"/>
                  <a:pt x="188" y="888"/>
                  <a:pt x="188" y="886"/>
                </a:cubicBezTo>
                <a:cubicBezTo>
                  <a:pt x="188" y="884"/>
                  <a:pt x="188" y="882"/>
                  <a:pt x="188" y="880"/>
                </a:cubicBezTo>
                <a:cubicBezTo>
                  <a:pt x="187" y="879"/>
                  <a:pt x="187" y="879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7"/>
                  <a:pt x="188" y="877"/>
                  <a:pt x="188" y="877"/>
                </a:cubicBezTo>
                <a:cubicBezTo>
                  <a:pt x="188" y="876"/>
                  <a:pt x="188" y="875"/>
                  <a:pt x="188" y="874"/>
                </a:cubicBezTo>
                <a:cubicBezTo>
                  <a:pt x="188" y="874"/>
                  <a:pt x="188" y="874"/>
                  <a:pt x="188" y="874"/>
                </a:cubicBezTo>
                <a:cubicBezTo>
                  <a:pt x="186" y="872"/>
                  <a:pt x="188" y="871"/>
                  <a:pt x="187" y="869"/>
                </a:cubicBezTo>
                <a:cubicBezTo>
                  <a:pt x="187" y="869"/>
                  <a:pt x="187" y="869"/>
                  <a:pt x="188" y="868"/>
                </a:cubicBezTo>
                <a:cubicBezTo>
                  <a:pt x="188" y="868"/>
                  <a:pt x="188" y="868"/>
                  <a:pt x="188" y="868"/>
                </a:cubicBezTo>
                <a:cubicBezTo>
                  <a:pt x="188" y="868"/>
                  <a:pt x="188" y="867"/>
                  <a:pt x="188" y="867"/>
                </a:cubicBezTo>
                <a:cubicBezTo>
                  <a:pt x="188" y="867"/>
                  <a:pt x="188" y="866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7" y="866"/>
                  <a:pt x="187" y="866"/>
                  <a:pt x="187" y="866"/>
                </a:cubicBezTo>
                <a:cubicBezTo>
                  <a:pt x="188" y="865"/>
                  <a:pt x="187" y="864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6" y="864"/>
                </a:cubicBezTo>
                <a:cubicBezTo>
                  <a:pt x="186" y="863"/>
                  <a:pt x="186" y="863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7" y="862"/>
                  <a:pt x="187" y="862"/>
                </a:cubicBezTo>
                <a:cubicBezTo>
                  <a:pt x="186" y="862"/>
                  <a:pt x="186" y="863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7" y="863"/>
                </a:cubicBezTo>
                <a:cubicBezTo>
                  <a:pt x="187" y="863"/>
                  <a:pt x="187" y="862"/>
                  <a:pt x="188" y="862"/>
                </a:cubicBezTo>
                <a:cubicBezTo>
                  <a:pt x="187" y="859"/>
                  <a:pt x="187" y="856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6" y="854"/>
                  <a:pt x="186" y="854"/>
                  <a:pt x="186" y="855"/>
                </a:cubicBezTo>
                <a:cubicBezTo>
                  <a:pt x="186" y="855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5"/>
                  <a:pt x="186" y="855"/>
                </a:cubicBezTo>
                <a:cubicBezTo>
                  <a:pt x="186" y="854"/>
                  <a:pt x="186" y="853"/>
                  <a:pt x="186" y="853"/>
                </a:cubicBezTo>
                <a:cubicBezTo>
                  <a:pt x="186" y="853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1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0"/>
                  <a:pt x="187" y="848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6" y="845"/>
                  <a:pt x="187" y="844"/>
                  <a:pt x="187" y="844"/>
                </a:cubicBezTo>
                <a:cubicBezTo>
                  <a:pt x="187" y="844"/>
                  <a:pt x="187" y="844"/>
                  <a:pt x="187" y="844"/>
                </a:cubicBezTo>
                <a:cubicBezTo>
                  <a:pt x="187" y="843"/>
                  <a:pt x="187" y="843"/>
                  <a:pt x="187" y="843"/>
                </a:cubicBezTo>
                <a:cubicBezTo>
                  <a:pt x="188" y="842"/>
                  <a:pt x="187" y="841"/>
                  <a:pt x="186" y="841"/>
                </a:cubicBezTo>
                <a:cubicBezTo>
                  <a:pt x="187" y="841"/>
                  <a:pt x="187" y="840"/>
                  <a:pt x="187" y="840"/>
                </a:cubicBezTo>
                <a:cubicBezTo>
                  <a:pt x="187" y="839"/>
                  <a:pt x="187" y="837"/>
                  <a:pt x="187" y="835"/>
                </a:cubicBezTo>
                <a:cubicBezTo>
                  <a:pt x="187" y="833"/>
                  <a:pt x="187" y="830"/>
                  <a:pt x="187" y="828"/>
                </a:cubicBezTo>
                <a:cubicBezTo>
                  <a:pt x="186" y="828"/>
                  <a:pt x="186" y="828"/>
                  <a:pt x="186" y="828"/>
                </a:cubicBezTo>
                <a:cubicBezTo>
                  <a:pt x="185" y="827"/>
                  <a:pt x="185" y="827"/>
                  <a:pt x="185" y="826"/>
                </a:cubicBezTo>
                <a:cubicBezTo>
                  <a:pt x="185" y="825"/>
                  <a:pt x="185" y="825"/>
                  <a:pt x="185" y="825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6" y="825"/>
                  <a:pt x="186" y="825"/>
                  <a:pt x="186" y="826"/>
                </a:cubicBezTo>
                <a:cubicBezTo>
                  <a:pt x="186" y="827"/>
                  <a:pt x="186" y="827"/>
                  <a:pt x="186" y="828"/>
                </a:cubicBezTo>
                <a:cubicBezTo>
                  <a:pt x="186" y="828"/>
                  <a:pt x="186" y="827"/>
                  <a:pt x="186" y="827"/>
                </a:cubicBezTo>
                <a:cubicBezTo>
                  <a:pt x="186" y="826"/>
                  <a:pt x="186" y="824"/>
                  <a:pt x="186" y="822"/>
                </a:cubicBezTo>
                <a:cubicBezTo>
                  <a:pt x="186" y="821"/>
                  <a:pt x="186" y="819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5" y="819"/>
                  <a:pt x="185" y="820"/>
                  <a:pt x="185" y="820"/>
                </a:cubicBezTo>
                <a:cubicBezTo>
                  <a:pt x="185" y="821"/>
                  <a:pt x="185" y="821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1"/>
                  <a:pt x="185" y="821"/>
                  <a:pt x="185" y="820"/>
                </a:cubicBezTo>
                <a:cubicBezTo>
                  <a:pt x="185" y="820"/>
                  <a:pt x="185" y="819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7"/>
                  <a:pt x="186" y="817"/>
                  <a:pt x="186" y="817"/>
                </a:cubicBezTo>
                <a:cubicBezTo>
                  <a:pt x="186" y="817"/>
                  <a:pt x="186" y="816"/>
                  <a:pt x="186" y="815"/>
                </a:cubicBezTo>
                <a:cubicBezTo>
                  <a:pt x="186" y="814"/>
                  <a:pt x="186" y="813"/>
                  <a:pt x="186" y="812"/>
                </a:cubicBezTo>
                <a:cubicBezTo>
                  <a:pt x="186" y="812"/>
                  <a:pt x="186" y="812"/>
                  <a:pt x="186" y="812"/>
                </a:cubicBezTo>
                <a:cubicBezTo>
                  <a:pt x="184" y="808"/>
                  <a:pt x="186" y="804"/>
                  <a:pt x="185" y="800"/>
                </a:cubicBezTo>
                <a:close/>
                <a:moveTo>
                  <a:pt x="184" y="795"/>
                </a:moveTo>
                <a:cubicBezTo>
                  <a:pt x="184" y="796"/>
                  <a:pt x="184" y="797"/>
                  <a:pt x="184" y="798"/>
                </a:cubicBezTo>
                <a:cubicBezTo>
                  <a:pt x="184" y="798"/>
                  <a:pt x="184" y="798"/>
                  <a:pt x="184" y="798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5" y="799"/>
                </a:cubicBezTo>
                <a:cubicBezTo>
                  <a:pt x="185" y="798"/>
                  <a:pt x="185" y="796"/>
                  <a:pt x="184" y="795"/>
                </a:cubicBezTo>
                <a:close/>
                <a:moveTo>
                  <a:pt x="184" y="790"/>
                </a:moveTo>
                <a:cubicBezTo>
                  <a:pt x="184" y="791"/>
                  <a:pt x="184" y="792"/>
                  <a:pt x="184" y="793"/>
                </a:cubicBezTo>
                <a:cubicBezTo>
                  <a:pt x="184" y="792"/>
                  <a:pt x="185" y="791"/>
                  <a:pt x="184" y="790"/>
                </a:cubicBezTo>
                <a:close/>
                <a:moveTo>
                  <a:pt x="186" y="842"/>
                </a:moveTo>
                <a:cubicBezTo>
                  <a:pt x="186" y="842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6"/>
                  <a:pt x="186" y="846"/>
                  <a:pt x="186" y="846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6"/>
                </a:cubicBezTo>
                <a:cubicBezTo>
                  <a:pt x="186" y="846"/>
                  <a:pt x="186" y="846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2"/>
                  <a:pt x="186" y="842"/>
                  <a:pt x="186" y="842"/>
                </a:cubicBezTo>
                <a:cubicBezTo>
                  <a:pt x="186" y="842"/>
                  <a:pt x="186" y="842"/>
                  <a:pt x="186" y="842"/>
                </a:cubicBezTo>
                <a:close/>
                <a:moveTo>
                  <a:pt x="9" y="151"/>
                </a:moveTo>
                <a:cubicBezTo>
                  <a:pt x="9" y="142"/>
                  <a:pt x="11" y="134"/>
                  <a:pt x="11" y="125"/>
                </a:cubicBezTo>
                <a:cubicBezTo>
                  <a:pt x="11" y="125"/>
                  <a:pt x="12" y="124"/>
                  <a:pt x="12" y="124"/>
                </a:cubicBezTo>
                <a:cubicBezTo>
                  <a:pt x="13" y="117"/>
                  <a:pt x="13" y="110"/>
                  <a:pt x="13" y="103"/>
                </a:cubicBezTo>
                <a:cubicBezTo>
                  <a:pt x="14" y="103"/>
                  <a:pt x="15" y="103"/>
                  <a:pt x="15" y="102"/>
                </a:cubicBezTo>
                <a:cubicBezTo>
                  <a:pt x="16" y="102"/>
                  <a:pt x="16" y="101"/>
                  <a:pt x="16" y="101"/>
                </a:cubicBezTo>
                <a:cubicBezTo>
                  <a:pt x="16" y="92"/>
                  <a:pt x="17" y="84"/>
                  <a:pt x="16" y="75"/>
                </a:cubicBezTo>
                <a:cubicBezTo>
                  <a:pt x="16" y="75"/>
                  <a:pt x="17" y="74"/>
                  <a:pt x="17" y="74"/>
                </a:cubicBezTo>
                <a:cubicBezTo>
                  <a:pt x="17" y="71"/>
                  <a:pt x="18" y="68"/>
                  <a:pt x="18" y="64"/>
                </a:cubicBezTo>
                <a:cubicBezTo>
                  <a:pt x="18" y="64"/>
                  <a:pt x="18" y="63"/>
                  <a:pt x="18" y="63"/>
                </a:cubicBezTo>
                <a:cubicBezTo>
                  <a:pt x="18" y="60"/>
                  <a:pt x="18" y="58"/>
                  <a:pt x="18" y="55"/>
                </a:cubicBezTo>
                <a:cubicBezTo>
                  <a:pt x="18" y="48"/>
                  <a:pt x="18" y="41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19" y="33"/>
                  <a:pt x="20" y="32"/>
                </a:cubicBezTo>
                <a:cubicBezTo>
                  <a:pt x="20" y="31"/>
                  <a:pt x="21" y="32"/>
                  <a:pt x="21" y="32"/>
                </a:cubicBezTo>
                <a:cubicBezTo>
                  <a:pt x="22" y="26"/>
                  <a:pt x="21" y="20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4" y="14"/>
                  <a:pt x="26" y="14"/>
                  <a:pt x="28" y="14"/>
                </a:cubicBezTo>
                <a:cubicBezTo>
                  <a:pt x="32" y="12"/>
                  <a:pt x="36" y="14"/>
                  <a:pt x="39" y="15"/>
                </a:cubicBezTo>
                <a:cubicBezTo>
                  <a:pt x="40" y="15"/>
                  <a:pt x="41" y="14"/>
                  <a:pt x="41" y="14"/>
                </a:cubicBezTo>
                <a:cubicBezTo>
                  <a:pt x="42" y="20"/>
                  <a:pt x="42" y="26"/>
                  <a:pt x="43" y="33"/>
                </a:cubicBezTo>
                <a:cubicBezTo>
                  <a:pt x="44" y="33"/>
                  <a:pt x="44" y="35"/>
                  <a:pt x="45" y="36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7"/>
                  <a:pt x="46" y="37"/>
                </a:cubicBezTo>
                <a:cubicBezTo>
                  <a:pt x="46" y="37"/>
                  <a:pt x="46" y="37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5"/>
                  <a:pt x="46" y="36"/>
                  <a:pt x="46" y="35"/>
                </a:cubicBezTo>
                <a:cubicBezTo>
                  <a:pt x="46" y="35"/>
                  <a:pt x="47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8"/>
                  <a:pt x="47" y="39"/>
                  <a:pt x="47" y="39"/>
                </a:cubicBezTo>
                <a:cubicBezTo>
                  <a:pt x="48" y="40"/>
                  <a:pt x="47" y="39"/>
                  <a:pt x="48" y="39"/>
                </a:cubicBezTo>
                <a:cubicBezTo>
                  <a:pt x="48" y="40"/>
                  <a:pt x="49" y="41"/>
                  <a:pt x="49" y="41"/>
                </a:cubicBezTo>
                <a:cubicBezTo>
                  <a:pt x="49" y="42"/>
                  <a:pt x="49" y="42"/>
                  <a:pt x="49" y="43"/>
                </a:cubicBezTo>
                <a:cubicBezTo>
                  <a:pt x="50" y="43"/>
                  <a:pt x="50" y="42"/>
                  <a:pt x="50" y="42"/>
                </a:cubicBezTo>
                <a:cubicBezTo>
                  <a:pt x="51" y="42"/>
                  <a:pt x="51" y="42"/>
                  <a:pt x="52" y="41"/>
                </a:cubicBezTo>
                <a:cubicBezTo>
                  <a:pt x="53" y="40"/>
                  <a:pt x="52" y="40"/>
                  <a:pt x="52" y="39"/>
                </a:cubicBezTo>
                <a:cubicBezTo>
                  <a:pt x="53" y="38"/>
                  <a:pt x="53" y="38"/>
                  <a:pt x="54" y="39"/>
                </a:cubicBezTo>
                <a:cubicBezTo>
                  <a:pt x="54" y="38"/>
                  <a:pt x="55" y="35"/>
                  <a:pt x="55" y="36"/>
                </a:cubicBezTo>
                <a:cubicBezTo>
                  <a:pt x="55" y="36"/>
                  <a:pt x="56" y="34"/>
                  <a:pt x="56" y="36"/>
                </a:cubicBezTo>
                <a:cubicBezTo>
                  <a:pt x="57" y="36"/>
                  <a:pt x="56" y="35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3"/>
                  <a:pt x="57" y="34"/>
                  <a:pt x="57" y="34"/>
                </a:cubicBezTo>
                <a:cubicBezTo>
                  <a:pt x="57" y="34"/>
                  <a:pt x="57" y="34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7" y="36"/>
                  <a:pt x="58" y="36"/>
                </a:cubicBezTo>
                <a:cubicBezTo>
                  <a:pt x="59" y="37"/>
                  <a:pt x="58" y="36"/>
                  <a:pt x="59" y="37"/>
                </a:cubicBezTo>
                <a:cubicBezTo>
                  <a:pt x="62" y="33"/>
                  <a:pt x="59" y="28"/>
                  <a:pt x="61" y="24"/>
                </a:cubicBezTo>
                <a:cubicBezTo>
                  <a:pt x="61" y="22"/>
                  <a:pt x="60" y="20"/>
                  <a:pt x="61" y="17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7"/>
                  <a:pt x="61" y="17"/>
                  <a:pt x="62" y="18"/>
                </a:cubicBezTo>
                <a:cubicBezTo>
                  <a:pt x="63" y="15"/>
                  <a:pt x="61" y="12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5"/>
                  <a:pt x="62" y="4"/>
                </a:cubicBezTo>
                <a:cubicBezTo>
                  <a:pt x="62" y="3"/>
                  <a:pt x="62" y="1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"/>
                  <a:pt x="62" y="3"/>
                  <a:pt x="62" y="4"/>
                </a:cubicBezTo>
                <a:cubicBezTo>
                  <a:pt x="63" y="5"/>
                  <a:pt x="63" y="7"/>
                  <a:pt x="6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13"/>
                  <a:pt x="63" y="16"/>
                  <a:pt x="64" y="20"/>
                </a:cubicBezTo>
                <a:cubicBezTo>
                  <a:pt x="65" y="21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3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3"/>
                  <a:pt x="65" y="15"/>
                  <a:pt x="65" y="16"/>
                </a:cubicBezTo>
                <a:cubicBezTo>
                  <a:pt x="66" y="17"/>
                  <a:pt x="66" y="18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20"/>
                  <a:pt x="67" y="22"/>
                  <a:pt x="66" y="24"/>
                </a:cubicBezTo>
                <a:cubicBezTo>
                  <a:pt x="67" y="24"/>
                  <a:pt x="67" y="25"/>
                  <a:pt x="68" y="26"/>
                </a:cubicBezTo>
                <a:cubicBezTo>
                  <a:pt x="69" y="25"/>
                  <a:pt x="68" y="24"/>
                  <a:pt x="69" y="24"/>
                </a:cubicBezTo>
                <a:cubicBezTo>
                  <a:pt x="70" y="29"/>
                  <a:pt x="70" y="34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1" y="41"/>
                  <a:pt x="71" y="42"/>
                  <a:pt x="71" y="42"/>
                </a:cubicBezTo>
                <a:cubicBezTo>
                  <a:pt x="73" y="48"/>
                  <a:pt x="73" y="54"/>
                  <a:pt x="73" y="60"/>
                </a:cubicBezTo>
                <a:cubicBezTo>
                  <a:pt x="74" y="62"/>
                  <a:pt x="74" y="64"/>
                  <a:pt x="74" y="66"/>
                </a:cubicBezTo>
                <a:cubicBezTo>
                  <a:pt x="75" y="66"/>
                  <a:pt x="74" y="67"/>
                  <a:pt x="75" y="68"/>
                </a:cubicBezTo>
                <a:cubicBezTo>
                  <a:pt x="74" y="71"/>
                  <a:pt x="75" y="75"/>
                  <a:pt x="75" y="78"/>
                </a:cubicBezTo>
                <a:cubicBezTo>
                  <a:pt x="75" y="79"/>
                  <a:pt x="75" y="80"/>
                  <a:pt x="76" y="80"/>
                </a:cubicBezTo>
                <a:cubicBezTo>
                  <a:pt x="75" y="84"/>
                  <a:pt x="76" y="88"/>
                  <a:pt x="76" y="92"/>
                </a:cubicBezTo>
                <a:cubicBezTo>
                  <a:pt x="77" y="92"/>
                  <a:pt x="77" y="91"/>
                  <a:pt x="78" y="92"/>
                </a:cubicBezTo>
                <a:cubicBezTo>
                  <a:pt x="80" y="90"/>
                  <a:pt x="78" y="88"/>
                  <a:pt x="79" y="87"/>
                </a:cubicBezTo>
                <a:cubicBezTo>
                  <a:pt x="79" y="87"/>
                  <a:pt x="79" y="87"/>
                  <a:pt x="79" y="87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3"/>
                  <a:pt x="79" y="82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80" y="83"/>
                  <a:pt x="80" y="83"/>
                </a:cubicBezTo>
                <a:cubicBezTo>
                  <a:pt x="80" y="84"/>
                  <a:pt x="80" y="86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94"/>
                  <a:pt x="82" y="101"/>
                  <a:pt x="82" y="108"/>
                </a:cubicBezTo>
                <a:cubicBezTo>
                  <a:pt x="83" y="109"/>
                  <a:pt x="83" y="109"/>
                  <a:pt x="83" y="110"/>
                </a:cubicBezTo>
                <a:cubicBezTo>
                  <a:pt x="83" y="110"/>
                  <a:pt x="83" y="111"/>
                  <a:pt x="82" y="112"/>
                </a:cubicBezTo>
                <a:cubicBezTo>
                  <a:pt x="83" y="113"/>
                  <a:pt x="83" y="114"/>
                  <a:pt x="84" y="115"/>
                </a:cubicBezTo>
                <a:cubicBezTo>
                  <a:pt x="84" y="118"/>
                  <a:pt x="84" y="120"/>
                  <a:pt x="84" y="123"/>
                </a:cubicBezTo>
                <a:cubicBezTo>
                  <a:pt x="84" y="130"/>
                  <a:pt x="84" y="138"/>
                  <a:pt x="83" y="145"/>
                </a:cubicBezTo>
                <a:cubicBezTo>
                  <a:pt x="84" y="148"/>
                  <a:pt x="84" y="151"/>
                  <a:pt x="85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6" y="155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6" y="150"/>
                  <a:pt x="85" y="147"/>
                  <a:pt x="85" y="143"/>
                </a:cubicBezTo>
                <a:cubicBezTo>
                  <a:pt x="85" y="142"/>
                  <a:pt x="86" y="141"/>
                  <a:pt x="86" y="140"/>
                </a:cubicBezTo>
                <a:cubicBezTo>
                  <a:pt x="86" y="135"/>
                  <a:pt x="85" y="129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7" y="122"/>
                  <a:pt x="87" y="120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1"/>
                  <a:pt x="88" y="122"/>
                  <a:pt x="88" y="123"/>
                </a:cubicBezTo>
                <a:cubicBezTo>
                  <a:pt x="88" y="125"/>
                  <a:pt x="88" y="126"/>
                  <a:pt x="88" y="128"/>
                </a:cubicBezTo>
                <a:cubicBezTo>
                  <a:pt x="90" y="134"/>
                  <a:pt x="89" y="139"/>
                  <a:pt x="88" y="145"/>
                </a:cubicBezTo>
                <a:cubicBezTo>
                  <a:pt x="89" y="145"/>
                  <a:pt x="88" y="145"/>
                  <a:pt x="89" y="146"/>
                </a:cubicBezTo>
                <a:cubicBezTo>
                  <a:pt x="89" y="150"/>
                  <a:pt x="88" y="153"/>
                  <a:pt x="89" y="157"/>
                </a:cubicBezTo>
                <a:cubicBezTo>
                  <a:pt x="88" y="157"/>
                  <a:pt x="89" y="158"/>
                  <a:pt x="88" y="158"/>
                </a:cubicBezTo>
                <a:cubicBezTo>
                  <a:pt x="89" y="159"/>
                  <a:pt x="88" y="160"/>
                  <a:pt x="88" y="161"/>
                </a:cubicBezTo>
                <a:cubicBezTo>
                  <a:pt x="88" y="166"/>
                  <a:pt x="89" y="171"/>
                  <a:pt x="88" y="176"/>
                </a:cubicBezTo>
                <a:cubicBezTo>
                  <a:pt x="89" y="180"/>
                  <a:pt x="88" y="184"/>
                  <a:pt x="88" y="188"/>
                </a:cubicBezTo>
                <a:cubicBezTo>
                  <a:pt x="88" y="188"/>
                  <a:pt x="88" y="189"/>
                  <a:pt x="88" y="189"/>
                </a:cubicBezTo>
                <a:cubicBezTo>
                  <a:pt x="89" y="191"/>
                  <a:pt x="88" y="192"/>
                  <a:pt x="89" y="193"/>
                </a:cubicBezTo>
                <a:cubicBezTo>
                  <a:pt x="88" y="194"/>
                  <a:pt x="89" y="195"/>
                  <a:pt x="89" y="197"/>
                </a:cubicBezTo>
                <a:cubicBezTo>
                  <a:pt x="89" y="197"/>
                  <a:pt x="89" y="198"/>
                  <a:pt x="89" y="198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200"/>
                  <a:pt x="89" y="201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1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91" y="200"/>
                  <a:pt x="91" y="200"/>
                  <a:pt x="91" y="201"/>
                </a:cubicBezTo>
                <a:cubicBezTo>
                  <a:pt x="91" y="201"/>
                  <a:pt x="91" y="201"/>
                  <a:pt x="91" y="201"/>
                </a:cubicBezTo>
                <a:cubicBezTo>
                  <a:pt x="91" y="203"/>
                  <a:pt x="92" y="205"/>
                  <a:pt x="92" y="207"/>
                </a:cubicBezTo>
                <a:cubicBezTo>
                  <a:pt x="92" y="207"/>
                  <a:pt x="91" y="208"/>
                  <a:pt x="91" y="209"/>
                </a:cubicBezTo>
                <a:cubicBezTo>
                  <a:pt x="91" y="212"/>
                  <a:pt x="91" y="214"/>
                  <a:pt x="92" y="217"/>
                </a:cubicBezTo>
                <a:cubicBezTo>
                  <a:pt x="92" y="222"/>
                  <a:pt x="92" y="228"/>
                  <a:pt x="92" y="233"/>
                </a:cubicBezTo>
                <a:cubicBezTo>
                  <a:pt x="92" y="236"/>
                  <a:pt x="92" y="239"/>
                  <a:pt x="93" y="241"/>
                </a:cubicBezTo>
                <a:cubicBezTo>
                  <a:pt x="94" y="233"/>
                  <a:pt x="92" y="224"/>
                  <a:pt x="93" y="216"/>
                </a:cubicBezTo>
                <a:cubicBezTo>
                  <a:pt x="93" y="214"/>
                  <a:pt x="93" y="212"/>
                  <a:pt x="93" y="209"/>
                </a:cubicBezTo>
                <a:cubicBezTo>
                  <a:pt x="92" y="207"/>
                  <a:pt x="93" y="205"/>
                  <a:pt x="93" y="203"/>
                </a:cubicBezTo>
                <a:cubicBezTo>
                  <a:pt x="93" y="201"/>
                  <a:pt x="92" y="200"/>
                  <a:pt x="93" y="198"/>
                </a:cubicBezTo>
                <a:cubicBezTo>
                  <a:pt x="93" y="198"/>
                  <a:pt x="93" y="197"/>
                  <a:pt x="93" y="197"/>
                </a:cubicBezTo>
                <a:cubicBezTo>
                  <a:pt x="92" y="195"/>
                  <a:pt x="93" y="192"/>
                  <a:pt x="93" y="190"/>
                </a:cubicBezTo>
                <a:cubicBezTo>
                  <a:pt x="93" y="190"/>
                  <a:pt x="93" y="189"/>
                  <a:pt x="93" y="189"/>
                </a:cubicBezTo>
                <a:cubicBezTo>
                  <a:pt x="93" y="187"/>
                  <a:pt x="93" y="185"/>
                  <a:pt x="93" y="184"/>
                </a:cubicBezTo>
                <a:cubicBezTo>
                  <a:pt x="93" y="183"/>
                  <a:pt x="93" y="183"/>
                  <a:pt x="93" y="182"/>
                </a:cubicBezTo>
                <a:cubicBezTo>
                  <a:pt x="93" y="182"/>
                  <a:pt x="94" y="181"/>
                  <a:pt x="94" y="181"/>
                </a:cubicBezTo>
                <a:cubicBezTo>
                  <a:pt x="94" y="180"/>
                  <a:pt x="93" y="179"/>
                  <a:pt x="93" y="178"/>
                </a:cubicBezTo>
                <a:cubicBezTo>
                  <a:pt x="93" y="177"/>
                  <a:pt x="94" y="175"/>
                  <a:pt x="94" y="174"/>
                </a:cubicBezTo>
                <a:cubicBezTo>
                  <a:pt x="94" y="172"/>
                  <a:pt x="94" y="171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68"/>
                  <a:pt x="95" y="167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6" y="166"/>
                  <a:pt x="95" y="166"/>
                </a:cubicBezTo>
                <a:cubicBezTo>
                  <a:pt x="95" y="167"/>
                  <a:pt x="95" y="168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1"/>
                  <a:pt x="96" y="172"/>
                  <a:pt x="95" y="173"/>
                </a:cubicBezTo>
                <a:cubicBezTo>
                  <a:pt x="96" y="174"/>
                  <a:pt x="96" y="174"/>
                  <a:pt x="96" y="175"/>
                </a:cubicBezTo>
                <a:cubicBezTo>
                  <a:pt x="96" y="183"/>
                  <a:pt x="96" y="192"/>
                  <a:pt x="96" y="200"/>
                </a:cubicBezTo>
                <a:cubicBezTo>
                  <a:pt x="97" y="198"/>
                  <a:pt x="96" y="194"/>
                  <a:pt x="97" y="192"/>
                </a:cubicBezTo>
                <a:cubicBezTo>
                  <a:pt x="99" y="191"/>
                  <a:pt x="97" y="195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100" y="193"/>
                  <a:pt x="100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201"/>
                  <a:pt x="99" y="208"/>
                  <a:pt x="100" y="214"/>
                </a:cubicBezTo>
                <a:cubicBezTo>
                  <a:pt x="99" y="220"/>
                  <a:pt x="101" y="226"/>
                  <a:pt x="100" y="232"/>
                </a:cubicBezTo>
                <a:cubicBezTo>
                  <a:pt x="101" y="243"/>
                  <a:pt x="100" y="255"/>
                  <a:pt x="100" y="267"/>
                </a:cubicBezTo>
                <a:cubicBezTo>
                  <a:pt x="100" y="267"/>
                  <a:pt x="101" y="267"/>
                  <a:pt x="101" y="267"/>
                </a:cubicBezTo>
                <a:cubicBezTo>
                  <a:pt x="102" y="269"/>
                  <a:pt x="101" y="274"/>
                  <a:pt x="101" y="277"/>
                </a:cubicBezTo>
                <a:cubicBezTo>
                  <a:pt x="101" y="278"/>
                  <a:pt x="100" y="277"/>
                  <a:pt x="100" y="278"/>
                </a:cubicBezTo>
                <a:cubicBezTo>
                  <a:pt x="100" y="279"/>
                  <a:pt x="101" y="280"/>
                  <a:pt x="101" y="281"/>
                </a:cubicBezTo>
                <a:cubicBezTo>
                  <a:pt x="100" y="282"/>
                  <a:pt x="102" y="284"/>
                  <a:pt x="101" y="285"/>
                </a:cubicBezTo>
                <a:cubicBezTo>
                  <a:pt x="101" y="286"/>
                  <a:pt x="101" y="286"/>
                  <a:pt x="102" y="287"/>
                </a:cubicBezTo>
                <a:cubicBezTo>
                  <a:pt x="101" y="290"/>
                  <a:pt x="102" y="293"/>
                  <a:pt x="101" y="296"/>
                </a:cubicBezTo>
                <a:cubicBezTo>
                  <a:pt x="102" y="299"/>
                  <a:pt x="100" y="303"/>
                  <a:pt x="102" y="307"/>
                </a:cubicBezTo>
                <a:cubicBezTo>
                  <a:pt x="101" y="309"/>
                  <a:pt x="102" y="311"/>
                  <a:pt x="101" y="312"/>
                </a:cubicBezTo>
                <a:cubicBezTo>
                  <a:pt x="101" y="313"/>
                  <a:pt x="101" y="313"/>
                  <a:pt x="102" y="313"/>
                </a:cubicBezTo>
                <a:cubicBezTo>
                  <a:pt x="101" y="314"/>
                  <a:pt x="101" y="314"/>
                  <a:pt x="101" y="315"/>
                </a:cubicBezTo>
                <a:cubicBezTo>
                  <a:pt x="101" y="316"/>
                  <a:pt x="102" y="317"/>
                  <a:pt x="101" y="317"/>
                </a:cubicBezTo>
                <a:cubicBezTo>
                  <a:pt x="103" y="318"/>
                  <a:pt x="103" y="321"/>
                  <a:pt x="104" y="323"/>
                </a:cubicBezTo>
                <a:cubicBezTo>
                  <a:pt x="105" y="322"/>
                  <a:pt x="105" y="321"/>
                  <a:pt x="105" y="319"/>
                </a:cubicBezTo>
                <a:cubicBezTo>
                  <a:pt x="105" y="319"/>
                  <a:pt x="105" y="319"/>
                  <a:pt x="105" y="319"/>
                </a:cubicBezTo>
                <a:cubicBezTo>
                  <a:pt x="105" y="319"/>
                  <a:pt x="105" y="318"/>
                  <a:pt x="105" y="317"/>
                </a:cubicBezTo>
                <a:cubicBezTo>
                  <a:pt x="105" y="315"/>
                  <a:pt x="105" y="313"/>
                  <a:pt x="105" y="312"/>
                </a:cubicBezTo>
                <a:cubicBezTo>
                  <a:pt x="105" y="312"/>
                  <a:pt x="105" y="311"/>
                  <a:pt x="105" y="31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106" y="311"/>
                  <a:pt x="106" y="312"/>
                  <a:pt x="106" y="312"/>
                </a:cubicBezTo>
                <a:cubicBezTo>
                  <a:pt x="106" y="313"/>
                  <a:pt x="106" y="315"/>
                  <a:pt x="106" y="317"/>
                </a:cubicBezTo>
                <a:cubicBezTo>
                  <a:pt x="106" y="318"/>
                  <a:pt x="106" y="319"/>
                  <a:pt x="106" y="319"/>
                </a:cubicBezTo>
                <a:cubicBezTo>
                  <a:pt x="106" y="320"/>
                  <a:pt x="106" y="320"/>
                  <a:pt x="106" y="320"/>
                </a:cubicBezTo>
                <a:cubicBezTo>
                  <a:pt x="107" y="327"/>
                  <a:pt x="107" y="335"/>
                  <a:pt x="107" y="343"/>
                </a:cubicBezTo>
                <a:cubicBezTo>
                  <a:pt x="107" y="343"/>
                  <a:pt x="107" y="343"/>
                  <a:pt x="107" y="344"/>
                </a:cubicBezTo>
                <a:cubicBezTo>
                  <a:pt x="107" y="344"/>
                  <a:pt x="107" y="344"/>
                  <a:pt x="108" y="345"/>
                </a:cubicBezTo>
                <a:cubicBezTo>
                  <a:pt x="108" y="372"/>
                  <a:pt x="111" y="400"/>
                  <a:pt x="112" y="427"/>
                </a:cubicBezTo>
                <a:cubicBezTo>
                  <a:pt x="112" y="432"/>
                  <a:pt x="113" y="438"/>
                  <a:pt x="113" y="443"/>
                </a:cubicBezTo>
                <a:cubicBezTo>
                  <a:pt x="113" y="447"/>
                  <a:pt x="114" y="451"/>
                  <a:pt x="114" y="455"/>
                </a:cubicBezTo>
                <a:cubicBezTo>
                  <a:pt x="114" y="456"/>
                  <a:pt x="113" y="457"/>
                  <a:pt x="113" y="458"/>
                </a:cubicBezTo>
                <a:cubicBezTo>
                  <a:pt x="113" y="460"/>
                  <a:pt x="114" y="462"/>
                  <a:pt x="114" y="464"/>
                </a:cubicBezTo>
                <a:cubicBezTo>
                  <a:pt x="114" y="465"/>
                  <a:pt x="114" y="466"/>
                  <a:pt x="114" y="467"/>
                </a:cubicBezTo>
                <a:cubicBezTo>
                  <a:pt x="114" y="468"/>
                  <a:pt x="115" y="469"/>
                  <a:pt x="114" y="471"/>
                </a:cubicBezTo>
                <a:cubicBezTo>
                  <a:pt x="115" y="477"/>
                  <a:pt x="115" y="483"/>
                  <a:pt x="115" y="489"/>
                </a:cubicBezTo>
                <a:cubicBezTo>
                  <a:pt x="115" y="494"/>
                  <a:pt x="115" y="500"/>
                  <a:pt x="115" y="505"/>
                </a:cubicBezTo>
                <a:cubicBezTo>
                  <a:pt x="115" y="507"/>
                  <a:pt x="116" y="510"/>
                  <a:pt x="116" y="512"/>
                </a:cubicBezTo>
                <a:cubicBezTo>
                  <a:pt x="116" y="514"/>
                  <a:pt x="115" y="516"/>
                  <a:pt x="115" y="518"/>
                </a:cubicBezTo>
                <a:cubicBezTo>
                  <a:pt x="115" y="518"/>
                  <a:pt x="116" y="519"/>
                  <a:pt x="116" y="519"/>
                </a:cubicBezTo>
                <a:cubicBezTo>
                  <a:pt x="116" y="526"/>
                  <a:pt x="116" y="534"/>
                  <a:pt x="117" y="542"/>
                </a:cubicBezTo>
                <a:cubicBezTo>
                  <a:pt x="117" y="546"/>
                  <a:pt x="117" y="550"/>
                  <a:pt x="117" y="554"/>
                </a:cubicBezTo>
                <a:cubicBezTo>
                  <a:pt x="117" y="558"/>
                  <a:pt x="118" y="562"/>
                  <a:pt x="118" y="566"/>
                </a:cubicBezTo>
                <a:cubicBezTo>
                  <a:pt x="119" y="582"/>
                  <a:pt x="120" y="598"/>
                  <a:pt x="121" y="614"/>
                </a:cubicBezTo>
                <a:cubicBezTo>
                  <a:pt x="121" y="620"/>
                  <a:pt x="122" y="627"/>
                  <a:pt x="122" y="634"/>
                </a:cubicBezTo>
                <a:cubicBezTo>
                  <a:pt x="122" y="641"/>
                  <a:pt x="122" y="647"/>
                  <a:pt x="122" y="654"/>
                </a:cubicBezTo>
                <a:cubicBezTo>
                  <a:pt x="123" y="662"/>
                  <a:pt x="122" y="669"/>
                  <a:pt x="122" y="676"/>
                </a:cubicBezTo>
                <a:cubicBezTo>
                  <a:pt x="122" y="684"/>
                  <a:pt x="123" y="691"/>
                  <a:pt x="123" y="699"/>
                </a:cubicBezTo>
                <a:cubicBezTo>
                  <a:pt x="123" y="701"/>
                  <a:pt x="123" y="703"/>
                  <a:pt x="123" y="706"/>
                </a:cubicBezTo>
                <a:cubicBezTo>
                  <a:pt x="123" y="713"/>
                  <a:pt x="124" y="720"/>
                  <a:pt x="124" y="728"/>
                </a:cubicBezTo>
                <a:cubicBezTo>
                  <a:pt x="125" y="731"/>
                  <a:pt x="125" y="734"/>
                  <a:pt x="125" y="736"/>
                </a:cubicBezTo>
                <a:cubicBezTo>
                  <a:pt x="125" y="739"/>
                  <a:pt x="125" y="743"/>
                  <a:pt x="126" y="746"/>
                </a:cubicBezTo>
                <a:cubicBezTo>
                  <a:pt x="126" y="752"/>
                  <a:pt x="126" y="758"/>
                  <a:pt x="127" y="763"/>
                </a:cubicBezTo>
                <a:cubicBezTo>
                  <a:pt x="126" y="770"/>
                  <a:pt x="128" y="776"/>
                  <a:pt x="127" y="782"/>
                </a:cubicBezTo>
                <a:cubicBezTo>
                  <a:pt x="128" y="783"/>
                  <a:pt x="127" y="784"/>
                  <a:pt x="128" y="784"/>
                </a:cubicBezTo>
                <a:cubicBezTo>
                  <a:pt x="128" y="791"/>
                  <a:pt x="128" y="799"/>
                  <a:pt x="129" y="806"/>
                </a:cubicBezTo>
                <a:cubicBezTo>
                  <a:pt x="129" y="813"/>
                  <a:pt x="129" y="820"/>
                  <a:pt x="130" y="827"/>
                </a:cubicBezTo>
                <a:cubicBezTo>
                  <a:pt x="129" y="830"/>
                  <a:pt x="130" y="833"/>
                  <a:pt x="130" y="835"/>
                </a:cubicBezTo>
                <a:cubicBezTo>
                  <a:pt x="130" y="837"/>
                  <a:pt x="129" y="838"/>
                  <a:pt x="130" y="839"/>
                </a:cubicBezTo>
                <a:cubicBezTo>
                  <a:pt x="129" y="841"/>
                  <a:pt x="130" y="842"/>
                  <a:pt x="129" y="844"/>
                </a:cubicBezTo>
                <a:cubicBezTo>
                  <a:pt x="129" y="844"/>
                  <a:pt x="129" y="844"/>
                  <a:pt x="129" y="844"/>
                </a:cubicBezTo>
                <a:cubicBezTo>
                  <a:pt x="129" y="844"/>
                  <a:pt x="130" y="845"/>
                  <a:pt x="130" y="845"/>
                </a:cubicBezTo>
                <a:cubicBezTo>
                  <a:pt x="130" y="846"/>
                  <a:pt x="129" y="846"/>
                  <a:pt x="129" y="846"/>
                </a:cubicBezTo>
                <a:cubicBezTo>
                  <a:pt x="129" y="847"/>
                  <a:pt x="129" y="847"/>
                  <a:pt x="129" y="847"/>
                </a:cubicBezTo>
                <a:cubicBezTo>
                  <a:pt x="129" y="847"/>
                  <a:pt x="129" y="847"/>
                  <a:pt x="130" y="848"/>
                </a:cubicBezTo>
                <a:cubicBezTo>
                  <a:pt x="130" y="848"/>
                  <a:pt x="130" y="848"/>
                  <a:pt x="130" y="848"/>
                </a:cubicBezTo>
                <a:cubicBezTo>
                  <a:pt x="130" y="848"/>
                  <a:pt x="130" y="849"/>
                  <a:pt x="130" y="849"/>
                </a:cubicBezTo>
                <a:cubicBezTo>
                  <a:pt x="130" y="850"/>
                  <a:pt x="130" y="851"/>
                  <a:pt x="129" y="853"/>
                </a:cubicBezTo>
                <a:cubicBezTo>
                  <a:pt x="129" y="853"/>
                  <a:pt x="129" y="853"/>
                  <a:pt x="129" y="853"/>
                </a:cubicBezTo>
                <a:cubicBezTo>
                  <a:pt x="130" y="854"/>
                  <a:pt x="130" y="856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9"/>
                  <a:pt x="130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61"/>
                  <a:pt x="130" y="862"/>
                  <a:pt x="130" y="863"/>
                </a:cubicBezTo>
                <a:cubicBezTo>
                  <a:pt x="130" y="863"/>
                  <a:pt x="130" y="863"/>
                  <a:pt x="130" y="863"/>
                </a:cubicBezTo>
                <a:cubicBezTo>
                  <a:pt x="130" y="865"/>
                  <a:pt x="130" y="868"/>
                  <a:pt x="130" y="870"/>
                </a:cubicBezTo>
                <a:cubicBezTo>
                  <a:pt x="130" y="870"/>
                  <a:pt x="130" y="870"/>
                  <a:pt x="130" y="871"/>
                </a:cubicBezTo>
                <a:cubicBezTo>
                  <a:pt x="130" y="871"/>
                  <a:pt x="130" y="871"/>
                  <a:pt x="130" y="871"/>
                </a:cubicBezTo>
                <a:cubicBezTo>
                  <a:pt x="130" y="871"/>
                  <a:pt x="129" y="871"/>
                  <a:pt x="129" y="871"/>
                </a:cubicBezTo>
                <a:cubicBezTo>
                  <a:pt x="129" y="871"/>
                  <a:pt x="129" y="870"/>
                  <a:pt x="129" y="870"/>
                </a:cubicBezTo>
                <a:cubicBezTo>
                  <a:pt x="129" y="870"/>
                  <a:pt x="129" y="870"/>
                  <a:pt x="129" y="870"/>
                </a:cubicBezTo>
                <a:cubicBezTo>
                  <a:pt x="128" y="871"/>
                  <a:pt x="129" y="872"/>
                  <a:pt x="129" y="873"/>
                </a:cubicBezTo>
                <a:cubicBezTo>
                  <a:pt x="129" y="873"/>
                  <a:pt x="129" y="873"/>
                  <a:pt x="130" y="872"/>
                </a:cubicBezTo>
                <a:cubicBezTo>
                  <a:pt x="130" y="873"/>
                  <a:pt x="130" y="873"/>
                  <a:pt x="130" y="874"/>
                </a:cubicBezTo>
                <a:cubicBezTo>
                  <a:pt x="130" y="874"/>
                  <a:pt x="130" y="874"/>
                  <a:pt x="130" y="874"/>
                </a:cubicBezTo>
                <a:cubicBezTo>
                  <a:pt x="130" y="874"/>
                  <a:pt x="130" y="875"/>
                  <a:pt x="130" y="875"/>
                </a:cubicBezTo>
                <a:cubicBezTo>
                  <a:pt x="130" y="876"/>
                  <a:pt x="130" y="877"/>
                  <a:pt x="130" y="878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80"/>
                  <a:pt x="129" y="880"/>
                </a:cubicBezTo>
                <a:cubicBezTo>
                  <a:pt x="130" y="880"/>
                  <a:pt x="130" y="880"/>
                  <a:pt x="130" y="880"/>
                </a:cubicBezTo>
                <a:cubicBezTo>
                  <a:pt x="130" y="881"/>
                  <a:pt x="130" y="881"/>
                  <a:pt x="130" y="881"/>
                </a:cubicBezTo>
                <a:cubicBezTo>
                  <a:pt x="130" y="881"/>
                  <a:pt x="130" y="882"/>
                  <a:pt x="130" y="883"/>
                </a:cubicBezTo>
                <a:cubicBezTo>
                  <a:pt x="130" y="883"/>
                  <a:pt x="130" y="883"/>
                  <a:pt x="130" y="883"/>
                </a:cubicBezTo>
                <a:cubicBezTo>
                  <a:pt x="130" y="883"/>
                  <a:pt x="130" y="884"/>
                  <a:pt x="130" y="884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30" y="885"/>
                  <a:pt x="130" y="887"/>
                  <a:pt x="130" y="888"/>
                </a:cubicBezTo>
                <a:cubicBezTo>
                  <a:pt x="129" y="886"/>
                  <a:pt x="129" y="890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2"/>
                  <a:pt x="129" y="892"/>
                  <a:pt x="129" y="892"/>
                </a:cubicBezTo>
                <a:cubicBezTo>
                  <a:pt x="129" y="892"/>
                  <a:pt x="129" y="892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0"/>
                </a:cubicBezTo>
                <a:cubicBezTo>
                  <a:pt x="129" y="890"/>
                  <a:pt x="129" y="890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90"/>
                  <a:pt x="130" y="890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2"/>
                </a:cubicBezTo>
                <a:cubicBezTo>
                  <a:pt x="130" y="892"/>
                  <a:pt x="131" y="893"/>
                  <a:pt x="130" y="893"/>
                </a:cubicBezTo>
                <a:cubicBezTo>
                  <a:pt x="130" y="894"/>
                  <a:pt x="130" y="894"/>
                  <a:pt x="130" y="895"/>
                </a:cubicBezTo>
                <a:cubicBezTo>
                  <a:pt x="130" y="900"/>
                  <a:pt x="131" y="905"/>
                  <a:pt x="130" y="910"/>
                </a:cubicBezTo>
                <a:cubicBezTo>
                  <a:pt x="131" y="913"/>
                  <a:pt x="130" y="915"/>
                  <a:pt x="130" y="918"/>
                </a:cubicBezTo>
                <a:cubicBezTo>
                  <a:pt x="131" y="918"/>
                  <a:pt x="130" y="919"/>
                  <a:pt x="131" y="919"/>
                </a:cubicBezTo>
                <a:cubicBezTo>
                  <a:pt x="130" y="921"/>
                  <a:pt x="130" y="922"/>
                  <a:pt x="131" y="924"/>
                </a:cubicBezTo>
                <a:cubicBezTo>
                  <a:pt x="130" y="924"/>
                  <a:pt x="130" y="925"/>
                  <a:pt x="130" y="925"/>
                </a:cubicBezTo>
                <a:cubicBezTo>
                  <a:pt x="130" y="925"/>
                  <a:pt x="131" y="925"/>
                  <a:pt x="131" y="926"/>
                </a:cubicBezTo>
                <a:cubicBezTo>
                  <a:pt x="130" y="926"/>
                  <a:pt x="130" y="926"/>
                  <a:pt x="130" y="926"/>
                </a:cubicBezTo>
                <a:cubicBezTo>
                  <a:pt x="131" y="926"/>
                  <a:pt x="131" y="926"/>
                  <a:pt x="131" y="926"/>
                </a:cubicBezTo>
                <a:cubicBezTo>
                  <a:pt x="130" y="927"/>
                  <a:pt x="132" y="928"/>
                  <a:pt x="130" y="929"/>
                </a:cubicBezTo>
                <a:cubicBezTo>
                  <a:pt x="131" y="929"/>
                  <a:pt x="131" y="928"/>
                  <a:pt x="131" y="929"/>
                </a:cubicBezTo>
                <a:cubicBezTo>
                  <a:pt x="131" y="930"/>
                  <a:pt x="131" y="930"/>
                  <a:pt x="130" y="932"/>
                </a:cubicBezTo>
                <a:cubicBezTo>
                  <a:pt x="131" y="933"/>
                  <a:pt x="130" y="933"/>
                  <a:pt x="131" y="935"/>
                </a:cubicBezTo>
                <a:cubicBezTo>
                  <a:pt x="130" y="935"/>
                  <a:pt x="132" y="936"/>
                  <a:pt x="131" y="936"/>
                </a:cubicBezTo>
                <a:cubicBezTo>
                  <a:pt x="131" y="937"/>
                  <a:pt x="131" y="937"/>
                  <a:pt x="131" y="937"/>
                </a:cubicBezTo>
                <a:cubicBezTo>
                  <a:pt x="131" y="952"/>
                  <a:pt x="131" y="967"/>
                  <a:pt x="131" y="982"/>
                </a:cubicBezTo>
                <a:cubicBezTo>
                  <a:pt x="131" y="983"/>
                  <a:pt x="131" y="984"/>
                  <a:pt x="131" y="985"/>
                </a:cubicBezTo>
                <a:cubicBezTo>
                  <a:pt x="130" y="996"/>
                  <a:pt x="131" y="1007"/>
                  <a:pt x="130" y="1018"/>
                </a:cubicBezTo>
                <a:cubicBezTo>
                  <a:pt x="131" y="1024"/>
                  <a:pt x="131" y="1030"/>
                  <a:pt x="130" y="1036"/>
                </a:cubicBezTo>
                <a:cubicBezTo>
                  <a:pt x="131" y="1053"/>
                  <a:pt x="131" y="1070"/>
                  <a:pt x="130" y="1087"/>
                </a:cubicBezTo>
                <a:cubicBezTo>
                  <a:pt x="129" y="1092"/>
                  <a:pt x="129" y="1096"/>
                  <a:pt x="129" y="1101"/>
                </a:cubicBezTo>
                <a:cubicBezTo>
                  <a:pt x="129" y="1103"/>
                  <a:pt x="129" y="1105"/>
                  <a:pt x="128" y="1108"/>
                </a:cubicBezTo>
                <a:cubicBezTo>
                  <a:pt x="128" y="1113"/>
                  <a:pt x="127" y="1120"/>
                  <a:pt x="127" y="1126"/>
                </a:cubicBezTo>
                <a:cubicBezTo>
                  <a:pt x="127" y="1126"/>
                  <a:pt x="128" y="1127"/>
                  <a:pt x="128" y="1127"/>
                </a:cubicBezTo>
                <a:cubicBezTo>
                  <a:pt x="127" y="1128"/>
                  <a:pt x="128" y="1130"/>
                  <a:pt x="127" y="1131"/>
                </a:cubicBezTo>
                <a:cubicBezTo>
                  <a:pt x="126" y="1134"/>
                  <a:pt x="128" y="1137"/>
                  <a:pt x="126" y="1140"/>
                </a:cubicBezTo>
                <a:cubicBezTo>
                  <a:pt x="127" y="1141"/>
                  <a:pt x="126" y="1141"/>
                  <a:pt x="127" y="1142"/>
                </a:cubicBezTo>
                <a:cubicBezTo>
                  <a:pt x="126" y="1144"/>
                  <a:pt x="127" y="1149"/>
                  <a:pt x="127" y="1153"/>
                </a:cubicBezTo>
                <a:cubicBezTo>
                  <a:pt x="127" y="1154"/>
                  <a:pt x="127" y="1155"/>
                  <a:pt x="125" y="1155"/>
                </a:cubicBezTo>
                <a:cubicBezTo>
                  <a:pt x="125" y="1159"/>
                  <a:pt x="125" y="1162"/>
                  <a:pt x="126" y="1166"/>
                </a:cubicBezTo>
                <a:cubicBezTo>
                  <a:pt x="125" y="1167"/>
                  <a:pt x="125" y="1166"/>
                  <a:pt x="125" y="1166"/>
                </a:cubicBezTo>
                <a:cubicBezTo>
                  <a:pt x="125" y="1167"/>
                  <a:pt x="125" y="1168"/>
                  <a:pt x="125" y="1169"/>
                </a:cubicBezTo>
                <a:cubicBezTo>
                  <a:pt x="125" y="1170"/>
                  <a:pt x="125" y="1170"/>
                  <a:pt x="125" y="1171"/>
                </a:cubicBezTo>
                <a:cubicBezTo>
                  <a:pt x="125" y="1171"/>
                  <a:pt x="125" y="1171"/>
                  <a:pt x="125" y="1171"/>
                </a:cubicBezTo>
                <a:cubicBezTo>
                  <a:pt x="124" y="1171"/>
                  <a:pt x="124" y="1171"/>
                  <a:pt x="124" y="1171"/>
                </a:cubicBezTo>
                <a:cubicBezTo>
                  <a:pt x="124" y="1170"/>
                  <a:pt x="124" y="1170"/>
                  <a:pt x="124" y="1169"/>
                </a:cubicBezTo>
                <a:cubicBezTo>
                  <a:pt x="124" y="1168"/>
                  <a:pt x="124" y="1167"/>
                  <a:pt x="124" y="1166"/>
                </a:cubicBezTo>
                <a:cubicBezTo>
                  <a:pt x="124" y="1166"/>
                  <a:pt x="124" y="1166"/>
                  <a:pt x="124" y="1166"/>
                </a:cubicBezTo>
                <a:cubicBezTo>
                  <a:pt x="124" y="1165"/>
                  <a:pt x="123" y="1164"/>
                  <a:pt x="122" y="1163"/>
                </a:cubicBezTo>
                <a:cubicBezTo>
                  <a:pt x="121" y="1164"/>
                  <a:pt x="122" y="1165"/>
                  <a:pt x="122" y="1166"/>
                </a:cubicBezTo>
                <a:cubicBezTo>
                  <a:pt x="120" y="1167"/>
                  <a:pt x="121" y="1169"/>
                  <a:pt x="120" y="1170"/>
                </a:cubicBezTo>
                <a:cubicBezTo>
                  <a:pt x="119" y="1170"/>
                  <a:pt x="118" y="1170"/>
                  <a:pt x="118" y="1171"/>
                </a:cubicBezTo>
                <a:cubicBezTo>
                  <a:pt x="115" y="1170"/>
                  <a:pt x="114" y="1169"/>
                  <a:pt x="114" y="1166"/>
                </a:cubicBezTo>
                <a:cubicBezTo>
                  <a:pt x="114" y="1162"/>
                  <a:pt x="115" y="1157"/>
                  <a:pt x="114" y="1154"/>
                </a:cubicBezTo>
                <a:cubicBezTo>
                  <a:pt x="114" y="1153"/>
                  <a:pt x="114" y="1153"/>
                  <a:pt x="114" y="1153"/>
                </a:cubicBezTo>
                <a:cubicBezTo>
                  <a:pt x="114" y="1152"/>
                  <a:pt x="114" y="1152"/>
                  <a:pt x="114" y="1151"/>
                </a:cubicBezTo>
                <a:cubicBezTo>
                  <a:pt x="114" y="1151"/>
                  <a:pt x="114" y="1151"/>
                  <a:pt x="114" y="1150"/>
                </a:cubicBezTo>
                <a:cubicBezTo>
                  <a:pt x="114" y="1150"/>
                  <a:pt x="114" y="1149"/>
                  <a:pt x="114" y="1148"/>
                </a:cubicBezTo>
                <a:cubicBezTo>
                  <a:pt x="114" y="1147"/>
                  <a:pt x="114" y="1146"/>
                  <a:pt x="114" y="1145"/>
                </a:cubicBezTo>
                <a:cubicBezTo>
                  <a:pt x="114" y="1145"/>
                  <a:pt x="114" y="1145"/>
                  <a:pt x="114" y="1144"/>
                </a:cubicBezTo>
                <a:cubicBezTo>
                  <a:pt x="114" y="1143"/>
                  <a:pt x="114" y="1143"/>
                  <a:pt x="114" y="1143"/>
                </a:cubicBezTo>
                <a:cubicBezTo>
                  <a:pt x="114" y="1141"/>
                  <a:pt x="114" y="1139"/>
                  <a:pt x="114" y="1138"/>
                </a:cubicBezTo>
                <a:cubicBezTo>
                  <a:pt x="114" y="1138"/>
                  <a:pt x="114" y="1138"/>
                  <a:pt x="113" y="1138"/>
                </a:cubicBezTo>
                <a:cubicBezTo>
                  <a:pt x="113" y="1145"/>
                  <a:pt x="112" y="1152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52"/>
                  <a:pt x="112" y="1145"/>
                  <a:pt x="113" y="1138"/>
                </a:cubicBezTo>
                <a:cubicBezTo>
                  <a:pt x="113" y="1138"/>
                  <a:pt x="113" y="1138"/>
                  <a:pt x="113" y="1138"/>
                </a:cubicBezTo>
                <a:cubicBezTo>
                  <a:pt x="113" y="1137"/>
                  <a:pt x="112" y="1137"/>
                  <a:pt x="113" y="1136"/>
                </a:cubicBezTo>
                <a:cubicBezTo>
                  <a:pt x="113" y="1136"/>
                  <a:pt x="113" y="1136"/>
                  <a:pt x="113" y="1136"/>
                </a:cubicBezTo>
                <a:cubicBezTo>
                  <a:pt x="113" y="1135"/>
                  <a:pt x="113" y="1134"/>
                  <a:pt x="113" y="1133"/>
                </a:cubicBezTo>
                <a:cubicBezTo>
                  <a:pt x="113" y="1132"/>
                  <a:pt x="113" y="1131"/>
                  <a:pt x="113" y="1130"/>
                </a:cubicBezTo>
                <a:cubicBezTo>
                  <a:pt x="113" y="1130"/>
                  <a:pt x="113" y="1130"/>
                  <a:pt x="113" y="1130"/>
                </a:cubicBezTo>
                <a:cubicBezTo>
                  <a:pt x="113" y="1130"/>
                  <a:pt x="113" y="1129"/>
                  <a:pt x="113" y="1128"/>
                </a:cubicBezTo>
                <a:cubicBezTo>
                  <a:pt x="113" y="1128"/>
                  <a:pt x="113" y="1128"/>
                  <a:pt x="113" y="1128"/>
                </a:cubicBezTo>
                <a:cubicBezTo>
                  <a:pt x="114" y="1125"/>
                  <a:pt x="114" y="1125"/>
                  <a:pt x="114" y="1125"/>
                </a:cubicBezTo>
                <a:cubicBezTo>
                  <a:pt x="114" y="1118"/>
                  <a:pt x="115" y="1111"/>
                  <a:pt x="115" y="1104"/>
                </a:cubicBezTo>
                <a:cubicBezTo>
                  <a:pt x="115" y="1104"/>
                  <a:pt x="115" y="1104"/>
                  <a:pt x="115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11"/>
                  <a:pt x="115" y="1118"/>
                  <a:pt x="114" y="1125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5" y="1129"/>
                  <a:pt x="114" y="1127"/>
                  <a:pt x="115" y="1127"/>
                </a:cubicBezTo>
                <a:cubicBezTo>
                  <a:pt x="116" y="1119"/>
                  <a:pt x="116" y="1112"/>
                  <a:pt x="117" y="1103"/>
                </a:cubicBezTo>
                <a:cubicBezTo>
                  <a:pt x="118" y="1100"/>
                  <a:pt x="117" y="1098"/>
                  <a:pt x="118" y="1095"/>
                </a:cubicBezTo>
                <a:cubicBezTo>
                  <a:pt x="118" y="1093"/>
                  <a:pt x="118" y="1091"/>
                  <a:pt x="118" y="1089"/>
                </a:cubicBezTo>
                <a:cubicBezTo>
                  <a:pt x="118" y="1089"/>
                  <a:pt x="119" y="1089"/>
                  <a:pt x="119" y="1088"/>
                </a:cubicBezTo>
                <a:cubicBezTo>
                  <a:pt x="119" y="1088"/>
                  <a:pt x="118" y="1087"/>
                  <a:pt x="118" y="1086"/>
                </a:cubicBezTo>
                <a:cubicBezTo>
                  <a:pt x="118" y="1086"/>
                  <a:pt x="119" y="1084"/>
                  <a:pt x="118" y="1083"/>
                </a:cubicBezTo>
                <a:cubicBezTo>
                  <a:pt x="119" y="1081"/>
                  <a:pt x="119" y="1079"/>
                  <a:pt x="119" y="1077"/>
                </a:cubicBezTo>
                <a:cubicBezTo>
                  <a:pt x="119" y="1077"/>
                  <a:pt x="119" y="1077"/>
                  <a:pt x="120" y="1076"/>
                </a:cubicBezTo>
                <a:cubicBezTo>
                  <a:pt x="118" y="1073"/>
                  <a:pt x="121" y="1069"/>
                  <a:pt x="119" y="1065"/>
                </a:cubicBezTo>
                <a:cubicBezTo>
                  <a:pt x="120" y="1062"/>
                  <a:pt x="120" y="1059"/>
                  <a:pt x="119" y="1055"/>
                </a:cubicBezTo>
                <a:cubicBezTo>
                  <a:pt x="121" y="1044"/>
                  <a:pt x="119" y="1033"/>
                  <a:pt x="120" y="1021"/>
                </a:cubicBezTo>
                <a:cubicBezTo>
                  <a:pt x="120" y="1021"/>
                  <a:pt x="120" y="1021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2"/>
                  <a:pt x="121" y="1022"/>
                </a:cubicBezTo>
                <a:cubicBezTo>
                  <a:pt x="121" y="1021"/>
                  <a:pt x="121" y="1021"/>
                  <a:pt x="120" y="1020"/>
                </a:cubicBezTo>
                <a:cubicBezTo>
                  <a:pt x="121" y="1020"/>
                  <a:pt x="121" y="1017"/>
                  <a:pt x="121" y="1016"/>
                </a:cubicBezTo>
                <a:cubicBezTo>
                  <a:pt x="121" y="1016"/>
                  <a:pt x="121" y="1016"/>
                  <a:pt x="121" y="1016"/>
                </a:cubicBezTo>
                <a:cubicBezTo>
                  <a:pt x="121" y="1016"/>
                  <a:pt x="121" y="1017"/>
                  <a:pt x="121" y="1017"/>
                </a:cubicBezTo>
                <a:cubicBezTo>
                  <a:pt x="121" y="1018"/>
                  <a:pt x="121" y="1018"/>
                  <a:pt x="120" y="1018"/>
                </a:cubicBezTo>
                <a:cubicBezTo>
                  <a:pt x="121" y="1019"/>
                  <a:pt x="120" y="1019"/>
                  <a:pt x="120" y="1019"/>
                </a:cubicBezTo>
                <a:cubicBezTo>
                  <a:pt x="120" y="1019"/>
                  <a:pt x="120" y="1018"/>
                  <a:pt x="120" y="1018"/>
                </a:cubicBezTo>
                <a:cubicBezTo>
                  <a:pt x="120" y="1018"/>
                  <a:pt x="120" y="1018"/>
                  <a:pt x="120" y="1017"/>
                </a:cubicBezTo>
                <a:cubicBezTo>
                  <a:pt x="120" y="1017"/>
                  <a:pt x="120" y="1016"/>
                  <a:pt x="120" y="1016"/>
                </a:cubicBezTo>
                <a:cubicBezTo>
                  <a:pt x="120" y="1016"/>
                  <a:pt x="120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2" y="1013"/>
                  <a:pt x="121" y="1013"/>
                  <a:pt x="120" y="1012"/>
                </a:cubicBezTo>
                <a:cubicBezTo>
                  <a:pt x="120" y="1012"/>
                  <a:pt x="121" y="1011"/>
                  <a:pt x="120" y="1011"/>
                </a:cubicBezTo>
                <a:cubicBezTo>
                  <a:pt x="121" y="1011"/>
                  <a:pt x="121" y="1011"/>
                  <a:pt x="121" y="1012"/>
                </a:cubicBezTo>
                <a:cubicBezTo>
                  <a:pt x="122" y="1008"/>
                  <a:pt x="121" y="1005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ubicBezTo>
                  <a:pt x="120" y="1002"/>
                  <a:pt x="120" y="1002"/>
                  <a:pt x="120" y="1001"/>
                </a:cubicBezTo>
                <a:cubicBezTo>
                  <a:pt x="120" y="1001"/>
                  <a:pt x="120" y="1001"/>
                  <a:pt x="121" y="1001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999"/>
                  <a:pt x="121" y="999"/>
                </a:cubicBezTo>
                <a:cubicBezTo>
                  <a:pt x="121" y="992"/>
                  <a:pt x="122" y="985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0" y="980"/>
                  <a:pt x="120" y="981"/>
                  <a:pt x="120" y="983"/>
                </a:cubicBezTo>
                <a:cubicBezTo>
                  <a:pt x="120" y="984"/>
                  <a:pt x="120" y="984"/>
                  <a:pt x="120" y="985"/>
                </a:cubicBezTo>
                <a:cubicBezTo>
                  <a:pt x="120" y="986"/>
                  <a:pt x="119" y="987"/>
                  <a:pt x="119" y="988"/>
                </a:cubicBezTo>
                <a:cubicBezTo>
                  <a:pt x="119" y="993"/>
                  <a:pt x="119" y="999"/>
                  <a:pt x="119" y="1005"/>
                </a:cubicBezTo>
                <a:cubicBezTo>
                  <a:pt x="119" y="1006"/>
                  <a:pt x="118" y="1006"/>
                  <a:pt x="118" y="1007"/>
                </a:cubicBezTo>
                <a:cubicBezTo>
                  <a:pt x="119" y="1007"/>
                  <a:pt x="119" y="1007"/>
                  <a:pt x="119" y="1008"/>
                </a:cubicBezTo>
                <a:cubicBezTo>
                  <a:pt x="118" y="1009"/>
                  <a:pt x="119" y="1010"/>
                  <a:pt x="118" y="1011"/>
                </a:cubicBezTo>
                <a:cubicBezTo>
                  <a:pt x="119" y="1012"/>
                  <a:pt x="119" y="1012"/>
                  <a:pt x="119" y="1013"/>
                </a:cubicBezTo>
                <a:cubicBezTo>
                  <a:pt x="118" y="1016"/>
                  <a:pt x="119" y="1018"/>
                  <a:pt x="118" y="1021"/>
                </a:cubicBezTo>
                <a:cubicBezTo>
                  <a:pt x="119" y="1024"/>
                  <a:pt x="118" y="1027"/>
                  <a:pt x="118" y="1030"/>
                </a:cubicBezTo>
                <a:cubicBezTo>
                  <a:pt x="117" y="1031"/>
                  <a:pt x="118" y="1031"/>
                  <a:pt x="118" y="1032"/>
                </a:cubicBezTo>
                <a:cubicBezTo>
                  <a:pt x="118" y="1032"/>
                  <a:pt x="117" y="1032"/>
                  <a:pt x="117" y="1033"/>
                </a:cubicBezTo>
                <a:cubicBezTo>
                  <a:pt x="117" y="1035"/>
                  <a:pt x="116" y="1039"/>
                  <a:pt x="117" y="1041"/>
                </a:cubicBezTo>
                <a:cubicBezTo>
                  <a:pt x="118" y="1040"/>
                  <a:pt x="118" y="1038"/>
                  <a:pt x="117" y="1037"/>
                </a:cubicBezTo>
                <a:cubicBezTo>
                  <a:pt x="117" y="1036"/>
                  <a:pt x="117" y="1035"/>
                  <a:pt x="117" y="1034"/>
                </a:cubicBezTo>
                <a:cubicBezTo>
                  <a:pt x="117" y="1034"/>
                  <a:pt x="117" y="1034"/>
                  <a:pt x="117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5"/>
                  <a:pt x="118" y="1036"/>
                  <a:pt x="118" y="1037"/>
                </a:cubicBezTo>
                <a:cubicBezTo>
                  <a:pt x="118" y="1038"/>
                  <a:pt x="118" y="1040"/>
                  <a:pt x="118" y="1041"/>
                </a:cubicBezTo>
                <a:cubicBezTo>
                  <a:pt x="118" y="1042"/>
                  <a:pt x="119" y="1042"/>
                  <a:pt x="118" y="1043"/>
                </a:cubicBezTo>
                <a:cubicBezTo>
                  <a:pt x="118" y="1043"/>
                  <a:pt x="118" y="1044"/>
                  <a:pt x="118" y="1045"/>
                </a:cubicBezTo>
                <a:cubicBezTo>
                  <a:pt x="118" y="1045"/>
                  <a:pt x="118" y="1046"/>
                  <a:pt x="118" y="1047"/>
                </a:cubicBezTo>
                <a:cubicBezTo>
                  <a:pt x="118" y="1047"/>
                  <a:pt x="118" y="1047"/>
                  <a:pt x="118" y="1047"/>
                </a:cubicBezTo>
                <a:cubicBezTo>
                  <a:pt x="118" y="1047"/>
                  <a:pt x="117" y="1047"/>
                  <a:pt x="117" y="1047"/>
                </a:cubicBezTo>
                <a:cubicBezTo>
                  <a:pt x="118" y="1046"/>
                  <a:pt x="117" y="1046"/>
                  <a:pt x="117" y="1045"/>
                </a:cubicBezTo>
                <a:cubicBezTo>
                  <a:pt x="117" y="1044"/>
                  <a:pt x="117" y="1043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6" y="1043"/>
                  <a:pt x="117" y="1044"/>
                  <a:pt x="117" y="1045"/>
                </a:cubicBezTo>
                <a:cubicBezTo>
                  <a:pt x="116" y="1045"/>
                  <a:pt x="116" y="1046"/>
                  <a:pt x="116" y="1046"/>
                </a:cubicBezTo>
                <a:cubicBezTo>
                  <a:pt x="115" y="1049"/>
                  <a:pt x="115" y="1051"/>
                  <a:pt x="114" y="1053"/>
                </a:cubicBezTo>
                <a:cubicBezTo>
                  <a:pt x="115" y="1055"/>
                  <a:pt x="115" y="1058"/>
                  <a:pt x="114" y="1060"/>
                </a:cubicBezTo>
                <a:cubicBezTo>
                  <a:pt x="114" y="1061"/>
                  <a:pt x="115" y="1061"/>
                  <a:pt x="115" y="1062"/>
                </a:cubicBezTo>
                <a:cubicBezTo>
                  <a:pt x="114" y="1064"/>
                  <a:pt x="115" y="1066"/>
                  <a:pt x="114" y="1068"/>
                </a:cubicBezTo>
                <a:cubicBezTo>
                  <a:pt x="115" y="1071"/>
                  <a:pt x="114" y="1073"/>
                  <a:pt x="114" y="1075"/>
                </a:cubicBezTo>
                <a:cubicBezTo>
                  <a:pt x="114" y="1081"/>
                  <a:pt x="114" y="1087"/>
                  <a:pt x="114" y="1092"/>
                </a:cubicBezTo>
                <a:cubicBezTo>
                  <a:pt x="113" y="1095"/>
                  <a:pt x="114" y="1097"/>
                  <a:pt x="113" y="1099"/>
                </a:cubicBezTo>
                <a:cubicBezTo>
                  <a:pt x="113" y="1099"/>
                  <a:pt x="113" y="1100"/>
                  <a:pt x="113" y="1101"/>
                </a:cubicBezTo>
                <a:cubicBezTo>
                  <a:pt x="113" y="1103"/>
                  <a:pt x="113" y="1106"/>
                  <a:pt x="113" y="1108"/>
                </a:cubicBezTo>
                <a:cubicBezTo>
                  <a:pt x="113" y="1109"/>
                  <a:pt x="112" y="1110"/>
                  <a:pt x="112" y="1111"/>
                </a:cubicBezTo>
                <a:cubicBezTo>
                  <a:pt x="112" y="1113"/>
                  <a:pt x="112" y="1115"/>
                  <a:pt x="112" y="1117"/>
                </a:cubicBezTo>
                <a:cubicBezTo>
                  <a:pt x="112" y="1118"/>
                  <a:pt x="111" y="1120"/>
                  <a:pt x="111" y="1121"/>
                </a:cubicBezTo>
                <a:cubicBezTo>
                  <a:pt x="111" y="1122"/>
                  <a:pt x="111" y="1123"/>
                  <a:pt x="111" y="1124"/>
                </a:cubicBezTo>
                <a:cubicBezTo>
                  <a:pt x="111" y="1124"/>
                  <a:pt x="111" y="1125"/>
                  <a:pt x="111" y="1126"/>
                </a:cubicBezTo>
                <a:cubicBezTo>
                  <a:pt x="110" y="1132"/>
                  <a:pt x="110" y="1138"/>
                  <a:pt x="109" y="1143"/>
                </a:cubicBezTo>
                <a:cubicBezTo>
                  <a:pt x="109" y="1144"/>
                  <a:pt x="109" y="1145"/>
                  <a:pt x="109" y="1145"/>
                </a:cubicBezTo>
                <a:cubicBezTo>
                  <a:pt x="109" y="1145"/>
                  <a:pt x="110" y="1146"/>
                  <a:pt x="110" y="1145"/>
                </a:cubicBezTo>
                <a:cubicBezTo>
                  <a:pt x="110" y="1149"/>
                  <a:pt x="109" y="1153"/>
                  <a:pt x="109" y="1156"/>
                </a:cubicBezTo>
                <a:cubicBezTo>
                  <a:pt x="107" y="1157"/>
                  <a:pt x="107" y="1159"/>
                  <a:pt x="107" y="1159"/>
                </a:cubicBezTo>
                <a:cubicBezTo>
                  <a:pt x="106" y="1157"/>
                  <a:pt x="105" y="1157"/>
                  <a:pt x="105" y="1155"/>
                </a:cubicBezTo>
                <a:cubicBezTo>
                  <a:pt x="104" y="1157"/>
                  <a:pt x="103" y="1160"/>
                  <a:pt x="101" y="1163"/>
                </a:cubicBezTo>
                <a:cubicBezTo>
                  <a:pt x="99" y="1162"/>
                  <a:pt x="100" y="1161"/>
                  <a:pt x="99" y="1160"/>
                </a:cubicBezTo>
                <a:cubicBezTo>
                  <a:pt x="98" y="1159"/>
                  <a:pt x="98" y="1159"/>
                  <a:pt x="97" y="1158"/>
                </a:cubicBezTo>
                <a:cubicBezTo>
                  <a:pt x="97" y="1157"/>
                  <a:pt x="97" y="1157"/>
                  <a:pt x="97" y="1156"/>
                </a:cubicBezTo>
                <a:cubicBezTo>
                  <a:pt x="97" y="1154"/>
                  <a:pt x="97" y="1152"/>
                  <a:pt x="97" y="1149"/>
                </a:cubicBezTo>
                <a:cubicBezTo>
                  <a:pt x="97" y="1148"/>
                  <a:pt x="96" y="1146"/>
                  <a:pt x="96" y="1145"/>
                </a:cubicBezTo>
                <a:cubicBezTo>
                  <a:pt x="96" y="1139"/>
                  <a:pt x="97" y="1132"/>
                  <a:pt x="97" y="1126"/>
                </a:cubicBezTo>
                <a:cubicBezTo>
                  <a:pt x="98" y="1123"/>
                  <a:pt x="98" y="1119"/>
                  <a:pt x="98" y="1116"/>
                </a:cubicBezTo>
                <a:cubicBezTo>
                  <a:pt x="97" y="1115"/>
                  <a:pt x="97" y="1115"/>
                  <a:pt x="96" y="1114"/>
                </a:cubicBezTo>
                <a:cubicBezTo>
                  <a:pt x="97" y="1113"/>
                  <a:pt x="97" y="1113"/>
                  <a:pt x="97" y="1113"/>
                </a:cubicBezTo>
                <a:cubicBezTo>
                  <a:pt x="95" y="1109"/>
                  <a:pt x="98" y="1104"/>
                  <a:pt x="97" y="1099"/>
                </a:cubicBezTo>
                <a:cubicBezTo>
                  <a:pt x="94" y="1102"/>
                  <a:pt x="94" y="1106"/>
                  <a:pt x="93" y="1110"/>
                </a:cubicBezTo>
                <a:cubicBezTo>
                  <a:pt x="93" y="1114"/>
                  <a:pt x="92" y="1117"/>
                  <a:pt x="92" y="1121"/>
                </a:cubicBezTo>
                <a:cubicBezTo>
                  <a:pt x="91" y="1124"/>
                  <a:pt x="90" y="1126"/>
                  <a:pt x="90" y="1129"/>
                </a:cubicBezTo>
                <a:cubicBezTo>
                  <a:pt x="88" y="1130"/>
                  <a:pt x="88" y="1132"/>
                  <a:pt x="87" y="1133"/>
                </a:cubicBezTo>
                <a:cubicBezTo>
                  <a:pt x="86" y="1134"/>
                  <a:pt x="85" y="1137"/>
                  <a:pt x="83" y="1136"/>
                </a:cubicBezTo>
                <a:cubicBezTo>
                  <a:pt x="82" y="1138"/>
                  <a:pt x="80" y="1139"/>
                  <a:pt x="81" y="1141"/>
                </a:cubicBezTo>
                <a:cubicBezTo>
                  <a:pt x="80" y="1141"/>
                  <a:pt x="81" y="1140"/>
                  <a:pt x="80" y="1140"/>
                </a:cubicBezTo>
                <a:cubicBezTo>
                  <a:pt x="79" y="1141"/>
                  <a:pt x="77" y="1143"/>
                  <a:pt x="76" y="1143"/>
                </a:cubicBezTo>
                <a:cubicBezTo>
                  <a:pt x="75" y="1143"/>
                  <a:pt x="76" y="1147"/>
                  <a:pt x="75" y="1146"/>
                </a:cubicBezTo>
                <a:cubicBezTo>
                  <a:pt x="75" y="1147"/>
                  <a:pt x="76" y="1149"/>
                  <a:pt x="74" y="1150"/>
                </a:cubicBezTo>
                <a:cubicBezTo>
                  <a:pt x="75" y="1150"/>
                  <a:pt x="75" y="1150"/>
                  <a:pt x="75" y="1149"/>
                </a:cubicBezTo>
                <a:cubicBezTo>
                  <a:pt x="76" y="1150"/>
                  <a:pt x="75" y="1154"/>
                  <a:pt x="77" y="1153"/>
                </a:cubicBezTo>
                <a:cubicBezTo>
                  <a:pt x="75" y="1154"/>
                  <a:pt x="76" y="1154"/>
                  <a:pt x="77" y="1156"/>
                </a:cubicBezTo>
                <a:cubicBezTo>
                  <a:pt x="77" y="1156"/>
                  <a:pt x="76" y="1156"/>
                  <a:pt x="76" y="1156"/>
                </a:cubicBezTo>
                <a:cubicBezTo>
                  <a:pt x="76" y="1157"/>
                  <a:pt x="77" y="1158"/>
                  <a:pt x="77" y="1159"/>
                </a:cubicBezTo>
                <a:cubicBezTo>
                  <a:pt x="77" y="1161"/>
                  <a:pt x="76" y="1162"/>
                  <a:pt x="76" y="1164"/>
                </a:cubicBezTo>
                <a:cubicBezTo>
                  <a:pt x="75" y="1164"/>
                  <a:pt x="76" y="1165"/>
                  <a:pt x="75" y="1166"/>
                </a:cubicBezTo>
                <a:cubicBezTo>
                  <a:pt x="73" y="1164"/>
                  <a:pt x="73" y="1163"/>
                  <a:pt x="73" y="1162"/>
                </a:cubicBezTo>
                <a:cubicBezTo>
                  <a:pt x="72" y="1163"/>
                  <a:pt x="72" y="1163"/>
                  <a:pt x="72" y="1164"/>
                </a:cubicBezTo>
                <a:cubicBezTo>
                  <a:pt x="71" y="1165"/>
                  <a:pt x="71" y="1166"/>
                  <a:pt x="70" y="1166"/>
                </a:cubicBezTo>
                <a:cubicBezTo>
                  <a:pt x="69" y="1164"/>
                  <a:pt x="68" y="1162"/>
                  <a:pt x="69" y="1160"/>
                </a:cubicBezTo>
                <a:cubicBezTo>
                  <a:pt x="68" y="1155"/>
                  <a:pt x="69" y="1150"/>
                  <a:pt x="69" y="1146"/>
                </a:cubicBezTo>
                <a:cubicBezTo>
                  <a:pt x="64" y="1146"/>
                  <a:pt x="66" y="1152"/>
                  <a:pt x="65" y="1155"/>
                </a:cubicBezTo>
                <a:cubicBezTo>
                  <a:pt x="67" y="1158"/>
                  <a:pt x="66" y="1162"/>
                  <a:pt x="66" y="1166"/>
                </a:cubicBezTo>
                <a:cubicBezTo>
                  <a:pt x="66" y="1167"/>
                  <a:pt x="67" y="1168"/>
                  <a:pt x="66" y="1169"/>
                </a:cubicBezTo>
                <a:cubicBezTo>
                  <a:pt x="65" y="1168"/>
                  <a:pt x="66" y="1168"/>
                  <a:pt x="65" y="1168"/>
                </a:cubicBezTo>
                <a:cubicBezTo>
                  <a:pt x="64" y="1170"/>
                  <a:pt x="67" y="1173"/>
                  <a:pt x="63" y="1176"/>
                </a:cubicBezTo>
                <a:cubicBezTo>
                  <a:pt x="61" y="1174"/>
                  <a:pt x="61" y="1171"/>
                  <a:pt x="61" y="1168"/>
                </a:cubicBezTo>
                <a:cubicBezTo>
                  <a:pt x="60" y="1169"/>
                  <a:pt x="61" y="1169"/>
                  <a:pt x="60" y="1170"/>
                </a:cubicBezTo>
                <a:cubicBezTo>
                  <a:pt x="58" y="1162"/>
                  <a:pt x="60" y="1155"/>
                  <a:pt x="59" y="1148"/>
                </a:cubicBezTo>
                <a:cubicBezTo>
                  <a:pt x="57" y="1147"/>
                  <a:pt x="56" y="1148"/>
                  <a:pt x="54" y="1148"/>
                </a:cubicBezTo>
                <a:cubicBezTo>
                  <a:pt x="52" y="1147"/>
                  <a:pt x="50" y="1147"/>
                  <a:pt x="48" y="1147"/>
                </a:cubicBezTo>
                <a:cubicBezTo>
                  <a:pt x="48" y="1146"/>
                  <a:pt x="48" y="1147"/>
                  <a:pt x="47" y="1147"/>
                </a:cubicBezTo>
                <a:cubicBezTo>
                  <a:pt x="47" y="1146"/>
                  <a:pt x="46" y="1146"/>
                  <a:pt x="46" y="1146"/>
                </a:cubicBezTo>
                <a:cubicBezTo>
                  <a:pt x="45" y="1147"/>
                  <a:pt x="45" y="1148"/>
                  <a:pt x="46" y="1149"/>
                </a:cubicBezTo>
                <a:cubicBezTo>
                  <a:pt x="45" y="1156"/>
                  <a:pt x="45" y="1162"/>
                  <a:pt x="45" y="1168"/>
                </a:cubicBezTo>
                <a:cubicBezTo>
                  <a:pt x="46" y="1169"/>
                  <a:pt x="46" y="1170"/>
                  <a:pt x="45" y="1170"/>
                </a:cubicBezTo>
                <a:cubicBezTo>
                  <a:pt x="46" y="1171"/>
                  <a:pt x="46" y="1172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3"/>
                  <a:pt x="46" y="1173"/>
                  <a:pt x="46" y="1173"/>
                </a:cubicBezTo>
                <a:cubicBezTo>
                  <a:pt x="46" y="1174"/>
                  <a:pt x="46" y="1174"/>
                  <a:pt x="46" y="1175"/>
                </a:cubicBezTo>
                <a:cubicBezTo>
                  <a:pt x="46" y="1175"/>
                  <a:pt x="46" y="1175"/>
                  <a:pt x="46" y="1175"/>
                </a:cubicBezTo>
                <a:cubicBezTo>
                  <a:pt x="45" y="1175"/>
                  <a:pt x="45" y="1175"/>
                  <a:pt x="45" y="1175"/>
                </a:cubicBezTo>
                <a:cubicBezTo>
                  <a:pt x="45" y="1174"/>
                  <a:pt x="45" y="1174"/>
                  <a:pt x="45" y="1173"/>
                </a:cubicBezTo>
                <a:cubicBezTo>
                  <a:pt x="45" y="1173"/>
                  <a:pt x="45" y="1173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2" y="1175"/>
                  <a:pt x="45" y="1178"/>
                  <a:pt x="42" y="1181"/>
                </a:cubicBezTo>
                <a:cubicBezTo>
                  <a:pt x="42" y="1180"/>
                  <a:pt x="42" y="1179"/>
                  <a:pt x="40" y="1179"/>
                </a:cubicBezTo>
                <a:cubicBezTo>
                  <a:pt x="39" y="1179"/>
                  <a:pt x="40" y="1179"/>
                  <a:pt x="39" y="1180"/>
                </a:cubicBezTo>
                <a:cubicBezTo>
                  <a:pt x="38" y="1178"/>
                  <a:pt x="37" y="1178"/>
                  <a:pt x="36" y="1176"/>
                </a:cubicBezTo>
                <a:cubicBezTo>
                  <a:pt x="36" y="1177"/>
                  <a:pt x="36" y="1179"/>
                  <a:pt x="36" y="1180"/>
                </a:cubicBezTo>
                <a:cubicBezTo>
                  <a:pt x="33" y="1181"/>
                  <a:pt x="34" y="1176"/>
                  <a:pt x="32" y="1175"/>
                </a:cubicBezTo>
                <a:cubicBezTo>
                  <a:pt x="33" y="1174"/>
                  <a:pt x="31" y="1174"/>
                  <a:pt x="33" y="1173"/>
                </a:cubicBezTo>
                <a:cubicBezTo>
                  <a:pt x="32" y="1172"/>
                  <a:pt x="32" y="1172"/>
                  <a:pt x="31" y="1171"/>
                </a:cubicBezTo>
                <a:cubicBezTo>
                  <a:pt x="30" y="1168"/>
                  <a:pt x="30" y="1165"/>
                  <a:pt x="30" y="1162"/>
                </a:cubicBezTo>
                <a:cubicBezTo>
                  <a:pt x="30" y="1159"/>
                  <a:pt x="30" y="1157"/>
                  <a:pt x="30" y="1155"/>
                </a:cubicBezTo>
                <a:cubicBezTo>
                  <a:pt x="30" y="1154"/>
                  <a:pt x="30" y="1152"/>
                  <a:pt x="30" y="1151"/>
                </a:cubicBezTo>
                <a:cubicBezTo>
                  <a:pt x="30" y="1151"/>
                  <a:pt x="31" y="1150"/>
                  <a:pt x="31" y="1149"/>
                </a:cubicBezTo>
                <a:cubicBezTo>
                  <a:pt x="30" y="1145"/>
                  <a:pt x="30" y="1141"/>
                  <a:pt x="31" y="1137"/>
                </a:cubicBezTo>
                <a:cubicBezTo>
                  <a:pt x="28" y="1133"/>
                  <a:pt x="25" y="1128"/>
                  <a:pt x="24" y="1124"/>
                </a:cubicBezTo>
                <a:cubicBezTo>
                  <a:pt x="23" y="1123"/>
                  <a:pt x="22" y="1124"/>
                  <a:pt x="21" y="1123"/>
                </a:cubicBezTo>
                <a:cubicBezTo>
                  <a:pt x="22" y="1122"/>
                  <a:pt x="22" y="1122"/>
                  <a:pt x="23" y="1121"/>
                </a:cubicBezTo>
                <a:cubicBezTo>
                  <a:pt x="23" y="1119"/>
                  <a:pt x="23" y="1117"/>
                  <a:pt x="22" y="1115"/>
                </a:cubicBezTo>
                <a:cubicBezTo>
                  <a:pt x="22" y="1113"/>
                  <a:pt x="20" y="1114"/>
                  <a:pt x="20" y="1113"/>
                </a:cubicBezTo>
                <a:cubicBezTo>
                  <a:pt x="20" y="1112"/>
                  <a:pt x="21" y="1112"/>
                  <a:pt x="22" y="1111"/>
                </a:cubicBezTo>
                <a:cubicBezTo>
                  <a:pt x="22" y="1109"/>
                  <a:pt x="23" y="1106"/>
                  <a:pt x="23" y="1103"/>
                </a:cubicBezTo>
                <a:cubicBezTo>
                  <a:pt x="23" y="1100"/>
                  <a:pt x="23" y="1096"/>
                  <a:pt x="23" y="1092"/>
                </a:cubicBezTo>
                <a:cubicBezTo>
                  <a:pt x="23" y="1090"/>
                  <a:pt x="22" y="1089"/>
                  <a:pt x="21" y="1087"/>
                </a:cubicBezTo>
                <a:cubicBezTo>
                  <a:pt x="20" y="1083"/>
                  <a:pt x="18" y="1081"/>
                  <a:pt x="18" y="1077"/>
                </a:cubicBezTo>
                <a:cubicBezTo>
                  <a:pt x="18" y="1077"/>
                  <a:pt x="18" y="1076"/>
                  <a:pt x="18" y="1076"/>
                </a:cubicBezTo>
                <a:cubicBezTo>
                  <a:pt x="18" y="1074"/>
                  <a:pt x="17" y="1073"/>
                  <a:pt x="19" y="1072"/>
                </a:cubicBezTo>
                <a:cubicBezTo>
                  <a:pt x="17" y="1068"/>
                  <a:pt x="18" y="1065"/>
                  <a:pt x="17" y="1061"/>
                </a:cubicBezTo>
                <a:cubicBezTo>
                  <a:pt x="17" y="1061"/>
                  <a:pt x="17" y="1060"/>
                  <a:pt x="18" y="1060"/>
                </a:cubicBezTo>
                <a:cubicBezTo>
                  <a:pt x="17" y="1058"/>
                  <a:pt x="18" y="1056"/>
                  <a:pt x="17" y="1054"/>
                </a:cubicBezTo>
                <a:cubicBezTo>
                  <a:pt x="17" y="1053"/>
                  <a:pt x="17" y="1053"/>
                  <a:pt x="17" y="1052"/>
                </a:cubicBezTo>
                <a:cubicBezTo>
                  <a:pt x="17" y="1051"/>
                  <a:pt x="17" y="1050"/>
                  <a:pt x="17" y="1049"/>
                </a:cubicBezTo>
                <a:cubicBezTo>
                  <a:pt x="17" y="1049"/>
                  <a:pt x="17" y="1049"/>
                  <a:pt x="17" y="1049"/>
                </a:cubicBezTo>
                <a:cubicBezTo>
                  <a:pt x="17" y="1048"/>
                  <a:pt x="17" y="1048"/>
                  <a:pt x="17" y="1048"/>
                </a:cubicBezTo>
                <a:cubicBezTo>
                  <a:pt x="17" y="1046"/>
                  <a:pt x="17" y="1045"/>
                  <a:pt x="17" y="1043"/>
                </a:cubicBezTo>
                <a:cubicBezTo>
                  <a:pt x="17" y="1041"/>
                  <a:pt x="17" y="1040"/>
                  <a:pt x="18" y="1039"/>
                </a:cubicBezTo>
                <a:cubicBezTo>
                  <a:pt x="17" y="1037"/>
                  <a:pt x="17" y="1034"/>
                  <a:pt x="17" y="1032"/>
                </a:cubicBezTo>
                <a:cubicBezTo>
                  <a:pt x="18" y="1030"/>
                  <a:pt x="18" y="1027"/>
                  <a:pt x="17" y="1025"/>
                </a:cubicBezTo>
                <a:cubicBezTo>
                  <a:pt x="17" y="1023"/>
                  <a:pt x="17" y="1021"/>
                  <a:pt x="17" y="1019"/>
                </a:cubicBezTo>
                <a:cubicBezTo>
                  <a:pt x="17" y="1018"/>
                  <a:pt x="17" y="1018"/>
                  <a:pt x="18" y="1017"/>
                </a:cubicBezTo>
                <a:cubicBezTo>
                  <a:pt x="16" y="1014"/>
                  <a:pt x="18" y="1010"/>
                  <a:pt x="17" y="1007"/>
                </a:cubicBezTo>
                <a:cubicBezTo>
                  <a:pt x="17" y="1006"/>
                  <a:pt x="17" y="1006"/>
                  <a:pt x="18" y="1005"/>
                </a:cubicBezTo>
                <a:cubicBezTo>
                  <a:pt x="17" y="1005"/>
                  <a:pt x="17" y="1004"/>
                  <a:pt x="17" y="1004"/>
                </a:cubicBezTo>
                <a:cubicBezTo>
                  <a:pt x="18" y="1002"/>
                  <a:pt x="17" y="1000"/>
                  <a:pt x="18" y="998"/>
                </a:cubicBezTo>
                <a:cubicBezTo>
                  <a:pt x="17" y="996"/>
                  <a:pt x="17" y="994"/>
                  <a:pt x="17" y="992"/>
                </a:cubicBezTo>
                <a:cubicBezTo>
                  <a:pt x="17" y="991"/>
                  <a:pt x="17" y="990"/>
                  <a:pt x="17" y="989"/>
                </a:cubicBezTo>
                <a:cubicBezTo>
                  <a:pt x="17" y="989"/>
                  <a:pt x="18" y="988"/>
                  <a:pt x="18" y="988"/>
                </a:cubicBezTo>
                <a:cubicBezTo>
                  <a:pt x="18" y="988"/>
                  <a:pt x="17" y="987"/>
                  <a:pt x="17" y="987"/>
                </a:cubicBezTo>
                <a:cubicBezTo>
                  <a:pt x="17" y="987"/>
                  <a:pt x="18" y="986"/>
                  <a:pt x="17" y="986"/>
                </a:cubicBezTo>
                <a:cubicBezTo>
                  <a:pt x="17" y="986"/>
                  <a:pt x="17" y="985"/>
                  <a:pt x="17" y="985"/>
                </a:cubicBezTo>
                <a:cubicBezTo>
                  <a:pt x="17" y="982"/>
                  <a:pt x="18" y="980"/>
                  <a:pt x="18" y="977"/>
                </a:cubicBezTo>
                <a:cubicBezTo>
                  <a:pt x="17" y="974"/>
                  <a:pt x="17" y="972"/>
                  <a:pt x="18" y="969"/>
                </a:cubicBezTo>
                <a:cubicBezTo>
                  <a:pt x="17" y="968"/>
                  <a:pt x="18" y="968"/>
                  <a:pt x="17" y="967"/>
                </a:cubicBezTo>
                <a:cubicBezTo>
                  <a:pt x="19" y="963"/>
                  <a:pt x="17" y="959"/>
                  <a:pt x="18" y="956"/>
                </a:cubicBezTo>
                <a:cubicBezTo>
                  <a:pt x="17" y="954"/>
                  <a:pt x="17" y="952"/>
                  <a:pt x="18" y="950"/>
                </a:cubicBezTo>
                <a:cubicBezTo>
                  <a:pt x="18" y="949"/>
                  <a:pt x="18" y="947"/>
                  <a:pt x="17" y="946"/>
                </a:cubicBezTo>
                <a:cubicBezTo>
                  <a:pt x="19" y="943"/>
                  <a:pt x="17" y="939"/>
                  <a:pt x="18" y="936"/>
                </a:cubicBezTo>
                <a:cubicBezTo>
                  <a:pt x="18" y="933"/>
                  <a:pt x="17" y="931"/>
                  <a:pt x="18" y="929"/>
                </a:cubicBezTo>
                <a:cubicBezTo>
                  <a:pt x="18" y="924"/>
                  <a:pt x="18" y="919"/>
                  <a:pt x="18" y="914"/>
                </a:cubicBezTo>
                <a:cubicBezTo>
                  <a:pt x="18" y="914"/>
                  <a:pt x="18" y="913"/>
                  <a:pt x="18" y="913"/>
                </a:cubicBezTo>
                <a:cubicBezTo>
                  <a:pt x="18" y="909"/>
                  <a:pt x="17" y="906"/>
                  <a:pt x="19" y="902"/>
                </a:cubicBezTo>
                <a:cubicBezTo>
                  <a:pt x="17" y="900"/>
                  <a:pt x="19" y="899"/>
                  <a:pt x="18" y="897"/>
                </a:cubicBezTo>
                <a:cubicBezTo>
                  <a:pt x="18" y="897"/>
                  <a:pt x="18" y="896"/>
                  <a:pt x="18" y="896"/>
                </a:cubicBezTo>
                <a:cubicBezTo>
                  <a:pt x="17" y="895"/>
                  <a:pt x="18" y="893"/>
                  <a:pt x="18" y="892"/>
                </a:cubicBezTo>
                <a:cubicBezTo>
                  <a:pt x="18" y="890"/>
                  <a:pt x="18" y="889"/>
                  <a:pt x="18" y="888"/>
                </a:cubicBezTo>
                <a:cubicBezTo>
                  <a:pt x="19" y="884"/>
                  <a:pt x="18" y="881"/>
                  <a:pt x="18" y="878"/>
                </a:cubicBezTo>
                <a:cubicBezTo>
                  <a:pt x="18" y="876"/>
                  <a:pt x="18" y="875"/>
                  <a:pt x="18" y="873"/>
                </a:cubicBezTo>
                <a:cubicBezTo>
                  <a:pt x="18" y="871"/>
                  <a:pt x="17" y="868"/>
                  <a:pt x="18" y="865"/>
                </a:cubicBezTo>
                <a:cubicBezTo>
                  <a:pt x="18" y="863"/>
                  <a:pt x="18" y="862"/>
                  <a:pt x="18" y="860"/>
                </a:cubicBezTo>
                <a:cubicBezTo>
                  <a:pt x="18" y="859"/>
                  <a:pt x="17" y="858"/>
                  <a:pt x="17" y="857"/>
                </a:cubicBezTo>
                <a:cubicBezTo>
                  <a:pt x="17" y="856"/>
                  <a:pt x="18" y="855"/>
                  <a:pt x="18" y="854"/>
                </a:cubicBezTo>
                <a:cubicBezTo>
                  <a:pt x="18" y="853"/>
                  <a:pt x="18" y="853"/>
                  <a:pt x="17" y="852"/>
                </a:cubicBezTo>
                <a:cubicBezTo>
                  <a:pt x="17" y="851"/>
                  <a:pt x="18" y="850"/>
                  <a:pt x="18" y="849"/>
                </a:cubicBezTo>
                <a:cubicBezTo>
                  <a:pt x="18" y="841"/>
                  <a:pt x="17" y="832"/>
                  <a:pt x="17" y="824"/>
                </a:cubicBezTo>
                <a:cubicBezTo>
                  <a:pt x="17" y="821"/>
                  <a:pt x="17" y="817"/>
                  <a:pt x="17" y="814"/>
                </a:cubicBezTo>
                <a:cubicBezTo>
                  <a:pt x="17" y="811"/>
                  <a:pt x="16" y="808"/>
                  <a:pt x="17" y="805"/>
                </a:cubicBezTo>
                <a:cubicBezTo>
                  <a:pt x="16" y="800"/>
                  <a:pt x="16" y="796"/>
                  <a:pt x="16" y="791"/>
                </a:cubicBezTo>
                <a:cubicBezTo>
                  <a:pt x="16" y="790"/>
                  <a:pt x="16" y="788"/>
                  <a:pt x="16" y="787"/>
                </a:cubicBezTo>
                <a:cubicBezTo>
                  <a:pt x="15" y="786"/>
                  <a:pt x="15" y="784"/>
                  <a:pt x="15" y="782"/>
                </a:cubicBezTo>
                <a:cubicBezTo>
                  <a:pt x="15" y="781"/>
                  <a:pt x="15" y="780"/>
                  <a:pt x="15" y="779"/>
                </a:cubicBezTo>
                <a:cubicBezTo>
                  <a:pt x="15" y="776"/>
                  <a:pt x="14" y="772"/>
                  <a:pt x="15" y="768"/>
                </a:cubicBezTo>
                <a:cubicBezTo>
                  <a:pt x="14" y="768"/>
                  <a:pt x="14" y="767"/>
                  <a:pt x="14" y="767"/>
                </a:cubicBezTo>
                <a:cubicBezTo>
                  <a:pt x="14" y="752"/>
                  <a:pt x="12" y="737"/>
                  <a:pt x="11" y="721"/>
                </a:cubicBezTo>
                <a:cubicBezTo>
                  <a:pt x="11" y="719"/>
                  <a:pt x="11" y="716"/>
                  <a:pt x="10" y="714"/>
                </a:cubicBezTo>
                <a:cubicBezTo>
                  <a:pt x="10" y="705"/>
                  <a:pt x="10" y="696"/>
                  <a:pt x="10" y="688"/>
                </a:cubicBezTo>
                <a:cubicBezTo>
                  <a:pt x="10" y="685"/>
                  <a:pt x="9" y="681"/>
                  <a:pt x="9" y="678"/>
                </a:cubicBezTo>
                <a:cubicBezTo>
                  <a:pt x="10" y="664"/>
                  <a:pt x="9" y="649"/>
                  <a:pt x="8" y="634"/>
                </a:cubicBezTo>
                <a:cubicBezTo>
                  <a:pt x="8" y="632"/>
                  <a:pt x="8" y="631"/>
                  <a:pt x="8" y="629"/>
                </a:cubicBezTo>
                <a:cubicBezTo>
                  <a:pt x="7" y="618"/>
                  <a:pt x="7" y="605"/>
                  <a:pt x="6" y="594"/>
                </a:cubicBezTo>
                <a:cubicBezTo>
                  <a:pt x="6" y="593"/>
                  <a:pt x="6" y="593"/>
                  <a:pt x="7" y="593"/>
                </a:cubicBezTo>
                <a:cubicBezTo>
                  <a:pt x="7" y="589"/>
                  <a:pt x="6" y="584"/>
                  <a:pt x="8" y="580"/>
                </a:cubicBezTo>
                <a:cubicBezTo>
                  <a:pt x="7" y="566"/>
                  <a:pt x="7" y="552"/>
                  <a:pt x="6" y="539"/>
                </a:cubicBezTo>
                <a:cubicBezTo>
                  <a:pt x="9" y="535"/>
                  <a:pt x="6" y="532"/>
                  <a:pt x="8" y="529"/>
                </a:cubicBezTo>
                <a:cubicBezTo>
                  <a:pt x="7" y="525"/>
                  <a:pt x="9" y="522"/>
                  <a:pt x="7" y="518"/>
                </a:cubicBezTo>
                <a:cubicBezTo>
                  <a:pt x="7" y="517"/>
                  <a:pt x="7" y="516"/>
                  <a:pt x="7" y="515"/>
                </a:cubicBezTo>
                <a:cubicBezTo>
                  <a:pt x="7" y="514"/>
                  <a:pt x="7" y="514"/>
                  <a:pt x="7" y="513"/>
                </a:cubicBezTo>
                <a:cubicBezTo>
                  <a:pt x="7" y="511"/>
                  <a:pt x="7" y="508"/>
                  <a:pt x="7" y="506"/>
                </a:cubicBezTo>
                <a:cubicBezTo>
                  <a:pt x="7" y="504"/>
                  <a:pt x="6" y="501"/>
                  <a:pt x="7" y="499"/>
                </a:cubicBezTo>
                <a:cubicBezTo>
                  <a:pt x="6" y="496"/>
                  <a:pt x="7" y="493"/>
                  <a:pt x="7" y="490"/>
                </a:cubicBezTo>
                <a:cubicBezTo>
                  <a:pt x="7" y="489"/>
                  <a:pt x="6" y="489"/>
                  <a:pt x="6" y="488"/>
                </a:cubicBezTo>
                <a:cubicBezTo>
                  <a:pt x="6" y="486"/>
                  <a:pt x="6" y="482"/>
                  <a:pt x="6" y="479"/>
                </a:cubicBezTo>
                <a:cubicBezTo>
                  <a:pt x="6" y="477"/>
                  <a:pt x="6" y="476"/>
                  <a:pt x="7" y="474"/>
                </a:cubicBezTo>
                <a:cubicBezTo>
                  <a:pt x="5" y="473"/>
                  <a:pt x="6" y="472"/>
                  <a:pt x="5" y="472"/>
                </a:cubicBezTo>
                <a:cubicBezTo>
                  <a:pt x="6" y="471"/>
                  <a:pt x="5" y="470"/>
                  <a:pt x="5" y="469"/>
                </a:cubicBezTo>
                <a:cubicBezTo>
                  <a:pt x="5" y="468"/>
                  <a:pt x="6" y="467"/>
                  <a:pt x="6" y="466"/>
                </a:cubicBezTo>
                <a:cubicBezTo>
                  <a:pt x="6" y="465"/>
                  <a:pt x="5" y="465"/>
                  <a:pt x="5" y="464"/>
                </a:cubicBezTo>
                <a:cubicBezTo>
                  <a:pt x="5" y="463"/>
                  <a:pt x="6" y="462"/>
                  <a:pt x="6" y="461"/>
                </a:cubicBezTo>
                <a:cubicBezTo>
                  <a:pt x="6" y="459"/>
                  <a:pt x="5" y="457"/>
                  <a:pt x="5" y="454"/>
                </a:cubicBezTo>
                <a:cubicBezTo>
                  <a:pt x="5" y="454"/>
                  <a:pt x="5" y="453"/>
                  <a:pt x="5" y="453"/>
                </a:cubicBezTo>
                <a:cubicBezTo>
                  <a:pt x="5" y="450"/>
                  <a:pt x="4" y="446"/>
                  <a:pt x="5" y="444"/>
                </a:cubicBezTo>
                <a:cubicBezTo>
                  <a:pt x="5" y="438"/>
                  <a:pt x="4" y="433"/>
                  <a:pt x="4" y="427"/>
                </a:cubicBezTo>
                <a:cubicBezTo>
                  <a:pt x="4" y="425"/>
                  <a:pt x="5" y="423"/>
                  <a:pt x="4" y="421"/>
                </a:cubicBezTo>
                <a:cubicBezTo>
                  <a:pt x="4" y="418"/>
                  <a:pt x="4" y="416"/>
                  <a:pt x="4" y="413"/>
                </a:cubicBezTo>
                <a:cubicBezTo>
                  <a:pt x="4" y="412"/>
                  <a:pt x="3" y="411"/>
                  <a:pt x="3" y="410"/>
                </a:cubicBezTo>
                <a:cubicBezTo>
                  <a:pt x="3" y="408"/>
                  <a:pt x="4" y="405"/>
                  <a:pt x="3" y="402"/>
                </a:cubicBezTo>
                <a:cubicBezTo>
                  <a:pt x="3" y="401"/>
                  <a:pt x="3" y="401"/>
                  <a:pt x="3" y="400"/>
                </a:cubicBezTo>
                <a:cubicBezTo>
                  <a:pt x="3" y="398"/>
                  <a:pt x="3" y="396"/>
                  <a:pt x="3" y="394"/>
                </a:cubicBezTo>
                <a:cubicBezTo>
                  <a:pt x="2" y="390"/>
                  <a:pt x="3" y="387"/>
                  <a:pt x="2" y="384"/>
                </a:cubicBezTo>
                <a:cubicBezTo>
                  <a:pt x="2" y="384"/>
                  <a:pt x="2" y="383"/>
                  <a:pt x="3" y="383"/>
                </a:cubicBezTo>
                <a:cubicBezTo>
                  <a:pt x="2" y="380"/>
                  <a:pt x="3" y="378"/>
                  <a:pt x="2" y="375"/>
                </a:cubicBezTo>
                <a:cubicBezTo>
                  <a:pt x="3" y="372"/>
                  <a:pt x="1" y="368"/>
                  <a:pt x="2" y="364"/>
                </a:cubicBezTo>
                <a:cubicBezTo>
                  <a:pt x="2" y="364"/>
                  <a:pt x="2" y="363"/>
                  <a:pt x="1" y="362"/>
                </a:cubicBezTo>
                <a:cubicBezTo>
                  <a:pt x="2" y="355"/>
                  <a:pt x="1" y="348"/>
                  <a:pt x="2" y="341"/>
                </a:cubicBezTo>
                <a:cubicBezTo>
                  <a:pt x="1" y="340"/>
                  <a:pt x="2" y="340"/>
                  <a:pt x="1" y="339"/>
                </a:cubicBezTo>
                <a:cubicBezTo>
                  <a:pt x="1" y="334"/>
                  <a:pt x="2" y="329"/>
                  <a:pt x="1" y="323"/>
                </a:cubicBezTo>
                <a:cubicBezTo>
                  <a:pt x="2" y="319"/>
                  <a:pt x="0" y="315"/>
                  <a:pt x="1" y="311"/>
                </a:cubicBezTo>
                <a:cubicBezTo>
                  <a:pt x="0" y="303"/>
                  <a:pt x="2" y="295"/>
                  <a:pt x="0" y="287"/>
                </a:cubicBezTo>
                <a:cubicBezTo>
                  <a:pt x="1" y="286"/>
                  <a:pt x="1" y="284"/>
                  <a:pt x="1" y="282"/>
                </a:cubicBezTo>
                <a:cubicBezTo>
                  <a:pt x="1" y="278"/>
                  <a:pt x="1" y="272"/>
                  <a:pt x="1" y="267"/>
                </a:cubicBezTo>
                <a:cubicBezTo>
                  <a:pt x="1" y="265"/>
                  <a:pt x="1" y="263"/>
                  <a:pt x="1" y="261"/>
                </a:cubicBezTo>
                <a:cubicBezTo>
                  <a:pt x="1" y="260"/>
                  <a:pt x="1" y="259"/>
                  <a:pt x="1" y="258"/>
                </a:cubicBezTo>
                <a:cubicBezTo>
                  <a:pt x="3" y="256"/>
                  <a:pt x="4" y="255"/>
                  <a:pt x="5" y="253"/>
                </a:cubicBezTo>
                <a:cubicBezTo>
                  <a:pt x="5" y="251"/>
                  <a:pt x="4" y="249"/>
                  <a:pt x="4" y="246"/>
                </a:cubicBezTo>
                <a:cubicBezTo>
                  <a:pt x="4" y="243"/>
                  <a:pt x="6" y="240"/>
                  <a:pt x="5" y="237"/>
                </a:cubicBezTo>
                <a:cubicBezTo>
                  <a:pt x="6" y="235"/>
                  <a:pt x="4" y="232"/>
                  <a:pt x="6" y="230"/>
                </a:cubicBezTo>
                <a:cubicBezTo>
                  <a:pt x="5" y="221"/>
                  <a:pt x="6" y="213"/>
                  <a:pt x="6" y="204"/>
                </a:cubicBezTo>
                <a:cubicBezTo>
                  <a:pt x="6" y="201"/>
                  <a:pt x="6" y="198"/>
                  <a:pt x="6" y="195"/>
                </a:cubicBezTo>
                <a:cubicBezTo>
                  <a:pt x="6" y="194"/>
                  <a:pt x="6" y="193"/>
                  <a:pt x="6" y="192"/>
                </a:cubicBezTo>
                <a:cubicBezTo>
                  <a:pt x="6" y="191"/>
                  <a:pt x="7" y="189"/>
                  <a:pt x="7" y="188"/>
                </a:cubicBezTo>
                <a:cubicBezTo>
                  <a:pt x="7" y="185"/>
                  <a:pt x="7" y="182"/>
                  <a:pt x="6" y="180"/>
                </a:cubicBezTo>
                <a:cubicBezTo>
                  <a:pt x="7" y="179"/>
                  <a:pt x="6" y="179"/>
                  <a:pt x="7" y="178"/>
                </a:cubicBezTo>
                <a:cubicBezTo>
                  <a:pt x="6" y="173"/>
                  <a:pt x="8" y="167"/>
                  <a:pt x="8" y="162"/>
                </a:cubicBezTo>
                <a:cubicBezTo>
                  <a:pt x="10" y="158"/>
                  <a:pt x="8" y="154"/>
                  <a:pt x="9" y="151"/>
                </a:cubicBezTo>
                <a:close/>
                <a:moveTo>
                  <a:pt x="45" y="1171"/>
                </a:moveTo>
                <a:cubicBezTo>
                  <a:pt x="45" y="1171"/>
                  <a:pt x="45" y="1171"/>
                  <a:pt x="45" y="1171"/>
                </a:cubicBezTo>
                <a:cubicBezTo>
                  <a:pt x="45" y="1171"/>
                  <a:pt x="44" y="1171"/>
                  <a:pt x="44" y="1171"/>
                </a:cubicBezTo>
                <a:cubicBezTo>
                  <a:pt x="44" y="1171"/>
                  <a:pt x="45" y="1171"/>
                  <a:pt x="44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1"/>
                  <a:pt x="45" y="1171"/>
                  <a:pt x="45" y="1171"/>
                </a:cubicBezTo>
                <a:close/>
                <a:moveTo>
                  <a:pt x="62" y="1152"/>
                </a:moveTo>
                <a:cubicBezTo>
                  <a:pt x="62" y="1152"/>
                  <a:pt x="62" y="1153"/>
                  <a:pt x="62" y="1153"/>
                </a:cubicBezTo>
                <a:cubicBezTo>
                  <a:pt x="62" y="1152"/>
                  <a:pt x="62" y="1152"/>
                  <a:pt x="62" y="1152"/>
                </a:cubicBezTo>
                <a:close/>
                <a:moveTo>
                  <a:pt x="72" y="1157"/>
                </a:moveTo>
                <a:cubicBezTo>
                  <a:pt x="73" y="1157"/>
                  <a:pt x="72" y="1158"/>
                  <a:pt x="73" y="1158"/>
                </a:cubicBezTo>
                <a:cubicBezTo>
                  <a:pt x="74" y="1157"/>
                  <a:pt x="73" y="1157"/>
                  <a:pt x="72" y="1157"/>
                </a:cubicBezTo>
                <a:close/>
                <a:moveTo>
                  <a:pt x="73" y="1144"/>
                </a:moveTo>
                <a:cubicBezTo>
                  <a:pt x="71" y="1147"/>
                  <a:pt x="73" y="1150"/>
                  <a:pt x="73" y="1153"/>
                </a:cubicBezTo>
                <a:cubicBezTo>
                  <a:pt x="74" y="1152"/>
                  <a:pt x="73" y="1150"/>
                  <a:pt x="73" y="1149"/>
                </a:cubicBezTo>
                <a:cubicBezTo>
                  <a:pt x="73" y="1149"/>
                  <a:pt x="73" y="1149"/>
                  <a:pt x="74" y="1148"/>
                </a:cubicBezTo>
                <a:cubicBezTo>
                  <a:pt x="73" y="1147"/>
                  <a:pt x="74" y="1144"/>
                  <a:pt x="73" y="1144"/>
                </a:cubicBezTo>
                <a:close/>
                <a:moveTo>
                  <a:pt x="114" y="1130"/>
                </a:moveTo>
                <a:cubicBezTo>
                  <a:pt x="114" y="1130"/>
                  <a:pt x="114" y="1131"/>
                  <a:pt x="114" y="1131"/>
                </a:cubicBezTo>
                <a:cubicBezTo>
                  <a:pt x="114" y="1132"/>
                  <a:pt x="114" y="1133"/>
                  <a:pt x="114" y="1133"/>
                </a:cubicBezTo>
                <a:cubicBezTo>
                  <a:pt x="114" y="1134"/>
                  <a:pt x="114" y="1135"/>
                  <a:pt x="113" y="1136"/>
                </a:cubicBezTo>
                <a:cubicBezTo>
                  <a:pt x="114" y="1136"/>
                  <a:pt x="113" y="1137"/>
                  <a:pt x="114" y="1137"/>
                </a:cubicBezTo>
                <a:cubicBezTo>
                  <a:pt x="114" y="1135"/>
                  <a:pt x="115" y="1133"/>
                  <a:pt x="114" y="1130"/>
                </a:cubicBezTo>
                <a:close/>
                <a:moveTo>
                  <a:pt x="121" y="1002"/>
                </a:move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0" y="1002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lose/>
                <a:moveTo>
                  <a:pt x="121" y="975"/>
                </a:moveTo>
                <a:cubicBezTo>
                  <a:pt x="121" y="976"/>
                  <a:pt x="121" y="977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7"/>
                  <a:pt x="121" y="977"/>
                </a:cubicBezTo>
                <a:cubicBezTo>
                  <a:pt x="121" y="977"/>
                  <a:pt x="121" y="977"/>
                  <a:pt x="122" y="976"/>
                </a:cubicBezTo>
                <a:cubicBezTo>
                  <a:pt x="121" y="976"/>
                  <a:pt x="122" y="974"/>
                  <a:pt x="121" y="975"/>
                </a:cubicBezTo>
                <a:close/>
                <a:moveTo>
                  <a:pt x="129" y="883"/>
                </a:moveTo>
                <a:cubicBezTo>
                  <a:pt x="129" y="883"/>
                  <a:pt x="129" y="883"/>
                  <a:pt x="129" y="883"/>
                </a:cubicBezTo>
                <a:cubicBezTo>
                  <a:pt x="129" y="883"/>
                  <a:pt x="129" y="884"/>
                  <a:pt x="129" y="884"/>
                </a:cubicBezTo>
                <a:cubicBezTo>
                  <a:pt x="129" y="884"/>
                  <a:pt x="129" y="883"/>
                  <a:pt x="129" y="883"/>
                </a:cubicBezTo>
                <a:close/>
                <a:moveTo>
                  <a:pt x="129" y="874"/>
                </a:moveTo>
                <a:cubicBezTo>
                  <a:pt x="129" y="875"/>
                  <a:pt x="129" y="877"/>
                  <a:pt x="129" y="878"/>
                </a:cubicBezTo>
                <a:cubicBezTo>
                  <a:pt x="129" y="878"/>
                  <a:pt x="129" y="878"/>
                  <a:pt x="129" y="878"/>
                </a:cubicBezTo>
                <a:cubicBezTo>
                  <a:pt x="129" y="877"/>
                  <a:pt x="129" y="876"/>
                  <a:pt x="129" y="875"/>
                </a:cubicBezTo>
                <a:cubicBezTo>
                  <a:pt x="129" y="875"/>
                  <a:pt x="129" y="875"/>
                  <a:pt x="129" y="874"/>
                </a:cubicBezTo>
                <a:close/>
                <a:moveTo>
                  <a:pt x="129" y="861"/>
                </a:move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8" y="864"/>
                  <a:pt x="129" y="863"/>
                </a:cubicBezTo>
                <a:cubicBezTo>
                  <a:pt x="129" y="862"/>
                  <a:pt x="129" y="862"/>
                  <a:pt x="129" y="861"/>
                </a:cubicBezTo>
                <a:close/>
                <a:moveTo>
                  <a:pt x="129" y="858"/>
                </a:moveTo>
                <a:cubicBezTo>
                  <a:pt x="128" y="858"/>
                  <a:pt x="128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59"/>
                  <a:pt x="129" y="858"/>
                </a:cubicBezTo>
                <a:close/>
                <a:moveTo>
                  <a:pt x="129" y="848"/>
                </a:moveTo>
                <a:cubicBezTo>
                  <a:pt x="129" y="848"/>
                  <a:pt x="129" y="848"/>
                  <a:pt x="128" y="848"/>
                </a:cubicBezTo>
                <a:cubicBezTo>
                  <a:pt x="128" y="848"/>
                  <a:pt x="128" y="848"/>
                  <a:pt x="128" y="848"/>
                </a:cubicBezTo>
                <a:cubicBezTo>
                  <a:pt x="129" y="850"/>
                  <a:pt x="128" y="852"/>
                  <a:pt x="129" y="852"/>
                </a:cubicBezTo>
                <a:cubicBezTo>
                  <a:pt x="129" y="852"/>
                  <a:pt x="129" y="852"/>
                  <a:pt x="129" y="852"/>
                </a:cubicBezTo>
                <a:cubicBezTo>
                  <a:pt x="129" y="851"/>
                  <a:pt x="129" y="850"/>
                  <a:pt x="129" y="849"/>
                </a:cubicBezTo>
                <a:cubicBezTo>
                  <a:pt x="129" y="849"/>
                  <a:pt x="129" y="848"/>
                  <a:pt x="129" y="848"/>
                </a:cubicBezTo>
                <a:close/>
                <a:moveTo>
                  <a:pt x="128" y="846"/>
                </a:moveTo>
                <a:cubicBezTo>
                  <a:pt x="128" y="847"/>
                  <a:pt x="128" y="847"/>
                  <a:pt x="128" y="847"/>
                </a:cubicBezTo>
                <a:cubicBezTo>
                  <a:pt x="128" y="847"/>
                  <a:pt x="128" y="847"/>
                  <a:pt x="128" y="848"/>
                </a:cubicBezTo>
                <a:cubicBezTo>
                  <a:pt x="129" y="848"/>
                  <a:pt x="129" y="848"/>
                  <a:pt x="129" y="848"/>
                </a:cubicBezTo>
                <a:cubicBezTo>
                  <a:pt x="129" y="847"/>
                  <a:pt x="129" y="847"/>
                  <a:pt x="129" y="847"/>
                </a:cubicBezTo>
                <a:lnTo>
                  <a:pt x="128" y="846"/>
                </a:lnTo>
                <a:close/>
                <a:moveTo>
                  <a:pt x="129" y="844"/>
                </a:moveTo>
                <a:cubicBezTo>
                  <a:pt x="129" y="844"/>
                  <a:pt x="129" y="844"/>
                  <a:pt x="129" y="844"/>
                </a:cubicBezTo>
                <a:cubicBezTo>
                  <a:pt x="128" y="844"/>
                  <a:pt x="128" y="845"/>
                  <a:pt x="129" y="846"/>
                </a:cubicBezTo>
                <a:cubicBezTo>
                  <a:pt x="129" y="846"/>
                  <a:pt x="129" y="846"/>
                  <a:pt x="129" y="846"/>
                </a:cubicBezTo>
                <a:cubicBezTo>
                  <a:pt x="129" y="846"/>
                  <a:pt x="129" y="845"/>
                  <a:pt x="129" y="845"/>
                </a:cubicBezTo>
                <a:cubicBezTo>
                  <a:pt x="129" y="845"/>
                  <a:pt x="129" y="845"/>
                  <a:pt x="129" y="844"/>
                </a:cubicBezTo>
                <a:close/>
                <a:moveTo>
                  <a:pt x="116" y="1095"/>
                </a:moveTo>
                <a:cubicBezTo>
                  <a:pt x="116" y="1095"/>
                  <a:pt x="116" y="1095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ubicBezTo>
                  <a:pt x="116" y="1097"/>
                  <a:pt x="116" y="1100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0"/>
                  <a:pt x="117" y="1097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lose/>
                <a:moveTo>
                  <a:pt x="117" y="1076"/>
                </a:move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8"/>
                  <a:pt x="117" y="1077"/>
                  <a:pt x="117" y="1077"/>
                </a:cubicBezTo>
                <a:cubicBezTo>
                  <a:pt x="118" y="1077"/>
                  <a:pt x="117" y="1077"/>
                  <a:pt x="117" y="1077"/>
                </a:cubicBezTo>
                <a:cubicBezTo>
                  <a:pt x="117" y="1076"/>
                  <a:pt x="117" y="1076"/>
                  <a:pt x="117" y="1076"/>
                </a:cubicBezTo>
                <a:close/>
                <a:moveTo>
                  <a:pt x="118" y="1068"/>
                </a:moveTo>
                <a:cubicBezTo>
                  <a:pt x="118" y="1068"/>
                  <a:pt x="118" y="1068"/>
                  <a:pt x="118" y="1068"/>
                </a:cubicBezTo>
                <a:cubicBezTo>
                  <a:pt x="118" y="1068"/>
                  <a:pt x="117" y="1068"/>
                  <a:pt x="117" y="1068"/>
                </a:cubicBezTo>
                <a:cubicBezTo>
                  <a:pt x="117" y="1068"/>
                  <a:pt x="117" y="1068"/>
                  <a:pt x="117" y="1068"/>
                </a:cubicBezTo>
                <a:cubicBezTo>
                  <a:pt x="117" y="1070"/>
                  <a:pt x="117" y="1072"/>
                  <a:pt x="117" y="1074"/>
                </a:cubicBezTo>
                <a:cubicBezTo>
                  <a:pt x="117" y="1074"/>
                  <a:pt x="117" y="1074"/>
                  <a:pt x="117" y="1074"/>
                </a:cubicBezTo>
                <a:cubicBezTo>
                  <a:pt x="118" y="1074"/>
                  <a:pt x="118" y="1074"/>
                  <a:pt x="118" y="1074"/>
                </a:cubicBezTo>
                <a:cubicBezTo>
                  <a:pt x="117" y="1072"/>
                  <a:pt x="117" y="1070"/>
                  <a:pt x="118" y="1068"/>
                </a:cubicBezTo>
                <a:close/>
                <a:moveTo>
                  <a:pt x="118" y="1049"/>
                </a:move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7" y="1050"/>
                </a:cubicBezTo>
                <a:cubicBezTo>
                  <a:pt x="117" y="1050"/>
                  <a:pt x="117" y="1050"/>
                  <a:pt x="118" y="1050"/>
                </a:cubicBezTo>
                <a:cubicBezTo>
                  <a:pt x="118" y="1050"/>
                  <a:pt x="118" y="1050"/>
                  <a:pt x="118" y="1050"/>
                </a:cubicBezTo>
                <a:cubicBezTo>
                  <a:pt x="118" y="1050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lose/>
                <a:moveTo>
                  <a:pt x="162" y="958"/>
                </a:moveTo>
                <a:cubicBezTo>
                  <a:pt x="162" y="959"/>
                  <a:pt x="162" y="959"/>
                  <a:pt x="162" y="959"/>
                </a:cubicBezTo>
                <a:cubicBezTo>
                  <a:pt x="162" y="959"/>
                  <a:pt x="162" y="958"/>
                  <a:pt x="162" y="958"/>
                </a:cubicBezTo>
                <a:cubicBezTo>
                  <a:pt x="162" y="958"/>
                  <a:pt x="162" y="957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7"/>
                  <a:pt x="161" y="958"/>
                  <a:pt x="162" y="958"/>
                </a:cubicBezTo>
                <a:close/>
                <a:moveTo>
                  <a:pt x="162" y="927"/>
                </a:moveTo>
                <a:cubicBezTo>
                  <a:pt x="162" y="927"/>
                  <a:pt x="162" y="927"/>
                  <a:pt x="162" y="927"/>
                </a:cubicBezTo>
                <a:cubicBezTo>
                  <a:pt x="162" y="927"/>
                  <a:pt x="162" y="927"/>
                  <a:pt x="162" y="927"/>
                </a:cubicBezTo>
                <a:cubicBezTo>
                  <a:pt x="162" y="926"/>
                  <a:pt x="162" y="925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5"/>
                  <a:pt x="162" y="926"/>
                  <a:pt x="162" y="927"/>
                </a:cubicBezTo>
                <a:close/>
                <a:moveTo>
                  <a:pt x="187" y="893"/>
                </a:moveTo>
                <a:cubicBezTo>
                  <a:pt x="186" y="894"/>
                  <a:pt x="187" y="894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4"/>
                  <a:pt x="187" y="894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lose/>
                <a:moveTo>
                  <a:pt x="186" y="866"/>
                </a:moveTo>
                <a:cubicBezTo>
                  <a:pt x="186" y="867"/>
                  <a:pt x="186" y="867"/>
                  <a:pt x="186" y="868"/>
                </a:cubicBezTo>
                <a:cubicBezTo>
                  <a:pt x="186" y="868"/>
                  <a:pt x="186" y="868"/>
                  <a:pt x="186" y="868"/>
                </a:cubicBezTo>
                <a:cubicBezTo>
                  <a:pt x="186" y="868"/>
                  <a:pt x="186" y="869"/>
                  <a:pt x="186" y="869"/>
                </a:cubicBezTo>
                <a:cubicBezTo>
                  <a:pt x="186" y="869"/>
                  <a:pt x="186" y="868"/>
                  <a:pt x="186" y="868"/>
                </a:cubicBezTo>
                <a:cubicBezTo>
                  <a:pt x="187" y="868"/>
                  <a:pt x="186" y="868"/>
                  <a:pt x="186" y="867"/>
                </a:cubicBezTo>
                <a:cubicBezTo>
                  <a:pt x="186" y="867"/>
                  <a:pt x="186" y="867"/>
                  <a:pt x="187" y="866"/>
                </a:cubicBezTo>
                <a:cubicBezTo>
                  <a:pt x="187" y="866"/>
                  <a:pt x="187" y="866"/>
                  <a:pt x="186" y="866"/>
                </a:cubicBezTo>
                <a:cubicBezTo>
                  <a:pt x="186" y="866"/>
                  <a:pt x="186" y="866"/>
                  <a:pt x="186" y="866"/>
                </a:cubicBezTo>
                <a:close/>
                <a:moveTo>
                  <a:pt x="160" y="816"/>
                </a:moveTo>
                <a:cubicBezTo>
                  <a:pt x="160" y="816"/>
                  <a:pt x="160" y="816"/>
                  <a:pt x="160" y="816"/>
                </a:cubicBezTo>
                <a:cubicBezTo>
                  <a:pt x="160" y="816"/>
                  <a:pt x="160" y="816"/>
                  <a:pt x="160" y="816"/>
                </a:cubicBezTo>
                <a:cubicBezTo>
                  <a:pt x="160" y="815"/>
                  <a:pt x="160" y="815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59" y="814"/>
                  <a:pt x="159" y="814"/>
                </a:cubicBezTo>
                <a:cubicBezTo>
                  <a:pt x="159" y="815"/>
                  <a:pt x="159" y="815"/>
                  <a:pt x="160" y="816"/>
                </a:cubicBezTo>
                <a:close/>
                <a:moveTo>
                  <a:pt x="192" y="770"/>
                </a:moveTo>
                <a:cubicBezTo>
                  <a:pt x="192" y="770"/>
                  <a:pt x="192" y="770"/>
                  <a:pt x="191" y="770"/>
                </a:cubicBezTo>
                <a:cubicBezTo>
                  <a:pt x="191" y="771"/>
                  <a:pt x="191" y="771"/>
                  <a:pt x="191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2"/>
                  <a:pt x="192" y="772"/>
                </a:cubicBezTo>
                <a:cubicBezTo>
                  <a:pt x="192" y="772"/>
                  <a:pt x="192" y="772"/>
                  <a:pt x="192" y="772"/>
                </a:cubicBezTo>
                <a:cubicBezTo>
                  <a:pt x="191" y="773"/>
                  <a:pt x="191" y="775"/>
                  <a:pt x="192" y="775"/>
                </a:cubicBezTo>
                <a:cubicBezTo>
                  <a:pt x="192" y="775"/>
                  <a:pt x="192" y="775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3" y="777"/>
                  <a:pt x="193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3" y="776"/>
                  <a:pt x="193" y="776"/>
                  <a:pt x="193" y="775"/>
                </a:cubicBezTo>
                <a:cubicBezTo>
                  <a:pt x="192" y="774"/>
                  <a:pt x="193" y="773"/>
                  <a:pt x="192" y="772"/>
                </a:cubicBezTo>
                <a:cubicBezTo>
                  <a:pt x="192" y="772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0"/>
                  <a:pt x="192" y="770"/>
                </a:cubicBezTo>
                <a:close/>
                <a:moveTo>
                  <a:pt x="188" y="688"/>
                </a:moveTo>
                <a:cubicBezTo>
                  <a:pt x="188" y="688"/>
                  <a:pt x="188" y="688"/>
                  <a:pt x="188" y="688"/>
                </a:cubicBezTo>
                <a:cubicBezTo>
                  <a:pt x="188" y="690"/>
                  <a:pt x="188" y="691"/>
                  <a:pt x="188" y="693"/>
                </a:cubicBezTo>
                <a:cubicBezTo>
                  <a:pt x="188" y="694"/>
                  <a:pt x="188" y="696"/>
                  <a:pt x="189" y="698"/>
                </a:cubicBezTo>
                <a:cubicBezTo>
                  <a:pt x="189" y="701"/>
                  <a:pt x="188" y="704"/>
                  <a:pt x="190" y="707"/>
                </a:cubicBezTo>
                <a:cubicBezTo>
                  <a:pt x="189" y="708"/>
                  <a:pt x="189" y="710"/>
                  <a:pt x="190" y="712"/>
                </a:cubicBezTo>
                <a:cubicBezTo>
                  <a:pt x="189" y="712"/>
                  <a:pt x="190" y="713"/>
                  <a:pt x="189" y="714"/>
                </a:cubicBezTo>
                <a:cubicBezTo>
                  <a:pt x="190" y="717"/>
                  <a:pt x="190" y="720"/>
                  <a:pt x="190" y="724"/>
                </a:cubicBezTo>
                <a:cubicBezTo>
                  <a:pt x="190" y="724"/>
                  <a:pt x="190" y="725"/>
                  <a:pt x="190" y="725"/>
                </a:cubicBezTo>
                <a:cubicBezTo>
                  <a:pt x="190" y="725"/>
                  <a:pt x="190" y="725"/>
                  <a:pt x="191" y="726"/>
                </a:cubicBezTo>
                <a:cubicBezTo>
                  <a:pt x="191" y="728"/>
                  <a:pt x="190" y="730"/>
                  <a:pt x="191" y="732"/>
                </a:cubicBezTo>
                <a:cubicBezTo>
                  <a:pt x="190" y="735"/>
                  <a:pt x="192" y="739"/>
                  <a:pt x="191" y="742"/>
                </a:cubicBezTo>
                <a:cubicBezTo>
                  <a:pt x="192" y="743"/>
                  <a:pt x="191" y="743"/>
                  <a:pt x="192" y="743"/>
                </a:cubicBezTo>
                <a:cubicBezTo>
                  <a:pt x="191" y="746"/>
                  <a:pt x="192" y="748"/>
                  <a:pt x="191" y="751"/>
                </a:cubicBezTo>
                <a:cubicBezTo>
                  <a:pt x="192" y="753"/>
                  <a:pt x="191" y="756"/>
                  <a:pt x="192" y="758"/>
                </a:cubicBezTo>
                <a:cubicBezTo>
                  <a:pt x="191" y="760"/>
                  <a:pt x="192" y="762"/>
                  <a:pt x="192" y="763"/>
                </a:cubicBezTo>
                <a:cubicBezTo>
                  <a:pt x="192" y="763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5"/>
                </a:cubicBezTo>
                <a:cubicBezTo>
                  <a:pt x="192" y="765"/>
                  <a:pt x="192" y="765"/>
                  <a:pt x="193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1" y="766"/>
                </a:cubicBezTo>
                <a:cubicBezTo>
                  <a:pt x="192" y="766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8"/>
                </a:cubicBezTo>
                <a:cubicBezTo>
                  <a:pt x="192" y="768"/>
                  <a:pt x="192" y="768"/>
                  <a:pt x="192" y="768"/>
                </a:cubicBezTo>
                <a:cubicBezTo>
                  <a:pt x="192" y="768"/>
                  <a:pt x="192" y="769"/>
                  <a:pt x="192" y="769"/>
                </a:cubicBezTo>
                <a:cubicBezTo>
                  <a:pt x="192" y="769"/>
                  <a:pt x="192" y="769"/>
                  <a:pt x="192" y="769"/>
                </a:cubicBezTo>
                <a:cubicBezTo>
                  <a:pt x="192" y="770"/>
                  <a:pt x="192" y="770"/>
                  <a:pt x="192" y="770"/>
                </a:cubicBezTo>
                <a:cubicBezTo>
                  <a:pt x="191" y="769"/>
                  <a:pt x="191" y="769"/>
                  <a:pt x="191" y="768"/>
                </a:cubicBezTo>
                <a:cubicBezTo>
                  <a:pt x="191" y="768"/>
                  <a:pt x="191" y="768"/>
                  <a:pt x="191" y="767"/>
                </a:cubicBezTo>
                <a:cubicBezTo>
                  <a:pt x="191" y="767"/>
                  <a:pt x="191" y="767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5"/>
                  <a:pt x="191" y="765"/>
                  <a:pt x="191" y="765"/>
                </a:cubicBezTo>
                <a:cubicBezTo>
                  <a:pt x="191" y="765"/>
                  <a:pt x="190" y="764"/>
                  <a:pt x="190" y="764"/>
                </a:cubicBezTo>
                <a:cubicBezTo>
                  <a:pt x="190" y="764"/>
                  <a:pt x="190" y="764"/>
                  <a:pt x="191" y="764"/>
                </a:cubicBezTo>
                <a:cubicBezTo>
                  <a:pt x="190" y="761"/>
                  <a:pt x="191" y="759"/>
                  <a:pt x="189" y="756"/>
                </a:cubicBezTo>
                <a:cubicBezTo>
                  <a:pt x="190" y="756"/>
                  <a:pt x="190" y="756"/>
                  <a:pt x="190" y="755"/>
                </a:cubicBezTo>
                <a:cubicBezTo>
                  <a:pt x="189" y="754"/>
                  <a:pt x="190" y="753"/>
                  <a:pt x="189" y="752"/>
                </a:cubicBezTo>
                <a:cubicBezTo>
                  <a:pt x="189" y="752"/>
                  <a:pt x="189" y="751"/>
                  <a:pt x="190" y="751"/>
                </a:cubicBezTo>
                <a:cubicBezTo>
                  <a:pt x="189" y="750"/>
                  <a:pt x="189" y="749"/>
                  <a:pt x="189" y="749"/>
                </a:cubicBezTo>
                <a:cubicBezTo>
                  <a:pt x="189" y="747"/>
                  <a:pt x="189" y="746"/>
                  <a:pt x="189" y="745"/>
                </a:cubicBezTo>
                <a:cubicBezTo>
                  <a:pt x="189" y="745"/>
                  <a:pt x="189" y="744"/>
                  <a:pt x="189" y="743"/>
                </a:cubicBezTo>
                <a:cubicBezTo>
                  <a:pt x="189" y="743"/>
                  <a:pt x="189" y="742"/>
                  <a:pt x="189" y="742"/>
                </a:cubicBezTo>
                <a:cubicBezTo>
                  <a:pt x="188" y="739"/>
                  <a:pt x="189" y="737"/>
                  <a:pt x="188" y="734"/>
                </a:cubicBezTo>
                <a:cubicBezTo>
                  <a:pt x="189" y="734"/>
                  <a:pt x="188" y="733"/>
                  <a:pt x="189" y="733"/>
                </a:cubicBezTo>
                <a:cubicBezTo>
                  <a:pt x="188" y="731"/>
                  <a:pt x="188" y="729"/>
                  <a:pt x="188" y="727"/>
                </a:cubicBezTo>
                <a:cubicBezTo>
                  <a:pt x="187" y="724"/>
                  <a:pt x="188" y="721"/>
                  <a:pt x="187" y="718"/>
                </a:cubicBezTo>
                <a:cubicBezTo>
                  <a:pt x="188" y="717"/>
                  <a:pt x="187" y="717"/>
                  <a:pt x="188" y="717"/>
                </a:cubicBezTo>
                <a:cubicBezTo>
                  <a:pt x="187" y="713"/>
                  <a:pt x="187" y="710"/>
                  <a:pt x="188" y="707"/>
                </a:cubicBezTo>
                <a:cubicBezTo>
                  <a:pt x="188" y="707"/>
                  <a:pt x="187" y="707"/>
                  <a:pt x="187" y="707"/>
                </a:cubicBezTo>
                <a:cubicBezTo>
                  <a:pt x="187" y="706"/>
                  <a:pt x="188" y="706"/>
                  <a:pt x="188" y="705"/>
                </a:cubicBezTo>
                <a:cubicBezTo>
                  <a:pt x="188" y="705"/>
                  <a:pt x="187" y="705"/>
                  <a:pt x="187" y="704"/>
                </a:cubicBezTo>
                <a:cubicBezTo>
                  <a:pt x="187" y="704"/>
                  <a:pt x="188" y="703"/>
                  <a:pt x="188" y="702"/>
                </a:cubicBezTo>
                <a:cubicBezTo>
                  <a:pt x="188" y="701"/>
                  <a:pt x="187" y="699"/>
                  <a:pt x="188" y="698"/>
                </a:cubicBezTo>
                <a:cubicBezTo>
                  <a:pt x="187" y="696"/>
                  <a:pt x="187" y="694"/>
                  <a:pt x="187" y="693"/>
                </a:cubicBezTo>
                <a:cubicBezTo>
                  <a:pt x="187" y="691"/>
                  <a:pt x="187" y="690"/>
                  <a:pt x="187" y="688"/>
                </a:cubicBezTo>
                <a:cubicBezTo>
                  <a:pt x="187" y="688"/>
                  <a:pt x="187" y="688"/>
                  <a:pt x="187" y="688"/>
                </a:cubicBezTo>
                <a:cubicBezTo>
                  <a:pt x="187" y="688"/>
                  <a:pt x="188" y="688"/>
                  <a:pt x="188" y="688"/>
                </a:cubicBezTo>
                <a:close/>
                <a:moveTo>
                  <a:pt x="192" y="764"/>
                </a:moveTo>
                <a:cubicBezTo>
                  <a:pt x="192" y="764"/>
                  <a:pt x="192" y="764"/>
                  <a:pt x="192" y="763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1" y="764"/>
                  <a:pt x="191" y="764"/>
                </a:cubicBezTo>
                <a:cubicBezTo>
                  <a:pt x="191" y="764"/>
                  <a:pt x="191" y="764"/>
                  <a:pt x="191" y="764"/>
                </a:cubicBezTo>
                <a:cubicBezTo>
                  <a:pt x="191" y="764"/>
                  <a:pt x="192" y="764"/>
                  <a:pt x="192" y="765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lose/>
                <a:moveTo>
                  <a:pt x="182" y="764"/>
                </a:moveTo>
                <a:cubicBezTo>
                  <a:pt x="182" y="764"/>
                  <a:pt x="182" y="764"/>
                  <a:pt x="182" y="764"/>
                </a:cubicBezTo>
                <a:cubicBezTo>
                  <a:pt x="182" y="764"/>
                  <a:pt x="182" y="764"/>
                  <a:pt x="182" y="763"/>
                </a:cubicBezTo>
                <a:cubicBezTo>
                  <a:pt x="182" y="763"/>
                  <a:pt x="182" y="763"/>
                  <a:pt x="182" y="763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3"/>
                </a:cubicBezTo>
                <a:cubicBezTo>
                  <a:pt x="182" y="763"/>
                  <a:pt x="182" y="763"/>
                  <a:pt x="182" y="764"/>
                </a:cubicBezTo>
                <a:close/>
                <a:moveTo>
                  <a:pt x="154" y="773"/>
                </a:moveTo>
                <a:cubicBezTo>
                  <a:pt x="154" y="773"/>
                  <a:pt x="154" y="774"/>
                  <a:pt x="154" y="775"/>
                </a:cubicBezTo>
                <a:cubicBezTo>
                  <a:pt x="154" y="776"/>
                  <a:pt x="154" y="776"/>
                  <a:pt x="154" y="777"/>
                </a:cubicBezTo>
                <a:cubicBezTo>
                  <a:pt x="154" y="777"/>
                  <a:pt x="155" y="777"/>
                  <a:pt x="155" y="777"/>
                </a:cubicBezTo>
                <a:cubicBezTo>
                  <a:pt x="155" y="777"/>
                  <a:pt x="155" y="777"/>
                  <a:pt x="155" y="777"/>
                </a:cubicBezTo>
                <a:cubicBezTo>
                  <a:pt x="155" y="776"/>
                  <a:pt x="155" y="776"/>
                  <a:pt x="155" y="775"/>
                </a:cubicBezTo>
                <a:cubicBezTo>
                  <a:pt x="155" y="774"/>
                  <a:pt x="155" y="773"/>
                  <a:pt x="155" y="773"/>
                </a:cubicBezTo>
                <a:cubicBezTo>
                  <a:pt x="155" y="772"/>
                  <a:pt x="154" y="772"/>
                  <a:pt x="154" y="772"/>
                </a:cubicBezTo>
                <a:cubicBezTo>
                  <a:pt x="154" y="772"/>
                  <a:pt x="154" y="772"/>
                  <a:pt x="154" y="772"/>
                </a:cubicBezTo>
                <a:cubicBezTo>
                  <a:pt x="154" y="773"/>
                  <a:pt x="154" y="773"/>
                  <a:pt x="154" y="773"/>
                </a:cubicBezTo>
                <a:close/>
                <a:moveTo>
                  <a:pt x="182" y="741"/>
                </a:move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2"/>
                  <a:pt x="182" y="742"/>
                </a:cubicBezTo>
                <a:cubicBezTo>
                  <a:pt x="182" y="742"/>
                  <a:pt x="182" y="742"/>
                  <a:pt x="182" y="742"/>
                </a:cubicBezTo>
                <a:cubicBezTo>
                  <a:pt x="182" y="742"/>
                  <a:pt x="182" y="742"/>
                  <a:pt x="183" y="742"/>
                </a:cubicBezTo>
                <a:cubicBezTo>
                  <a:pt x="182" y="742"/>
                  <a:pt x="182" y="741"/>
                  <a:pt x="182" y="741"/>
                </a:cubicBezTo>
                <a:close/>
                <a:moveTo>
                  <a:pt x="181" y="735"/>
                </a:moveTo>
                <a:cubicBezTo>
                  <a:pt x="181" y="735"/>
                  <a:pt x="181" y="735"/>
                  <a:pt x="181" y="735"/>
                </a:cubicBezTo>
                <a:cubicBezTo>
                  <a:pt x="181" y="735"/>
                  <a:pt x="181" y="735"/>
                  <a:pt x="181" y="735"/>
                </a:cubicBezTo>
                <a:cubicBezTo>
                  <a:pt x="181" y="736"/>
                  <a:pt x="181" y="738"/>
                  <a:pt x="181" y="739"/>
                </a:cubicBezTo>
                <a:cubicBezTo>
                  <a:pt x="181" y="739"/>
                  <a:pt x="181" y="739"/>
                  <a:pt x="181" y="739"/>
                </a:cubicBezTo>
                <a:cubicBezTo>
                  <a:pt x="182" y="739"/>
                  <a:pt x="182" y="739"/>
                  <a:pt x="182" y="739"/>
                </a:cubicBezTo>
                <a:cubicBezTo>
                  <a:pt x="182" y="738"/>
                  <a:pt x="182" y="736"/>
                  <a:pt x="182" y="735"/>
                </a:cubicBezTo>
                <a:cubicBezTo>
                  <a:pt x="182" y="735"/>
                  <a:pt x="182" y="735"/>
                  <a:pt x="181" y="735"/>
                </a:cubicBezTo>
                <a:close/>
                <a:moveTo>
                  <a:pt x="138" y="773"/>
                </a:moveTo>
                <a:cubicBezTo>
                  <a:pt x="138" y="773"/>
                  <a:pt x="138" y="773"/>
                  <a:pt x="138" y="773"/>
                </a:cubicBezTo>
                <a:cubicBezTo>
                  <a:pt x="139" y="771"/>
                  <a:pt x="138" y="770"/>
                  <a:pt x="138" y="768"/>
                </a:cubicBezTo>
                <a:cubicBezTo>
                  <a:pt x="138" y="767"/>
                  <a:pt x="138" y="767"/>
                  <a:pt x="138" y="766"/>
                </a:cubicBezTo>
                <a:cubicBezTo>
                  <a:pt x="138" y="766"/>
                  <a:pt x="138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7"/>
                  <a:pt x="137" y="767"/>
                  <a:pt x="138" y="768"/>
                </a:cubicBezTo>
                <a:cubicBezTo>
                  <a:pt x="138" y="770"/>
                  <a:pt x="138" y="771"/>
                  <a:pt x="138" y="773"/>
                </a:cubicBezTo>
                <a:cubicBezTo>
                  <a:pt x="138" y="773"/>
                  <a:pt x="138" y="773"/>
                  <a:pt x="138" y="773"/>
                </a:cubicBezTo>
                <a:close/>
                <a:moveTo>
                  <a:pt x="181" y="727"/>
                </a:moveTo>
                <a:cubicBezTo>
                  <a:pt x="181" y="727"/>
                  <a:pt x="181" y="728"/>
                  <a:pt x="181" y="729"/>
                </a:cubicBezTo>
                <a:cubicBezTo>
                  <a:pt x="181" y="729"/>
                  <a:pt x="181" y="729"/>
                  <a:pt x="181" y="729"/>
                </a:cubicBezTo>
                <a:cubicBezTo>
                  <a:pt x="181" y="729"/>
                  <a:pt x="181" y="729"/>
                  <a:pt x="182" y="729"/>
                </a:cubicBezTo>
                <a:cubicBezTo>
                  <a:pt x="182" y="728"/>
                  <a:pt x="182" y="727"/>
                  <a:pt x="182" y="727"/>
                </a:cubicBezTo>
                <a:cubicBezTo>
                  <a:pt x="182" y="725"/>
                  <a:pt x="182" y="723"/>
                  <a:pt x="181" y="721"/>
                </a:cubicBezTo>
                <a:cubicBezTo>
                  <a:pt x="181" y="721"/>
                  <a:pt x="181" y="721"/>
                  <a:pt x="181" y="721"/>
                </a:cubicBezTo>
                <a:cubicBezTo>
                  <a:pt x="181" y="720"/>
                  <a:pt x="182" y="720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7"/>
                  <a:pt x="181" y="716"/>
                  <a:pt x="181" y="714"/>
                </a:cubicBezTo>
                <a:cubicBezTo>
                  <a:pt x="181" y="714"/>
                  <a:pt x="181" y="714"/>
                  <a:pt x="181" y="714"/>
                </a:cubicBezTo>
                <a:cubicBezTo>
                  <a:pt x="181" y="713"/>
                  <a:pt x="181" y="712"/>
                  <a:pt x="181" y="712"/>
                </a:cubicBezTo>
                <a:cubicBezTo>
                  <a:pt x="180" y="713"/>
                  <a:pt x="180" y="713"/>
                  <a:pt x="180" y="714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716"/>
                  <a:pt x="180" y="717"/>
                  <a:pt x="181" y="719"/>
                </a:cubicBezTo>
                <a:cubicBezTo>
                  <a:pt x="180" y="719"/>
                  <a:pt x="180" y="719"/>
                  <a:pt x="180" y="719"/>
                </a:cubicBezTo>
                <a:cubicBezTo>
                  <a:pt x="181" y="719"/>
                  <a:pt x="179" y="721"/>
                  <a:pt x="180" y="720"/>
                </a:cubicBezTo>
                <a:cubicBezTo>
                  <a:pt x="180" y="720"/>
                  <a:pt x="180" y="720"/>
                  <a:pt x="180" y="720"/>
                </a:cubicBezTo>
                <a:cubicBezTo>
                  <a:pt x="181" y="720"/>
                  <a:pt x="181" y="720"/>
                  <a:pt x="181" y="720"/>
                </a:cubicBezTo>
                <a:cubicBezTo>
                  <a:pt x="181" y="720"/>
                  <a:pt x="180" y="720"/>
                  <a:pt x="181" y="720"/>
                </a:cubicBezTo>
                <a:cubicBezTo>
                  <a:pt x="181" y="722"/>
                  <a:pt x="181" y="725"/>
                  <a:pt x="181" y="727"/>
                </a:cubicBezTo>
                <a:close/>
                <a:moveTo>
                  <a:pt x="137" y="762"/>
                </a:moveTo>
                <a:cubicBezTo>
                  <a:pt x="137" y="763"/>
                  <a:pt x="137" y="763"/>
                  <a:pt x="137" y="764"/>
                </a:cubicBezTo>
                <a:cubicBezTo>
                  <a:pt x="137" y="764"/>
                  <a:pt x="137" y="764"/>
                  <a:pt x="137" y="764"/>
                </a:cubicBezTo>
                <a:cubicBezTo>
                  <a:pt x="138" y="764"/>
                  <a:pt x="138" y="764"/>
                  <a:pt x="138" y="764"/>
                </a:cubicBezTo>
                <a:cubicBezTo>
                  <a:pt x="138" y="763"/>
                  <a:pt x="138" y="763"/>
                  <a:pt x="138" y="762"/>
                </a:cubicBezTo>
                <a:cubicBezTo>
                  <a:pt x="138" y="761"/>
                  <a:pt x="138" y="761"/>
                  <a:pt x="138" y="760"/>
                </a:cubicBezTo>
                <a:cubicBezTo>
                  <a:pt x="138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1"/>
                  <a:pt x="137" y="761"/>
                  <a:pt x="137" y="762"/>
                </a:cubicBezTo>
                <a:close/>
                <a:moveTo>
                  <a:pt x="137" y="756"/>
                </a:moveTo>
                <a:cubicBezTo>
                  <a:pt x="137" y="757"/>
                  <a:pt x="137" y="757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7"/>
                  <a:pt x="138" y="757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lose/>
                <a:moveTo>
                  <a:pt x="140" y="751"/>
                </a:moveTo>
                <a:cubicBezTo>
                  <a:pt x="140" y="751"/>
                  <a:pt x="141" y="751"/>
                  <a:pt x="141" y="751"/>
                </a:cubicBezTo>
                <a:cubicBezTo>
                  <a:pt x="141" y="751"/>
                  <a:pt x="141" y="751"/>
                  <a:pt x="141" y="751"/>
                </a:cubicBezTo>
                <a:cubicBezTo>
                  <a:pt x="141" y="749"/>
                  <a:pt x="141" y="748"/>
                  <a:pt x="141" y="746"/>
                </a:cubicBezTo>
                <a:cubicBezTo>
                  <a:pt x="141" y="745"/>
                  <a:pt x="141" y="744"/>
                  <a:pt x="141" y="743"/>
                </a:cubicBezTo>
                <a:cubicBezTo>
                  <a:pt x="141" y="742"/>
                  <a:pt x="140" y="742"/>
                  <a:pt x="140" y="742"/>
                </a:cubicBezTo>
                <a:cubicBezTo>
                  <a:pt x="140" y="742"/>
                  <a:pt x="140" y="742"/>
                  <a:pt x="140" y="742"/>
                </a:cubicBezTo>
                <a:cubicBezTo>
                  <a:pt x="140" y="742"/>
                  <a:pt x="140" y="743"/>
                  <a:pt x="140" y="743"/>
                </a:cubicBezTo>
                <a:cubicBezTo>
                  <a:pt x="140" y="744"/>
                  <a:pt x="140" y="745"/>
                  <a:pt x="140" y="746"/>
                </a:cubicBezTo>
                <a:cubicBezTo>
                  <a:pt x="140" y="748"/>
                  <a:pt x="141" y="749"/>
                  <a:pt x="140" y="751"/>
                </a:cubicBezTo>
                <a:close/>
                <a:moveTo>
                  <a:pt x="144" y="737"/>
                </a:moveTo>
                <a:cubicBezTo>
                  <a:pt x="144" y="737"/>
                  <a:pt x="144" y="738"/>
                  <a:pt x="144" y="738"/>
                </a:cubicBezTo>
                <a:cubicBezTo>
                  <a:pt x="144" y="738"/>
                  <a:pt x="144" y="738"/>
                  <a:pt x="145" y="738"/>
                </a:cubicBezTo>
                <a:cubicBezTo>
                  <a:pt x="145" y="738"/>
                  <a:pt x="145" y="738"/>
                  <a:pt x="145" y="738"/>
                </a:cubicBezTo>
                <a:cubicBezTo>
                  <a:pt x="145" y="738"/>
                  <a:pt x="145" y="737"/>
                  <a:pt x="145" y="737"/>
                </a:cubicBezTo>
                <a:cubicBezTo>
                  <a:pt x="145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lose/>
                <a:moveTo>
                  <a:pt x="180" y="697"/>
                </a:moveTo>
                <a:cubicBezTo>
                  <a:pt x="180" y="696"/>
                  <a:pt x="180" y="695"/>
                  <a:pt x="180" y="694"/>
                </a:cubicBezTo>
                <a:cubicBezTo>
                  <a:pt x="180" y="694"/>
                  <a:pt x="180" y="694"/>
                  <a:pt x="179" y="695"/>
                </a:cubicBezTo>
                <a:cubicBezTo>
                  <a:pt x="179" y="694"/>
                  <a:pt x="179" y="693"/>
                  <a:pt x="180" y="693"/>
                </a:cubicBezTo>
                <a:cubicBezTo>
                  <a:pt x="180" y="692"/>
                  <a:pt x="180" y="691"/>
                  <a:pt x="180" y="690"/>
                </a:cubicBezTo>
                <a:cubicBezTo>
                  <a:pt x="180" y="689"/>
                  <a:pt x="180" y="688"/>
                  <a:pt x="180" y="688"/>
                </a:cubicBezTo>
                <a:cubicBezTo>
                  <a:pt x="180" y="688"/>
                  <a:pt x="180" y="687"/>
                  <a:pt x="180" y="687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181" y="686"/>
                  <a:pt x="180" y="684"/>
                  <a:pt x="180" y="683"/>
                </a:cubicBezTo>
                <a:cubicBezTo>
                  <a:pt x="180" y="682"/>
                  <a:pt x="180" y="682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2"/>
                  <a:pt x="180" y="682"/>
                  <a:pt x="181" y="683"/>
                </a:cubicBezTo>
                <a:cubicBezTo>
                  <a:pt x="181" y="684"/>
                  <a:pt x="181" y="686"/>
                  <a:pt x="181" y="687"/>
                </a:cubicBezTo>
                <a:cubicBezTo>
                  <a:pt x="181" y="687"/>
                  <a:pt x="181" y="688"/>
                  <a:pt x="181" y="688"/>
                </a:cubicBezTo>
                <a:cubicBezTo>
                  <a:pt x="181" y="688"/>
                  <a:pt x="181" y="689"/>
                  <a:pt x="181" y="690"/>
                </a:cubicBezTo>
                <a:cubicBezTo>
                  <a:pt x="180" y="691"/>
                  <a:pt x="180" y="692"/>
                  <a:pt x="180" y="693"/>
                </a:cubicBezTo>
                <a:cubicBezTo>
                  <a:pt x="181" y="693"/>
                  <a:pt x="181" y="693"/>
                  <a:pt x="181" y="694"/>
                </a:cubicBezTo>
                <a:cubicBezTo>
                  <a:pt x="181" y="695"/>
                  <a:pt x="181" y="696"/>
                  <a:pt x="180" y="697"/>
                </a:cubicBezTo>
                <a:cubicBezTo>
                  <a:pt x="180" y="698"/>
                  <a:pt x="180" y="699"/>
                  <a:pt x="180" y="700"/>
                </a:cubicBezTo>
                <a:cubicBezTo>
                  <a:pt x="180" y="700"/>
                  <a:pt x="180" y="700"/>
                  <a:pt x="180" y="700"/>
                </a:cubicBezTo>
                <a:cubicBezTo>
                  <a:pt x="181" y="701"/>
                  <a:pt x="181" y="702"/>
                  <a:pt x="181" y="702"/>
                </a:cubicBezTo>
                <a:cubicBezTo>
                  <a:pt x="181" y="703"/>
                  <a:pt x="181" y="703"/>
                  <a:pt x="181" y="703"/>
                </a:cubicBezTo>
                <a:cubicBezTo>
                  <a:pt x="181" y="703"/>
                  <a:pt x="181" y="704"/>
                  <a:pt x="181" y="705"/>
                </a:cubicBezTo>
                <a:cubicBezTo>
                  <a:pt x="181" y="705"/>
                  <a:pt x="181" y="705"/>
                  <a:pt x="181" y="705"/>
                </a:cubicBezTo>
                <a:cubicBezTo>
                  <a:pt x="180" y="705"/>
                  <a:pt x="180" y="705"/>
                  <a:pt x="180" y="705"/>
                </a:cubicBezTo>
                <a:cubicBezTo>
                  <a:pt x="180" y="704"/>
                  <a:pt x="180" y="703"/>
                  <a:pt x="180" y="703"/>
                </a:cubicBezTo>
                <a:cubicBezTo>
                  <a:pt x="180" y="702"/>
                  <a:pt x="180" y="702"/>
                  <a:pt x="180" y="702"/>
                </a:cubicBezTo>
                <a:cubicBezTo>
                  <a:pt x="180" y="702"/>
                  <a:pt x="180" y="702"/>
                  <a:pt x="179" y="702"/>
                </a:cubicBezTo>
                <a:cubicBezTo>
                  <a:pt x="179" y="701"/>
                  <a:pt x="179" y="701"/>
                  <a:pt x="180" y="700"/>
                </a:cubicBezTo>
                <a:cubicBezTo>
                  <a:pt x="179" y="699"/>
                  <a:pt x="180" y="698"/>
                  <a:pt x="180" y="697"/>
                </a:cubicBezTo>
                <a:close/>
                <a:moveTo>
                  <a:pt x="180" y="701"/>
                </a:moveTo>
                <a:cubicBezTo>
                  <a:pt x="180" y="701"/>
                  <a:pt x="180" y="701"/>
                  <a:pt x="180" y="701"/>
                </a:cubicBezTo>
                <a:cubicBezTo>
                  <a:pt x="180" y="701"/>
                  <a:pt x="180" y="702"/>
                  <a:pt x="180" y="702"/>
                </a:cubicBezTo>
                <a:cubicBezTo>
                  <a:pt x="180" y="701"/>
                  <a:pt x="180" y="701"/>
                  <a:pt x="180" y="701"/>
                </a:cubicBezTo>
                <a:close/>
                <a:moveTo>
                  <a:pt x="188" y="683"/>
                </a:move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7" y="684"/>
                  <a:pt x="187" y="684"/>
                </a:cubicBezTo>
                <a:cubicBezTo>
                  <a:pt x="187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lose/>
                <a:moveTo>
                  <a:pt x="187" y="641"/>
                </a:move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2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2"/>
                  <a:pt x="186" y="642"/>
                  <a:pt x="186" y="642"/>
                </a:cubicBezTo>
                <a:cubicBezTo>
                  <a:pt x="186" y="643"/>
                  <a:pt x="187" y="644"/>
                  <a:pt x="186" y="645"/>
                </a:cubicBezTo>
                <a:cubicBezTo>
                  <a:pt x="188" y="647"/>
                  <a:pt x="186" y="649"/>
                  <a:pt x="187" y="651"/>
                </a:cubicBezTo>
                <a:cubicBezTo>
                  <a:pt x="187" y="650"/>
                  <a:pt x="187" y="650"/>
                  <a:pt x="187" y="651"/>
                </a:cubicBezTo>
                <a:cubicBezTo>
                  <a:pt x="187" y="652"/>
                  <a:pt x="187" y="651"/>
                  <a:pt x="187" y="652"/>
                </a:cubicBezTo>
                <a:cubicBezTo>
                  <a:pt x="187" y="652"/>
                  <a:pt x="187" y="653"/>
                  <a:pt x="187" y="654"/>
                </a:cubicBezTo>
                <a:cubicBezTo>
                  <a:pt x="185" y="656"/>
                  <a:pt x="188" y="657"/>
                  <a:pt x="186" y="659"/>
                </a:cubicBezTo>
                <a:cubicBezTo>
                  <a:pt x="187" y="660"/>
                  <a:pt x="187" y="660"/>
                  <a:pt x="187" y="661"/>
                </a:cubicBezTo>
                <a:cubicBezTo>
                  <a:pt x="187" y="662"/>
                  <a:pt x="187" y="661"/>
                  <a:pt x="187" y="662"/>
                </a:cubicBezTo>
                <a:cubicBezTo>
                  <a:pt x="187" y="663"/>
                  <a:pt x="187" y="663"/>
                  <a:pt x="188" y="663"/>
                </a:cubicBezTo>
                <a:cubicBezTo>
                  <a:pt x="188" y="663"/>
                  <a:pt x="188" y="663"/>
                  <a:pt x="188" y="663"/>
                </a:cubicBezTo>
                <a:cubicBezTo>
                  <a:pt x="187" y="663"/>
                  <a:pt x="187" y="664"/>
                  <a:pt x="187" y="664"/>
                </a:cubicBezTo>
                <a:cubicBezTo>
                  <a:pt x="188" y="666"/>
                  <a:pt x="186" y="668"/>
                  <a:pt x="188" y="670"/>
                </a:cubicBezTo>
                <a:cubicBezTo>
                  <a:pt x="188" y="670"/>
                  <a:pt x="188" y="670"/>
                  <a:pt x="188" y="670"/>
                </a:cubicBezTo>
                <a:cubicBezTo>
                  <a:pt x="187" y="670"/>
                  <a:pt x="187" y="670"/>
                  <a:pt x="187" y="671"/>
                </a:cubicBezTo>
                <a:cubicBezTo>
                  <a:pt x="187" y="671"/>
                  <a:pt x="188" y="672"/>
                  <a:pt x="187" y="672"/>
                </a:cubicBezTo>
                <a:cubicBezTo>
                  <a:pt x="187" y="673"/>
                  <a:pt x="187" y="673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7" y="674"/>
                  <a:pt x="188" y="674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7" y="675"/>
                  <a:pt x="187" y="676"/>
                </a:cubicBezTo>
                <a:cubicBezTo>
                  <a:pt x="187" y="676"/>
                  <a:pt x="187" y="676"/>
                  <a:pt x="188" y="676"/>
                </a:cubicBezTo>
                <a:cubicBezTo>
                  <a:pt x="188" y="676"/>
                  <a:pt x="188" y="676"/>
                  <a:pt x="188" y="676"/>
                </a:cubicBezTo>
                <a:cubicBezTo>
                  <a:pt x="187" y="677"/>
                  <a:pt x="187" y="678"/>
                  <a:pt x="187" y="678"/>
                </a:cubicBezTo>
                <a:cubicBezTo>
                  <a:pt x="188" y="679"/>
                  <a:pt x="188" y="680"/>
                  <a:pt x="187" y="680"/>
                </a:cubicBezTo>
                <a:cubicBezTo>
                  <a:pt x="187" y="680"/>
                  <a:pt x="187" y="681"/>
                  <a:pt x="187" y="681"/>
                </a:cubicBezTo>
                <a:cubicBezTo>
                  <a:pt x="187" y="681"/>
                  <a:pt x="188" y="681"/>
                  <a:pt x="188" y="681"/>
                </a:cubicBezTo>
                <a:cubicBezTo>
                  <a:pt x="188" y="680"/>
                  <a:pt x="188" y="679"/>
                  <a:pt x="188" y="678"/>
                </a:cubicBezTo>
                <a:cubicBezTo>
                  <a:pt x="188" y="678"/>
                  <a:pt x="188" y="677"/>
                  <a:pt x="188" y="677"/>
                </a:cubicBezTo>
                <a:cubicBezTo>
                  <a:pt x="189" y="676"/>
                  <a:pt x="189" y="676"/>
                  <a:pt x="188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8" y="674"/>
                  <a:pt x="188" y="674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9" y="673"/>
                  <a:pt x="188" y="671"/>
                  <a:pt x="189" y="670"/>
                </a:cubicBezTo>
                <a:cubicBezTo>
                  <a:pt x="189" y="670"/>
                  <a:pt x="189" y="670"/>
                  <a:pt x="188" y="670"/>
                </a:cubicBezTo>
                <a:cubicBezTo>
                  <a:pt x="188" y="670"/>
                  <a:pt x="188" y="670"/>
                  <a:pt x="188" y="669"/>
                </a:cubicBezTo>
                <a:cubicBezTo>
                  <a:pt x="189" y="669"/>
                  <a:pt x="189" y="669"/>
                  <a:pt x="189" y="669"/>
                </a:cubicBezTo>
                <a:cubicBezTo>
                  <a:pt x="189" y="667"/>
                  <a:pt x="190" y="665"/>
                  <a:pt x="188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2"/>
                  <a:pt x="189" y="662"/>
                </a:cubicBezTo>
                <a:cubicBezTo>
                  <a:pt x="188" y="661"/>
                  <a:pt x="189" y="659"/>
                  <a:pt x="189" y="657"/>
                </a:cubicBezTo>
                <a:cubicBezTo>
                  <a:pt x="189" y="656"/>
                  <a:pt x="189" y="654"/>
                  <a:pt x="189" y="652"/>
                </a:cubicBezTo>
                <a:cubicBezTo>
                  <a:pt x="189" y="652"/>
                  <a:pt x="189" y="652"/>
                  <a:pt x="189" y="651"/>
                </a:cubicBezTo>
                <a:cubicBezTo>
                  <a:pt x="189" y="649"/>
                  <a:pt x="188" y="647"/>
                  <a:pt x="189" y="644"/>
                </a:cubicBezTo>
                <a:cubicBezTo>
                  <a:pt x="187" y="643"/>
                  <a:pt x="189" y="642"/>
                  <a:pt x="188" y="642"/>
                </a:cubicBezTo>
                <a:cubicBezTo>
                  <a:pt x="187" y="642"/>
                  <a:pt x="187" y="642"/>
                  <a:pt x="187" y="642"/>
                </a:cubicBezTo>
                <a:cubicBezTo>
                  <a:pt x="188" y="642"/>
                  <a:pt x="188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lose/>
                <a:moveTo>
                  <a:pt x="128" y="654"/>
                </a:move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9"/>
                  <a:pt x="128" y="664"/>
                  <a:pt x="128" y="668"/>
                </a:cubicBezTo>
                <a:cubicBezTo>
                  <a:pt x="128" y="681"/>
                  <a:pt x="128" y="694"/>
                  <a:pt x="129" y="706"/>
                </a:cubicBezTo>
                <a:cubicBezTo>
                  <a:pt x="129" y="706"/>
                  <a:pt x="129" y="707"/>
                  <a:pt x="129" y="707"/>
                </a:cubicBezTo>
                <a:cubicBezTo>
                  <a:pt x="129" y="707"/>
                  <a:pt x="129" y="706"/>
                  <a:pt x="129" y="706"/>
                </a:cubicBezTo>
                <a:cubicBezTo>
                  <a:pt x="128" y="694"/>
                  <a:pt x="128" y="681"/>
                  <a:pt x="128" y="668"/>
                </a:cubicBezTo>
                <a:cubicBezTo>
                  <a:pt x="128" y="664"/>
                  <a:pt x="128" y="659"/>
                  <a:pt x="128" y="654"/>
                </a:cubicBezTo>
                <a:close/>
                <a:moveTo>
                  <a:pt x="137" y="698"/>
                </a:move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8"/>
                  <a:pt x="137" y="698"/>
                </a:cubicBezTo>
                <a:close/>
                <a:moveTo>
                  <a:pt x="180" y="658"/>
                </a:moveTo>
                <a:cubicBezTo>
                  <a:pt x="180" y="658"/>
                  <a:pt x="180" y="658"/>
                  <a:pt x="180" y="658"/>
                </a:cubicBezTo>
                <a:cubicBezTo>
                  <a:pt x="180" y="658"/>
                  <a:pt x="181" y="658"/>
                  <a:pt x="181" y="658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1" y="657"/>
                </a:cubicBezTo>
                <a:cubicBezTo>
                  <a:pt x="181" y="657"/>
                  <a:pt x="181" y="657"/>
                  <a:pt x="180" y="656"/>
                </a:cubicBezTo>
                <a:cubicBezTo>
                  <a:pt x="180" y="656"/>
                  <a:pt x="180" y="656"/>
                  <a:pt x="180" y="657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0" y="658"/>
                </a:cubicBezTo>
                <a:close/>
                <a:moveTo>
                  <a:pt x="172" y="567"/>
                </a:moveTo>
                <a:cubicBezTo>
                  <a:pt x="172" y="567"/>
                  <a:pt x="172" y="567"/>
                  <a:pt x="171" y="568"/>
                </a:cubicBezTo>
                <a:cubicBezTo>
                  <a:pt x="171" y="568"/>
                  <a:pt x="171" y="568"/>
                  <a:pt x="171" y="568"/>
                </a:cubicBezTo>
                <a:cubicBezTo>
                  <a:pt x="172" y="568"/>
                  <a:pt x="172" y="568"/>
                  <a:pt x="172" y="568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8"/>
                  <a:pt x="172" y="569"/>
                  <a:pt x="172" y="569"/>
                </a:cubicBezTo>
                <a:cubicBezTo>
                  <a:pt x="172" y="569"/>
                  <a:pt x="172" y="569"/>
                  <a:pt x="172" y="569"/>
                </a:cubicBezTo>
                <a:cubicBezTo>
                  <a:pt x="172" y="570"/>
                  <a:pt x="172" y="570"/>
                  <a:pt x="172" y="570"/>
                </a:cubicBezTo>
                <a:cubicBezTo>
                  <a:pt x="171" y="570"/>
                  <a:pt x="171" y="570"/>
                  <a:pt x="171" y="570"/>
                </a:cubicBezTo>
                <a:cubicBezTo>
                  <a:pt x="171" y="570"/>
                  <a:pt x="172" y="572"/>
                  <a:pt x="170" y="572"/>
                </a:cubicBezTo>
                <a:cubicBezTo>
                  <a:pt x="170" y="574"/>
                  <a:pt x="172" y="577"/>
                  <a:pt x="170" y="578"/>
                </a:cubicBezTo>
                <a:cubicBezTo>
                  <a:pt x="171" y="595"/>
                  <a:pt x="171" y="612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1"/>
                  <a:pt x="173" y="632"/>
                  <a:pt x="173" y="633"/>
                </a:cubicBezTo>
                <a:cubicBezTo>
                  <a:pt x="173" y="634"/>
                  <a:pt x="173" y="635"/>
                  <a:pt x="173" y="636"/>
                </a:cubicBezTo>
                <a:cubicBezTo>
                  <a:pt x="173" y="636"/>
                  <a:pt x="173" y="637"/>
                  <a:pt x="173" y="637"/>
                </a:cubicBezTo>
                <a:cubicBezTo>
                  <a:pt x="173" y="637"/>
                  <a:pt x="173" y="637"/>
                  <a:pt x="173" y="637"/>
                </a:cubicBezTo>
                <a:cubicBezTo>
                  <a:pt x="173" y="638"/>
                  <a:pt x="173" y="638"/>
                  <a:pt x="173" y="639"/>
                </a:cubicBezTo>
                <a:cubicBezTo>
                  <a:pt x="173" y="639"/>
                  <a:pt x="173" y="640"/>
                  <a:pt x="173" y="640"/>
                </a:cubicBezTo>
                <a:cubicBezTo>
                  <a:pt x="173" y="640"/>
                  <a:pt x="173" y="640"/>
                  <a:pt x="173" y="640"/>
                </a:cubicBezTo>
                <a:cubicBezTo>
                  <a:pt x="173" y="641"/>
                  <a:pt x="173" y="640"/>
                  <a:pt x="173" y="640"/>
                </a:cubicBezTo>
                <a:cubicBezTo>
                  <a:pt x="174" y="640"/>
                  <a:pt x="174" y="639"/>
                  <a:pt x="173" y="639"/>
                </a:cubicBezTo>
                <a:cubicBezTo>
                  <a:pt x="173" y="638"/>
                  <a:pt x="173" y="638"/>
                  <a:pt x="174" y="637"/>
                </a:cubicBezTo>
                <a:cubicBezTo>
                  <a:pt x="174" y="638"/>
                  <a:pt x="174" y="638"/>
                  <a:pt x="174" y="638"/>
                </a:cubicBezTo>
                <a:cubicBezTo>
                  <a:pt x="174" y="639"/>
                  <a:pt x="174" y="639"/>
                  <a:pt x="174" y="639"/>
                </a:cubicBezTo>
                <a:cubicBezTo>
                  <a:pt x="174" y="639"/>
                  <a:pt x="174" y="638"/>
                  <a:pt x="174" y="638"/>
                </a:cubicBezTo>
                <a:cubicBezTo>
                  <a:pt x="174" y="638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8"/>
                  <a:pt x="175" y="638"/>
                  <a:pt x="175" y="638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6"/>
                  <a:pt x="175" y="636"/>
                  <a:pt x="175" y="635"/>
                </a:cubicBezTo>
                <a:cubicBezTo>
                  <a:pt x="174" y="635"/>
                  <a:pt x="174" y="636"/>
                  <a:pt x="173" y="636"/>
                </a:cubicBezTo>
                <a:cubicBezTo>
                  <a:pt x="173" y="635"/>
                  <a:pt x="173" y="634"/>
                  <a:pt x="173" y="633"/>
                </a:cubicBezTo>
                <a:cubicBezTo>
                  <a:pt x="173" y="632"/>
                  <a:pt x="173" y="631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30"/>
                  <a:pt x="175" y="630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6" y="628"/>
                  <a:pt x="175" y="627"/>
                  <a:pt x="176" y="626"/>
                </a:cubicBezTo>
                <a:cubicBezTo>
                  <a:pt x="176" y="626"/>
                  <a:pt x="176" y="626"/>
                  <a:pt x="175" y="625"/>
                </a:cubicBezTo>
                <a:cubicBezTo>
                  <a:pt x="177" y="624"/>
                  <a:pt x="175" y="623"/>
                  <a:pt x="176" y="621"/>
                </a:cubicBezTo>
                <a:cubicBezTo>
                  <a:pt x="176" y="621"/>
                  <a:pt x="175" y="621"/>
                  <a:pt x="175" y="621"/>
                </a:cubicBezTo>
                <a:cubicBezTo>
                  <a:pt x="175" y="618"/>
                  <a:pt x="176" y="616"/>
                  <a:pt x="175" y="614"/>
                </a:cubicBezTo>
                <a:cubicBezTo>
                  <a:pt x="176" y="612"/>
                  <a:pt x="175" y="611"/>
                  <a:pt x="175" y="609"/>
                </a:cubicBezTo>
                <a:cubicBezTo>
                  <a:pt x="175" y="608"/>
                  <a:pt x="176" y="605"/>
                  <a:pt x="175" y="604"/>
                </a:cubicBezTo>
                <a:cubicBezTo>
                  <a:pt x="175" y="602"/>
                  <a:pt x="175" y="601"/>
                  <a:pt x="175" y="600"/>
                </a:cubicBezTo>
                <a:cubicBezTo>
                  <a:pt x="175" y="599"/>
                  <a:pt x="174" y="599"/>
                  <a:pt x="174" y="599"/>
                </a:cubicBezTo>
                <a:cubicBezTo>
                  <a:pt x="174" y="599"/>
                  <a:pt x="174" y="598"/>
                  <a:pt x="174" y="597"/>
                </a:cubicBezTo>
                <a:cubicBezTo>
                  <a:pt x="174" y="596"/>
                  <a:pt x="174" y="595"/>
                  <a:pt x="174" y="594"/>
                </a:cubicBezTo>
                <a:cubicBezTo>
                  <a:pt x="174" y="594"/>
                  <a:pt x="175" y="594"/>
                  <a:pt x="175" y="594"/>
                </a:cubicBezTo>
                <a:cubicBezTo>
                  <a:pt x="175" y="593"/>
                  <a:pt x="174" y="593"/>
                  <a:pt x="174" y="593"/>
                </a:cubicBezTo>
                <a:cubicBezTo>
                  <a:pt x="174" y="592"/>
                  <a:pt x="174" y="590"/>
                  <a:pt x="174" y="589"/>
                </a:cubicBezTo>
                <a:cubicBezTo>
                  <a:pt x="174" y="589"/>
                  <a:pt x="174" y="589"/>
                  <a:pt x="174" y="589"/>
                </a:cubicBezTo>
                <a:cubicBezTo>
                  <a:pt x="174" y="588"/>
                  <a:pt x="174" y="586"/>
                  <a:pt x="174" y="585"/>
                </a:cubicBezTo>
                <a:cubicBezTo>
                  <a:pt x="174" y="584"/>
                  <a:pt x="174" y="583"/>
                  <a:pt x="174" y="581"/>
                </a:cubicBezTo>
                <a:cubicBezTo>
                  <a:pt x="173" y="578"/>
                  <a:pt x="174" y="575"/>
                  <a:pt x="173" y="573"/>
                </a:cubicBezTo>
                <a:cubicBezTo>
                  <a:pt x="173" y="572"/>
                  <a:pt x="173" y="572"/>
                  <a:pt x="173" y="572"/>
                </a:cubicBezTo>
                <a:cubicBezTo>
                  <a:pt x="173" y="571"/>
                  <a:pt x="173" y="571"/>
                  <a:pt x="172" y="571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69"/>
                  <a:pt x="173" y="568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lose/>
                <a:moveTo>
                  <a:pt x="179" y="623"/>
                </a:moveTo>
                <a:cubicBezTo>
                  <a:pt x="178" y="623"/>
                  <a:pt x="178" y="623"/>
                  <a:pt x="178" y="623"/>
                </a:cubicBezTo>
                <a:cubicBezTo>
                  <a:pt x="178" y="623"/>
                  <a:pt x="178" y="623"/>
                  <a:pt x="178" y="623"/>
                </a:cubicBezTo>
                <a:cubicBezTo>
                  <a:pt x="178" y="624"/>
                  <a:pt x="178" y="624"/>
                  <a:pt x="178" y="625"/>
                </a:cubicBezTo>
                <a:cubicBezTo>
                  <a:pt x="179" y="625"/>
                  <a:pt x="179" y="626"/>
                  <a:pt x="179" y="626"/>
                </a:cubicBezTo>
                <a:cubicBezTo>
                  <a:pt x="178" y="626"/>
                  <a:pt x="179" y="627"/>
                  <a:pt x="179" y="627"/>
                </a:cubicBezTo>
                <a:cubicBezTo>
                  <a:pt x="179" y="627"/>
                  <a:pt x="179" y="627"/>
                  <a:pt x="179" y="627"/>
                </a:cubicBezTo>
                <a:cubicBezTo>
                  <a:pt x="179" y="626"/>
                  <a:pt x="179" y="625"/>
                  <a:pt x="179" y="625"/>
                </a:cubicBezTo>
                <a:cubicBezTo>
                  <a:pt x="179" y="624"/>
                  <a:pt x="179" y="624"/>
                  <a:pt x="179" y="624"/>
                </a:cubicBezTo>
                <a:cubicBezTo>
                  <a:pt x="179" y="623"/>
                  <a:pt x="179" y="623"/>
                  <a:pt x="179" y="623"/>
                </a:cubicBezTo>
                <a:close/>
                <a:moveTo>
                  <a:pt x="186" y="612"/>
                </a:moveTo>
                <a:cubicBezTo>
                  <a:pt x="186" y="612"/>
                  <a:pt x="186" y="612"/>
                  <a:pt x="186" y="612"/>
                </a:cubicBezTo>
                <a:cubicBezTo>
                  <a:pt x="186" y="614"/>
                  <a:pt x="186" y="614"/>
                  <a:pt x="186" y="616"/>
                </a:cubicBezTo>
                <a:cubicBezTo>
                  <a:pt x="186" y="616"/>
                  <a:pt x="185" y="617"/>
                  <a:pt x="185" y="618"/>
                </a:cubicBezTo>
                <a:cubicBezTo>
                  <a:pt x="185" y="618"/>
                  <a:pt x="185" y="618"/>
                  <a:pt x="186" y="618"/>
                </a:cubicBezTo>
                <a:cubicBezTo>
                  <a:pt x="186" y="618"/>
                  <a:pt x="186" y="618"/>
                  <a:pt x="186" y="618"/>
                </a:cubicBezTo>
                <a:cubicBezTo>
                  <a:pt x="186" y="617"/>
                  <a:pt x="186" y="616"/>
                  <a:pt x="186" y="616"/>
                </a:cubicBezTo>
                <a:cubicBezTo>
                  <a:pt x="187" y="615"/>
                  <a:pt x="187" y="613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lose/>
                <a:moveTo>
                  <a:pt x="178" y="609"/>
                </a:moveTo>
                <a:cubicBezTo>
                  <a:pt x="178" y="609"/>
                  <a:pt x="178" y="608"/>
                  <a:pt x="178" y="608"/>
                </a:cubicBezTo>
                <a:cubicBezTo>
                  <a:pt x="178" y="608"/>
                  <a:pt x="178" y="608"/>
                  <a:pt x="178" y="608"/>
                </a:cubicBezTo>
                <a:cubicBezTo>
                  <a:pt x="178" y="608"/>
                  <a:pt x="178" y="609"/>
                  <a:pt x="178" y="609"/>
                </a:cubicBezTo>
                <a:cubicBezTo>
                  <a:pt x="177" y="610"/>
                  <a:pt x="178" y="611"/>
                  <a:pt x="178" y="612"/>
                </a:cubicBezTo>
                <a:cubicBezTo>
                  <a:pt x="178" y="613"/>
                  <a:pt x="178" y="614"/>
                  <a:pt x="178" y="614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9" y="614"/>
                  <a:pt x="178" y="613"/>
                  <a:pt x="178" y="612"/>
                </a:cubicBezTo>
                <a:cubicBezTo>
                  <a:pt x="178" y="611"/>
                  <a:pt x="178" y="610"/>
                  <a:pt x="178" y="609"/>
                </a:cubicBezTo>
                <a:close/>
                <a:moveTo>
                  <a:pt x="178" y="604"/>
                </a:moveTo>
                <a:cubicBezTo>
                  <a:pt x="178" y="604"/>
                  <a:pt x="178" y="604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ubicBezTo>
                  <a:pt x="178" y="605"/>
                  <a:pt x="178" y="606"/>
                  <a:pt x="178" y="606"/>
                </a:cubicBezTo>
                <a:cubicBezTo>
                  <a:pt x="178" y="606"/>
                  <a:pt x="178" y="607"/>
                  <a:pt x="178" y="607"/>
                </a:cubicBezTo>
                <a:cubicBezTo>
                  <a:pt x="178" y="607"/>
                  <a:pt x="178" y="606"/>
                  <a:pt x="178" y="606"/>
                </a:cubicBezTo>
                <a:cubicBezTo>
                  <a:pt x="178" y="606"/>
                  <a:pt x="178" y="605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lose/>
                <a:moveTo>
                  <a:pt x="128" y="643"/>
                </a:move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4"/>
                  <a:pt x="128" y="644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4"/>
                  <a:pt x="128" y="644"/>
                  <a:pt x="128" y="643"/>
                </a:cubicBezTo>
                <a:close/>
                <a:moveTo>
                  <a:pt x="128" y="638"/>
                </a:move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9"/>
                  <a:pt x="128" y="639"/>
                  <a:pt x="128" y="639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39"/>
                </a:cubicBezTo>
                <a:cubicBezTo>
                  <a:pt x="128" y="639"/>
                  <a:pt x="128" y="639"/>
                  <a:pt x="128" y="638"/>
                </a:cubicBezTo>
                <a:close/>
                <a:moveTo>
                  <a:pt x="128" y="634"/>
                </a:moveTo>
                <a:cubicBezTo>
                  <a:pt x="128" y="633"/>
                  <a:pt x="128" y="632"/>
                  <a:pt x="128" y="632"/>
                </a:cubicBezTo>
                <a:cubicBezTo>
                  <a:pt x="128" y="632"/>
                  <a:pt x="128" y="632"/>
                  <a:pt x="128" y="632"/>
                </a:cubicBezTo>
                <a:cubicBezTo>
                  <a:pt x="128" y="632"/>
                  <a:pt x="127" y="632"/>
                  <a:pt x="127" y="632"/>
                </a:cubicBezTo>
                <a:cubicBezTo>
                  <a:pt x="127" y="632"/>
                  <a:pt x="127" y="632"/>
                  <a:pt x="127" y="632"/>
                </a:cubicBezTo>
                <a:cubicBezTo>
                  <a:pt x="128" y="632"/>
                  <a:pt x="128" y="633"/>
                  <a:pt x="128" y="634"/>
                </a:cubicBezTo>
                <a:cubicBezTo>
                  <a:pt x="128" y="634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4"/>
                  <a:pt x="128" y="634"/>
                </a:cubicBezTo>
                <a:close/>
                <a:moveTo>
                  <a:pt x="183" y="572"/>
                </a:moveTo>
                <a:cubicBezTo>
                  <a:pt x="183" y="573"/>
                  <a:pt x="183" y="573"/>
                  <a:pt x="183" y="574"/>
                </a:cubicBezTo>
                <a:cubicBezTo>
                  <a:pt x="183" y="574"/>
                  <a:pt x="183" y="575"/>
                  <a:pt x="183" y="575"/>
                </a:cubicBezTo>
                <a:cubicBezTo>
                  <a:pt x="183" y="575"/>
                  <a:pt x="183" y="575"/>
                  <a:pt x="183" y="575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4" y="575"/>
                  <a:pt x="184" y="574"/>
                  <a:pt x="183" y="574"/>
                </a:cubicBezTo>
                <a:cubicBezTo>
                  <a:pt x="183" y="573"/>
                  <a:pt x="183" y="573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lose/>
                <a:moveTo>
                  <a:pt x="127" y="606"/>
                </a:moveTo>
                <a:cubicBezTo>
                  <a:pt x="127" y="606"/>
                  <a:pt x="127" y="606"/>
                  <a:pt x="127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7"/>
                  <a:pt x="126" y="609"/>
                  <a:pt x="126" y="610"/>
                </a:cubicBezTo>
                <a:cubicBezTo>
                  <a:pt x="126" y="610"/>
                  <a:pt x="127" y="610"/>
                  <a:pt x="127" y="610"/>
                </a:cubicBezTo>
                <a:cubicBezTo>
                  <a:pt x="127" y="610"/>
                  <a:pt x="127" y="610"/>
                  <a:pt x="127" y="609"/>
                </a:cubicBezTo>
                <a:cubicBezTo>
                  <a:pt x="126" y="609"/>
                  <a:pt x="126" y="607"/>
                  <a:pt x="127" y="606"/>
                </a:cubicBezTo>
                <a:close/>
                <a:moveTo>
                  <a:pt x="126" y="591"/>
                </a:moveTo>
                <a:cubicBezTo>
                  <a:pt x="126" y="591"/>
                  <a:pt x="126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3"/>
                  <a:pt x="125" y="595"/>
                  <a:pt x="126" y="596"/>
                </a:cubicBezTo>
                <a:cubicBezTo>
                  <a:pt x="126" y="599"/>
                  <a:pt x="126" y="601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1"/>
                  <a:pt x="126" y="599"/>
                  <a:pt x="126" y="596"/>
                </a:cubicBezTo>
                <a:cubicBezTo>
                  <a:pt x="126" y="594"/>
                  <a:pt x="126" y="593"/>
                  <a:pt x="126" y="591"/>
                </a:cubicBezTo>
                <a:close/>
                <a:moveTo>
                  <a:pt x="125" y="586"/>
                </a:move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6"/>
                </a:cubicBezTo>
                <a:cubicBezTo>
                  <a:pt x="125" y="586"/>
                  <a:pt x="125" y="586"/>
                  <a:pt x="125" y="586"/>
                </a:cubicBezTo>
                <a:cubicBezTo>
                  <a:pt x="125" y="586"/>
                  <a:pt x="125" y="587"/>
                  <a:pt x="125" y="587"/>
                </a:cubicBezTo>
                <a:cubicBezTo>
                  <a:pt x="125" y="587"/>
                  <a:pt x="125" y="586"/>
                  <a:pt x="125" y="586"/>
                </a:cubicBezTo>
                <a:close/>
                <a:moveTo>
                  <a:pt x="168" y="544"/>
                </a:moveTo>
                <a:cubicBezTo>
                  <a:pt x="168" y="543"/>
                  <a:pt x="168" y="542"/>
                  <a:pt x="168" y="542"/>
                </a:cubicBezTo>
                <a:cubicBezTo>
                  <a:pt x="168" y="542"/>
                  <a:pt x="168" y="541"/>
                  <a:pt x="168" y="541"/>
                </a:cubicBezTo>
                <a:cubicBezTo>
                  <a:pt x="168" y="541"/>
                  <a:pt x="168" y="541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2"/>
                  <a:pt x="168" y="543"/>
                  <a:pt x="168" y="544"/>
                </a:cubicBezTo>
                <a:cubicBezTo>
                  <a:pt x="168" y="545"/>
                  <a:pt x="168" y="545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5"/>
                  <a:pt x="168" y="545"/>
                  <a:pt x="168" y="544"/>
                </a:cubicBezTo>
                <a:close/>
                <a:moveTo>
                  <a:pt x="174" y="530"/>
                </a:moveTo>
                <a:cubicBezTo>
                  <a:pt x="174" y="531"/>
                  <a:pt x="174" y="531"/>
                  <a:pt x="174" y="531"/>
                </a:cubicBezTo>
                <a:cubicBezTo>
                  <a:pt x="174" y="532"/>
                  <a:pt x="174" y="532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1"/>
                </a:cubicBezTo>
                <a:cubicBezTo>
                  <a:pt x="174" y="531"/>
                  <a:pt x="174" y="531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lose/>
                <a:moveTo>
                  <a:pt x="167" y="529"/>
                </a:moveTo>
                <a:cubicBezTo>
                  <a:pt x="167" y="529"/>
                  <a:pt x="167" y="528"/>
                  <a:pt x="167" y="528"/>
                </a:cubicBezTo>
                <a:cubicBezTo>
                  <a:pt x="167" y="528"/>
                  <a:pt x="167" y="528"/>
                  <a:pt x="167" y="527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9"/>
                  <a:pt x="167" y="529"/>
                </a:cubicBezTo>
                <a:cubicBezTo>
                  <a:pt x="167" y="530"/>
                  <a:pt x="167" y="530"/>
                  <a:pt x="167" y="531"/>
                </a:cubicBezTo>
                <a:cubicBezTo>
                  <a:pt x="167" y="531"/>
                  <a:pt x="167" y="531"/>
                  <a:pt x="168" y="531"/>
                </a:cubicBezTo>
                <a:cubicBezTo>
                  <a:pt x="168" y="531"/>
                  <a:pt x="168" y="531"/>
                  <a:pt x="168" y="531"/>
                </a:cubicBezTo>
                <a:cubicBezTo>
                  <a:pt x="167" y="530"/>
                  <a:pt x="167" y="530"/>
                  <a:pt x="167" y="529"/>
                </a:cubicBezTo>
                <a:close/>
                <a:moveTo>
                  <a:pt x="170" y="514"/>
                </a:moveTo>
                <a:cubicBezTo>
                  <a:pt x="170" y="514"/>
                  <a:pt x="170" y="515"/>
                  <a:pt x="170" y="515"/>
                </a:cubicBezTo>
                <a:cubicBezTo>
                  <a:pt x="170" y="515"/>
                  <a:pt x="170" y="515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0" y="515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lose/>
                <a:moveTo>
                  <a:pt x="168" y="514"/>
                </a:move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4"/>
                  <a:pt x="168" y="514"/>
                </a:cubicBezTo>
                <a:close/>
                <a:moveTo>
                  <a:pt x="167" y="509"/>
                </a:moveTo>
                <a:cubicBezTo>
                  <a:pt x="166" y="510"/>
                  <a:pt x="166" y="511"/>
                  <a:pt x="166" y="511"/>
                </a:cubicBezTo>
                <a:cubicBezTo>
                  <a:pt x="166" y="511"/>
                  <a:pt x="166" y="512"/>
                  <a:pt x="166" y="512"/>
                </a:cubicBezTo>
                <a:cubicBezTo>
                  <a:pt x="166" y="512"/>
                  <a:pt x="166" y="512"/>
                  <a:pt x="167" y="512"/>
                </a:cubicBezTo>
                <a:cubicBezTo>
                  <a:pt x="167" y="512"/>
                  <a:pt x="167" y="512"/>
                  <a:pt x="167" y="512"/>
                </a:cubicBezTo>
                <a:cubicBezTo>
                  <a:pt x="167" y="512"/>
                  <a:pt x="167" y="511"/>
                  <a:pt x="167" y="511"/>
                </a:cubicBezTo>
                <a:cubicBezTo>
                  <a:pt x="167" y="511"/>
                  <a:pt x="167" y="510"/>
                  <a:pt x="167" y="510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lose/>
                <a:moveTo>
                  <a:pt x="168" y="511"/>
                </a:moveTo>
                <a:cubicBezTo>
                  <a:pt x="168" y="511"/>
                  <a:pt x="168" y="511"/>
                  <a:pt x="168" y="511"/>
                </a:cubicBezTo>
                <a:cubicBezTo>
                  <a:pt x="169" y="510"/>
                  <a:pt x="168" y="509"/>
                  <a:pt x="168" y="508"/>
                </a:cubicBezTo>
                <a:cubicBezTo>
                  <a:pt x="168" y="507"/>
                  <a:pt x="168" y="506"/>
                  <a:pt x="168" y="505"/>
                </a:cubicBezTo>
                <a:cubicBezTo>
                  <a:pt x="168" y="505"/>
                  <a:pt x="168" y="505"/>
                  <a:pt x="168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6"/>
                  <a:pt x="167" y="507"/>
                  <a:pt x="168" y="508"/>
                </a:cubicBezTo>
                <a:cubicBezTo>
                  <a:pt x="168" y="509"/>
                  <a:pt x="168" y="510"/>
                  <a:pt x="168" y="511"/>
                </a:cubicBezTo>
                <a:cubicBezTo>
                  <a:pt x="167" y="511"/>
                  <a:pt x="168" y="511"/>
                  <a:pt x="168" y="511"/>
                </a:cubicBezTo>
                <a:close/>
                <a:moveTo>
                  <a:pt x="166" y="488"/>
                </a:move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9"/>
                  <a:pt x="166" y="489"/>
                  <a:pt x="166" y="489"/>
                </a:cubicBezTo>
                <a:cubicBezTo>
                  <a:pt x="166" y="489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89"/>
                  <a:pt x="166" y="489"/>
                  <a:pt x="166" y="489"/>
                </a:cubicBezTo>
                <a:lnTo>
                  <a:pt x="166" y="488"/>
                </a:lnTo>
                <a:close/>
                <a:moveTo>
                  <a:pt x="172" y="477"/>
                </a:moveTo>
                <a:cubicBezTo>
                  <a:pt x="172" y="477"/>
                  <a:pt x="172" y="478"/>
                  <a:pt x="172" y="478"/>
                </a:cubicBezTo>
                <a:cubicBezTo>
                  <a:pt x="172" y="478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8"/>
                  <a:pt x="172" y="478"/>
                </a:cubicBezTo>
                <a:cubicBezTo>
                  <a:pt x="172" y="478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lose/>
                <a:moveTo>
                  <a:pt x="165" y="457"/>
                </a:moveTo>
                <a:cubicBezTo>
                  <a:pt x="165" y="457"/>
                  <a:pt x="165" y="457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5"/>
                  <a:pt x="165" y="454"/>
                  <a:pt x="165" y="452"/>
                </a:cubicBezTo>
                <a:cubicBezTo>
                  <a:pt x="165" y="451"/>
                  <a:pt x="165" y="451"/>
                  <a:pt x="165" y="450"/>
                </a:cubicBezTo>
                <a:cubicBezTo>
                  <a:pt x="165" y="450"/>
                  <a:pt x="165" y="450"/>
                  <a:pt x="165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1"/>
                  <a:pt x="164" y="451"/>
                  <a:pt x="164" y="452"/>
                </a:cubicBezTo>
                <a:cubicBezTo>
                  <a:pt x="164" y="454"/>
                  <a:pt x="164" y="455"/>
                  <a:pt x="165" y="457"/>
                </a:cubicBezTo>
                <a:cubicBezTo>
                  <a:pt x="164" y="458"/>
                  <a:pt x="164" y="459"/>
                  <a:pt x="165" y="460"/>
                </a:cubicBezTo>
                <a:cubicBezTo>
                  <a:pt x="165" y="461"/>
                  <a:pt x="165" y="462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2"/>
                  <a:pt x="165" y="461"/>
                  <a:pt x="165" y="460"/>
                </a:cubicBezTo>
                <a:cubicBezTo>
                  <a:pt x="165" y="459"/>
                  <a:pt x="165" y="458"/>
                  <a:pt x="165" y="457"/>
                </a:cubicBezTo>
                <a:close/>
                <a:moveTo>
                  <a:pt x="166" y="459"/>
                </a:moveTo>
                <a:cubicBezTo>
                  <a:pt x="166" y="458"/>
                  <a:pt x="166" y="457"/>
                  <a:pt x="166" y="457"/>
                </a:cubicBezTo>
                <a:cubicBezTo>
                  <a:pt x="166" y="457"/>
                  <a:pt x="166" y="457"/>
                  <a:pt x="166" y="457"/>
                </a:cubicBezTo>
                <a:cubicBezTo>
                  <a:pt x="167" y="454"/>
                  <a:pt x="166" y="451"/>
                  <a:pt x="166" y="448"/>
                </a:cubicBezTo>
                <a:cubicBezTo>
                  <a:pt x="166" y="447"/>
                  <a:pt x="166" y="445"/>
                  <a:pt x="166" y="444"/>
                </a:cubicBezTo>
                <a:cubicBezTo>
                  <a:pt x="166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6"/>
                  <a:pt x="165" y="447"/>
                  <a:pt x="165" y="448"/>
                </a:cubicBezTo>
                <a:cubicBezTo>
                  <a:pt x="165" y="451"/>
                  <a:pt x="166" y="454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8"/>
                  <a:pt x="165" y="458"/>
                  <a:pt x="165" y="459"/>
                </a:cubicBezTo>
                <a:cubicBezTo>
                  <a:pt x="166" y="461"/>
                  <a:pt x="166" y="463"/>
                  <a:pt x="166" y="465"/>
                </a:cubicBezTo>
                <a:cubicBezTo>
                  <a:pt x="166" y="465"/>
                  <a:pt x="166" y="465"/>
                  <a:pt x="166" y="465"/>
                </a:cubicBezTo>
                <a:cubicBezTo>
                  <a:pt x="166" y="469"/>
                  <a:pt x="166" y="473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7"/>
                  <a:pt x="166" y="477"/>
                  <a:pt x="166" y="477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5"/>
                  <a:pt x="165" y="473"/>
                  <a:pt x="165" y="471"/>
                </a:cubicBezTo>
                <a:cubicBezTo>
                  <a:pt x="165" y="470"/>
                  <a:pt x="165" y="469"/>
                  <a:pt x="165" y="469"/>
                </a:cubicBezTo>
                <a:cubicBezTo>
                  <a:pt x="165" y="469"/>
                  <a:pt x="165" y="468"/>
                  <a:pt x="165" y="468"/>
                </a:cubicBezTo>
                <a:cubicBezTo>
                  <a:pt x="165" y="468"/>
                  <a:pt x="165" y="468"/>
                  <a:pt x="165" y="469"/>
                </a:cubicBezTo>
                <a:cubicBezTo>
                  <a:pt x="165" y="469"/>
                  <a:pt x="165" y="469"/>
                  <a:pt x="165" y="469"/>
                </a:cubicBezTo>
                <a:cubicBezTo>
                  <a:pt x="165" y="469"/>
                  <a:pt x="165" y="470"/>
                  <a:pt x="165" y="471"/>
                </a:cubicBezTo>
                <a:cubicBezTo>
                  <a:pt x="165" y="473"/>
                  <a:pt x="165" y="475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8"/>
                  <a:pt x="165" y="479"/>
                  <a:pt x="165" y="480"/>
                </a:cubicBezTo>
                <a:cubicBezTo>
                  <a:pt x="165" y="482"/>
                  <a:pt x="166" y="483"/>
                  <a:pt x="165" y="484"/>
                </a:cubicBezTo>
                <a:cubicBezTo>
                  <a:pt x="165" y="484"/>
                  <a:pt x="165" y="484"/>
                  <a:pt x="166" y="484"/>
                </a:cubicBezTo>
                <a:cubicBezTo>
                  <a:pt x="166" y="484"/>
                  <a:pt x="166" y="484"/>
                  <a:pt x="166" y="484"/>
                </a:cubicBezTo>
                <a:cubicBezTo>
                  <a:pt x="166" y="483"/>
                  <a:pt x="166" y="482"/>
                  <a:pt x="166" y="480"/>
                </a:cubicBezTo>
                <a:cubicBezTo>
                  <a:pt x="166" y="479"/>
                  <a:pt x="166" y="478"/>
                  <a:pt x="166" y="477"/>
                </a:cubicBezTo>
                <a:cubicBezTo>
                  <a:pt x="166" y="478"/>
                  <a:pt x="166" y="480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3"/>
                  <a:pt x="166" y="483"/>
                  <a:pt x="167" y="483"/>
                </a:cubicBezTo>
                <a:cubicBezTo>
                  <a:pt x="167" y="483"/>
                  <a:pt x="167" y="484"/>
                  <a:pt x="167" y="483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7" y="483"/>
                  <a:pt x="167" y="483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8" y="479"/>
                  <a:pt x="169" y="477"/>
                  <a:pt x="169" y="475"/>
                </a:cubicBezTo>
                <a:cubicBezTo>
                  <a:pt x="169" y="474"/>
                  <a:pt x="168" y="474"/>
                  <a:pt x="168" y="473"/>
                </a:cubicBezTo>
                <a:cubicBezTo>
                  <a:pt x="168" y="473"/>
                  <a:pt x="168" y="472"/>
                  <a:pt x="168" y="471"/>
                </a:cubicBezTo>
                <a:cubicBezTo>
                  <a:pt x="168" y="471"/>
                  <a:pt x="167" y="470"/>
                  <a:pt x="167" y="470"/>
                </a:cubicBezTo>
                <a:cubicBezTo>
                  <a:pt x="167" y="468"/>
                  <a:pt x="168" y="465"/>
                  <a:pt x="166" y="465"/>
                </a:cubicBezTo>
                <a:cubicBezTo>
                  <a:pt x="167" y="463"/>
                  <a:pt x="166" y="461"/>
                  <a:pt x="166" y="459"/>
                </a:cubicBezTo>
                <a:close/>
                <a:moveTo>
                  <a:pt x="178" y="450"/>
                </a:moveTo>
                <a:cubicBezTo>
                  <a:pt x="179" y="450"/>
                  <a:pt x="179" y="450"/>
                  <a:pt x="179" y="450"/>
                </a:cubicBezTo>
                <a:cubicBezTo>
                  <a:pt x="179" y="451"/>
                  <a:pt x="179" y="452"/>
                  <a:pt x="179" y="453"/>
                </a:cubicBezTo>
                <a:cubicBezTo>
                  <a:pt x="179" y="453"/>
                  <a:pt x="178" y="454"/>
                  <a:pt x="178" y="454"/>
                </a:cubicBezTo>
                <a:cubicBezTo>
                  <a:pt x="178" y="454"/>
                  <a:pt x="178" y="454"/>
                  <a:pt x="178" y="454"/>
                </a:cubicBezTo>
                <a:cubicBezTo>
                  <a:pt x="180" y="454"/>
                  <a:pt x="179" y="456"/>
                  <a:pt x="180" y="457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80" y="457"/>
                  <a:pt x="179" y="457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80" y="459"/>
                  <a:pt x="181" y="463"/>
                  <a:pt x="180" y="466"/>
                </a:cubicBezTo>
                <a:cubicBezTo>
                  <a:pt x="180" y="466"/>
                  <a:pt x="180" y="466"/>
                  <a:pt x="181" y="467"/>
                </a:cubicBezTo>
                <a:cubicBezTo>
                  <a:pt x="180" y="468"/>
                  <a:pt x="181" y="470"/>
                  <a:pt x="180" y="472"/>
                </a:cubicBezTo>
                <a:cubicBezTo>
                  <a:pt x="178" y="472"/>
                  <a:pt x="179" y="470"/>
                  <a:pt x="179" y="470"/>
                </a:cubicBezTo>
                <a:cubicBezTo>
                  <a:pt x="179" y="469"/>
                  <a:pt x="178" y="469"/>
                  <a:pt x="178" y="469"/>
                </a:cubicBezTo>
                <a:cubicBezTo>
                  <a:pt x="178" y="469"/>
                  <a:pt x="178" y="468"/>
                  <a:pt x="178" y="468"/>
                </a:cubicBezTo>
                <a:cubicBezTo>
                  <a:pt x="178" y="468"/>
                  <a:pt x="178" y="467"/>
                  <a:pt x="178" y="467"/>
                </a:cubicBezTo>
                <a:cubicBezTo>
                  <a:pt x="178" y="465"/>
                  <a:pt x="179" y="464"/>
                  <a:pt x="178" y="463"/>
                </a:cubicBezTo>
                <a:cubicBezTo>
                  <a:pt x="179" y="462"/>
                  <a:pt x="177" y="459"/>
                  <a:pt x="178" y="458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6"/>
                  <a:pt x="177" y="455"/>
                  <a:pt x="178" y="454"/>
                </a:cubicBezTo>
                <a:cubicBezTo>
                  <a:pt x="178" y="453"/>
                  <a:pt x="178" y="453"/>
                  <a:pt x="178" y="453"/>
                </a:cubicBezTo>
                <a:cubicBezTo>
                  <a:pt x="178" y="452"/>
                  <a:pt x="179" y="451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lose/>
                <a:moveTo>
                  <a:pt x="179" y="457"/>
                </a:moveTo>
                <a:cubicBezTo>
                  <a:pt x="179" y="457"/>
                  <a:pt x="179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8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79" y="458"/>
                  <a:pt x="179" y="458"/>
                  <a:pt x="179" y="457"/>
                </a:cubicBezTo>
                <a:cubicBezTo>
                  <a:pt x="179" y="457"/>
                  <a:pt x="179" y="457"/>
                  <a:pt x="179" y="457"/>
                </a:cubicBezTo>
                <a:close/>
                <a:moveTo>
                  <a:pt x="164" y="442"/>
                </a:move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3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3"/>
                  <a:pt x="164" y="442"/>
                  <a:pt x="164" y="442"/>
                </a:cubicBezTo>
                <a:close/>
                <a:moveTo>
                  <a:pt x="164" y="421"/>
                </a:moveTo>
                <a:cubicBezTo>
                  <a:pt x="164" y="422"/>
                  <a:pt x="164" y="423"/>
                  <a:pt x="164" y="424"/>
                </a:cubicBezTo>
                <a:cubicBezTo>
                  <a:pt x="164" y="425"/>
                  <a:pt x="164" y="426"/>
                  <a:pt x="164" y="427"/>
                </a:cubicBezTo>
                <a:cubicBezTo>
                  <a:pt x="164" y="427"/>
                  <a:pt x="164" y="427"/>
                  <a:pt x="165" y="427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65" y="426"/>
                  <a:pt x="165" y="425"/>
                  <a:pt x="165" y="424"/>
                </a:cubicBezTo>
                <a:cubicBezTo>
                  <a:pt x="165" y="423"/>
                  <a:pt x="164" y="422"/>
                  <a:pt x="164" y="422"/>
                </a:cubicBezTo>
                <a:cubicBezTo>
                  <a:pt x="165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lose/>
                <a:moveTo>
                  <a:pt x="162" y="394"/>
                </a:moveTo>
                <a:cubicBezTo>
                  <a:pt x="162" y="397"/>
                  <a:pt x="162" y="400"/>
                  <a:pt x="163" y="402"/>
                </a:cubicBezTo>
                <a:cubicBezTo>
                  <a:pt x="163" y="406"/>
                  <a:pt x="163" y="410"/>
                  <a:pt x="163" y="413"/>
                </a:cubicBezTo>
                <a:cubicBezTo>
                  <a:pt x="163" y="413"/>
                  <a:pt x="163" y="413"/>
                  <a:pt x="163" y="413"/>
                </a:cubicBezTo>
                <a:cubicBezTo>
                  <a:pt x="163" y="413"/>
                  <a:pt x="164" y="413"/>
                  <a:pt x="164" y="413"/>
                </a:cubicBezTo>
                <a:cubicBezTo>
                  <a:pt x="164" y="410"/>
                  <a:pt x="164" y="406"/>
                  <a:pt x="163" y="402"/>
                </a:cubicBezTo>
                <a:cubicBezTo>
                  <a:pt x="163" y="400"/>
                  <a:pt x="163" y="397"/>
                  <a:pt x="163" y="394"/>
                </a:cubicBezTo>
                <a:cubicBezTo>
                  <a:pt x="163" y="394"/>
                  <a:pt x="163" y="394"/>
                  <a:pt x="163" y="394"/>
                </a:cubicBezTo>
                <a:cubicBezTo>
                  <a:pt x="163" y="394"/>
                  <a:pt x="162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2" y="400"/>
                </a:moveTo>
                <a:cubicBezTo>
                  <a:pt x="162" y="399"/>
                  <a:pt x="161" y="399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2" y="400"/>
                  <a:pt x="162" y="401"/>
                  <a:pt x="162" y="401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1"/>
                  <a:pt x="162" y="401"/>
                  <a:pt x="162" y="401"/>
                </a:cubicBezTo>
                <a:cubicBezTo>
                  <a:pt x="162" y="401"/>
                  <a:pt x="162" y="400"/>
                  <a:pt x="162" y="400"/>
                </a:cubicBezTo>
                <a:close/>
                <a:moveTo>
                  <a:pt x="161" y="387"/>
                </a:move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7"/>
                  <a:pt x="161" y="387"/>
                </a:cubicBezTo>
                <a:close/>
                <a:moveTo>
                  <a:pt x="161" y="380"/>
                </a:moveTo>
                <a:cubicBezTo>
                  <a:pt x="161" y="380"/>
                  <a:pt x="161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1"/>
                  <a:pt x="160" y="381"/>
                </a:cubicBezTo>
                <a:cubicBezTo>
                  <a:pt x="160" y="382"/>
                  <a:pt x="161" y="383"/>
                  <a:pt x="160" y="384"/>
                </a:cubicBezTo>
                <a:cubicBezTo>
                  <a:pt x="160" y="384"/>
                  <a:pt x="161" y="385"/>
                  <a:pt x="161" y="385"/>
                </a:cubicBezTo>
                <a:cubicBezTo>
                  <a:pt x="161" y="385"/>
                  <a:pt x="161" y="384"/>
                  <a:pt x="161" y="384"/>
                </a:cubicBezTo>
                <a:cubicBezTo>
                  <a:pt x="161" y="383"/>
                  <a:pt x="161" y="382"/>
                  <a:pt x="161" y="381"/>
                </a:cubicBezTo>
                <a:cubicBezTo>
                  <a:pt x="161" y="381"/>
                  <a:pt x="161" y="380"/>
                  <a:pt x="161" y="380"/>
                </a:cubicBezTo>
                <a:close/>
                <a:moveTo>
                  <a:pt x="160" y="374"/>
                </a:move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5"/>
                  <a:pt x="160" y="376"/>
                  <a:pt x="160" y="376"/>
                </a:cubicBezTo>
                <a:cubicBezTo>
                  <a:pt x="160" y="377"/>
                  <a:pt x="160" y="377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1" y="377"/>
                  <a:pt x="160" y="377"/>
                  <a:pt x="160" y="376"/>
                </a:cubicBezTo>
                <a:cubicBezTo>
                  <a:pt x="160" y="376"/>
                  <a:pt x="160" y="375"/>
                  <a:pt x="160" y="374"/>
                </a:cubicBezTo>
                <a:close/>
                <a:moveTo>
                  <a:pt x="161" y="363"/>
                </a:moveTo>
                <a:cubicBezTo>
                  <a:pt x="161" y="364"/>
                  <a:pt x="161" y="364"/>
                  <a:pt x="161" y="365"/>
                </a:cubicBezTo>
                <a:cubicBezTo>
                  <a:pt x="161" y="365"/>
                  <a:pt x="161" y="365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2" y="365"/>
                  <a:pt x="161" y="365"/>
                  <a:pt x="161" y="364"/>
                </a:cubicBezTo>
                <a:cubicBezTo>
                  <a:pt x="161" y="364"/>
                  <a:pt x="161" y="364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lose/>
                <a:moveTo>
                  <a:pt x="161" y="352"/>
                </a:moveTo>
                <a:cubicBezTo>
                  <a:pt x="160" y="354"/>
                  <a:pt x="160" y="355"/>
                  <a:pt x="160" y="357"/>
                </a:cubicBezTo>
                <a:cubicBezTo>
                  <a:pt x="160" y="357"/>
                  <a:pt x="160" y="357"/>
                  <a:pt x="161" y="357"/>
                </a:cubicBezTo>
                <a:cubicBezTo>
                  <a:pt x="161" y="357"/>
                  <a:pt x="161" y="357"/>
                  <a:pt x="161" y="357"/>
                </a:cubicBezTo>
                <a:cubicBezTo>
                  <a:pt x="161" y="355"/>
                  <a:pt x="161" y="354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lose/>
                <a:moveTo>
                  <a:pt x="105" y="291"/>
                </a:moveTo>
                <a:cubicBezTo>
                  <a:pt x="105" y="291"/>
                  <a:pt x="105" y="292"/>
                  <a:pt x="105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1"/>
                  <a:pt x="106" y="291"/>
                </a:cubicBezTo>
                <a:cubicBezTo>
                  <a:pt x="106" y="291"/>
                  <a:pt x="106" y="291"/>
                  <a:pt x="106" y="291"/>
                </a:cubicBezTo>
                <a:cubicBezTo>
                  <a:pt x="106" y="291"/>
                  <a:pt x="106" y="290"/>
                  <a:pt x="106" y="290"/>
                </a:cubicBezTo>
                <a:cubicBezTo>
                  <a:pt x="105" y="290"/>
                  <a:pt x="105" y="290"/>
                  <a:pt x="105" y="291"/>
                </a:cubicBezTo>
                <a:cubicBezTo>
                  <a:pt x="105" y="291"/>
                  <a:pt x="105" y="291"/>
                  <a:pt x="105" y="291"/>
                </a:cubicBezTo>
                <a:close/>
                <a:moveTo>
                  <a:pt x="182" y="550"/>
                </a:moveTo>
                <a:cubicBezTo>
                  <a:pt x="182" y="551"/>
                  <a:pt x="182" y="551"/>
                  <a:pt x="182" y="551"/>
                </a:cubicBezTo>
                <a:cubicBezTo>
                  <a:pt x="182" y="552"/>
                  <a:pt x="183" y="553"/>
                  <a:pt x="182" y="553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5"/>
                  <a:pt x="182" y="556"/>
                  <a:pt x="182" y="557"/>
                </a:cubicBezTo>
                <a:cubicBezTo>
                  <a:pt x="182" y="558"/>
                  <a:pt x="182" y="560"/>
                  <a:pt x="183" y="561"/>
                </a:cubicBezTo>
                <a:cubicBezTo>
                  <a:pt x="183" y="561"/>
                  <a:pt x="183" y="561"/>
                  <a:pt x="184" y="561"/>
                </a:cubicBezTo>
                <a:cubicBezTo>
                  <a:pt x="184" y="561"/>
                  <a:pt x="184" y="560"/>
                  <a:pt x="184" y="560"/>
                </a:cubicBezTo>
                <a:cubicBezTo>
                  <a:pt x="183" y="559"/>
                  <a:pt x="183" y="558"/>
                  <a:pt x="183" y="557"/>
                </a:cubicBezTo>
                <a:cubicBezTo>
                  <a:pt x="183" y="556"/>
                  <a:pt x="183" y="555"/>
                  <a:pt x="183" y="554"/>
                </a:cubicBezTo>
                <a:cubicBezTo>
                  <a:pt x="183" y="553"/>
                  <a:pt x="183" y="552"/>
                  <a:pt x="183" y="551"/>
                </a:cubicBezTo>
                <a:cubicBezTo>
                  <a:pt x="183" y="550"/>
                  <a:pt x="182" y="550"/>
                  <a:pt x="182" y="550"/>
                </a:cubicBezTo>
                <a:cubicBezTo>
                  <a:pt x="182" y="550"/>
                  <a:pt x="182" y="550"/>
                  <a:pt x="182" y="550"/>
                </a:cubicBezTo>
                <a:close/>
                <a:moveTo>
                  <a:pt x="171" y="554"/>
                </a:moveTo>
                <a:cubicBezTo>
                  <a:pt x="172" y="553"/>
                  <a:pt x="172" y="552"/>
                  <a:pt x="171" y="550"/>
                </a:cubicBezTo>
                <a:cubicBezTo>
                  <a:pt x="172" y="548"/>
                  <a:pt x="171" y="546"/>
                  <a:pt x="171" y="544"/>
                </a:cubicBezTo>
                <a:cubicBezTo>
                  <a:pt x="171" y="544"/>
                  <a:pt x="171" y="544"/>
                  <a:pt x="171" y="544"/>
                </a:cubicBezTo>
                <a:cubicBezTo>
                  <a:pt x="171" y="543"/>
                  <a:pt x="171" y="542"/>
                  <a:pt x="171" y="541"/>
                </a:cubicBezTo>
                <a:cubicBezTo>
                  <a:pt x="171" y="540"/>
                  <a:pt x="170" y="539"/>
                  <a:pt x="171" y="538"/>
                </a:cubicBezTo>
                <a:cubicBezTo>
                  <a:pt x="171" y="538"/>
                  <a:pt x="171" y="537"/>
                  <a:pt x="170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0" y="537"/>
                  <a:pt x="170" y="538"/>
                  <a:pt x="170" y="538"/>
                </a:cubicBezTo>
                <a:cubicBezTo>
                  <a:pt x="169" y="539"/>
                  <a:pt x="170" y="540"/>
                  <a:pt x="170" y="541"/>
                </a:cubicBezTo>
                <a:cubicBezTo>
                  <a:pt x="170" y="542"/>
                  <a:pt x="170" y="543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69" y="546"/>
                  <a:pt x="172" y="549"/>
                  <a:pt x="169" y="550"/>
                </a:cubicBezTo>
                <a:cubicBezTo>
                  <a:pt x="170" y="551"/>
                  <a:pt x="169" y="552"/>
                  <a:pt x="169" y="553"/>
                </a:cubicBezTo>
                <a:cubicBezTo>
                  <a:pt x="170" y="553"/>
                  <a:pt x="170" y="553"/>
                  <a:pt x="171" y="554"/>
                </a:cubicBezTo>
                <a:cubicBezTo>
                  <a:pt x="171" y="556"/>
                  <a:pt x="171" y="558"/>
                  <a:pt x="171" y="560"/>
                </a:cubicBezTo>
                <a:cubicBezTo>
                  <a:pt x="171" y="561"/>
                  <a:pt x="171" y="563"/>
                  <a:pt x="172" y="565"/>
                </a:cubicBezTo>
                <a:cubicBezTo>
                  <a:pt x="172" y="565"/>
                  <a:pt x="172" y="565"/>
                  <a:pt x="172" y="565"/>
                </a:cubicBezTo>
                <a:cubicBezTo>
                  <a:pt x="173" y="565"/>
                  <a:pt x="173" y="565"/>
                  <a:pt x="173" y="565"/>
                </a:cubicBezTo>
                <a:cubicBezTo>
                  <a:pt x="172" y="563"/>
                  <a:pt x="172" y="561"/>
                  <a:pt x="172" y="560"/>
                </a:cubicBezTo>
                <a:cubicBezTo>
                  <a:pt x="172" y="558"/>
                  <a:pt x="172" y="556"/>
                  <a:pt x="171" y="554"/>
                </a:cubicBezTo>
                <a:close/>
                <a:moveTo>
                  <a:pt x="170" y="536"/>
                </a:moveTo>
                <a:cubicBezTo>
                  <a:pt x="170" y="536"/>
                  <a:pt x="171" y="536"/>
                  <a:pt x="171" y="535"/>
                </a:cubicBezTo>
                <a:cubicBezTo>
                  <a:pt x="171" y="534"/>
                  <a:pt x="171" y="533"/>
                  <a:pt x="170" y="532"/>
                </a:cubicBezTo>
                <a:cubicBezTo>
                  <a:pt x="170" y="532"/>
                  <a:pt x="170" y="532"/>
                  <a:pt x="170" y="532"/>
                </a:cubicBezTo>
                <a:cubicBezTo>
                  <a:pt x="171" y="528"/>
                  <a:pt x="170" y="525"/>
                  <a:pt x="170" y="522"/>
                </a:cubicBezTo>
                <a:cubicBezTo>
                  <a:pt x="168" y="521"/>
                  <a:pt x="170" y="519"/>
                  <a:pt x="169" y="519"/>
                </a:cubicBezTo>
                <a:cubicBezTo>
                  <a:pt x="169" y="519"/>
                  <a:pt x="168" y="519"/>
                  <a:pt x="168" y="519"/>
                </a:cubicBezTo>
                <a:cubicBezTo>
                  <a:pt x="168" y="523"/>
                  <a:pt x="168" y="527"/>
                  <a:pt x="168" y="530"/>
                </a:cubicBezTo>
                <a:cubicBezTo>
                  <a:pt x="170" y="530"/>
                  <a:pt x="169" y="531"/>
                  <a:pt x="170" y="532"/>
                </a:cubicBezTo>
                <a:cubicBezTo>
                  <a:pt x="170" y="533"/>
                  <a:pt x="170" y="534"/>
                  <a:pt x="170" y="535"/>
                </a:cubicBezTo>
                <a:cubicBezTo>
                  <a:pt x="170" y="535"/>
                  <a:pt x="170" y="536"/>
                  <a:pt x="170" y="536"/>
                </a:cubicBezTo>
                <a:close/>
              </a:path>
            </a:pathLst>
          </a:custGeom>
          <a:solidFill>
            <a:srgbClr val="3A6C7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4EE82433-6B38-492C-9008-7AF0318629D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78" b="39762"/>
          <a:stretch/>
        </p:blipFill>
        <p:spPr>
          <a:xfrm>
            <a:off x="5809845" y="1803825"/>
            <a:ext cx="5201700" cy="3812685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5F78EEA3-4CB3-480B-9ED3-1228DA53F05E}"/>
              </a:ext>
            </a:extLst>
          </p:cNvPr>
          <p:cNvGrpSpPr/>
          <p:nvPr/>
        </p:nvGrpSpPr>
        <p:grpSpPr>
          <a:xfrm>
            <a:off x="1727223" y="2131060"/>
            <a:ext cx="3891702" cy="3123709"/>
            <a:chOff x="1727223" y="2131060"/>
            <a:chExt cx="3891702" cy="3123709"/>
          </a:xfrm>
        </p:grpSpPr>
        <p:sp>
          <p:nvSpPr>
            <p:cNvPr id="4" name="文本框 3">
              <a:extLst>
                <a:ext uri="{FF2B5EF4-FFF2-40B4-BE49-F238E27FC236}">
                  <a16:creationId xmlns="" xmlns:a16="http://schemas.microsoft.com/office/drawing/2014/main" id="{44EE86D1-83F2-4B49-9404-E9D22354B603}"/>
                </a:ext>
              </a:extLst>
            </p:cNvPr>
            <p:cNvSpPr txBox="1"/>
            <p:nvPr/>
          </p:nvSpPr>
          <p:spPr>
            <a:xfrm>
              <a:off x="2236375" y="2615851"/>
              <a:ext cx="338255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FB760429-5F16-41A7-9D50-A39C85A072F1}"/>
                </a:ext>
              </a:extLst>
            </p:cNvPr>
            <p:cNvSpPr txBox="1"/>
            <p:nvPr/>
          </p:nvSpPr>
          <p:spPr>
            <a:xfrm>
              <a:off x="2236375" y="4054440"/>
              <a:ext cx="338255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="" xmlns:a16="http://schemas.microsoft.com/office/drawing/2014/main" id="{23FD38E3-0F5F-4559-B7F0-79788855F389}"/>
                </a:ext>
              </a:extLst>
            </p:cNvPr>
            <p:cNvSpPr txBox="1"/>
            <p:nvPr/>
          </p:nvSpPr>
          <p:spPr>
            <a:xfrm>
              <a:off x="1727223" y="2131060"/>
              <a:ext cx="15311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659484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317">
        <p14:ripple/>
      </p:transition>
    </mc:Choice>
    <mc:Fallback xmlns="">
      <p:transition spd="slow" advTm="4317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7B5C2723-AB70-4FA4-9007-086DA0A23B2D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0AD62BE1-9C4D-4418-A0EF-3E4477D9F9E8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  <p:sp>
        <p:nvSpPr>
          <p:cNvPr id="4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005DBDBE-2D66-4889-B843-F0825E620081}"/>
              </a:ext>
            </a:extLst>
          </p:cNvPr>
          <p:cNvSpPr>
            <a:spLocks noEditPoints="1"/>
          </p:cNvSpPr>
          <p:nvPr/>
        </p:nvSpPr>
        <p:spPr bwMode="auto">
          <a:xfrm flipH="1" flipV="1">
            <a:off x="1201673" y="3841216"/>
            <a:ext cx="183209" cy="2731560"/>
          </a:xfrm>
          <a:custGeom>
            <a:avLst/>
            <a:gdLst>
              <a:gd name="T0" fmla="*/ 137 w 367"/>
              <a:gd name="T1" fmla="*/ 772 h 1237"/>
              <a:gd name="T2" fmla="*/ 176 w 367"/>
              <a:gd name="T3" fmla="*/ 600 h 1237"/>
              <a:gd name="T4" fmla="*/ 181 w 367"/>
              <a:gd name="T5" fmla="*/ 522 h 1237"/>
              <a:gd name="T6" fmla="*/ 160 w 367"/>
              <a:gd name="T7" fmla="*/ 282 h 1237"/>
              <a:gd name="T8" fmla="*/ 135 w 367"/>
              <a:gd name="T9" fmla="*/ 965 h 1237"/>
              <a:gd name="T10" fmla="*/ 138 w 367"/>
              <a:gd name="T11" fmla="*/ 870 h 1237"/>
              <a:gd name="T12" fmla="*/ 140 w 367"/>
              <a:gd name="T13" fmla="*/ 804 h 1237"/>
              <a:gd name="T14" fmla="*/ 150 w 367"/>
              <a:gd name="T15" fmla="*/ 774 h 1237"/>
              <a:gd name="T16" fmla="*/ 162 w 367"/>
              <a:gd name="T17" fmla="*/ 970 h 1237"/>
              <a:gd name="T18" fmla="*/ 137 w 367"/>
              <a:gd name="T19" fmla="*/ 826 h 1237"/>
              <a:gd name="T20" fmla="*/ 194 w 367"/>
              <a:gd name="T21" fmla="*/ 790 h 1237"/>
              <a:gd name="T22" fmla="*/ 184 w 367"/>
              <a:gd name="T23" fmla="*/ 567 h 1237"/>
              <a:gd name="T24" fmla="*/ 146 w 367"/>
              <a:gd name="T25" fmla="*/ 1177 h 1237"/>
              <a:gd name="T26" fmla="*/ 118 w 367"/>
              <a:gd name="T27" fmla="*/ 1066 h 1237"/>
              <a:gd name="T28" fmla="*/ 130 w 367"/>
              <a:gd name="T29" fmla="*/ 715 h 1237"/>
              <a:gd name="T30" fmla="*/ 177 w 367"/>
              <a:gd name="T31" fmla="*/ 595 h 1237"/>
              <a:gd name="T32" fmla="*/ 165 w 367"/>
              <a:gd name="T33" fmla="*/ 465 h 1237"/>
              <a:gd name="T34" fmla="*/ 180 w 367"/>
              <a:gd name="T35" fmla="*/ 748 h 1237"/>
              <a:gd name="T36" fmla="*/ 189 w 367"/>
              <a:gd name="T37" fmla="*/ 878 h 1237"/>
              <a:gd name="T38" fmla="*/ 190 w 367"/>
              <a:gd name="T39" fmla="*/ 1063 h 1237"/>
              <a:gd name="T40" fmla="*/ 195 w 367"/>
              <a:gd name="T41" fmla="*/ 970 h 1237"/>
              <a:gd name="T42" fmla="*/ 196 w 367"/>
              <a:gd name="T43" fmla="*/ 848 h 1237"/>
              <a:gd name="T44" fmla="*/ 194 w 367"/>
              <a:gd name="T45" fmla="*/ 1147 h 1237"/>
              <a:gd name="T46" fmla="*/ 176 w 367"/>
              <a:gd name="T47" fmla="*/ 745 h 1237"/>
              <a:gd name="T48" fmla="*/ 187 w 367"/>
              <a:gd name="T49" fmla="*/ 906 h 1237"/>
              <a:gd name="T50" fmla="*/ 187 w 367"/>
              <a:gd name="T51" fmla="*/ 916 h 1237"/>
              <a:gd name="T52" fmla="*/ 188 w 367"/>
              <a:gd name="T53" fmla="*/ 886 h 1237"/>
              <a:gd name="T54" fmla="*/ 186 w 367"/>
              <a:gd name="T55" fmla="*/ 841 h 1237"/>
              <a:gd name="T56" fmla="*/ 186 w 367"/>
              <a:gd name="T57" fmla="*/ 847 h 1237"/>
              <a:gd name="T58" fmla="*/ 46 w 367"/>
              <a:gd name="T59" fmla="*/ 36 h 1237"/>
              <a:gd name="T60" fmla="*/ 65 w 367"/>
              <a:gd name="T61" fmla="*/ 11 h 1237"/>
              <a:gd name="T62" fmla="*/ 88 w 367"/>
              <a:gd name="T63" fmla="*/ 123 h 1237"/>
              <a:gd name="T64" fmla="*/ 97 w 367"/>
              <a:gd name="T65" fmla="*/ 192 h 1237"/>
              <a:gd name="T66" fmla="*/ 116 w 367"/>
              <a:gd name="T67" fmla="*/ 519 h 1237"/>
              <a:gd name="T68" fmla="*/ 129 w 367"/>
              <a:gd name="T69" fmla="*/ 879 h 1237"/>
              <a:gd name="T70" fmla="*/ 127 w 367"/>
              <a:gd name="T71" fmla="*/ 1126 h 1237"/>
              <a:gd name="T72" fmla="*/ 114 w 367"/>
              <a:gd name="T73" fmla="*/ 1128 h 1237"/>
              <a:gd name="T74" fmla="*/ 120 w 367"/>
              <a:gd name="T75" fmla="*/ 985 h 1237"/>
              <a:gd name="T76" fmla="*/ 105 w 367"/>
              <a:gd name="T77" fmla="*/ 1155 h 1237"/>
              <a:gd name="T78" fmla="*/ 45 w 367"/>
              <a:gd name="T79" fmla="*/ 1172 h 1237"/>
              <a:gd name="T80" fmla="*/ 18 w 367"/>
              <a:gd name="T81" fmla="*/ 1005 h 1237"/>
              <a:gd name="T82" fmla="*/ 8 w 367"/>
              <a:gd name="T83" fmla="*/ 580 h 1237"/>
              <a:gd name="T84" fmla="*/ 6 w 367"/>
              <a:gd name="T85" fmla="*/ 180 h 1237"/>
              <a:gd name="T86" fmla="*/ 129 w 367"/>
              <a:gd name="T87" fmla="*/ 874 h 1237"/>
              <a:gd name="T88" fmla="*/ 117 w 367"/>
              <a:gd name="T89" fmla="*/ 1068 h 1237"/>
              <a:gd name="T90" fmla="*/ 160 w 367"/>
              <a:gd name="T91" fmla="*/ 814 h 1237"/>
              <a:gd name="T92" fmla="*/ 192 w 367"/>
              <a:gd name="T93" fmla="*/ 766 h 1237"/>
              <a:gd name="T94" fmla="*/ 192 w 367"/>
              <a:gd name="T95" fmla="*/ 765 h 1237"/>
              <a:gd name="T96" fmla="*/ 181 w 367"/>
              <a:gd name="T97" fmla="*/ 729 h 1237"/>
              <a:gd name="T98" fmla="*/ 144 w 367"/>
              <a:gd name="T99" fmla="*/ 738 h 1237"/>
              <a:gd name="T100" fmla="*/ 188 w 367"/>
              <a:gd name="T101" fmla="*/ 683 h 1237"/>
              <a:gd name="T102" fmla="*/ 188 w 367"/>
              <a:gd name="T103" fmla="*/ 663 h 1237"/>
              <a:gd name="T104" fmla="*/ 170 w 367"/>
              <a:gd name="T105" fmla="*/ 572 h 1237"/>
              <a:gd name="T106" fmla="*/ 174 w 367"/>
              <a:gd name="T107" fmla="*/ 594 h 1237"/>
              <a:gd name="T108" fmla="*/ 178 w 367"/>
              <a:gd name="T109" fmla="*/ 606 h 1237"/>
              <a:gd name="T110" fmla="*/ 126 w 367"/>
              <a:gd name="T111" fmla="*/ 591 h 1237"/>
              <a:gd name="T112" fmla="*/ 170 w 367"/>
              <a:gd name="T113" fmla="*/ 516 h 1237"/>
              <a:gd name="T114" fmla="*/ 172 w 367"/>
              <a:gd name="T115" fmla="*/ 479 h 1237"/>
              <a:gd name="T116" fmla="*/ 166 w 367"/>
              <a:gd name="T117" fmla="*/ 476 h 1237"/>
              <a:gd name="T118" fmla="*/ 179 w 367"/>
              <a:gd name="T119" fmla="*/ 457 h 1237"/>
              <a:gd name="T120" fmla="*/ 161 w 367"/>
              <a:gd name="T121" fmla="*/ 387 h 1237"/>
              <a:gd name="T122" fmla="*/ 106 w 367"/>
              <a:gd name="T123" fmla="*/ 291 h 1237"/>
              <a:gd name="T124" fmla="*/ 170 w 367"/>
              <a:gd name="T125" fmla="*/ 535 h 1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7" h="1237">
                <a:moveTo>
                  <a:pt x="127" y="1235"/>
                </a:moveTo>
                <a:cubicBezTo>
                  <a:pt x="128" y="1234"/>
                  <a:pt x="129" y="1233"/>
                  <a:pt x="130" y="1233"/>
                </a:cubicBezTo>
                <a:cubicBezTo>
                  <a:pt x="131" y="1235"/>
                  <a:pt x="131" y="1236"/>
                  <a:pt x="129" y="1237"/>
                </a:cubicBezTo>
                <a:cubicBezTo>
                  <a:pt x="128" y="1237"/>
                  <a:pt x="127" y="1236"/>
                  <a:pt x="127" y="1235"/>
                </a:cubicBezTo>
                <a:close/>
                <a:moveTo>
                  <a:pt x="114" y="1175"/>
                </a:moveTo>
                <a:cubicBezTo>
                  <a:pt x="114" y="1174"/>
                  <a:pt x="114" y="1173"/>
                  <a:pt x="114" y="1174"/>
                </a:cubicBezTo>
                <a:cubicBezTo>
                  <a:pt x="114" y="1174"/>
                  <a:pt x="114" y="1175"/>
                  <a:pt x="114" y="1175"/>
                </a:cubicBezTo>
                <a:close/>
                <a:moveTo>
                  <a:pt x="171" y="1112"/>
                </a:moveTo>
                <a:cubicBezTo>
                  <a:pt x="173" y="1112"/>
                  <a:pt x="174" y="1110"/>
                  <a:pt x="173" y="1108"/>
                </a:cubicBezTo>
                <a:cubicBezTo>
                  <a:pt x="172" y="1109"/>
                  <a:pt x="171" y="1108"/>
                  <a:pt x="170" y="1109"/>
                </a:cubicBezTo>
                <a:cubicBezTo>
                  <a:pt x="169" y="1110"/>
                  <a:pt x="169" y="1112"/>
                  <a:pt x="171" y="1112"/>
                </a:cubicBezTo>
                <a:close/>
                <a:moveTo>
                  <a:pt x="192" y="1070"/>
                </a:moveTo>
                <a:cubicBezTo>
                  <a:pt x="192" y="1070"/>
                  <a:pt x="191" y="1069"/>
                  <a:pt x="191" y="1070"/>
                </a:cubicBezTo>
                <a:cubicBezTo>
                  <a:pt x="191" y="1070"/>
                  <a:pt x="191" y="1071"/>
                  <a:pt x="192" y="1070"/>
                </a:cubicBezTo>
                <a:close/>
                <a:moveTo>
                  <a:pt x="252" y="996"/>
                </a:moveTo>
                <a:cubicBezTo>
                  <a:pt x="252" y="995"/>
                  <a:pt x="252" y="995"/>
                  <a:pt x="251" y="995"/>
                </a:cubicBezTo>
                <a:cubicBezTo>
                  <a:pt x="251" y="995"/>
                  <a:pt x="251" y="996"/>
                  <a:pt x="252" y="996"/>
                </a:cubicBezTo>
                <a:close/>
                <a:moveTo>
                  <a:pt x="251" y="994"/>
                </a:moveTo>
                <a:cubicBezTo>
                  <a:pt x="252" y="994"/>
                  <a:pt x="252" y="993"/>
                  <a:pt x="251" y="993"/>
                </a:cubicBezTo>
                <a:cubicBezTo>
                  <a:pt x="252" y="994"/>
                  <a:pt x="251" y="994"/>
                  <a:pt x="251" y="994"/>
                </a:cubicBezTo>
                <a:close/>
                <a:moveTo>
                  <a:pt x="253" y="992"/>
                </a:moveTo>
                <a:cubicBezTo>
                  <a:pt x="253" y="992"/>
                  <a:pt x="253" y="991"/>
                  <a:pt x="253" y="991"/>
                </a:cubicBezTo>
                <a:cubicBezTo>
                  <a:pt x="253" y="991"/>
                  <a:pt x="252" y="991"/>
                  <a:pt x="252" y="991"/>
                </a:cubicBezTo>
                <a:cubicBezTo>
                  <a:pt x="252" y="991"/>
                  <a:pt x="252" y="992"/>
                  <a:pt x="253" y="992"/>
                </a:cubicBezTo>
                <a:close/>
                <a:moveTo>
                  <a:pt x="118" y="1056"/>
                </a:moveTo>
                <a:cubicBezTo>
                  <a:pt x="118" y="1056"/>
                  <a:pt x="118" y="1055"/>
                  <a:pt x="118" y="1055"/>
                </a:cubicBezTo>
                <a:cubicBezTo>
                  <a:pt x="117" y="1055"/>
                  <a:pt x="117" y="1056"/>
                  <a:pt x="118" y="1056"/>
                </a:cubicBezTo>
                <a:close/>
                <a:moveTo>
                  <a:pt x="118" y="1051"/>
                </a:moveTo>
                <a:cubicBezTo>
                  <a:pt x="117" y="1051"/>
                  <a:pt x="117" y="1052"/>
                  <a:pt x="118" y="1052"/>
                </a:cubicBezTo>
                <a:cubicBezTo>
                  <a:pt x="117" y="1052"/>
                  <a:pt x="119" y="1051"/>
                  <a:pt x="118" y="1051"/>
                </a:cubicBezTo>
                <a:close/>
                <a:moveTo>
                  <a:pt x="162" y="920"/>
                </a:moveTo>
                <a:cubicBezTo>
                  <a:pt x="162" y="920"/>
                  <a:pt x="162" y="919"/>
                  <a:pt x="162" y="919"/>
                </a:cubicBezTo>
                <a:cubicBezTo>
                  <a:pt x="162" y="920"/>
                  <a:pt x="162" y="920"/>
                  <a:pt x="162" y="920"/>
                </a:cubicBezTo>
                <a:close/>
                <a:moveTo>
                  <a:pt x="186" y="882"/>
                </a:moveTo>
                <a:cubicBezTo>
                  <a:pt x="187" y="881"/>
                  <a:pt x="187" y="881"/>
                  <a:pt x="186" y="880"/>
                </a:cubicBezTo>
                <a:cubicBezTo>
                  <a:pt x="186" y="881"/>
                  <a:pt x="186" y="881"/>
                  <a:pt x="186" y="882"/>
                </a:cubicBezTo>
                <a:close/>
                <a:moveTo>
                  <a:pt x="194" y="805"/>
                </a:moveTo>
                <a:cubicBezTo>
                  <a:pt x="194" y="805"/>
                  <a:pt x="194" y="805"/>
                  <a:pt x="193" y="804"/>
                </a:cubicBezTo>
                <a:cubicBezTo>
                  <a:pt x="193" y="805"/>
                  <a:pt x="193" y="805"/>
                  <a:pt x="193" y="805"/>
                </a:cubicBezTo>
                <a:cubicBezTo>
                  <a:pt x="193" y="805"/>
                  <a:pt x="193" y="805"/>
                  <a:pt x="194" y="805"/>
                </a:cubicBezTo>
                <a:close/>
                <a:moveTo>
                  <a:pt x="194" y="802"/>
                </a:moveTo>
                <a:cubicBezTo>
                  <a:pt x="193" y="802"/>
                  <a:pt x="193" y="801"/>
                  <a:pt x="193" y="801"/>
                </a:cubicBezTo>
                <a:cubicBezTo>
                  <a:pt x="193" y="801"/>
                  <a:pt x="193" y="802"/>
                  <a:pt x="194" y="802"/>
                </a:cubicBezTo>
                <a:close/>
                <a:moveTo>
                  <a:pt x="155" y="769"/>
                </a:moveTo>
                <a:cubicBezTo>
                  <a:pt x="154" y="769"/>
                  <a:pt x="154" y="770"/>
                  <a:pt x="155" y="770"/>
                </a:cubicBezTo>
                <a:cubicBezTo>
                  <a:pt x="154" y="769"/>
                  <a:pt x="155" y="769"/>
                  <a:pt x="155" y="769"/>
                </a:cubicBezTo>
                <a:close/>
                <a:moveTo>
                  <a:pt x="137" y="772"/>
                </a:moveTo>
                <a:cubicBezTo>
                  <a:pt x="138" y="771"/>
                  <a:pt x="137" y="771"/>
                  <a:pt x="137" y="771"/>
                </a:cubicBezTo>
                <a:cubicBezTo>
                  <a:pt x="136" y="771"/>
                  <a:pt x="136" y="771"/>
                  <a:pt x="137" y="772"/>
                </a:cubicBezTo>
                <a:close/>
                <a:moveTo>
                  <a:pt x="137" y="752"/>
                </a:moveTo>
                <a:cubicBezTo>
                  <a:pt x="137" y="751"/>
                  <a:pt x="137" y="751"/>
                  <a:pt x="137" y="751"/>
                </a:cubicBezTo>
                <a:cubicBezTo>
                  <a:pt x="137" y="751"/>
                  <a:pt x="137" y="752"/>
                  <a:pt x="137" y="752"/>
                </a:cubicBezTo>
                <a:close/>
                <a:moveTo>
                  <a:pt x="180" y="707"/>
                </a:moveTo>
                <a:cubicBezTo>
                  <a:pt x="180" y="708"/>
                  <a:pt x="180" y="708"/>
                  <a:pt x="181" y="707"/>
                </a:cubicBezTo>
                <a:cubicBezTo>
                  <a:pt x="180" y="706"/>
                  <a:pt x="180" y="707"/>
                  <a:pt x="180" y="707"/>
                </a:cubicBezTo>
                <a:close/>
                <a:moveTo>
                  <a:pt x="147" y="737"/>
                </a:moveTo>
                <a:cubicBezTo>
                  <a:pt x="147" y="737"/>
                  <a:pt x="147" y="736"/>
                  <a:pt x="147" y="736"/>
                </a:cubicBezTo>
                <a:cubicBezTo>
                  <a:pt x="147" y="736"/>
                  <a:pt x="147" y="736"/>
                  <a:pt x="147" y="736"/>
                </a:cubicBezTo>
                <a:cubicBezTo>
                  <a:pt x="147" y="736"/>
                  <a:pt x="147" y="737"/>
                  <a:pt x="147" y="737"/>
                </a:cubicBezTo>
                <a:close/>
                <a:moveTo>
                  <a:pt x="140" y="740"/>
                </a:moveTo>
                <a:cubicBezTo>
                  <a:pt x="140" y="740"/>
                  <a:pt x="140" y="742"/>
                  <a:pt x="141" y="741"/>
                </a:cubicBezTo>
                <a:cubicBezTo>
                  <a:pt x="140" y="740"/>
                  <a:pt x="141" y="740"/>
                  <a:pt x="140" y="740"/>
                </a:cubicBezTo>
                <a:close/>
                <a:moveTo>
                  <a:pt x="139" y="723"/>
                </a:move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5"/>
                  <a:pt x="139" y="725"/>
                </a:cubicBezTo>
                <a:cubicBezTo>
                  <a:pt x="139" y="724"/>
                  <a:pt x="139" y="723"/>
                  <a:pt x="139" y="723"/>
                </a:cubicBezTo>
                <a:close/>
                <a:moveTo>
                  <a:pt x="181" y="680"/>
                </a:move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1" y="678"/>
                  <a:pt x="181" y="678"/>
                </a:cubicBez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0" y="680"/>
                  <a:pt x="181" y="680"/>
                </a:cubicBezTo>
                <a:close/>
                <a:moveTo>
                  <a:pt x="139" y="715"/>
                </a:moveTo>
                <a:cubicBezTo>
                  <a:pt x="138" y="716"/>
                  <a:pt x="138" y="716"/>
                  <a:pt x="138" y="717"/>
                </a:cubicBezTo>
                <a:cubicBezTo>
                  <a:pt x="139" y="716"/>
                  <a:pt x="139" y="716"/>
                  <a:pt x="139" y="715"/>
                </a:cubicBezTo>
                <a:close/>
                <a:moveTo>
                  <a:pt x="138" y="706"/>
                </a:moveTo>
                <a:cubicBezTo>
                  <a:pt x="137" y="706"/>
                  <a:pt x="137" y="708"/>
                  <a:pt x="138" y="707"/>
                </a:cubicBezTo>
                <a:cubicBezTo>
                  <a:pt x="138" y="707"/>
                  <a:pt x="138" y="707"/>
                  <a:pt x="138" y="706"/>
                </a:cubicBezTo>
                <a:close/>
                <a:moveTo>
                  <a:pt x="186" y="639"/>
                </a:moveTo>
                <a:cubicBezTo>
                  <a:pt x="187" y="640"/>
                  <a:pt x="187" y="639"/>
                  <a:pt x="187" y="640"/>
                </a:cubicBezTo>
                <a:cubicBezTo>
                  <a:pt x="187" y="640"/>
                  <a:pt x="188" y="640"/>
                  <a:pt x="188" y="640"/>
                </a:cubicBezTo>
                <a:cubicBezTo>
                  <a:pt x="187" y="639"/>
                  <a:pt x="187" y="638"/>
                  <a:pt x="187" y="638"/>
                </a:cubicBezTo>
                <a:cubicBezTo>
                  <a:pt x="187" y="639"/>
                  <a:pt x="186" y="639"/>
                  <a:pt x="186" y="639"/>
                </a:cubicBezTo>
                <a:close/>
                <a:moveTo>
                  <a:pt x="176" y="643"/>
                </a:moveTo>
                <a:cubicBezTo>
                  <a:pt x="175" y="643"/>
                  <a:pt x="176" y="644"/>
                  <a:pt x="175" y="644"/>
                </a:cubicBezTo>
                <a:cubicBezTo>
                  <a:pt x="176" y="644"/>
                  <a:pt x="176" y="643"/>
                  <a:pt x="176" y="643"/>
                </a:cubicBezTo>
                <a:close/>
                <a:moveTo>
                  <a:pt x="186" y="621"/>
                </a:moveTo>
                <a:cubicBezTo>
                  <a:pt x="186" y="621"/>
                  <a:pt x="186" y="621"/>
                  <a:pt x="186" y="621"/>
                </a:cubicBezTo>
                <a:cubicBezTo>
                  <a:pt x="186" y="621"/>
                  <a:pt x="187" y="620"/>
                  <a:pt x="186" y="620"/>
                </a:cubicBezTo>
                <a:cubicBezTo>
                  <a:pt x="186" y="620"/>
                  <a:pt x="185" y="621"/>
                  <a:pt x="186" y="621"/>
                </a:cubicBezTo>
                <a:cubicBezTo>
                  <a:pt x="186" y="622"/>
                  <a:pt x="186" y="621"/>
                  <a:pt x="186" y="621"/>
                </a:cubicBezTo>
                <a:close/>
                <a:moveTo>
                  <a:pt x="185" y="599"/>
                </a:moveTo>
                <a:cubicBezTo>
                  <a:pt x="185" y="599"/>
                  <a:pt x="184" y="600"/>
                  <a:pt x="185" y="600"/>
                </a:cubicBezTo>
                <a:cubicBezTo>
                  <a:pt x="186" y="600"/>
                  <a:pt x="185" y="599"/>
                  <a:pt x="185" y="598"/>
                </a:cubicBezTo>
                <a:cubicBezTo>
                  <a:pt x="185" y="598"/>
                  <a:pt x="184" y="598"/>
                  <a:pt x="185" y="599"/>
                </a:cubicBezTo>
                <a:close/>
                <a:moveTo>
                  <a:pt x="128" y="650"/>
                </a:moveTo>
                <a:cubicBezTo>
                  <a:pt x="129" y="649"/>
                  <a:pt x="129" y="648"/>
                  <a:pt x="128" y="647"/>
                </a:cubicBezTo>
                <a:cubicBezTo>
                  <a:pt x="127" y="648"/>
                  <a:pt x="128" y="649"/>
                  <a:pt x="128" y="650"/>
                </a:cubicBezTo>
                <a:close/>
                <a:moveTo>
                  <a:pt x="176" y="600"/>
                </a:moveTo>
                <a:cubicBezTo>
                  <a:pt x="177" y="600"/>
                  <a:pt x="177" y="598"/>
                  <a:pt x="176" y="599"/>
                </a:cubicBezTo>
                <a:cubicBezTo>
                  <a:pt x="177" y="599"/>
                  <a:pt x="176" y="599"/>
                  <a:pt x="176" y="600"/>
                </a:cubicBezTo>
                <a:close/>
                <a:moveTo>
                  <a:pt x="128" y="641"/>
                </a:moveTo>
                <a:cubicBezTo>
                  <a:pt x="128" y="642"/>
                  <a:pt x="128" y="642"/>
                  <a:pt x="128" y="642"/>
                </a:cubicBezTo>
                <a:cubicBezTo>
                  <a:pt x="128" y="642"/>
                  <a:pt x="128" y="642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lose/>
                <a:moveTo>
                  <a:pt x="127" y="620"/>
                </a:moveTo>
                <a:cubicBezTo>
                  <a:pt x="127" y="620"/>
                  <a:pt x="127" y="621"/>
                  <a:pt x="127" y="621"/>
                </a:cubicBezTo>
                <a:cubicBezTo>
                  <a:pt x="127" y="620"/>
                  <a:pt x="127" y="620"/>
                  <a:pt x="127" y="620"/>
                </a:cubicBezTo>
                <a:close/>
                <a:moveTo>
                  <a:pt x="183" y="563"/>
                </a:moveTo>
                <a:cubicBezTo>
                  <a:pt x="183" y="563"/>
                  <a:pt x="183" y="563"/>
                  <a:pt x="183" y="563"/>
                </a:cubicBezTo>
                <a:cubicBezTo>
                  <a:pt x="183" y="563"/>
                  <a:pt x="183" y="564"/>
                  <a:pt x="183" y="563"/>
                </a:cubicBezTo>
                <a:close/>
                <a:moveTo>
                  <a:pt x="183" y="549"/>
                </a:moveTo>
                <a:cubicBezTo>
                  <a:pt x="183" y="549"/>
                  <a:pt x="183" y="548"/>
                  <a:pt x="183" y="548"/>
                </a:cubicBezTo>
                <a:cubicBezTo>
                  <a:pt x="183" y="549"/>
                  <a:pt x="182" y="549"/>
                  <a:pt x="182" y="549"/>
                </a:cubicBezTo>
                <a:cubicBezTo>
                  <a:pt x="182" y="549"/>
                  <a:pt x="183" y="549"/>
                  <a:pt x="183" y="549"/>
                </a:cubicBezTo>
                <a:close/>
                <a:moveTo>
                  <a:pt x="181" y="520"/>
                </a:moveTo>
                <a:cubicBezTo>
                  <a:pt x="181" y="521"/>
                  <a:pt x="181" y="522"/>
                  <a:pt x="181" y="522"/>
                </a:cubicBezTo>
                <a:cubicBezTo>
                  <a:pt x="180" y="522"/>
                  <a:pt x="180" y="523"/>
                  <a:pt x="180" y="523"/>
                </a:cubicBezTo>
                <a:cubicBezTo>
                  <a:pt x="181" y="526"/>
                  <a:pt x="179" y="528"/>
                  <a:pt x="182" y="530"/>
                </a:cubicBezTo>
                <a:cubicBezTo>
                  <a:pt x="181" y="531"/>
                  <a:pt x="181" y="533"/>
                  <a:pt x="181" y="534"/>
                </a:cubicBezTo>
                <a:cubicBezTo>
                  <a:pt x="181" y="534"/>
                  <a:pt x="181" y="535"/>
                  <a:pt x="181" y="535"/>
                </a:cubicBezTo>
                <a:cubicBezTo>
                  <a:pt x="181" y="535"/>
                  <a:pt x="181" y="536"/>
                  <a:pt x="181" y="536"/>
                </a:cubicBezTo>
                <a:cubicBezTo>
                  <a:pt x="181" y="537"/>
                  <a:pt x="182" y="537"/>
                  <a:pt x="181" y="537"/>
                </a:cubicBezTo>
                <a:cubicBezTo>
                  <a:pt x="182" y="539"/>
                  <a:pt x="179" y="541"/>
                  <a:pt x="182" y="543"/>
                </a:cubicBezTo>
                <a:cubicBezTo>
                  <a:pt x="182" y="543"/>
                  <a:pt x="182" y="543"/>
                  <a:pt x="182" y="543"/>
                </a:cubicBezTo>
                <a:cubicBezTo>
                  <a:pt x="182" y="544"/>
                  <a:pt x="182" y="544"/>
                  <a:pt x="182" y="544"/>
                </a:cubicBezTo>
                <a:cubicBezTo>
                  <a:pt x="181" y="544"/>
                  <a:pt x="181" y="544"/>
                  <a:pt x="181" y="544"/>
                </a:cubicBezTo>
                <a:cubicBezTo>
                  <a:pt x="182" y="544"/>
                  <a:pt x="181" y="545"/>
                  <a:pt x="182" y="545"/>
                </a:cubicBezTo>
                <a:cubicBezTo>
                  <a:pt x="182" y="545"/>
                  <a:pt x="182" y="545"/>
                  <a:pt x="182" y="545"/>
                </a:cubicBezTo>
                <a:cubicBezTo>
                  <a:pt x="182" y="545"/>
                  <a:pt x="182" y="546"/>
                  <a:pt x="182" y="546"/>
                </a:cubicBezTo>
                <a:cubicBezTo>
                  <a:pt x="182" y="546"/>
                  <a:pt x="181" y="547"/>
                  <a:pt x="182" y="547"/>
                </a:cubicBezTo>
                <a:cubicBezTo>
                  <a:pt x="182" y="547"/>
                  <a:pt x="182" y="548"/>
                  <a:pt x="182" y="548"/>
                </a:cubicBezTo>
                <a:cubicBezTo>
                  <a:pt x="182" y="547"/>
                  <a:pt x="182" y="547"/>
                  <a:pt x="182" y="547"/>
                </a:cubicBezTo>
                <a:cubicBezTo>
                  <a:pt x="182" y="547"/>
                  <a:pt x="182" y="546"/>
                  <a:pt x="182" y="546"/>
                </a:cubicBezTo>
                <a:cubicBezTo>
                  <a:pt x="182" y="546"/>
                  <a:pt x="182" y="546"/>
                  <a:pt x="182" y="546"/>
                </a:cubicBezTo>
                <a:cubicBezTo>
                  <a:pt x="183" y="545"/>
                  <a:pt x="183" y="544"/>
                  <a:pt x="183" y="544"/>
                </a:cubicBezTo>
                <a:cubicBezTo>
                  <a:pt x="183" y="544"/>
                  <a:pt x="183" y="544"/>
                  <a:pt x="183" y="544"/>
                </a:cubicBezTo>
                <a:cubicBezTo>
                  <a:pt x="183" y="543"/>
                  <a:pt x="183" y="543"/>
                  <a:pt x="183" y="542"/>
                </a:cubicBezTo>
                <a:cubicBezTo>
                  <a:pt x="183" y="542"/>
                  <a:pt x="183" y="542"/>
                  <a:pt x="183" y="542"/>
                </a:cubicBezTo>
                <a:cubicBezTo>
                  <a:pt x="183" y="542"/>
                  <a:pt x="183" y="541"/>
                  <a:pt x="183" y="540"/>
                </a:cubicBezTo>
                <a:cubicBezTo>
                  <a:pt x="183" y="539"/>
                  <a:pt x="183" y="539"/>
                  <a:pt x="183" y="538"/>
                </a:cubicBezTo>
                <a:cubicBezTo>
                  <a:pt x="183" y="538"/>
                  <a:pt x="183" y="538"/>
                  <a:pt x="183" y="537"/>
                </a:cubicBezTo>
                <a:cubicBezTo>
                  <a:pt x="183" y="536"/>
                  <a:pt x="182" y="534"/>
                  <a:pt x="183" y="534"/>
                </a:cubicBezTo>
                <a:cubicBezTo>
                  <a:pt x="182" y="534"/>
                  <a:pt x="183" y="534"/>
                  <a:pt x="182" y="533"/>
                </a:cubicBezTo>
                <a:cubicBezTo>
                  <a:pt x="183" y="530"/>
                  <a:pt x="181" y="526"/>
                  <a:pt x="182" y="523"/>
                </a:cubicBezTo>
                <a:cubicBezTo>
                  <a:pt x="182" y="523"/>
                  <a:pt x="182" y="523"/>
                  <a:pt x="182" y="522"/>
                </a:cubicBezTo>
                <a:cubicBezTo>
                  <a:pt x="181" y="522"/>
                  <a:pt x="181" y="522"/>
                  <a:pt x="181" y="522"/>
                </a:cubicBezTo>
                <a:cubicBezTo>
                  <a:pt x="182" y="522"/>
                  <a:pt x="182" y="521"/>
                  <a:pt x="181" y="520"/>
                </a:cubicBezTo>
                <a:cubicBezTo>
                  <a:pt x="181" y="520"/>
                  <a:pt x="181" y="520"/>
                  <a:pt x="181" y="519"/>
                </a:cubicBezTo>
                <a:cubicBezTo>
                  <a:pt x="181" y="519"/>
                  <a:pt x="181" y="519"/>
                  <a:pt x="181" y="519"/>
                </a:cubicBezTo>
                <a:cubicBezTo>
                  <a:pt x="182" y="519"/>
                  <a:pt x="181" y="518"/>
                  <a:pt x="181" y="517"/>
                </a:cubicBezTo>
                <a:cubicBezTo>
                  <a:pt x="180" y="518"/>
                  <a:pt x="180" y="519"/>
                  <a:pt x="180" y="520"/>
                </a:cubicBezTo>
                <a:cubicBezTo>
                  <a:pt x="181" y="520"/>
                  <a:pt x="181" y="520"/>
                  <a:pt x="181" y="520"/>
                </a:cubicBezTo>
                <a:close/>
                <a:moveTo>
                  <a:pt x="183" y="547"/>
                </a:moveTo>
                <a:cubicBezTo>
                  <a:pt x="183" y="547"/>
                  <a:pt x="183" y="546"/>
                  <a:pt x="183" y="546"/>
                </a:cubicBezTo>
                <a:cubicBezTo>
                  <a:pt x="183" y="546"/>
                  <a:pt x="183" y="546"/>
                  <a:pt x="182" y="547"/>
                </a:cubicBezTo>
                <a:cubicBezTo>
                  <a:pt x="183" y="547"/>
                  <a:pt x="183" y="547"/>
                  <a:pt x="183" y="547"/>
                </a:cubicBezTo>
                <a:close/>
                <a:moveTo>
                  <a:pt x="174" y="537"/>
                </a:moveTo>
                <a:cubicBezTo>
                  <a:pt x="174" y="537"/>
                  <a:pt x="175" y="536"/>
                  <a:pt x="174" y="536"/>
                </a:cubicBezTo>
                <a:cubicBezTo>
                  <a:pt x="173" y="536"/>
                  <a:pt x="174" y="538"/>
                  <a:pt x="174" y="537"/>
                </a:cubicBezTo>
                <a:close/>
                <a:moveTo>
                  <a:pt x="174" y="534"/>
                </a:moveTo>
                <a:cubicBezTo>
                  <a:pt x="174" y="534"/>
                  <a:pt x="174" y="535"/>
                  <a:pt x="174" y="535"/>
                </a:cubicBezTo>
                <a:cubicBezTo>
                  <a:pt x="174" y="535"/>
                  <a:pt x="175" y="534"/>
                  <a:pt x="174" y="534"/>
                </a:cubicBezTo>
                <a:close/>
                <a:moveTo>
                  <a:pt x="179" y="474"/>
                </a:moveTo>
                <a:cubicBezTo>
                  <a:pt x="180" y="474"/>
                  <a:pt x="180" y="473"/>
                  <a:pt x="180" y="472"/>
                </a:cubicBezTo>
                <a:cubicBezTo>
                  <a:pt x="180" y="473"/>
                  <a:pt x="179" y="473"/>
                  <a:pt x="179" y="473"/>
                </a:cubicBezTo>
                <a:cubicBezTo>
                  <a:pt x="180" y="473"/>
                  <a:pt x="179" y="474"/>
                  <a:pt x="179" y="474"/>
                </a:cubicBezTo>
                <a:close/>
                <a:moveTo>
                  <a:pt x="166" y="486"/>
                </a:moveTo>
                <a:cubicBezTo>
                  <a:pt x="166" y="486"/>
                  <a:pt x="166" y="486"/>
                  <a:pt x="166" y="487"/>
                </a:cubicBezTo>
                <a:cubicBezTo>
                  <a:pt x="166" y="486"/>
                  <a:pt x="166" y="485"/>
                  <a:pt x="166" y="486"/>
                </a:cubicBezTo>
                <a:close/>
                <a:moveTo>
                  <a:pt x="172" y="473"/>
                </a:moveTo>
                <a:cubicBezTo>
                  <a:pt x="172" y="473"/>
                  <a:pt x="172" y="473"/>
                  <a:pt x="172" y="473"/>
                </a:cubicBezTo>
                <a:cubicBezTo>
                  <a:pt x="172" y="471"/>
                  <a:pt x="171" y="474"/>
                  <a:pt x="172" y="473"/>
                </a:cubicBezTo>
                <a:close/>
                <a:moveTo>
                  <a:pt x="366" y="291"/>
                </a:moveTo>
                <a:cubicBezTo>
                  <a:pt x="366" y="291"/>
                  <a:pt x="366" y="291"/>
                  <a:pt x="365" y="292"/>
                </a:cubicBezTo>
                <a:cubicBezTo>
                  <a:pt x="366" y="293"/>
                  <a:pt x="367" y="292"/>
                  <a:pt x="366" y="291"/>
                </a:cubicBezTo>
                <a:close/>
                <a:moveTo>
                  <a:pt x="168" y="401"/>
                </a:moveTo>
                <a:cubicBezTo>
                  <a:pt x="169" y="401"/>
                  <a:pt x="168" y="400"/>
                  <a:pt x="168" y="400"/>
                </a:cubicBezTo>
                <a:cubicBezTo>
                  <a:pt x="168" y="400"/>
                  <a:pt x="168" y="401"/>
                  <a:pt x="168" y="401"/>
                </a:cubicBezTo>
                <a:close/>
                <a:moveTo>
                  <a:pt x="161" y="359"/>
                </a:moveTo>
                <a:cubicBezTo>
                  <a:pt x="161" y="359"/>
                  <a:pt x="161" y="359"/>
                  <a:pt x="161" y="358"/>
                </a:cubicBezTo>
                <a:cubicBezTo>
                  <a:pt x="161" y="358"/>
                  <a:pt x="161" y="360"/>
                  <a:pt x="161" y="359"/>
                </a:cubicBezTo>
                <a:close/>
                <a:moveTo>
                  <a:pt x="161" y="342"/>
                </a:moveTo>
                <a:cubicBezTo>
                  <a:pt x="161" y="342"/>
                  <a:pt x="161" y="341"/>
                  <a:pt x="161" y="341"/>
                </a:cubicBezTo>
                <a:cubicBezTo>
                  <a:pt x="161" y="341"/>
                  <a:pt x="161" y="341"/>
                  <a:pt x="161" y="341"/>
                </a:cubicBezTo>
                <a:cubicBezTo>
                  <a:pt x="160" y="341"/>
                  <a:pt x="160" y="341"/>
                  <a:pt x="160" y="341"/>
                </a:cubicBezTo>
                <a:cubicBezTo>
                  <a:pt x="160" y="341"/>
                  <a:pt x="160" y="341"/>
                  <a:pt x="161" y="342"/>
                </a:cubicBezTo>
                <a:close/>
                <a:moveTo>
                  <a:pt x="161" y="322"/>
                </a:moveTo>
                <a:cubicBezTo>
                  <a:pt x="160" y="321"/>
                  <a:pt x="161" y="320"/>
                  <a:pt x="160" y="320"/>
                </a:cubicBezTo>
                <a:cubicBezTo>
                  <a:pt x="160" y="321"/>
                  <a:pt x="160" y="322"/>
                  <a:pt x="161" y="322"/>
                </a:cubicBezTo>
                <a:close/>
                <a:moveTo>
                  <a:pt x="160" y="310"/>
                </a:moveTo>
                <a:cubicBezTo>
                  <a:pt x="161" y="310"/>
                  <a:pt x="161" y="309"/>
                  <a:pt x="160" y="309"/>
                </a:cubicBezTo>
                <a:cubicBezTo>
                  <a:pt x="159" y="309"/>
                  <a:pt x="160" y="310"/>
                  <a:pt x="160" y="310"/>
                </a:cubicBezTo>
                <a:close/>
                <a:moveTo>
                  <a:pt x="160" y="282"/>
                </a:moveTo>
                <a:cubicBezTo>
                  <a:pt x="160" y="281"/>
                  <a:pt x="160" y="281"/>
                  <a:pt x="159" y="281"/>
                </a:cubicBezTo>
                <a:cubicBezTo>
                  <a:pt x="159" y="281"/>
                  <a:pt x="159" y="282"/>
                  <a:pt x="160" y="282"/>
                </a:cubicBezTo>
                <a:close/>
                <a:moveTo>
                  <a:pt x="106" y="296"/>
                </a:moveTo>
                <a:cubicBezTo>
                  <a:pt x="106" y="296"/>
                  <a:pt x="106" y="296"/>
                  <a:pt x="106" y="295"/>
                </a:cubicBezTo>
                <a:cubicBezTo>
                  <a:pt x="105" y="296"/>
                  <a:pt x="105" y="297"/>
                  <a:pt x="106" y="296"/>
                </a:cubicBezTo>
                <a:close/>
                <a:moveTo>
                  <a:pt x="106" y="232"/>
                </a:moveTo>
                <a:cubicBezTo>
                  <a:pt x="106" y="231"/>
                  <a:pt x="106" y="231"/>
                  <a:pt x="106" y="230"/>
                </a:cubicBezTo>
                <a:cubicBezTo>
                  <a:pt x="105" y="231"/>
                  <a:pt x="105" y="232"/>
                  <a:pt x="106" y="232"/>
                </a:cubicBezTo>
                <a:close/>
                <a:moveTo>
                  <a:pt x="163" y="134"/>
                </a:moveTo>
                <a:cubicBezTo>
                  <a:pt x="163" y="134"/>
                  <a:pt x="163" y="133"/>
                  <a:pt x="163" y="133"/>
                </a:cubicBezTo>
                <a:cubicBezTo>
                  <a:pt x="162" y="133"/>
                  <a:pt x="162" y="134"/>
                  <a:pt x="163" y="134"/>
                </a:cubicBezTo>
                <a:close/>
                <a:moveTo>
                  <a:pt x="163" y="116"/>
                </a:moveTo>
                <a:cubicBezTo>
                  <a:pt x="164" y="116"/>
                  <a:pt x="164" y="115"/>
                  <a:pt x="163" y="115"/>
                </a:cubicBezTo>
                <a:cubicBezTo>
                  <a:pt x="163" y="115"/>
                  <a:pt x="163" y="116"/>
                  <a:pt x="163" y="116"/>
                </a:cubicBezTo>
                <a:close/>
                <a:moveTo>
                  <a:pt x="147" y="1150"/>
                </a:moveTo>
                <a:cubicBezTo>
                  <a:pt x="147" y="1151"/>
                  <a:pt x="147" y="1152"/>
                  <a:pt x="147" y="1153"/>
                </a:cubicBezTo>
                <a:cubicBezTo>
                  <a:pt x="146" y="1152"/>
                  <a:pt x="146" y="1152"/>
                  <a:pt x="145" y="1152"/>
                </a:cubicBezTo>
                <a:cubicBezTo>
                  <a:pt x="141" y="1154"/>
                  <a:pt x="137" y="1151"/>
                  <a:pt x="133" y="1150"/>
                </a:cubicBezTo>
                <a:cubicBezTo>
                  <a:pt x="132" y="1151"/>
                  <a:pt x="133" y="1152"/>
                  <a:pt x="134" y="1152"/>
                </a:cubicBezTo>
                <a:cubicBezTo>
                  <a:pt x="132" y="1155"/>
                  <a:pt x="134" y="1160"/>
                  <a:pt x="129" y="1160"/>
                </a:cubicBezTo>
                <a:cubicBezTo>
                  <a:pt x="129" y="1158"/>
                  <a:pt x="129" y="1157"/>
                  <a:pt x="128" y="1155"/>
                </a:cubicBezTo>
                <a:cubicBezTo>
                  <a:pt x="128" y="1155"/>
                  <a:pt x="129" y="1154"/>
                  <a:pt x="129" y="1154"/>
                </a:cubicBezTo>
                <a:cubicBezTo>
                  <a:pt x="128" y="1153"/>
                  <a:pt x="128" y="1152"/>
                  <a:pt x="128" y="1151"/>
                </a:cubicBezTo>
                <a:cubicBezTo>
                  <a:pt x="128" y="1149"/>
                  <a:pt x="128" y="1148"/>
                  <a:pt x="128" y="1146"/>
                </a:cubicBezTo>
                <a:cubicBezTo>
                  <a:pt x="128" y="1145"/>
                  <a:pt x="128" y="1144"/>
                  <a:pt x="128" y="1142"/>
                </a:cubicBezTo>
                <a:cubicBezTo>
                  <a:pt x="128" y="1141"/>
                  <a:pt x="129" y="1139"/>
                  <a:pt x="129" y="1137"/>
                </a:cubicBezTo>
                <a:cubicBezTo>
                  <a:pt x="129" y="1136"/>
                  <a:pt x="128" y="1134"/>
                  <a:pt x="128" y="1133"/>
                </a:cubicBezTo>
                <a:cubicBezTo>
                  <a:pt x="128" y="1131"/>
                  <a:pt x="129" y="1129"/>
                  <a:pt x="129" y="1127"/>
                </a:cubicBezTo>
                <a:cubicBezTo>
                  <a:pt x="129" y="1121"/>
                  <a:pt x="130" y="1115"/>
                  <a:pt x="130" y="1110"/>
                </a:cubicBezTo>
                <a:cubicBezTo>
                  <a:pt x="130" y="1109"/>
                  <a:pt x="130" y="1109"/>
                  <a:pt x="130" y="1108"/>
                </a:cubicBezTo>
                <a:cubicBezTo>
                  <a:pt x="131" y="1105"/>
                  <a:pt x="129" y="1103"/>
                  <a:pt x="131" y="1100"/>
                </a:cubicBezTo>
                <a:cubicBezTo>
                  <a:pt x="130" y="1097"/>
                  <a:pt x="131" y="1093"/>
                  <a:pt x="131" y="1090"/>
                </a:cubicBezTo>
                <a:cubicBezTo>
                  <a:pt x="131" y="1088"/>
                  <a:pt x="131" y="1086"/>
                  <a:pt x="131" y="1084"/>
                </a:cubicBezTo>
                <a:cubicBezTo>
                  <a:pt x="132" y="1079"/>
                  <a:pt x="132" y="1075"/>
                  <a:pt x="132" y="1071"/>
                </a:cubicBezTo>
                <a:cubicBezTo>
                  <a:pt x="133" y="1070"/>
                  <a:pt x="132" y="1069"/>
                  <a:pt x="132" y="1068"/>
                </a:cubicBezTo>
                <a:cubicBezTo>
                  <a:pt x="132" y="1065"/>
                  <a:pt x="133" y="1063"/>
                  <a:pt x="133" y="1061"/>
                </a:cubicBezTo>
                <a:cubicBezTo>
                  <a:pt x="133" y="1060"/>
                  <a:pt x="132" y="1060"/>
                  <a:pt x="132" y="1059"/>
                </a:cubicBezTo>
                <a:cubicBezTo>
                  <a:pt x="132" y="1058"/>
                  <a:pt x="133" y="1056"/>
                  <a:pt x="133" y="1055"/>
                </a:cubicBezTo>
                <a:cubicBezTo>
                  <a:pt x="133" y="1051"/>
                  <a:pt x="132" y="1047"/>
                  <a:pt x="133" y="1043"/>
                </a:cubicBezTo>
                <a:cubicBezTo>
                  <a:pt x="133" y="1041"/>
                  <a:pt x="132" y="1040"/>
                  <a:pt x="133" y="1038"/>
                </a:cubicBezTo>
                <a:cubicBezTo>
                  <a:pt x="132" y="1036"/>
                  <a:pt x="133" y="1033"/>
                  <a:pt x="133" y="1031"/>
                </a:cubicBezTo>
                <a:cubicBezTo>
                  <a:pt x="133" y="1031"/>
                  <a:pt x="133" y="1031"/>
                  <a:pt x="133" y="1030"/>
                </a:cubicBezTo>
                <a:cubicBezTo>
                  <a:pt x="133" y="1027"/>
                  <a:pt x="134" y="1025"/>
                  <a:pt x="133" y="1022"/>
                </a:cubicBezTo>
                <a:cubicBezTo>
                  <a:pt x="133" y="1022"/>
                  <a:pt x="134" y="1021"/>
                  <a:pt x="134" y="1021"/>
                </a:cubicBezTo>
                <a:cubicBezTo>
                  <a:pt x="134" y="1020"/>
                  <a:pt x="134" y="1018"/>
                  <a:pt x="134" y="1018"/>
                </a:cubicBezTo>
                <a:cubicBezTo>
                  <a:pt x="134" y="1016"/>
                  <a:pt x="133" y="1012"/>
                  <a:pt x="134" y="1009"/>
                </a:cubicBezTo>
                <a:cubicBezTo>
                  <a:pt x="134" y="1006"/>
                  <a:pt x="134" y="1003"/>
                  <a:pt x="135" y="1000"/>
                </a:cubicBezTo>
                <a:cubicBezTo>
                  <a:pt x="134" y="999"/>
                  <a:pt x="135" y="999"/>
                  <a:pt x="134" y="998"/>
                </a:cubicBezTo>
                <a:cubicBezTo>
                  <a:pt x="135" y="991"/>
                  <a:pt x="134" y="984"/>
                  <a:pt x="135" y="977"/>
                </a:cubicBezTo>
                <a:cubicBezTo>
                  <a:pt x="133" y="973"/>
                  <a:pt x="135" y="970"/>
                  <a:pt x="134" y="967"/>
                </a:cubicBezTo>
                <a:cubicBezTo>
                  <a:pt x="134" y="966"/>
                  <a:pt x="134" y="966"/>
                  <a:pt x="135" y="965"/>
                </a:cubicBezTo>
                <a:cubicBezTo>
                  <a:pt x="134" y="955"/>
                  <a:pt x="135" y="945"/>
                  <a:pt x="135" y="935"/>
                </a:cubicBezTo>
                <a:cubicBezTo>
                  <a:pt x="135" y="928"/>
                  <a:pt x="135" y="921"/>
                  <a:pt x="135" y="913"/>
                </a:cubicBezTo>
                <a:cubicBezTo>
                  <a:pt x="135" y="908"/>
                  <a:pt x="135" y="904"/>
                  <a:pt x="136" y="899"/>
                </a:cubicBezTo>
                <a:cubicBezTo>
                  <a:pt x="135" y="897"/>
                  <a:pt x="135" y="894"/>
                  <a:pt x="135" y="891"/>
                </a:cubicBezTo>
                <a:cubicBezTo>
                  <a:pt x="135" y="888"/>
                  <a:pt x="135" y="885"/>
                  <a:pt x="135" y="883"/>
                </a:cubicBezTo>
                <a:cubicBezTo>
                  <a:pt x="135" y="883"/>
                  <a:pt x="135" y="883"/>
                  <a:pt x="135" y="883"/>
                </a:cubicBezTo>
                <a:cubicBezTo>
                  <a:pt x="136" y="873"/>
                  <a:pt x="135" y="864"/>
                  <a:pt x="135" y="854"/>
                </a:cubicBezTo>
                <a:cubicBezTo>
                  <a:pt x="135" y="846"/>
                  <a:pt x="135" y="838"/>
                  <a:pt x="135" y="830"/>
                </a:cubicBezTo>
                <a:cubicBezTo>
                  <a:pt x="135" y="830"/>
                  <a:pt x="135" y="829"/>
                  <a:pt x="135" y="829"/>
                </a:cubicBezTo>
                <a:cubicBezTo>
                  <a:pt x="134" y="828"/>
                  <a:pt x="134" y="827"/>
                  <a:pt x="134" y="826"/>
                </a:cubicBezTo>
                <a:cubicBezTo>
                  <a:pt x="134" y="825"/>
                  <a:pt x="135" y="825"/>
                  <a:pt x="135" y="825"/>
                </a:cubicBezTo>
                <a:cubicBezTo>
                  <a:pt x="135" y="824"/>
                  <a:pt x="134" y="824"/>
                  <a:pt x="134" y="824"/>
                </a:cubicBezTo>
                <a:cubicBezTo>
                  <a:pt x="134" y="821"/>
                  <a:pt x="134" y="817"/>
                  <a:pt x="134" y="814"/>
                </a:cubicBezTo>
                <a:cubicBezTo>
                  <a:pt x="134" y="814"/>
                  <a:pt x="134" y="814"/>
                  <a:pt x="134" y="814"/>
                </a:cubicBezTo>
                <a:cubicBezTo>
                  <a:pt x="134" y="805"/>
                  <a:pt x="133" y="796"/>
                  <a:pt x="133" y="787"/>
                </a:cubicBezTo>
                <a:cubicBezTo>
                  <a:pt x="132" y="770"/>
                  <a:pt x="132" y="753"/>
                  <a:pt x="130" y="735"/>
                </a:cubicBezTo>
                <a:cubicBezTo>
                  <a:pt x="130" y="735"/>
                  <a:pt x="130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2" y="753"/>
                  <a:pt x="133" y="770"/>
                  <a:pt x="134" y="787"/>
                </a:cubicBezTo>
                <a:cubicBezTo>
                  <a:pt x="134" y="796"/>
                  <a:pt x="135" y="805"/>
                  <a:pt x="135" y="814"/>
                </a:cubicBezTo>
                <a:cubicBezTo>
                  <a:pt x="135" y="814"/>
                  <a:pt x="136" y="816"/>
                  <a:pt x="136" y="817"/>
                </a:cubicBezTo>
                <a:cubicBezTo>
                  <a:pt x="136" y="818"/>
                  <a:pt x="136" y="820"/>
                  <a:pt x="136" y="821"/>
                </a:cubicBezTo>
                <a:cubicBezTo>
                  <a:pt x="136" y="823"/>
                  <a:pt x="135" y="825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7"/>
                  <a:pt x="136" y="828"/>
                  <a:pt x="136" y="830"/>
                </a:cubicBezTo>
                <a:cubicBezTo>
                  <a:pt x="136" y="830"/>
                  <a:pt x="136" y="830"/>
                  <a:pt x="136" y="830"/>
                </a:cubicBezTo>
                <a:cubicBezTo>
                  <a:pt x="136" y="838"/>
                  <a:pt x="136" y="846"/>
                  <a:pt x="136" y="854"/>
                </a:cubicBezTo>
                <a:cubicBezTo>
                  <a:pt x="136" y="864"/>
                  <a:pt x="137" y="873"/>
                  <a:pt x="136" y="883"/>
                </a:cubicBezTo>
                <a:cubicBezTo>
                  <a:pt x="136" y="883"/>
                  <a:pt x="136" y="883"/>
                  <a:pt x="136" y="883"/>
                </a:cubicBezTo>
                <a:cubicBezTo>
                  <a:pt x="137" y="884"/>
                  <a:pt x="137" y="886"/>
                  <a:pt x="137" y="887"/>
                </a:cubicBezTo>
                <a:cubicBezTo>
                  <a:pt x="137" y="890"/>
                  <a:pt x="137" y="894"/>
                  <a:pt x="137" y="896"/>
                </a:cubicBezTo>
                <a:cubicBezTo>
                  <a:pt x="137" y="897"/>
                  <a:pt x="138" y="898"/>
                  <a:pt x="138" y="897"/>
                </a:cubicBezTo>
                <a:cubicBezTo>
                  <a:pt x="138" y="895"/>
                  <a:pt x="137" y="893"/>
                  <a:pt x="138" y="891"/>
                </a:cubicBezTo>
                <a:cubicBezTo>
                  <a:pt x="138" y="891"/>
                  <a:pt x="138" y="891"/>
                  <a:pt x="138" y="891"/>
                </a:cubicBezTo>
                <a:cubicBezTo>
                  <a:pt x="138" y="889"/>
                  <a:pt x="137" y="887"/>
                  <a:pt x="139" y="886"/>
                </a:cubicBezTo>
                <a:cubicBezTo>
                  <a:pt x="139" y="885"/>
                  <a:pt x="138" y="885"/>
                  <a:pt x="138" y="884"/>
                </a:cubicBezTo>
                <a:cubicBezTo>
                  <a:pt x="140" y="882"/>
                  <a:pt x="138" y="879"/>
                  <a:pt x="139" y="876"/>
                </a:cubicBezTo>
                <a:cubicBezTo>
                  <a:pt x="138" y="875"/>
                  <a:pt x="139" y="873"/>
                  <a:pt x="138" y="872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9" y="873"/>
                  <a:pt x="138" y="874"/>
                </a:cubicBezTo>
                <a:cubicBezTo>
                  <a:pt x="138" y="874"/>
                  <a:pt x="138" y="874"/>
                  <a:pt x="138" y="874"/>
                </a:cubicBezTo>
                <a:cubicBezTo>
                  <a:pt x="138" y="874"/>
                  <a:pt x="138" y="874"/>
                  <a:pt x="138" y="873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8" y="872"/>
                  <a:pt x="138" y="872"/>
                </a:cubicBezTo>
                <a:cubicBezTo>
                  <a:pt x="138" y="872"/>
                  <a:pt x="138" y="872"/>
                  <a:pt x="138" y="872"/>
                </a:cubicBezTo>
                <a:cubicBezTo>
                  <a:pt x="137" y="872"/>
                  <a:pt x="139" y="872"/>
                  <a:pt x="139" y="871"/>
                </a:cubicBezTo>
                <a:cubicBezTo>
                  <a:pt x="138" y="871"/>
                  <a:pt x="138" y="870"/>
                  <a:pt x="138" y="870"/>
                </a:cubicBezTo>
                <a:cubicBezTo>
                  <a:pt x="139" y="870"/>
                  <a:pt x="138" y="869"/>
                  <a:pt x="139" y="868"/>
                </a:cubicBezTo>
                <a:cubicBezTo>
                  <a:pt x="139" y="868"/>
                  <a:pt x="139" y="867"/>
                  <a:pt x="138" y="867"/>
                </a:cubicBezTo>
                <a:cubicBezTo>
                  <a:pt x="140" y="865"/>
                  <a:pt x="138" y="862"/>
                  <a:pt x="139" y="860"/>
                </a:cubicBezTo>
                <a:cubicBezTo>
                  <a:pt x="139" y="860"/>
                  <a:pt x="139" y="860"/>
                  <a:pt x="138" y="859"/>
                </a:cubicBezTo>
                <a:cubicBezTo>
                  <a:pt x="139" y="859"/>
                  <a:pt x="139" y="858"/>
                  <a:pt x="139" y="857"/>
                </a:cubicBezTo>
                <a:cubicBezTo>
                  <a:pt x="139" y="856"/>
                  <a:pt x="138" y="855"/>
                  <a:pt x="138" y="854"/>
                </a:cubicBezTo>
                <a:cubicBezTo>
                  <a:pt x="138" y="853"/>
                  <a:pt x="139" y="852"/>
                  <a:pt x="138" y="851"/>
                </a:cubicBezTo>
                <a:cubicBezTo>
                  <a:pt x="139" y="851"/>
                  <a:pt x="139" y="851"/>
                  <a:pt x="139" y="851"/>
                </a:cubicBezTo>
                <a:cubicBezTo>
                  <a:pt x="138" y="851"/>
                  <a:pt x="138" y="851"/>
                  <a:pt x="138" y="851"/>
                </a:cubicBezTo>
                <a:cubicBezTo>
                  <a:pt x="139" y="850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9"/>
                  <a:pt x="138" y="848"/>
                  <a:pt x="137" y="848"/>
                </a:cubicBezTo>
                <a:cubicBezTo>
                  <a:pt x="137" y="848"/>
                  <a:pt x="137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9" y="848"/>
                  <a:pt x="139" y="848"/>
                </a:cubicBezTo>
                <a:cubicBezTo>
                  <a:pt x="139" y="847"/>
                  <a:pt x="138" y="846"/>
                  <a:pt x="138" y="846"/>
                </a:cubicBezTo>
                <a:cubicBezTo>
                  <a:pt x="139" y="845"/>
                  <a:pt x="138" y="845"/>
                  <a:pt x="139" y="844"/>
                </a:cubicBezTo>
                <a:cubicBezTo>
                  <a:pt x="138" y="844"/>
                  <a:pt x="139" y="844"/>
                  <a:pt x="138" y="843"/>
                </a:cubicBezTo>
                <a:cubicBezTo>
                  <a:pt x="139" y="842"/>
                  <a:pt x="139" y="841"/>
                  <a:pt x="138" y="840"/>
                </a:cubicBezTo>
                <a:cubicBezTo>
                  <a:pt x="139" y="837"/>
                  <a:pt x="138" y="835"/>
                  <a:pt x="139" y="833"/>
                </a:cubicBezTo>
                <a:cubicBezTo>
                  <a:pt x="138" y="832"/>
                  <a:pt x="137" y="830"/>
                  <a:pt x="137" y="830"/>
                </a:cubicBezTo>
                <a:cubicBezTo>
                  <a:pt x="137" y="829"/>
                  <a:pt x="138" y="829"/>
                  <a:pt x="137" y="829"/>
                </a:cubicBezTo>
                <a:cubicBezTo>
                  <a:pt x="137" y="829"/>
                  <a:pt x="137" y="829"/>
                  <a:pt x="137" y="829"/>
                </a:cubicBezTo>
                <a:cubicBezTo>
                  <a:pt x="136" y="828"/>
                  <a:pt x="137" y="828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6" y="827"/>
                  <a:pt x="136" y="827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7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7" y="825"/>
                  <a:pt x="137" y="825"/>
                </a:cubicBezTo>
                <a:cubicBezTo>
                  <a:pt x="137" y="825"/>
                  <a:pt x="137" y="824"/>
                  <a:pt x="137" y="824"/>
                </a:cubicBezTo>
                <a:cubicBezTo>
                  <a:pt x="137" y="823"/>
                  <a:pt x="139" y="822"/>
                  <a:pt x="138" y="821"/>
                </a:cubicBezTo>
                <a:cubicBezTo>
                  <a:pt x="139" y="816"/>
                  <a:pt x="137" y="811"/>
                  <a:pt x="138" y="806"/>
                </a:cubicBezTo>
                <a:cubicBezTo>
                  <a:pt x="138" y="804"/>
                  <a:pt x="137" y="803"/>
                  <a:pt x="138" y="801"/>
                </a:cubicBezTo>
                <a:cubicBezTo>
                  <a:pt x="137" y="798"/>
                  <a:pt x="138" y="796"/>
                  <a:pt x="137" y="794"/>
                </a:cubicBezTo>
                <a:cubicBezTo>
                  <a:pt x="138" y="793"/>
                  <a:pt x="138" y="793"/>
                  <a:pt x="139" y="793"/>
                </a:cubicBezTo>
                <a:cubicBezTo>
                  <a:pt x="138" y="792"/>
                  <a:pt x="139" y="790"/>
                  <a:pt x="137" y="790"/>
                </a:cubicBezTo>
                <a:cubicBezTo>
                  <a:pt x="138" y="789"/>
                  <a:pt x="139" y="789"/>
                  <a:pt x="139" y="789"/>
                </a:cubicBezTo>
                <a:cubicBezTo>
                  <a:pt x="138" y="783"/>
                  <a:pt x="138" y="779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9" y="775"/>
                  <a:pt x="139" y="775"/>
                  <a:pt x="139" y="775"/>
                </a:cubicBezTo>
                <a:cubicBezTo>
                  <a:pt x="139" y="779"/>
                  <a:pt x="139" y="783"/>
                  <a:pt x="140" y="789"/>
                </a:cubicBezTo>
                <a:cubicBezTo>
                  <a:pt x="140" y="789"/>
                  <a:pt x="140" y="789"/>
                  <a:pt x="140" y="789"/>
                </a:cubicBezTo>
                <a:cubicBezTo>
                  <a:pt x="141" y="793"/>
                  <a:pt x="140" y="798"/>
                  <a:pt x="141" y="803"/>
                </a:cubicBezTo>
                <a:cubicBezTo>
                  <a:pt x="141" y="803"/>
                  <a:pt x="141" y="804"/>
                  <a:pt x="140" y="804"/>
                </a:cubicBezTo>
                <a:cubicBezTo>
                  <a:pt x="142" y="806"/>
                  <a:pt x="140" y="808"/>
                  <a:pt x="141" y="810"/>
                </a:cubicBezTo>
                <a:cubicBezTo>
                  <a:pt x="141" y="808"/>
                  <a:pt x="143" y="807"/>
                  <a:pt x="141" y="806"/>
                </a:cubicBezTo>
                <a:cubicBezTo>
                  <a:pt x="143" y="805"/>
                  <a:pt x="142" y="803"/>
                  <a:pt x="142" y="801"/>
                </a:cubicBezTo>
                <a:cubicBezTo>
                  <a:pt x="142" y="799"/>
                  <a:pt x="142" y="797"/>
                  <a:pt x="142" y="794"/>
                </a:cubicBezTo>
                <a:cubicBezTo>
                  <a:pt x="142" y="793"/>
                  <a:pt x="141" y="791"/>
                  <a:pt x="141" y="790"/>
                </a:cubicBezTo>
                <a:cubicBezTo>
                  <a:pt x="141" y="789"/>
                  <a:pt x="142" y="786"/>
                  <a:pt x="142" y="784"/>
                </a:cubicBezTo>
                <a:cubicBezTo>
                  <a:pt x="142" y="783"/>
                  <a:pt x="141" y="783"/>
                  <a:pt x="141" y="782"/>
                </a:cubicBezTo>
                <a:cubicBezTo>
                  <a:pt x="141" y="781"/>
                  <a:pt x="142" y="780"/>
                  <a:pt x="142" y="780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2" y="780"/>
                  <a:pt x="142" y="779"/>
                  <a:pt x="142" y="779"/>
                </a:cubicBezTo>
                <a:cubicBezTo>
                  <a:pt x="142" y="779"/>
                  <a:pt x="141" y="779"/>
                  <a:pt x="141" y="778"/>
                </a:cubicBezTo>
                <a:cubicBezTo>
                  <a:pt x="141" y="778"/>
                  <a:pt x="141" y="778"/>
                  <a:pt x="141" y="778"/>
                </a:cubicBezTo>
                <a:cubicBezTo>
                  <a:pt x="140" y="775"/>
                  <a:pt x="141" y="771"/>
                  <a:pt x="140" y="768"/>
                </a:cubicBezTo>
                <a:cubicBezTo>
                  <a:pt x="141" y="768"/>
                  <a:pt x="141" y="767"/>
                  <a:pt x="141" y="767"/>
                </a:cubicBezTo>
                <a:cubicBezTo>
                  <a:pt x="141" y="766"/>
                  <a:pt x="141" y="765"/>
                  <a:pt x="141" y="765"/>
                </a:cubicBezTo>
                <a:cubicBezTo>
                  <a:pt x="141" y="764"/>
                  <a:pt x="141" y="764"/>
                  <a:pt x="141" y="763"/>
                </a:cubicBezTo>
                <a:cubicBezTo>
                  <a:pt x="141" y="762"/>
                  <a:pt x="140" y="762"/>
                  <a:pt x="141" y="762"/>
                </a:cubicBezTo>
                <a:cubicBezTo>
                  <a:pt x="141" y="762"/>
                  <a:pt x="141" y="762"/>
                  <a:pt x="141" y="762"/>
                </a:cubicBezTo>
                <a:cubicBezTo>
                  <a:pt x="141" y="760"/>
                  <a:pt x="141" y="759"/>
                  <a:pt x="141" y="758"/>
                </a:cubicBezTo>
                <a:cubicBezTo>
                  <a:pt x="140" y="756"/>
                  <a:pt x="140" y="754"/>
                  <a:pt x="141" y="753"/>
                </a:cubicBezTo>
                <a:cubicBezTo>
                  <a:pt x="141" y="753"/>
                  <a:pt x="141" y="753"/>
                  <a:pt x="141" y="752"/>
                </a:cubicBezTo>
                <a:cubicBezTo>
                  <a:pt x="141" y="752"/>
                  <a:pt x="141" y="752"/>
                  <a:pt x="141" y="752"/>
                </a:cubicBezTo>
                <a:cubicBezTo>
                  <a:pt x="141" y="753"/>
                  <a:pt x="142" y="753"/>
                  <a:pt x="142" y="753"/>
                </a:cubicBezTo>
                <a:cubicBezTo>
                  <a:pt x="141" y="754"/>
                  <a:pt x="141" y="756"/>
                  <a:pt x="141" y="758"/>
                </a:cubicBezTo>
                <a:cubicBezTo>
                  <a:pt x="142" y="759"/>
                  <a:pt x="142" y="760"/>
                  <a:pt x="142" y="761"/>
                </a:cubicBezTo>
                <a:cubicBezTo>
                  <a:pt x="142" y="761"/>
                  <a:pt x="142" y="761"/>
                  <a:pt x="142" y="761"/>
                </a:cubicBezTo>
                <a:cubicBezTo>
                  <a:pt x="142" y="764"/>
                  <a:pt x="143" y="766"/>
                  <a:pt x="142" y="768"/>
                </a:cubicBezTo>
                <a:cubicBezTo>
                  <a:pt x="143" y="770"/>
                  <a:pt x="142" y="770"/>
                  <a:pt x="143" y="771"/>
                </a:cubicBezTo>
                <a:cubicBezTo>
                  <a:pt x="142" y="771"/>
                  <a:pt x="142" y="772"/>
                  <a:pt x="142" y="772"/>
                </a:cubicBezTo>
                <a:cubicBezTo>
                  <a:pt x="143" y="773"/>
                  <a:pt x="143" y="774"/>
                  <a:pt x="143" y="775"/>
                </a:cubicBezTo>
                <a:cubicBezTo>
                  <a:pt x="144" y="776"/>
                  <a:pt x="144" y="773"/>
                  <a:pt x="143" y="773"/>
                </a:cubicBezTo>
                <a:cubicBezTo>
                  <a:pt x="144" y="767"/>
                  <a:pt x="142" y="762"/>
                  <a:pt x="143" y="756"/>
                </a:cubicBezTo>
                <a:cubicBezTo>
                  <a:pt x="142" y="754"/>
                  <a:pt x="142" y="752"/>
                  <a:pt x="142" y="750"/>
                </a:cubicBezTo>
                <a:cubicBezTo>
                  <a:pt x="142" y="749"/>
                  <a:pt x="142" y="746"/>
                  <a:pt x="142" y="745"/>
                </a:cubicBezTo>
                <a:cubicBezTo>
                  <a:pt x="143" y="745"/>
                  <a:pt x="143" y="747"/>
                  <a:pt x="144" y="745"/>
                </a:cubicBezTo>
                <a:cubicBezTo>
                  <a:pt x="144" y="747"/>
                  <a:pt x="144" y="748"/>
                  <a:pt x="145" y="750"/>
                </a:cubicBezTo>
                <a:cubicBezTo>
                  <a:pt x="145" y="749"/>
                  <a:pt x="144" y="748"/>
                  <a:pt x="145" y="747"/>
                </a:cubicBezTo>
                <a:cubicBezTo>
                  <a:pt x="145" y="746"/>
                  <a:pt x="145" y="745"/>
                  <a:pt x="145" y="745"/>
                </a:cubicBezTo>
                <a:cubicBezTo>
                  <a:pt x="145" y="744"/>
                  <a:pt x="145" y="743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3"/>
                  <a:pt x="145" y="744"/>
                  <a:pt x="145" y="745"/>
                </a:cubicBezTo>
                <a:cubicBezTo>
                  <a:pt x="145" y="745"/>
                  <a:pt x="145" y="746"/>
                  <a:pt x="145" y="747"/>
                </a:cubicBezTo>
                <a:cubicBezTo>
                  <a:pt x="147" y="748"/>
                  <a:pt x="146" y="750"/>
                  <a:pt x="147" y="752"/>
                </a:cubicBezTo>
                <a:cubicBezTo>
                  <a:pt x="147" y="753"/>
                  <a:pt x="148" y="752"/>
                  <a:pt x="149" y="753"/>
                </a:cubicBezTo>
                <a:cubicBezTo>
                  <a:pt x="148" y="754"/>
                  <a:pt x="149" y="755"/>
                  <a:pt x="149" y="756"/>
                </a:cubicBezTo>
                <a:cubicBezTo>
                  <a:pt x="149" y="759"/>
                  <a:pt x="150" y="761"/>
                  <a:pt x="149" y="764"/>
                </a:cubicBezTo>
                <a:cubicBezTo>
                  <a:pt x="149" y="767"/>
                  <a:pt x="151" y="771"/>
                  <a:pt x="150" y="774"/>
                </a:cubicBezTo>
                <a:cubicBezTo>
                  <a:pt x="151" y="776"/>
                  <a:pt x="150" y="778"/>
                  <a:pt x="150" y="780"/>
                </a:cubicBezTo>
                <a:cubicBezTo>
                  <a:pt x="150" y="781"/>
                  <a:pt x="151" y="782"/>
                  <a:pt x="151" y="783"/>
                </a:cubicBezTo>
                <a:cubicBezTo>
                  <a:pt x="151" y="786"/>
                  <a:pt x="150" y="788"/>
                  <a:pt x="152" y="791"/>
                </a:cubicBezTo>
                <a:cubicBezTo>
                  <a:pt x="153" y="791"/>
                  <a:pt x="155" y="789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7"/>
                  <a:pt x="155" y="787"/>
                  <a:pt x="155" y="787"/>
                </a:cubicBezTo>
                <a:cubicBezTo>
                  <a:pt x="155" y="785"/>
                  <a:pt x="154" y="784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4"/>
                  <a:pt x="155" y="785"/>
                  <a:pt x="155" y="786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6" y="790"/>
                  <a:pt x="156" y="792"/>
                  <a:pt x="156" y="795"/>
                </a:cubicBezTo>
                <a:cubicBezTo>
                  <a:pt x="156" y="796"/>
                  <a:pt x="156" y="798"/>
                  <a:pt x="156" y="799"/>
                </a:cubicBezTo>
                <a:cubicBezTo>
                  <a:pt x="156" y="800"/>
                  <a:pt x="157" y="801"/>
                  <a:pt x="156" y="802"/>
                </a:cubicBezTo>
                <a:cubicBezTo>
                  <a:pt x="157" y="803"/>
                  <a:pt x="156" y="804"/>
                  <a:pt x="156" y="806"/>
                </a:cubicBezTo>
                <a:cubicBezTo>
                  <a:pt x="156" y="808"/>
                  <a:pt x="157" y="810"/>
                  <a:pt x="157" y="812"/>
                </a:cubicBezTo>
                <a:cubicBezTo>
                  <a:pt x="157" y="813"/>
                  <a:pt x="156" y="813"/>
                  <a:pt x="156" y="814"/>
                </a:cubicBezTo>
                <a:cubicBezTo>
                  <a:pt x="156" y="815"/>
                  <a:pt x="157" y="816"/>
                  <a:pt x="157" y="818"/>
                </a:cubicBezTo>
                <a:cubicBezTo>
                  <a:pt x="157" y="819"/>
                  <a:pt x="157" y="820"/>
                  <a:pt x="157" y="822"/>
                </a:cubicBezTo>
                <a:cubicBezTo>
                  <a:pt x="157" y="825"/>
                  <a:pt x="158" y="828"/>
                  <a:pt x="158" y="831"/>
                </a:cubicBezTo>
                <a:cubicBezTo>
                  <a:pt x="158" y="832"/>
                  <a:pt x="158" y="833"/>
                  <a:pt x="158" y="833"/>
                </a:cubicBezTo>
                <a:cubicBezTo>
                  <a:pt x="158" y="836"/>
                  <a:pt x="158" y="838"/>
                  <a:pt x="157" y="841"/>
                </a:cubicBezTo>
                <a:cubicBezTo>
                  <a:pt x="157" y="841"/>
                  <a:pt x="158" y="841"/>
                  <a:pt x="158" y="842"/>
                </a:cubicBezTo>
                <a:cubicBezTo>
                  <a:pt x="158" y="845"/>
                  <a:pt x="158" y="848"/>
                  <a:pt x="158" y="851"/>
                </a:cubicBezTo>
                <a:cubicBezTo>
                  <a:pt x="158" y="853"/>
                  <a:pt x="158" y="854"/>
                  <a:pt x="158" y="855"/>
                </a:cubicBezTo>
                <a:cubicBezTo>
                  <a:pt x="158" y="856"/>
                  <a:pt x="158" y="858"/>
                  <a:pt x="158" y="859"/>
                </a:cubicBezTo>
                <a:cubicBezTo>
                  <a:pt x="158" y="862"/>
                  <a:pt x="158" y="865"/>
                  <a:pt x="158" y="867"/>
                </a:cubicBezTo>
                <a:cubicBezTo>
                  <a:pt x="158" y="870"/>
                  <a:pt x="158" y="873"/>
                  <a:pt x="158" y="875"/>
                </a:cubicBezTo>
                <a:cubicBezTo>
                  <a:pt x="158" y="883"/>
                  <a:pt x="159" y="891"/>
                  <a:pt x="158" y="899"/>
                </a:cubicBezTo>
                <a:cubicBezTo>
                  <a:pt x="159" y="901"/>
                  <a:pt x="158" y="903"/>
                  <a:pt x="159" y="904"/>
                </a:cubicBezTo>
                <a:cubicBezTo>
                  <a:pt x="158" y="907"/>
                  <a:pt x="159" y="909"/>
                  <a:pt x="158" y="911"/>
                </a:cubicBezTo>
                <a:cubicBezTo>
                  <a:pt x="159" y="912"/>
                  <a:pt x="158" y="912"/>
                  <a:pt x="159" y="913"/>
                </a:cubicBezTo>
                <a:cubicBezTo>
                  <a:pt x="158" y="915"/>
                  <a:pt x="158" y="916"/>
                  <a:pt x="159" y="918"/>
                </a:cubicBezTo>
                <a:cubicBezTo>
                  <a:pt x="159" y="923"/>
                  <a:pt x="159" y="928"/>
                  <a:pt x="159" y="933"/>
                </a:cubicBezTo>
                <a:cubicBezTo>
                  <a:pt x="159" y="933"/>
                  <a:pt x="159" y="934"/>
                  <a:pt x="159" y="934"/>
                </a:cubicBezTo>
                <a:cubicBezTo>
                  <a:pt x="159" y="935"/>
                  <a:pt x="160" y="936"/>
                  <a:pt x="159" y="937"/>
                </a:cubicBezTo>
                <a:cubicBezTo>
                  <a:pt x="159" y="938"/>
                  <a:pt x="159" y="938"/>
                  <a:pt x="160" y="939"/>
                </a:cubicBezTo>
                <a:cubicBezTo>
                  <a:pt x="159" y="942"/>
                  <a:pt x="160" y="946"/>
                  <a:pt x="159" y="949"/>
                </a:cubicBezTo>
                <a:cubicBezTo>
                  <a:pt x="160" y="951"/>
                  <a:pt x="160" y="953"/>
                  <a:pt x="159" y="955"/>
                </a:cubicBezTo>
                <a:cubicBezTo>
                  <a:pt x="159" y="956"/>
                  <a:pt x="160" y="956"/>
                  <a:pt x="161" y="957"/>
                </a:cubicBezTo>
                <a:cubicBezTo>
                  <a:pt x="161" y="958"/>
                  <a:pt x="160" y="959"/>
                  <a:pt x="162" y="960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2"/>
                  <a:pt x="162" y="962"/>
                  <a:pt x="161" y="963"/>
                </a:cubicBezTo>
                <a:cubicBezTo>
                  <a:pt x="162" y="965"/>
                  <a:pt x="162" y="967"/>
                  <a:pt x="162" y="969"/>
                </a:cubicBezTo>
                <a:cubicBezTo>
                  <a:pt x="162" y="969"/>
                  <a:pt x="161" y="968"/>
                  <a:pt x="161" y="968"/>
                </a:cubicBezTo>
                <a:cubicBezTo>
                  <a:pt x="161" y="969"/>
                  <a:pt x="161" y="969"/>
                  <a:pt x="162" y="970"/>
                </a:cubicBezTo>
                <a:cubicBezTo>
                  <a:pt x="162" y="970"/>
                  <a:pt x="162" y="970"/>
                  <a:pt x="161" y="971"/>
                </a:cubicBezTo>
                <a:cubicBezTo>
                  <a:pt x="162" y="971"/>
                  <a:pt x="162" y="971"/>
                  <a:pt x="162" y="971"/>
                </a:cubicBezTo>
                <a:cubicBezTo>
                  <a:pt x="162" y="977"/>
                  <a:pt x="162" y="982"/>
                  <a:pt x="162" y="987"/>
                </a:cubicBezTo>
                <a:cubicBezTo>
                  <a:pt x="163" y="993"/>
                  <a:pt x="161" y="999"/>
                  <a:pt x="162" y="1005"/>
                </a:cubicBezTo>
                <a:cubicBezTo>
                  <a:pt x="161" y="1007"/>
                  <a:pt x="162" y="1009"/>
                  <a:pt x="162" y="1011"/>
                </a:cubicBezTo>
                <a:cubicBezTo>
                  <a:pt x="162" y="1018"/>
                  <a:pt x="162" y="1025"/>
                  <a:pt x="162" y="1032"/>
                </a:cubicBezTo>
                <a:cubicBezTo>
                  <a:pt x="162" y="1033"/>
                  <a:pt x="162" y="1034"/>
                  <a:pt x="162" y="1035"/>
                </a:cubicBezTo>
                <a:cubicBezTo>
                  <a:pt x="162" y="1036"/>
                  <a:pt x="162" y="1037"/>
                  <a:pt x="162" y="1038"/>
                </a:cubicBezTo>
                <a:cubicBezTo>
                  <a:pt x="162" y="1040"/>
                  <a:pt x="161" y="1042"/>
                  <a:pt x="162" y="1044"/>
                </a:cubicBezTo>
                <a:cubicBezTo>
                  <a:pt x="162" y="1046"/>
                  <a:pt x="162" y="1048"/>
                  <a:pt x="162" y="1050"/>
                </a:cubicBezTo>
                <a:cubicBezTo>
                  <a:pt x="161" y="1054"/>
                  <a:pt x="162" y="1058"/>
                  <a:pt x="162" y="1063"/>
                </a:cubicBezTo>
                <a:cubicBezTo>
                  <a:pt x="162" y="1064"/>
                  <a:pt x="162" y="1064"/>
                  <a:pt x="162" y="1065"/>
                </a:cubicBezTo>
                <a:cubicBezTo>
                  <a:pt x="162" y="1066"/>
                  <a:pt x="161" y="1067"/>
                  <a:pt x="161" y="1068"/>
                </a:cubicBezTo>
                <a:cubicBezTo>
                  <a:pt x="161" y="1069"/>
                  <a:pt x="162" y="1070"/>
                  <a:pt x="162" y="1072"/>
                </a:cubicBezTo>
                <a:cubicBezTo>
                  <a:pt x="162" y="1073"/>
                  <a:pt x="161" y="1075"/>
                  <a:pt x="161" y="1077"/>
                </a:cubicBezTo>
                <a:cubicBezTo>
                  <a:pt x="161" y="1079"/>
                  <a:pt x="162" y="1081"/>
                  <a:pt x="162" y="1082"/>
                </a:cubicBezTo>
                <a:cubicBezTo>
                  <a:pt x="161" y="1083"/>
                  <a:pt x="161" y="1084"/>
                  <a:pt x="161" y="1085"/>
                </a:cubicBezTo>
                <a:cubicBezTo>
                  <a:pt x="161" y="1087"/>
                  <a:pt x="161" y="1090"/>
                  <a:pt x="161" y="1092"/>
                </a:cubicBezTo>
                <a:cubicBezTo>
                  <a:pt x="161" y="1093"/>
                  <a:pt x="160" y="1094"/>
                  <a:pt x="160" y="1095"/>
                </a:cubicBezTo>
                <a:cubicBezTo>
                  <a:pt x="160" y="1096"/>
                  <a:pt x="160" y="1097"/>
                  <a:pt x="160" y="1099"/>
                </a:cubicBezTo>
                <a:cubicBezTo>
                  <a:pt x="160" y="1102"/>
                  <a:pt x="160" y="1104"/>
                  <a:pt x="159" y="1108"/>
                </a:cubicBezTo>
                <a:cubicBezTo>
                  <a:pt x="159" y="1108"/>
                  <a:pt x="160" y="1109"/>
                  <a:pt x="160" y="1110"/>
                </a:cubicBezTo>
                <a:cubicBezTo>
                  <a:pt x="160" y="1110"/>
                  <a:pt x="159" y="1111"/>
                  <a:pt x="159" y="1111"/>
                </a:cubicBezTo>
                <a:cubicBezTo>
                  <a:pt x="159" y="1113"/>
                  <a:pt x="159" y="1115"/>
                  <a:pt x="159" y="1117"/>
                </a:cubicBezTo>
                <a:cubicBezTo>
                  <a:pt x="159" y="1119"/>
                  <a:pt x="158" y="1122"/>
                  <a:pt x="158" y="1124"/>
                </a:cubicBezTo>
                <a:cubicBezTo>
                  <a:pt x="158" y="1126"/>
                  <a:pt x="158" y="1127"/>
                  <a:pt x="158" y="1128"/>
                </a:cubicBezTo>
                <a:cubicBezTo>
                  <a:pt x="158" y="1131"/>
                  <a:pt x="158" y="1132"/>
                  <a:pt x="158" y="1136"/>
                </a:cubicBezTo>
                <a:cubicBezTo>
                  <a:pt x="158" y="1138"/>
                  <a:pt x="158" y="1140"/>
                  <a:pt x="160" y="1142"/>
                </a:cubicBezTo>
                <a:cubicBezTo>
                  <a:pt x="159" y="1144"/>
                  <a:pt x="156" y="1146"/>
                  <a:pt x="154" y="1148"/>
                </a:cubicBezTo>
                <a:cubicBezTo>
                  <a:pt x="153" y="1148"/>
                  <a:pt x="154" y="1147"/>
                  <a:pt x="153" y="1147"/>
                </a:cubicBezTo>
                <a:cubicBezTo>
                  <a:pt x="151" y="1147"/>
                  <a:pt x="148" y="1148"/>
                  <a:pt x="147" y="1150"/>
                </a:cubicBezTo>
                <a:close/>
                <a:moveTo>
                  <a:pt x="143" y="784"/>
                </a:moveTo>
                <a:cubicBezTo>
                  <a:pt x="143" y="783"/>
                  <a:pt x="144" y="785"/>
                  <a:pt x="144" y="784"/>
                </a:cubicBezTo>
                <a:cubicBezTo>
                  <a:pt x="144" y="783"/>
                  <a:pt x="144" y="781"/>
                  <a:pt x="143" y="780"/>
                </a:cubicBezTo>
                <a:cubicBezTo>
                  <a:pt x="144" y="779"/>
                  <a:pt x="144" y="777"/>
                  <a:pt x="142" y="778"/>
                </a:cubicBezTo>
                <a:cubicBezTo>
                  <a:pt x="143" y="778"/>
                  <a:pt x="142" y="778"/>
                  <a:pt x="142" y="779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3" y="779"/>
                  <a:pt x="143" y="779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1"/>
                  <a:pt x="144" y="783"/>
                  <a:pt x="143" y="784"/>
                </a:cubicBezTo>
                <a:close/>
                <a:moveTo>
                  <a:pt x="145" y="794"/>
                </a:moveTo>
                <a:cubicBezTo>
                  <a:pt x="144" y="793"/>
                  <a:pt x="145" y="792"/>
                  <a:pt x="144" y="793"/>
                </a:cubicBezTo>
                <a:cubicBezTo>
                  <a:pt x="145" y="793"/>
                  <a:pt x="144" y="794"/>
                  <a:pt x="145" y="794"/>
                </a:cubicBezTo>
                <a:close/>
                <a:moveTo>
                  <a:pt x="145" y="811"/>
                </a:moveTo>
                <a:cubicBezTo>
                  <a:pt x="145" y="811"/>
                  <a:pt x="146" y="810"/>
                  <a:pt x="145" y="810"/>
                </a:cubicBezTo>
                <a:cubicBezTo>
                  <a:pt x="145" y="810"/>
                  <a:pt x="145" y="812"/>
                  <a:pt x="145" y="811"/>
                </a:cubicBezTo>
                <a:close/>
                <a:moveTo>
                  <a:pt x="137" y="826"/>
                </a:moveTo>
                <a:cubicBezTo>
                  <a:pt x="137" y="826"/>
                  <a:pt x="137" y="826"/>
                  <a:pt x="137" y="826"/>
                </a:cubicBezTo>
                <a:cubicBezTo>
                  <a:pt x="137" y="826"/>
                  <a:pt x="137" y="826"/>
                  <a:pt x="137" y="826"/>
                </a:cubicBezTo>
                <a:close/>
                <a:moveTo>
                  <a:pt x="137" y="827"/>
                </a:move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6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lose/>
                <a:moveTo>
                  <a:pt x="162" y="947"/>
                </a:moveTo>
                <a:cubicBezTo>
                  <a:pt x="162" y="947"/>
                  <a:pt x="162" y="946"/>
                  <a:pt x="162" y="947"/>
                </a:cubicBezTo>
                <a:cubicBezTo>
                  <a:pt x="162" y="947"/>
                  <a:pt x="161" y="948"/>
                  <a:pt x="162" y="947"/>
                </a:cubicBezTo>
                <a:close/>
                <a:moveTo>
                  <a:pt x="186" y="850"/>
                </a:moveTo>
                <a:cubicBezTo>
                  <a:pt x="186" y="849"/>
                  <a:pt x="186" y="848"/>
                  <a:pt x="186" y="849"/>
                </a:cubicBezTo>
                <a:cubicBezTo>
                  <a:pt x="186" y="849"/>
                  <a:pt x="186" y="850"/>
                  <a:pt x="186" y="850"/>
                </a:cubicBezTo>
                <a:close/>
                <a:moveTo>
                  <a:pt x="186" y="833"/>
                </a:moveTo>
                <a:cubicBezTo>
                  <a:pt x="186" y="833"/>
                  <a:pt x="186" y="832"/>
                  <a:pt x="186" y="833"/>
                </a:cubicBezTo>
                <a:cubicBezTo>
                  <a:pt x="186" y="833"/>
                  <a:pt x="185" y="834"/>
                  <a:pt x="186" y="833"/>
                </a:cubicBezTo>
                <a:close/>
                <a:moveTo>
                  <a:pt x="194" y="794"/>
                </a:moveTo>
                <a:cubicBezTo>
                  <a:pt x="192" y="794"/>
                  <a:pt x="192" y="797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9"/>
                  <a:pt x="193" y="799"/>
                  <a:pt x="193" y="799"/>
                </a:cubicBezTo>
                <a:cubicBezTo>
                  <a:pt x="193" y="799"/>
                  <a:pt x="193" y="800"/>
                  <a:pt x="193" y="800"/>
                </a:cubicBezTo>
                <a:cubicBezTo>
                  <a:pt x="193" y="800"/>
                  <a:pt x="194" y="799"/>
                  <a:pt x="194" y="799"/>
                </a:cubicBezTo>
                <a:cubicBezTo>
                  <a:pt x="194" y="799"/>
                  <a:pt x="194" y="799"/>
                  <a:pt x="194" y="799"/>
                </a:cubicBezTo>
                <a:cubicBezTo>
                  <a:pt x="194" y="798"/>
                  <a:pt x="194" y="798"/>
                  <a:pt x="194" y="797"/>
                </a:cubicBezTo>
                <a:cubicBezTo>
                  <a:pt x="194" y="797"/>
                  <a:pt x="194" y="797"/>
                  <a:pt x="194" y="797"/>
                </a:cubicBezTo>
                <a:cubicBezTo>
                  <a:pt x="195" y="796"/>
                  <a:pt x="194" y="795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lose/>
                <a:moveTo>
                  <a:pt x="192" y="780"/>
                </a:moveTo>
                <a:cubicBezTo>
                  <a:pt x="192" y="780"/>
                  <a:pt x="192" y="780"/>
                  <a:pt x="191" y="780"/>
                </a:cubicBezTo>
                <a:cubicBezTo>
                  <a:pt x="191" y="781"/>
                  <a:pt x="193" y="782"/>
                  <a:pt x="192" y="783"/>
                </a:cubicBezTo>
                <a:cubicBezTo>
                  <a:pt x="192" y="783"/>
                  <a:pt x="192" y="784"/>
                  <a:pt x="192" y="783"/>
                </a:cubicBezTo>
                <a:cubicBezTo>
                  <a:pt x="192" y="783"/>
                  <a:pt x="192" y="783"/>
                  <a:pt x="192" y="783"/>
                </a:cubicBezTo>
                <a:cubicBezTo>
                  <a:pt x="192" y="784"/>
                  <a:pt x="192" y="784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7"/>
                  <a:pt x="192" y="788"/>
                  <a:pt x="192" y="790"/>
                </a:cubicBezTo>
                <a:cubicBezTo>
                  <a:pt x="192" y="790"/>
                  <a:pt x="192" y="790"/>
                  <a:pt x="192" y="790"/>
                </a:cubicBezTo>
                <a:cubicBezTo>
                  <a:pt x="192" y="790"/>
                  <a:pt x="192" y="790"/>
                  <a:pt x="192" y="791"/>
                </a:cubicBezTo>
                <a:cubicBezTo>
                  <a:pt x="192" y="791"/>
                  <a:pt x="192" y="791"/>
                  <a:pt x="193" y="792"/>
                </a:cubicBezTo>
                <a:cubicBezTo>
                  <a:pt x="192" y="792"/>
                  <a:pt x="192" y="792"/>
                  <a:pt x="192" y="793"/>
                </a:cubicBezTo>
                <a:cubicBezTo>
                  <a:pt x="193" y="793"/>
                  <a:pt x="193" y="793"/>
                  <a:pt x="193" y="794"/>
                </a:cubicBezTo>
                <a:cubicBezTo>
                  <a:pt x="193" y="794"/>
                  <a:pt x="193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3"/>
                  <a:pt x="194" y="791"/>
                  <a:pt x="193" y="791"/>
                </a:cubicBezTo>
                <a:cubicBezTo>
                  <a:pt x="193" y="791"/>
                  <a:pt x="193" y="791"/>
                  <a:pt x="193" y="791"/>
                </a:cubicBezTo>
                <a:cubicBezTo>
                  <a:pt x="193" y="791"/>
                  <a:pt x="193" y="790"/>
                  <a:pt x="193" y="790"/>
                </a:cubicBezTo>
                <a:cubicBezTo>
                  <a:pt x="193" y="790"/>
                  <a:pt x="194" y="790"/>
                  <a:pt x="194" y="790"/>
                </a:cubicBezTo>
                <a:cubicBezTo>
                  <a:pt x="193" y="789"/>
                  <a:pt x="193" y="787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4"/>
                  <a:pt x="193" y="784"/>
                  <a:pt x="193" y="783"/>
                </a:cubicBezTo>
                <a:cubicBezTo>
                  <a:pt x="193" y="783"/>
                  <a:pt x="193" y="783"/>
                  <a:pt x="193" y="783"/>
                </a:cubicBezTo>
                <a:cubicBezTo>
                  <a:pt x="193" y="782"/>
                  <a:pt x="193" y="780"/>
                  <a:pt x="193" y="780"/>
                </a:cubicBezTo>
                <a:cubicBezTo>
                  <a:pt x="192" y="780"/>
                  <a:pt x="192" y="780"/>
                  <a:pt x="192" y="780"/>
                </a:cubicBezTo>
                <a:close/>
                <a:moveTo>
                  <a:pt x="160" y="827"/>
                </a:moveTo>
                <a:cubicBezTo>
                  <a:pt x="160" y="828"/>
                  <a:pt x="160" y="825"/>
                  <a:pt x="160" y="827"/>
                </a:cubicBezTo>
                <a:close/>
                <a:moveTo>
                  <a:pt x="160" y="823"/>
                </a:moveTo>
                <a:cubicBezTo>
                  <a:pt x="160" y="821"/>
                  <a:pt x="160" y="824"/>
                  <a:pt x="160" y="823"/>
                </a:cubicBezTo>
                <a:close/>
                <a:moveTo>
                  <a:pt x="160" y="813"/>
                </a:moveTo>
                <a:cubicBezTo>
                  <a:pt x="159" y="810"/>
                  <a:pt x="159" y="813"/>
                  <a:pt x="160" y="813"/>
                </a:cubicBezTo>
                <a:close/>
                <a:moveTo>
                  <a:pt x="181" y="756"/>
                </a:moveTo>
                <a:cubicBezTo>
                  <a:pt x="182" y="757"/>
                  <a:pt x="181" y="758"/>
                  <a:pt x="182" y="758"/>
                </a:cubicBezTo>
                <a:cubicBezTo>
                  <a:pt x="181" y="757"/>
                  <a:pt x="182" y="756"/>
                  <a:pt x="181" y="756"/>
                </a:cubicBezTo>
                <a:close/>
                <a:moveTo>
                  <a:pt x="139" y="719"/>
                </a:moveTo>
                <a:cubicBezTo>
                  <a:pt x="139" y="719"/>
                  <a:pt x="138" y="720"/>
                  <a:pt x="139" y="720"/>
                </a:cubicBezTo>
                <a:cubicBezTo>
                  <a:pt x="139" y="720"/>
                  <a:pt x="138" y="718"/>
                  <a:pt x="139" y="719"/>
                </a:cubicBezTo>
                <a:close/>
                <a:moveTo>
                  <a:pt x="179" y="640"/>
                </a:moveTo>
                <a:cubicBezTo>
                  <a:pt x="180" y="641"/>
                  <a:pt x="179" y="641"/>
                  <a:pt x="179" y="641"/>
                </a:cubicBezTo>
                <a:cubicBezTo>
                  <a:pt x="179" y="642"/>
                  <a:pt x="179" y="642"/>
                  <a:pt x="180" y="642"/>
                </a:cubicBezTo>
                <a:cubicBezTo>
                  <a:pt x="180" y="642"/>
                  <a:pt x="180" y="640"/>
                  <a:pt x="179" y="640"/>
                </a:cubicBezTo>
                <a:close/>
                <a:moveTo>
                  <a:pt x="177" y="606"/>
                </a:moveTo>
                <a:cubicBezTo>
                  <a:pt x="176" y="606"/>
                  <a:pt x="177" y="607"/>
                  <a:pt x="177" y="607"/>
                </a:cubicBez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6"/>
                  <a:pt x="177" y="606"/>
                </a:cubicBezTo>
                <a:close/>
                <a:moveTo>
                  <a:pt x="177" y="607"/>
                </a:move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8"/>
                  <a:pt x="177" y="607"/>
                </a:cubicBezTo>
                <a:close/>
                <a:moveTo>
                  <a:pt x="184" y="592"/>
                </a:moveTo>
                <a:cubicBezTo>
                  <a:pt x="185" y="591"/>
                  <a:pt x="185" y="592"/>
                  <a:pt x="185" y="591"/>
                </a:cubicBezTo>
                <a:cubicBezTo>
                  <a:pt x="185" y="591"/>
                  <a:pt x="185" y="591"/>
                  <a:pt x="185" y="591"/>
                </a:cubicBezTo>
                <a:cubicBezTo>
                  <a:pt x="185" y="591"/>
                  <a:pt x="185" y="591"/>
                  <a:pt x="185" y="590"/>
                </a:cubicBezTo>
                <a:cubicBezTo>
                  <a:pt x="184" y="590"/>
                  <a:pt x="183" y="591"/>
                  <a:pt x="184" y="592"/>
                </a:cubicBezTo>
                <a:close/>
                <a:moveTo>
                  <a:pt x="184" y="584"/>
                </a:moveTo>
                <a:cubicBezTo>
                  <a:pt x="184" y="584"/>
                  <a:pt x="185" y="583"/>
                  <a:pt x="184" y="583"/>
                </a:cubicBezTo>
                <a:cubicBezTo>
                  <a:pt x="184" y="583"/>
                  <a:pt x="184" y="584"/>
                  <a:pt x="184" y="584"/>
                </a:cubicBezTo>
                <a:close/>
                <a:moveTo>
                  <a:pt x="183" y="567"/>
                </a:moveTo>
                <a:cubicBezTo>
                  <a:pt x="183" y="567"/>
                  <a:pt x="183" y="568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9"/>
                  <a:pt x="183" y="569"/>
                </a:cubicBezTo>
                <a:cubicBezTo>
                  <a:pt x="183" y="569"/>
                  <a:pt x="184" y="569"/>
                  <a:pt x="184" y="568"/>
                </a:cubicBezTo>
                <a:cubicBezTo>
                  <a:pt x="184" y="568"/>
                  <a:pt x="184" y="568"/>
                  <a:pt x="184" y="568"/>
                </a:cubicBezTo>
                <a:cubicBezTo>
                  <a:pt x="184" y="568"/>
                  <a:pt x="184" y="567"/>
                  <a:pt x="184" y="567"/>
                </a:cubicBezTo>
                <a:cubicBezTo>
                  <a:pt x="184" y="567"/>
                  <a:pt x="184" y="567"/>
                  <a:pt x="184" y="567"/>
                </a:cubicBezTo>
                <a:cubicBezTo>
                  <a:pt x="184" y="566"/>
                  <a:pt x="184" y="565"/>
                  <a:pt x="184" y="564"/>
                </a:cubicBezTo>
                <a:cubicBezTo>
                  <a:pt x="183" y="565"/>
                  <a:pt x="183" y="564"/>
                  <a:pt x="182" y="564"/>
                </a:cubicBezTo>
                <a:cubicBezTo>
                  <a:pt x="183" y="565"/>
                  <a:pt x="183" y="566"/>
                  <a:pt x="183" y="567"/>
                </a:cubicBezTo>
                <a:close/>
                <a:moveTo>
                  <a:pt x="127" y="616"/>
                </a:moveTo>
                <a:cubicBezTo>
                  <a:pt x="127" y="616"/>
                  <a:pt x="126" y="617"/>
                  <a:pt x="127" y="617"/>
                </a:cubicBezTo>
                <a:cubicBezTo>
                  <a:pt x="127" y="616"/>
                  <a:pt x="127" y="615"/>
                  <a:pt x="127" y="616"/>
                </a:cubicBezTo>
                <a:close/>
                <a:moveTo>
                  <a:pt x="175" y="554"/>
                </a:moveTo>
                <a:cubicBezTo>
                  <a:pt x="175" y="554"/>
                  <a:pt x="174" y="555"/>
                  <a:pt x="175" y="555"/>
                </a:cubicBezTo>
                <a:cubicBezTo>
                  <a:pt x="175" y="555"/>
                  <a:pt x="175" y="553"/>
                  <a:pt x="175" y="554"/>
                </a:cubicBezTo>
                <a:close/>
                <a:moveTo>
                  <a:pt x="173" y="525"/>
                </a:moveTo>
                <a:cubicBezTo>
                  <a:pt x="174" y="525"/>
                  <a:pt x="173" y="525"/>
                  <a:pt x="174" y="526"/>
                </a:cubicBezTo>
                <a:cubicBezTo>
                  <a:pt x="174" y="525"/>
                  <a:pt x="174" y="524"/>
                  <a:pt x="173" y="525"/>
                </a:cubicBezTo>
                <a:close/>
                <a:moveTo>
                  <a:pt x="181" y="512"/>
                </a:moveTo>
                <a:cubicBezTo>
                  <a:pt x="181" y="512"/>
                  <a:pt x="181" y="511"/>
                  <a:pt x="181" y="511"/>
                </a:cubicBezTo>
                <a:cubicBezTo>
                  <a:pt x="181" y="512"/>
                  <a:pt x="180" y="512"/>
                  <a:pt x="181" y="512"/>
                </a:cubicBezTo>
                <a:close/>
                <a:moveTo>
                  <a:pt x="169" y="510"/>
                </a:moveTo>
                <a:cubicBezTo>
                  <a:pt x="169" y="509"/>
                  <a:pt x="170" y="509"/>
                  <a:pt x="169" y="509"/>
                </a:cubicBezTo>
                <a:cubicBezTo>
                  <a:pt x="169" y="509"/>
                  <a:pt x="169" y="510"/>
                  <a:pt x="169" y="510"/>
                </a:cubicBezTo>
                <a:close/>
                <a:moveTo>
                  <a:pt x="178" y="448"/>
                </a:moveTo>
                <a:cubicBezTo>
                  <a:pt x="178" y="448"/>
                  <a:pt x="179" y="448"/>
                  <a:pt x="179" y="448"/>
                </a:cubicBezTo>
                <a:cubicBezTo>
                  <a:pt x="178" y="447"/>
                  <a:pt x="179" y="447"/>
                  <a:pt x="178" y="447"/>
                </a:cubicBezTo>
                <a:cubicBezTo>
                  <a:pt x="177" y="447"/>
                  <a:pt x="178" y="449"/>
                  <a:pt x="178" y="448"/>
                </a:cubicBezTo>
                <a:close/>
                <a:moveTo>
                  <a:pt x="164" y="448"/>
                </a:moveTo>
                <a:cubicBezTo>
                  <a:pt x="164" y="448"/>
                  <a:pt x="165" y="448"/>
                  <a:pt x="164" y="447"/>
                </a:cubicBezTo>
                <a:cubicBezTo>
                  <a:pt x="164" y="447"/>
                  <a:pt x="164" y="449"/>
                  <a:pt x="164" y="448"/>
                </a:cubicBezTo>
                <a:close/>
                <a:moveTo>
                  <a:pt x="168" y="399"/>
                </a:moveTo>
                <a:cubicBezTo>
                  <a:pt x="168" y="399"/>
                  <a:pt x="169" y="398"/>
                  <a:pt x="168" y="398"/>
                </a:cubicBezTo>
                <a:cubicBezTo>
                  <a:pt x="167" y="399"/>
                  <a:pt x="168" y="399"/>
                  <a:pt x="168" y="399"/>
                </a:cubicBezTo>
                <a:close/>
                <a:moveTo>
                  <a:pt x="160" y="340"/>
                </a:moveTo>
                <a:cubicBezTo>
                  <a:pt x="160" y="340"/>
                  <a:pt x="160" y="340"/>
                  <a:pt x="161" y="340"/>
                </a:cubicBezTo>
                <a:cubicBezTo>
                  <a:pt x="161" y="340"/>
                  <a:pt x="161" y="338"/>
                  <a:pt x="160" y="339"/>
                </a:cubicBezTo>
                <a:cubicBezTo>
                  <a:pt x="160" y="339"/>
                  <a:pt x="160" y="340"/>
                  <a:pt x="160" y="340"/>
                </a:cubicBezTo>
                <a:close/>
                <a:moveTo>
                  <a:pt x="159" y="286"/>
                </a:moveTo>
                <a:cubicBezTo>
                  <a:pt x="159" y="286"/>
                  <a:pt x="160" y="284"/>
                  <a:pt x="159" y="284"/>
                </a:cubicBezTo>
                <a:cubicBezTo>
                  <a:pt x="159" y="285"/>
                  <a:pt x="159" y="286"/>
                  <a:pt x="159" y="286"/>
                </a:cubicBezTo>
                <a:close/>
                <a:moveTo>
                  <a:pt x="106" y="294"/>
                </a:moveTo>
                <a:cubicBezTo>
                  <a:pt x="106" y="294"/>
                  <a:pt x="106" y="293"/>
                  <a:pt x="106" y="293"/>
                </a:cubicBezTo>
                <a:cubicBezTo>
                  <a:pt x="106" y="294"/>
                  <a:pt x="105" y="295"/>
                  <a:pt x="106" y="294"/>
                </a:cubicBezTo>
                <a:close/>
                <a:moveTo>
                  <a:pt x="162" y="188"/>
                </a:moveTo>
                <a:cubicBezTo>
                  <a:pt x="162" y="188"/>
                  <a:pt x="163" y="187"/>
                  <a:pt x="162" y="187"/>
                </a:cubicBezTo>
                <a:cubicBezTo>
                  <a:pt x="162" y="188"/>
                  <a:pt x="162" y="189"/>
                  <a:pt x="162" y="188"/>
                </a:cubicBezTo>
                <a:close/>
                <a:moveTo>
                  <a:pt x="145" y="1177"/>
                </a:moveTo>
                <a:cubicBezTo>
                  <a:pt x="145" y="1177"/>
                  <a:pt x="145" y="1177"/>
                  <a:pt x="145" y="1177"/>
                </a:cubicBezTo>
                <a:cubicBezTo>
                  <a:pt x="145" y="1177"/>
                  <a:pt x="145" y="1177"/>
                  <a:pt x="145" y="1177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9"/>
                  <a:pt x="145" y="1179"/>
                  <a:pt x="145" y="1178"/>
                </a:cubicBezTo>
                <a:cubicBezTo>
                  <a:pt x="146" y="1178"/>
                  <a:pt x="146" y="1178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6"/>
                  <a:pt x="146" y="1176"/>
                </a:cubicBezTo>
                <a:cubicBezTo>
                  <a:pt x="146" y="1176"/>
                  <a:pt x="146" y="1176"/>
                  <a:pt x="145" y="1176"/>
                </a:cubicBezTo>
                <a:lnTo>
                  <a:pt x="145" y="1177"/>
                </a:lnTo>
                <a:close/>
                <a:moveTo>
                  <a:pt x="144" y="1158"/>
                </a:moveTo>
                <a:cubicBezTo>
                  <a:pt x="144" y="1158"/>
                  <a:pt x="144" y="1158"/>
                  <a:pt x="144" y="1159"/>
                </a:cubicBezTo>
                <a:cubicBezTo>
                  <a:pt x="144" y="1159"/>
                  <a:pt x="144" y="1159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5" y="1159"/>
                  <a:pt x="145" y="1159"/>
                  <a:pt x="145" y="1158"/>
                </a:cubicBezTo>
                <a:cubicBezTo>
                  <a:pt x="145" y="1158"/>
                  <a:pt x="144" y="1158"/>
                  <a:pt x="144" y="1158"/>
                </a:cubicBezTo>
                <a:cubicBezTo>
                  <a:pt x="144" y="1158"/>
                  <a:pt x="144" y="1158"/>
                  <a:pt x="144" y="1158"/>
                </a:cubicBezTo>
                <a:close/>
                <a:moveTo>
                  <a:pt x="113" y="1166"/>
                </a:moveTo>
                <a:cubicBezTo>
                  <a:pt x="113" y="1166"/>
                  <a:pt x="113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6"/>
                  <a:pt x="112" y="1166"/>
                </a:cubicBezTo>
                <a:cubicBezTo>
                  <a:pt x="112" y="1166"/>
                  <a:pt x="112" y="1167"/>
                  <a:pt x="112" y="1167"/>
                </a:cubicBezTo>
                <a:cubicBezTo>
                  <a:pt x="112" y="1167"/>
                  <a:pt x="113" y="1167"/>
                  <a:pt x="113" y="1167"/>
                </a:cubicBezTo>
                <a:cubicBezTo>
                  <a:pt x="113" y="1167"/>
                  <a:pt x="113" y="1167"/>
                  <a:pt x="113" y="1167"/>
                </a:cubicBezTo>
                <a:cubicBezTo>
                  <a:pt x="113" y="1166"/>
                  <a:pt x="113" y="1166"/>
                  <a:pt x="113" y="1166"/>
                </a:cubicBezTo>
                <a:close/>
                <a:moveTo>
                  <a:pt x="117" y="1085"/>
                </a:move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6"/>
                  <a:pt x="117" y="1087"/>
                </a:cubicBezTo>
                <a:cubicBezTo>
                  <a:pt x="117" y="1088"/>
                  <a:pt x="117" y="1089"/>
                  <a:pt x="116" y="1091"/>
                </a:cubicBezTo>
                <a:cubicBezTo>
                  <a:pt x="116" y="1091"/>
                  <a:pt x="116" y="1091"/>
                  <a:pt x="117" y="1091"/>
                </a:cubicBezTo>
                <a:cubicBezTo>
                  <a:pt x="117" y="1091"/>
                  <a:pt x="117" y="1091"/>
                  <a:pt x="117" y="1091"/>
                </a:cubicBezTo>
                <a:cubicBezTo>
                  <a:pt x="117" y="1089"/>
                  <a:pt x="117" y="1088"/>
                  <a:pt x="117" y="1087"/>
                </a:cubicBezTo>
                <a:cubicBezTo>
                  <a:pt x="117" y="1086"/>
                  <a:pt x="117" y="1085"/>
                  <a:pt x="117" y="1085"/>
                </a:cubicBezTo>
                <a:close/>
                <a:moveTo>
                  <a:pt x="117" y="1083"/>
                </a:moveTo>
                <a:cubicBezTo>
                  <a:pt x="117" y="1082"/>
                  <a:pt x="117" y="1082"/>
                  <a:pt x="117" y="1081"/>
                </a:cubicBezTo>
                <a:cubicBezTo>
                  <a:pt x="117" y="1080"/>
                  <a:pt x="118" y="1080"/>
                  <a:pt x="118" y="1080"/>
                </a:cubicBezTo>
                <a:cubicBezTo>
                  <a:pt x="118" y="1080"/>
                  <a:pt x="118" y="1079"/>
                  <a:pt x="117" y="1079"/>
                </a:cubicBezTo>
                <a:cubicBezTo>
                  <a:pt x="117" y="1079"/>
                  <a:pt x="117" y="1079"/>
                  <a:pt x="117" y="1079"/>
                </a:cubicBezTo>
                <a:cubicBezTo>
                  <a:pt x="117" y="1080"/>
                  <a:pt x="117" y="1080"/>
                  <a:pt x="117" y="1080"/>
                </a:cubicBezTo>
                <a:cubicBezTo>
                  <a:pt x="117" y="1080"/>
                  <a:pt x="117" y="1080"/>
                  <a:pt x="117" y="1081"/>
                </a:cubicBezTo>
                <a:cubicBezTo>
                  <a:pt x="117" y="1081"/>
                  <a:pt x="117" y="1082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lose/>
                <a:moveTo>
                  <a:pt x="118" y="1063"/>
                </a:move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7" y="1063"/>
                  <a:pt x="117" y="1063"/>
                  <a:pt x="117" y="1063"/>
                </a:cubicBezTo>
                <a:cubicBezTo>
                  <a:pt x="117" y="1064"/>
                  <a:pt x="117" y="1065"/>
                  <a:pt x="117" y="1066"/>
                </a:cubicBezTo>
                <a:cubicBezTo>
                  <a:pt x="117" y="1066"/>
                  <a:pt x="118" y="1066"/>
                  <a:pt x="118" y="1066"/>
                </a:cubicBezTo>
                <a:cubicBezTo>
                  <a:pt x="118" y="1066"/>
                  <a:pt x="118" y="1066"/>
                  <a:pt x="118" y="1066"/>
                </a:cubicBezTo>
                <a:cubicBezTo>
                  <a:pt x="117" y="1065"/>
                  <a:pt x="118" y="1064"/>
                  <a:pt x="118" y="1063"/>
                </a:cubicBezTo>
                <a:close/>
                <a:moveTo>
                  <a:pt x="182" y="733"/>
                </a:moveTo>
                <a:cubicBezTo>
                  <a:pt x="182" y="733"/>
                  <a:pt x="182" y="733"/>
                  <a:pt x="182" y="732"/>
                </a:cubicBezTo>
                <a:cubicBezTo>
                  <a:pt x="182" y="732"/>
                  <a:pt x="182" y="732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2"/>
                  <a:pt x="181" y="732"/>
                </a:cubicBezTo>
                <a:cubicBezTo>
                  <a:pt x="181" y="732"/>
                  <a:pt x="181" y="732"/>
                  <a:pt x="181" y="732"/>
                </a:cubicBezTo>
                <a:cubicBezTo>
                  <a:pt x="181" y="732"/>
                  <a:pt x="181" y="733"/>
                  <a:pt x="181" y="733"/>
                </a:cubicBezTo>
                <a:cubicBezTo>
                  <a:pt x="181" y="733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2" y="733"/>
                  <a:pt x="182" y="733"/>
                </a:cubicBezTo>
                <a:close/>
                <a:moveTo>
                  <a:pt x="181" y="710"/>
                </a:moveTo>
                <a:cubicBezTo>
                  <a:pt x="181" y="710"/>
                  <a:pt x="181" y="710"/>
                  <a:pt x="180" y="710"/>
                </a:cubicBezTo>
                <a:cubicBezTo>
                  <a:pt x="180" y="710"/>
                  <a:pt x="180" y="710"/>
                  <a:pt x="180" y="710"/>
                </a:cubicBezTo>
                <a:cubicBezTo>
                  <a:pt x="181" y="710"/>
                  <a:pt x="180" y="711"/>
                  <a:pt x="180" y="711"/>
                </a:cubicBezTo>
                <a:cubicBezTo>
                  <a:pt x="180" y="711"/>
                  <a:pt x="180" y="711"/>
                  <a:pt x="181" y="711"/>
                </a:cubicBezTo>
                <a:cubicBezTo>
                  <a:pt x="181" y="711"/>
                  <a:pt x="181" y="711"/>
                  <a:pt x="181" y="711"/>
                </a:cubicBezTo>
                <a:cubicBezTo>
                  <a:pt x="181" y="710"/>
                  <a:pt x="181" y="710"/>
                  <a:pt x="181" y="710"/>
                </a:cubicBezTo>
                <a:close/>
                <a:moveTo>
                  <a:pt x="130" y="718"/>
                </a:moveTo>
                <a:cubicBezTo>
                  <a:pt x="130" y="718"/>
                  <a:pt x="129" y="718"/>
                  <a:pt x="129" y="718"/>
                </a:cubicBezTo>
                <a:cubicBezTo>
                  <a:pt x="129" y="718"/>
                  <a:pt x="129" y="718"/>
                  <a:pt x="129" y="718"/>
                </a:cubicBezTo>
                <a:cubicBezTo>
                  <a:pt x="129" y="721"/>
                  <a:pt x="130" y="723"/>
                  <a:pt x="130" y="725"/>
                </a:cubicBezTo>
                <a:cubicBezTo>
                  <a:pt x="130" y="728"/>
                  <a:pt x="130" y="730"/>
                  <a:pt x="130" y="733"/>
                </a:cubicBezTo>
                <a:cubicBezTo>
                  <a:pt x="130" y="733"/>
                  <a:pt x="130" y="733"/>
                  <a:pt x="131" y="733"/>
                </a:cubicBezTo>
                <a:cubicBezTo>
                  <a:pt x="131" y="733"/>
                  <a:pt x="131" y="733"/>
                  <a:pt x="131" y="733"/>
                </a:cubicBezTo>
                <a:cubicBezTo>
                  <a:pt x="131" y="730"/>
                  <a:pt x="131" y="728"/>
                  <a:pt x="130" y="725"/>
                </a:cubicBezTo>
                <a:cubicBezTo>
                  <a:pt x="130" y="723"/>
                  <a:pt x="130" y="721"/>
                  <a:pt x="130" y="718"/>
                </a:cubicBezTo>
                <a:cubicBezTo>
                  <a:pt x="130" y="718"/>
                  <a:pt x="130" y="718"/>
                  <a:pt x="130" y="718"/>
                </a:cubicBezTo>
                <a:close/>
                <a:moveTo>
                  <a:pt x="138" y="711"/>
                </a:moveTo>
                <a:cubicBezTo>
                  <a:pt x="138" y="712"/>
                  <a:pt x="138" y="712"/>
                  <a:pt x="138" y="713"/>
                </a:cubicBezTo>
                <a:cubicBezTo>
                  <a:pt x="138" y="713"/>
                  <a:pt x="138" y="713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3"/>
                  <a:pt x="138" y="713"/>
                  <a:pt x="138" y="713"/>
                </a:cubicBezTo>
                <a:cubicBezTo>
                  <a:pt x="138" y="712"/>
                  <a:pt x="138" y="712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lose/>
                <a:moveTo>
                  <a:pt x="130" y="715"/>
                </a:moveTo>
                <a:cubicBezTo>
                  <a:pt x="130" y="715"/>
                  <a:pt x="130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6"/>
                </a:cubicBezTo>
                <a:cubicBezTo>
                  <a:pt x="129" y="716"/>
                  <a:pt x="129" y="716"/>
                  <a:pt x="130" y="716"/>
                </a:cubicBezTo>
                <a:cubicBezTo>
                  <a:pt x="130" y="716"/>
                  <a:pt x="130" y="716"/>
                  <a:pt x="130" y="716"/>
                </a:cubicBezTo>
                <a:cubicBezTo>
                  <a:pt x="130" y="715"/>
                  <a:pt x="130" y="715"/>
                  <a:pt x="130" y="715"/>
                </a:cubicBezTo>
                <a:close/>
                <a:moveTo>
                  <a:pt x="129" y="708"/>
                </a:moveTo>
                <a:cubicBezTo>
                  <a:pt x="129" y="708"/>
                  <a:pt x="129" y="708"/>
                  <a:pt x="129" y="708"/>
                </a:cubicBezTo>
                <a:cubicBezTo>
                  <a:pt x="129" y="708"/>
                  <a:pt x="129" y="709"/>
                  <a:pt x="129" y="709"/>
                </a:cubicBezTo>
                <a:cubicBezTo>
                  <a:pt x="129" y="709"/>
                  <a:pt x="129" y="710"/>
                  <a:pt x="129" y="710"/>
                </a:cubicBezTo>
                <a:cubicBezTo>
                  <a:pt x="129" y="711"/>
                  <a:pt x="129" y="711"/>
                  <a:pt x="129" y="712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9" y="712"/>
                  <a:pt x="130" y="712"/>
                  <a:pt x="130" y="712"/>
                </a:cubicBezTo>
                <a:cubicBezTo>
                  <a:pt x="129" y="711"/>
                  <a:pt x="129" y="711"/>
                  <a:pt x="130" y="710"/>
                </a:cubicBezTo>
                <a:cubicBezTo>
                  <a:pt x="129" y="710"/>
                  <a:pt x="130" y="709"/>
                  <a:pt x="129" y="709"/>
                </a:cubicBezTo>
                <a:cubicBezTo>
                  <a:pt x="129" y="708"/>
                  <a:pt x="129" y="708"/>
                  <a:pt x="129" y="708"/>
                </a:cubicBezTo>
                <a:close/>
                <a:moveTo>
                  <a:pt x="176" y="646"/>
                </a:moveTo>
                <a:cubicBezTo>
                  <a:pt x="176" y="646"/>
                  <a:pt x="176" y="646"/>
                  <a:pt x="176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6"/>
                  <a:pt x="177" y="646"/>
                  <a:pt x="177" y="646"/>
                </a:cubicBezTo>
                <a:cubicBezTo>
                  <a:pt x="177" y="646"/>
                  <a:pt x="177" y="645"/>
                  <a:pt x="177" y="645"/>
                </a:cubicBezTo>
                <a:cubicBezTo>
                  <a:pt x="177" y="645"/>
                  <a:pt x="176" y="645"/>
                  <a:pt x="176" y="645"/>
                </a:cubicBezTo>
                <a:cubicBezTo>
                  <a:pt x="176" y="645"/>
                  <a:pt x="176" y="645"/>
                  <a:pt x="176" y="646"/>
                </a:cubicBezTo>
                <a:close/>
                <a:moveTo>
                  <a:pt x="187" y="634"/>
                </a:move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lose/>
                <a:moveTo>
                  <a:pt x="178" y="617"/>
                </a:moveTo>
                <a:cubicBezTo>
                  <a:pt x="178" y="617"/>
                  <a:pt x="178" y="617"/>
                  <a:pt x="178" y="617"/>
                </a:cubicBezTo>
                <a:cubicBezTo>
                  <a:pt x="178" y="618"/>
                  <a:pt x="178" y="620"/>
                  <a:pt x="178" y="621"/>
                </a:cubicBezTo>
                <a:cubicBezTo>
                  <a:pt x="178" y="621"/>
                  <a:pt x="178" y="621"/>
                  <a:pt x="178" y="621"/>
                </a:cubicBezTo>
                <a:cubicBezTo>
                  <a:pt x="179" y="621"/>
                  <a:pt x="179" y="621"/>
                  <a:pt x="179" y="621"/>
                </a:cubicBezTo>
                <a:cubicBezTo>
                  <a:pt x="179" y="620"/>
                  <a:pt x="179" y="618"/>
                  <a:pt x="179" y="617"/>
                </a:cubicBezTo>
                <a:cubicBezTo>
                  <a:pt x="179" y="617"/>
                  <a:pt x="179" y="617"/>
                  <a:pt x="178" y="617"/>
                </a:cubicBezTo>
                <a:cubicBezTo>
                  <a:pt x="178" y="617"/>
                  <a:pt x="178" y="617"/>
                  <a:pt x="178" y="617"/>
                </a:cubicBezTo>
                <a:close/>
                <a:moveTo>
                  <a:pt x="177" y="595"/>
                </a:move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6"/>
                  <a:pt x="177" y="597"/>
                  <a:pt x="177" y="598"/>
                </a:cubicBezTo>
                <a:cubicBezTo>
                  <a:pt x="177" y="599"/>
                  <a:pt x="177" y="601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1"/>
                  <a:pt x="178" y="599"/>
                  <a:pt x="178" y="598"/>
                </a:cubicBezTo>
                <a:cubicBezTo>
                  <a:pt x="178" y="597"/>
                  <a:pt x="178" y="596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8" y="595"/>
                  <a:pt x="178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lose/>
                <a:moveTo>
                  <a:pt x="127" y="628"/>
                </a:moveTo>
                <a:cubicBezTo>
                  <a:pt x="127" y="629"/>
                  <a:pt x="128" y="629"/>
                  <a:pt x="127" y="630"/>
                </a:cubicBezTo>
                <a:cubicBezTo>
                  <a:pt x="127" y="630"/>
                  <a:pt x="127" y="630"/>
                  <a:pt x="127" y="630"/>
                </a:cubicBezTo>
                <a:cubicBezTo>
                  <a:pt x="128" y="630"/>
                  <a:pt x="128" y="630"/>
                  <a:pt x="128" y="630"/>
                </a:cubicBezTo>
                <a:cubicBezTo>
                  <a:pt x="128" y="629"/>
                  <a:pt x="128" y="629"/>
                  <a:pt x="128" y="628"/>
                </a:cubicBezTo>
                <a:lnTo>
                  <a:pt x="127" y="628"/>
                </a:lnTo>
                <a:close/>
                <a:moveTo>
                  <a:pt x="181" y="515"/>
                </a:moveTo>
                <a:cubicBezTo>
                  <a:pt x="181" y="515"/>
                  <a:pt x="180" y="515"/>
                  <a:pt x="181" y="515"/>
                </a:cubicBezTo>
                <a:cubicBezTo>
                  <a:pt x="181" y="515"/>
                  <a:pt x="181" y="516"/>
                  <a:pt x="181" y="516"/>
                </a:cubicBezTo>
                <a:cubicBezTo>
                  <a:pt x="181" y="517"/>
                  <a:pt x="181" y="517"/>
                  <a:pt x="181" y="517"/>
                </a:cubicBezTo>
                <a:cubicBezTo>
                  <a:pt x="181" y="517"/>
                  <a:pt x="181" y="516"/>
                  <a:pt x="181" y="516"/>
                </a:cubicBezTo>
                <a:cubicBezTo>
                  <a:pt x="181" y="516"/>
                  <a:pt x="181" y="515"/>
                  <a:pt x="181" y="515"/>
                </a:cubicBezTo>
                <a:cubicBezTo>
                  <a:pt x="181" y="515"/>
                  <a:pt x="181" y="514"/>
                  <a:pt x="181" y="515"/>
                </a:cubicBezTo>
                <a:cubicBezTo>
                  <a:pt x="181" y="515"/>
                  <a:pt x="181" y="515"/>
                  <a:pt x="181" y="515"/>
                </a:cubicBezTo>
                <a:close/>
                <a:moveTo>
                  <a:pt x="173" y="508"/>
                </a:move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8"/>
                  <a:pt x="173" y="508"/>
                  <a:pt x="173" y="508"/>
                </a:cubicBezTo>
                <a:cubicBezTo>
                  <a:pt x="173" y="508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8"/>
                  <a:pt x="173" y="508"/>
                </a:cubicBezTo>
                <a:cubicBezTo>
                  <a:pt x="173" y="508"/>
                  <a:pt x="173" y="508"/>
                  <a:pt x="173" y="508"/>
                </a:cubicBezTo>
                <a:close/>
                <a:moveTo>
                  <a:pt x="167" y="503"/>
                </a:moveTo>
                <a:cubicBezTo>
                  <a:pt x="167" y="503"/>
                  <a:pt x="167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4"/>
                  <a:pt x="166" y="505"/>
                </a:cubicBezTo>
                <a:cubicBezTo>
                  <a:pt x="166" y="506"/>
                  <a:pt x="167" y="507"/>
                  <a:pt x="166" y="508"/>
                </a:cubicBezTo>
                <a:cubicBezTo>
                  <a:pt x="166" y="508"/>
                  <a:pt x="166" y="508"/>
                  <a:pt x="166" y="508"/>
                </a:cubicBezTo>
                <a:cubicBezTo>
                  <a:pt x="166" y="508"/>
                  <a:pt x="167" y="508"/>
                  <a:pt x="167" y="508"/>
                </a:cubicBezTo>
                <a:cubicBezTo>
                  <a:pt x="167" y="507"/>
                  <a:pt x="167" y="506"/>
                  <a:pt x="167" y="505"/>
                </a:cubicBezTo>
                <a:cubicBezTo>
                  <a:pt x="167" y="504"/>
                  <a:pt x="167" y="503"/>
                  <a:pt x="167" y="503"/>
                </a:cubicBezTo>
                <a:close/>
                <a:moveTo>
                  <a:pt x="167" y="487"/>
                </a:moveTo>
                <a:cubicBezTo>
                  <a:pt x="167" y="487"/>
                  <a:pt x="167" y="487"/>
                  <a:pt x="167" y="487"/>
                </a:cubicBezTo>
                <a:cubicBezTo>
                  <a:pt x="167" y="488"/>
                  <a:pt x="167" y="488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8"/>
                  <a:pt x="168" y="488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lose/>
                <a:moveTo>
                  <a:pt x="165" y="465"/>
                </a:move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6"/>
                  <a:pt x="165" y="466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5"/>
                  <a:pt x="165" y="465"/>
                  <a:pt x="165" y="465"/>
                </a:cubicBezTo>
                <a:close/>
                <a:moveTo>
                  <a:pt x="161" y="368"/>
                </a:moveTo>
                <a:cubicBezTo>
                  <a:pt x="161" y="368"/>
                  <a:pt x="161" y="368"/>
                  <a:pt x="161" y="369"/>
                </a:cubicBezTo>
                <a:cubicBezTo>
                  <a:pt x="161" y="375"/>
                  <a:pt x="161" y="382"/>
                  <a:pt x="162" y="390"/>
                </a:cubicBezTo>
                <a:cubicBezTo>
                  <a:pt x="162" y="390"/>
                  <a:pt x="162" y="390"/>
                  <a:pt x="162" y="390"/>
                </a:cubicBezTo>
                <a:cubicBezTo>
                  <a:pt x="162" y="390"/>
                  <a:pt x="163" y="390"/>
                  <a:pt x="163" y="390"/>
                </a:cubicBezTo>
                <a:cubicBezTo>
                  <a:pt x="162" y="382"/>
                  <a:pt x="162" y="375"/>
                  <a:pt x="161" y="369"/>
                </a:cubicBezTo>
                <a:cubicBezTo>
                  <a:pt x="161" y="368"/>
                  <a:pt x="161" y="368"/>
                  <a:pt x="161" y="368"/>
                </a:cubicBezTo>
                <a:cubicBezTo>
                  <a:pt x="161" y="368"/>
                  <a:pt x="161" y="368"/>
                  <a:pt x="161" y="368"/>
                </a:cubicBezTo>
                <a:close/>
                <a:moveTo>
                  <a:pt x="159" y="266"/>
                </a:moveTo>
                <a:cubicBezTo>
                  <a:pt x="159" y="268"/>
                  <a:pt x="159" y="270"/>
                  <a:pt x="159" y="271"/>
                </a:cubicBezTo>
                <a:cubicBezTo>
                  <a:pt x="159" y="274"/>
                  <a:pt x="159" y="276"/>
                  <a:pt x="159" y="278"/>
                </a:cubicBezTo>
                <a:cubicBezTo>
                  <a:pt x="159" y="278"/>
                  <a:pt x="159" y="279"/>
                  <a:pt x="159" y="279"/>
                </a:cubicBezTo>
                <a:cubicBezTo>
                  <a:pt x="160" y="279"/>
                  <a:pt x="160" y="279"/>
                  <a:pt x="160" y="278"/>
                </a:cubicBezTo>
                <a:cubicBezTo>
                  <a:pt x="160" y="276"/>
                  <a:pt x="160" y="274"/>
                  <a:pt x="160" y="271"/>
                </a:cubicBezTo>
                <a:cubicBezTo>
                  <a:pt x="160" y="270"/>
                  <a:pt x="160" y="268"/>
                  <a:pt x="160" y="266"/>
                </a:cubicBezTo>
                <a:cubicBezTo>
                  <a:pt x="160" y="266"/>
                  <a:pt x="160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lose/>
                <a:moveTo>
                  <a:pt x="162" y="156"/>
                </a:moveTo>
                <a:cubicBezTo>
                  <a:pt x="162" y="157"/>
                  <a:pt x="162" y="157"/>
                  <a:pt x="162" y="158"/>
                </a:cubicBezTo>
                <a:cubicBezTo>
                  <a:pt x="162" y="158"/>
                  <a:pt x="162" y="158"/>
                  <a:pt x="163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3" y="157"/>
                  <a:pt x="163" y="157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2" y="156"/>
                  <a:pt x="162" y="156"/>
                  <a:pt x="162" y="156"/>
                </a:cubicBezTo>
                <a:close/>
                <a:moveTo>
                  <a:pt x="178" y="666"/>
                </a:moveTo>
                <a:cubicBezTo>
                  <a:pt x="177" y="669"/>
                  <a:pt x="178" y="672"/>
                  <a:pt x="177" y="675"/>
                </a:cubicBezTo>
                <a:cubicBezTo>
                  <a:pt x="178" y="677"/>
                  <a:pt x="178" y="679"/>
                  <a:pt x="177" y="681"/>
                </a:cubicBezTo>
                <a:cubicBezTo>
                  <a:pt x="178" y="686"/>
                  <a:pt x="178" y="690"/>
                  <a:pt x="177" y="694"/>
                </a:cubicBezTo>
                <a:cubicBezTo>
                  <a:pt x="178" y="697"/>
                  <a:pt x="178" y="700"/>
                  <a:pt x="178" y="703"/>
                </a:cubicBezTo>
                <a:cubicBezTo>
                  <a:pt x="178" y="704"/>
                  <a:pt x="178" y="705"/>
                  <a:pt x="177" y="706"/>
                </a:cubicBezTo>
                <a:cubicBezTo>
                  <a:pt x="179" y="710"/>
                  <a:pt x="177" y="713"/>
                  <a:pt x="178" y="717"/>
                </a:cubicBezTo>
                <a:cubicBezTo>
                  <a:pt x="178" y="717"/>
                  <a:pt x="178" y="718"/>
                  <a:pt x="178" y="718"/>
                </a:cubicBezTo>
                <a:cubicBezTo>
                  <a:pt x="178" y="720"/>
                  <a:pt x="178" y="722"/>
                  <a:pt x="178" y="724"/>
                </a:cubicBezTo>
                <a:cubicBezTo>
                  <a:pt x="180" y="727"/>
                  <a:pt x="179" y="731"/>
                  <a:pt x="179" y="734"/>
                </a:cubicBezTo>
                <a:cubicBezTo>
                  <a:pt x="179" y="734"/>
                  <a:pt x="179" y="735"/>
                  <a:pt x="179" y="735"/>
                </a:cubicBezTo>
                <a:cubicBezTo>
                  <a:pt x="179" y="737"/>
                  <a:pt x="179" y="739"/>
                  <a:pt x="179" y="740"/>
                </a:cubicBezTo>
                <a:cubicBezTo>
                  <a:pt x="180" y="741"/>
                  <a:pt x="179" y="742"/>
                  <a:pt x="179" y="744"/>
                </a:cubicBezTo>
                <a:cubicBezTo>
                  <a:pt x="179" y="744"/>
                  <a:pt x="180" y="744"/>
                  <a:pt x="180" y="744"/>
                </a:cubicBezTo>
                <a:cubicBezTo>
                  <a:pt x="180" y="745"/>
                  <a:pt x="180" y="745"/>
                  <a:pt x="180" y="746"/>
                </a:cubicBezTo>
                <a:cubicBezTo>
                  <a:pt x="180" y="747"/>
                  <a:pt x="180" y="747"/>
                  <a:pt x="180" y="748"/>
                </a:cubicBezTo>
                <a:cubicBezTo>
                  <a:pt x="180" y="749"/>
                  <a:pt x="180" y="749"/>
                  <a:pt x="180" y="750"/>
                </a:cubicBezTo>
                <a:cubicBezTo>
                  <a:pt x="180" y="754"/>
                  <a:pt x="182" y="757"/>
                  <a:pt x="180" y="761"/>
                </a:cubicBezTo>
                <a:cubicBezTo>
                  <a:pt x="181" y="761"/>
                  <a:pt x="181" y="761"/>
                  <a:pt x="181" y="762"/>
                </a:cubicBezTo>
                <a:cubicBezTo>
                  <a:pt x="181" y="767"/>
                  <a:pt x="182" y="772"/>
                  <a:pt x="182" y="777"/>
                </a:cubicBezTo>
                <a:cubicBezTo>
                  <a:pt x="183" y="778"/>
                  <a:pt x="183" y="778"/>
                  <a:pt x="183" y="779"/>
                </a:cubicBezTo>
                <a:cubicBezTo>
                  <a:pt x="183" y="781"/>
                  <a:pt x="183" y="783"/>
                  <a:pt x="184" y="786"/>
                </a:cubicBezTo>
                <a:cubicBezTo>
                  <a:pt x="183" y="786"/>
                  <a:pt x="183" y="786"/>
                  <a:pt x="183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3" y="787"/>
                  <a:pt x="183" y="789"/>
                  <a:pt x="185" y="789"/>
                </a:cubicBezTo>
                <a:cubicBezTo>
                  <a:pt x="184" y="788"/>
                  <a:pt x="184" y="787"/>
                  <a:pt x="184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4" y="785"/>
                  <a:pt x="184" y="785"/>
                  <a:pt x="184" y="785"/>
                </a:cubicBezTo>
                <a:cubicBezTo>
                  <a:pt x="185" y="783"/>
                  <a:pt x="183" y="780"/>
                  <a:pt x="184" y="778"/>
                </a:cubicBezTo>
                <a:cubicBezTo>
                  <a:pt x="183" y="773"/>
                  <a:pt x="184" y="767"/>
                  <a:pt x="182" y="762"/>
                </a:cubicBezTo>
                <a:cubicBezTo>
                  <a:pt x="183" y="762"/>
                  <a:pt x="183" y="761"/>
                  <a:pt x="183" y="761"/>
                </a:cubicBezTo>
                <a:cubicBezTo>
                  <a:pt x="183" y="755"/>
                  <a:pt x="182" y="750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3" y="744"/>
                  <a:pt x="183" y="744"/>
                </a:cubicBezTo>
                <a:cubicBezTo>
                  <a:pt x="183" y="750"/>
                  <a:pt x="184" y="756"/>
                  <a:pt x="184" y="761"/>
                </a:cubicBezTo>
                <a:cubicBezTo>
                  <a:pt x="184" y="761"/>
                  <a:pt x="184" y="761"/>
                  <a:pt x="184" y="761"/>
                </a:cubicBezTo>
                <a:cubicBezTo>
                  <a:pt x="184" y="764"/>
                  <a:pt x="185" y="767"/>
                  <a:pt x="184" y="770"/>
                </a:cubicBezTo>
                <a:cubicBezTo>
                  <a:pt x="185" y="774"/>
                  <a:pt x="186" y="778"/>
                  <a:pt x="185" y="782"/>
                </a:cubicBezTo>
                <a:cubicBezTo>
                  <a:pt x="187" y="786"/>
                  <a:pt x="186" y="789"/>
                  <a:pt x="186" y="793"/>
                </a:cubicBezTo>
                <a:cubicBezTo>
                  <a:pt x="186" y="795"/>
                  <a:pt x="187" y="796"/>
                  <a:pt x="186" y="798"/>
                </a:cubicBezTo>
                <a:cubicBezTo>
                  <a:pt x="187" y="803"/>
                  <a:pt x="187" y="808"/>
                  <a:pt x="187" y="812"/>
                </a:cubicBezTo>
                <a:cubicBezTo>
                  <a:pt x="187" y="812"/>
                  <a:pt x="187" y="812"/>
                  <a:pt x="187" y="813"/>
                </a:cubicBezTo>
                <a:cubicBezTo>
                  <a:pt x="187" y="813"/>
                  <a:pt x="187" y="814"/>
                  <a:pt x="187" y="815"/>
                </a:cubicBezTo>
                <a:cubicBezTo>
                  <a:pt x="187" y="816"/>
                  <a:pt x="187" y="817"/>
                  <a:pt x="187" y="817"/>
                </a:cubicBezTo>
                <a:cubicBezTo>
                  <a:pt x="187" y="817"/>
                  <a:pt x="187" y="817"/>
                  <a:pt x="187" y="818"/>
                </a:cubicBezTo>
                <a:cubicBezTo>
                  <a:pt x="187" y="819"/>
                  <a:pt x="187" y="821"/>
                  <a:pt x="188" y="822"/>
                </a:cubicBezTo>
                <a:cubicBezTo>
                  <a:pt x="188" y="824"/>
                  <a:pt x="188" y="826"/>
                  <a:pt x="188" y="828"/>
                </a:cubicBezTo>
                <a:cubicBezTo>
                  <a:pt x="188" y="828"/>
                  <a:pt x="188" y="828"/>
                  <a:pt x="188" y="828"/>
                </a:cubicBezTo>
                <a:cubicBezTo>
                  <a:pt x="188" y="830"/>
                  <a:pt x="188" y="833"/>
                  <a:pt x="188" y="835"/>
                </a:cubicBezTo>
                <a:cubicBezTo>
                  <a:pt x="188" y="837"/>
                  <a:pt x="188" y="839"/>
                  <a:pt x="188" y="840"/>
                </a:cubicBezTo>
                <a:cubicBezTo>
                  <a:pt x="188" y="840"/>
                  <a:pt x="188" y="841"/>
                  <a:pt x="188" y="841"/>
                </a:cubicBezTo>
                <a:cubicBezTo>
                  <a:pt x="189" y="845"/>
                  <a:pt x="188" y="849"/>
                  <a:pt x="188" y="853"/>
                </a:cubicBezTo>
                <a:cubicBezTo>
                  <a:pt x="188" y="853"/>
                  <a:pt x="188" y="853"/>
                  <a:pt x="188" y="853"/>
                </a:cubicBezTo>
                <a:cubicBezTo>
                  <a:pt x="188" y="856"/>
                  <a:pt x="188" y="858"/>
                  <a:pt x="188" y="862"/>
                </a:cubicBezTo>
                <a:cubicBezTo>
                  <a:pt x="189" y="862"/>
                  <a:pt x="189" y="862"/>
                  <a:pt x="188" y="862"/>
                </a:cubicBezTo>
                <a:cubicBezTo>
                  <a:pt x="189" y="863"/>
                  <a:pt x="189" y="865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8" y="866"/>
                  <a:pt x="188" y="867"/>
                  <a:pt x="188" y="867"/>
                </a:cubicBezTo>
                <a:cubicBezTo>
                  <a:pt x="188" y="867"/>
                  <a:pt x="188" y="868"/>
                  <a:pt x="188" y="868"/>
                </a:cubicBezTo>
                <a:cubicBezTo>
                  <a:pt x="189" y="868"/>
                  <a:pt x="189" y="868"/>
                  <a:pt x="189" y="868"/>
                </a:cubicBezTo>
                <a:cubicBezTo>
                  <a:pt x="189" y="870"/>
                  <a:pt x="188" y="872"/>
                  <a:pt x="189" y="874"/>
                </a:cubicBezTo>
                <a:cubicBezTo>
                  <a:pt x="189" y="874"/>
                  <a:pt x="189" y="875"/>
                  <a:pt x="189" y="875"/>
                </a:cubicBezTo>
                <a:cubicBezTo>
                  <a:pt x="188" y="875"/>
                  <a:pt x="188" y="876"/>
                  <a:pt x="189" y="876"/>
                </a:cubicBezTo>
                <a:cubicBezTo>
                  <a:pt x="189" y="877"/>
                  <a:pt x="189" y="877"/>
                  <a:pt x="189" y="878"/>
                </a:cubicBezTo>
                <a:cubicBezTo>
                  <a:pt x="189" y="879"/>
                  <a:pt x="189" y="879"/>
                  <a:pt x="189" y="880"/>
                </a:cubicBezTo>
                <a:cubicBezTo>
                  <a:pt x="189" y="880"/>
                  <a:pt x="189" y="880"/>
                  <a:pt x="189" y="880"/>
                </a:cubicBezTo>
                <a:cubicBezTo>
                  <a:pt x="189" y="882"/>
                  <a:pt x="189" y="884"/>
                  <a:pt x="189" y="886"/>
                </a:cubicBezTo>
                <a:cubicBezTo>
                  <a:pt x="189" y="888"/>
                  <a:pt x="189" y="891"/>
                  <a:pt x="189" y="893"/>
                </a:cubicBezTo>
                <a:cubicBezTo>
                  <a:pt x="189" y="893"/>
                  <a:pt x="189" y="893"/>
                  <a:pt x="189" y="893"/>
                </a:cubicBezTo>
                <a:cubicBezTo>
                  <a:pt x="189" y="895"/>
                  <a:pt x="190" y="896"/>
                  <a:pt x="189" y="897"/>
                </a:cubicBezTo>
                <a:cubicBezTo>
                  <a:pt x="189" y="897"/>
                  <a:pt x="189" y="897"/>
                  <a:pt x="189" y="898"/>
                </a:cubicBezTo>
                <a:cubicBezTo>
                  <a:pt x="190" y="898"/>
                  <a:pt x="189" y="899"/>
                  <a:pt x="189" y="900"/>
                </a:cubicBezTo>
                <a:cubicBezTo>
                  <a:pt x="189" y="900"/>
                  <a:pt x="189" y="900"/>
                  <a:pt x="189" y="900"/>
                </a:cubicBezTo>
                <a:cubicBezTo>
                  <a:pt x="189" y="901"/>
                  <a:pt x="189" y="902"/>
                  <a:pt x="189" y="904"/>
                </a:cubicBezTo>
                <a:cubicBezTo>
                  <a:pt x="189" y="904"/>
                  <a:pt x="189" y="904"/>
                  <a:pt x="189" y="904"/>
                </a:cubicBezTo>
                <a:cubicBezTo>
                  <a:pt x="189" y="905"/>
                  <a:pt x="189" y="906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90" y="910"/>
                  <a:pt x="190" y="913"/>
                  <a:pt x="189" y="915"/>
                </a:cubicBezTo>
                <a:cubicBezTo>
                  <a:pt x="189" y="915"/>
                  <a:pt x="189" y="915"/>
                  <a:pt x="189" y="915"/>
                </a:cubicBezTo>
                <a:cubicBezTo>
                  <a:pt x="189" y="916"/>
                  <a:pt x="189" y="916"/>
                  <a:pt x="189" y="916"/>
                </a:cubicBezTo>
                <a:cubicBezTo>
                  <a:pt x="189" y="917"/>
                  <a:pt x="189" y="917"/>
                  <a:pt x="189" y="918"/>
                </a:cubicBezTo>
                <a:cubicBezTo>
                  <a:pt x="189" y="917"/>
                  <a:pt x="189" y="917"/>
                  <a:pt x="189" y="917"/>
                </a:cubicBezTo>
                <a:cubicBezTo>
                  <a:pt x="190" y="920"/>
                  <a:pt x="189" y="922"/>
                  <a:pt x="189" y="924"/>
                </a:cubicBezTo>
                <a:cubicBezTo>
                  <a:pt x="189" y="924"/>
                  <a:pt x="190" y="925"/>
                  <a:pt x="190" y="926"/>
                </a:cubicBezTo>
                <a:cubicBezTo>
                  <a:pt x="190" y="927"/>
                  <a:pt x="189" y="928"/>
                  <a:pt x="189" y="930"/>
                </a:cubicBezTo>
                <a:cubicBezTo>
                  <a:pt x="189" y="931"/>
                  <a:pt x="190" y="932"/>
                  <a:pt x="190" y="933"/>
                </a:cubicBezTo>
                <a:cubicBezTo>
                  <a:pt x="190" y="933"/>
                  <a:pt x="190" y="933"/>
                  <a:pt x="190" y="934"/>
                </a:cubicBezTo>
                <a:cubicBezTo>
                  <a:pt x="190" y="935"/>
                  <a:pt x="190" y="936"/>
                  <a:pt x="189" y="937"/>
                </a:cubicBezTo>
                <a:cubicBezTo>
                  <a:pt x="190" y="938"/>
                  <a:pt x="190" y="938"/>
                  <a:pt x="190" y="939"/>
                </a:cubicBezTo>
                <a:cubicBezTo>
                  <a:pt x="189" y="941"/>
                  <a:pt x="191" y="943"/>
                  <a:pt x="189" y="945"/>
                </a:cubicBezTo>
                <a:cubicBezTo>
                  <a:pt x="191" y="949"/>
                  <a:pt x="190" y="953"/>
                  <a:pt x="190" y="956"/>
                </a:cubicBezTo>
                <a:cubicBezTo>
                  <a:pt x="191" y="958"/>
                  <a:pt x="190" y="960"/>
                  <a:pt x="189" y="962"/>
                </a:cubicBezTo>
                <a:cubicBezTo>
                  <a:pt x="189" y="964"/>
                  <a:pt x="190" y="967"/>
                  <a:pt x="190" y="970"/>
                </a:cubicBezTo>
                <a:cubicBezTo>
                  <a:pt x="190" y="971"/>
                  <a:pt x="189" y="973"/>
                  <a:pt x="190" y="975"/>
                </a:cubicBezTo>
                <a:cubicBezTo>
                  <a:pt x="190" y="976"/>
                  <a:pt x="190" y="977"/>
                  <a:pt x="189" y="977"/>
                </a:cubicBezTo>
                <a:cubicBezTo>
                  <a:pt x="189" y="978"/>
                  <a:pt x="190" y="978"/>
                  <a:pt x="190" y="979"/>
                </a:cubicBezTo>
                <a:cubicBezTo>
                  <a:pt x="189" y="982"/>
                  <a:pt x="190" y="986"/>
                  <a:pt x="190" y="989"/>
                </a:cubicBezTo>
                <a:cubicBezTo>
                  <a:pt x="191" y="991"/>
                  <a:pt x="189" y="994"/>
                  <a:pt x="190" y="996"/>
                </a:cubicBezTo>
                <a:cubicBezTo>
                  <a:pt x="190" y="996"/>
                  <a:pt x="190" y="996"/>
                  <a:pt x="190" y="997"/>
                </a:cubicBezTo>
                <a:cubicBezTo>
                  <a:pt x="190" y="998"/>
                  <a:pt x="190" y="1000"/>
                  <a:pt x="190" y="1002"/>
                </a:cubicBezTo>
                <a:cubicBezTo>
                  <a:pt x="190" y="1003"/>
                  <a:pt x="190" y="1003"/>
                  <a:pt x="190" y="1003"/>
                </a:cubicBezTo>
                <a:cubicBezTo>
                  <a:pt x="190" y="1004"/>
                  <a:pt x="190" y="1004"/>
                  <a:pt x="190" y="1004"/>
                </a:cubicBezTo>
                <a:cubicBezTo>
                  <a:pt x="190" y="1005"/>
                  <a:pt x="190" y="1005"/>
                  <a:pt x="190" y="1005"/>
                </a:cubicBezTo>
                <a:cubicBezTo>
                  <a:pt x="190" y="1007"/>
                  <a:pt x="189" y="1009"/>
                  <a:pt x="190" y="1011"/>
                </a:cubicBezTo>
                <a:cubicBezTo>
                  <a:pt x="190" y="1011"/>
                  <a:pt x="190" y="1011"/>
                  <a:pt x="190" y="1011"/>
                </a:cubicBezTo>
                <a:cubicBezTo>
                  <a:pt x="191" y="1015"/>
                  <a:pt x="190" y="1023"/>
                  <a:pt x="190" y="1028"/>
                </a:cubicBezTo>
                <a:cubicBezTo>
                  <a:pt x="190" y="1028"/>
                  <a:pt x="190" y="1029"/>
                  <a:pt x="190" y="1029"/>
                </a:cubicBezTo>
                <a:cubicBezTo>
                  <a:pt x="191" y="1032"/>
                  <a:pt x="190" y="1034"/>
                  <a:pt x="190" y="1037"/>
                </a:cubicBezTo>
                <a:cubicBezTo>
                  <a:pt x="191" y="1039"/>
                  <a:pt x="189" y="1041"/>
                  <a:pt x="190" y="1043"/>
                </a:cubicBezTo>
                <a:cubicBezTo>
                  <a:pt x="190" y="1044"/>
                  <a:pt x="190" y="1044"/>
                  <a:pt x="190" y="1045"/>
                </a:cubicBezTo>
                <a:cubicBezTo>
                  <a:pt x="191" y="1048"/>
                  <a:pt x="190" y="1051"/>
                  <a:pt x="190" y="1054"/>
                </a:cubicBezTo>
                <a:cubicBezTo>
                  <a:pt x="190" y="1057"/>
                  <a:pt x="190" y="1060"/>
                  <a:pt x="190" y="1063"/>
                </a:cubicBezTo>
                <a:cubicBezTo>
                  <a:pt x="190" y="1064"/>
                  <a:pt x="190" y="1066"/>
                  <a:pt x="190" y="1067"/>
                </a:cubicBezTo>
                <a:cubicBezTo>
                  <a:pt x="190" y="1068"/>
                  <a:pt x="190" y="1068"/>
                  <a:pt x="190" y="1068"/>
                </a:cubicBezTo>
                <a:cubicBezTo>
                  <a:pt x="190" y="1070"/>
                  <a:pt x="190" y="1071"/>
                  <a:pt x="190" y="1072"/>
                </a:cubicBezTo>
                <a:cubicBezTo>
                  <a:pt x="190" y="1074"/>
                  <a:pt x="190" y="1075"/>
                  <a:pt x="190" y="1077"/>
                </a:cubicBezTo>
                <a:cubicBezTo>
                  <a:pt x="191" y="1077"/>
                  <a:pt x="190" y="1075"/>
                  <a:pt x="191" y="1074"/>
                </a:cubicBezTo>
                <a:cubicBezTo>
                  <a:pt x="192" y="1073"/>
                  <a:pt x="192" y="1072"/>
                  <a:pt x="192" y="1071"/>
                </a:cubicBezTo>
                <a:cubicBezTo>
                  <a:pt x="192" y="1071"/>
                  <a:pt x="192" y="1072"/>
                  <a:pt x="192" y="1072"/>
                </a:cubicBezTo>
                <a:cubicBezTo>
                  <a:pt x="192" y="1072"/>
                  <a:pt x="192" y="1072"/>
                  <a:pt x="192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3" y="1070"/>
                  <a:pt x="192" y="1070"/>
                  <a:pt x="193" y="1069"/>
                </a:cubicBezTo>
                <a:cubicBezTo>
                  <a:pt x="192" y="1068"/>
                  <a:pt x="194" y="1067"/>
                  <a:pt x="192" y="1065"/>
                </a:cubicBezTo>
                <a:cubicBezTo>
                  <a:pt x="192" y="1065"/>
                  <a:pt x="194" y="1065"/>
                  <a:pt x="194" y="1064"/>
                </a:cubicBezTo>
                <a:cubicBezTo>
                  <a:pt x="193" y="1063"/>
                  <a:pt x="193" y="1065"/>
                  <a:pt x="192" y="1064"/>
                </a:cubicBezTo>
                <a:cubicBezTo>
                  <a:pt x="192" y="1063"/>
                  <a:pt x="193" y="1063"/>
                  <a:pt x="192" y="1061"/>
                </a:cubicBezTo>
                <a:cubicBezTo>
                  <a:pt x="193" y="1061"/>
                  <a:pt x="193" y="1061"/>
                  <a:pt x="193" y="1061"/>
                </a:cubicBezTo>
                <a:cubicBezTo>
                  <a:pt x="193" y="1058"/>
                  <a:pt x="193" y="1056"/>
                  <a:pt x="192" y="1054"/>
                </a:cubicBezTo>
                <a:cubicBezTo>
                  <a:pt x="194" y="1053"/>
                  <a:pt x="192" y="1051"/>
                  <a:pt x="194" y="1050"/>
                </a:cubicBezTo>
                <a:cubicBezTo>
                  <a:pt x="193" y="1050"/>
                  <a:pt x="193" y="1050"/>
                  <a:pt x="193" y="1049"/>
                </a:cubicBezTo>
                <a:cubicBezTo>
                  <a:pt x="194" y="1049"/>
                  <a:pt x="193" y="1048"/>
                  <a:pt x="193" y="1047"/>
                </a:cubicBezTo>
                <a:cubicBezTo>
                  <a:pt x="193" y="1046"/>
                  <a:pt x="194" y="1045"/>
                  <a:pt x="193" y="1044"/>
                </a:cubicBezTo>
                <a:cubicBezTo>
                  <a:pt x="193" y="1043"/>
                  <a:pt x="193" y="1043"/>
                  <a:pt x="194" y="1042"/>
                </a:cubicBezTo>
                <a:cubicBezTo>
                  <a:pt x="193" y="1041"/>
                  <a:pt x="194" y="1041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39"/>
                  <a:pt x="192" y="1038"/>
                  <a:pt x="194" y="1038"/>
                </a:cubicBezTo>
                <a:cubicBezTo>
                  <a:pt x="193" y="1035"/>
                  <a:pt x="194" y="1032"/>
                  <a:pt x="193" y="1029"/>
                </a:cubicBezTo>
                <a:cubicBezTo>
                  <a:pt x="194" y="1026"/>
                  <a:pt x="193" y="1024"/>
                  <a:pt x="193" y="1021"/>
                </a:cubicBezTo>
                <a:cubicBezTo>
                  <a:pt x="192" y="1021"/>
                  <a:pt x="193" y="1018"/>
                  <a:pt x="193" y="1017"/>
                </a:cubicBezTo>
                <a:cubicBezTo>
                  <a:pt x="194" y="1016"/>
                  <a:pt x="192" y="1016"/>
                  <a:pt x="193" y="1016"/>
                </a:cubicBezTo>
                <a:cubicBezTo>
                  <a:pt x="193" y="1015"/>
                  <a:pt x="193" y="1014"/>
                  <a:pt x="193" y="1013"/>
                </a:cubicBezTo>
                <a:cubicBezTo>
                  <a:pt x="193" y="1012"/>
                  <a:pt x="194" y="1011"/>
                  <a:pt x="193" y="1011"/>
                </a:cubicBezTo>
                <a:cubicBezTo>
                  <a:pt x="193" y="1010"/>
                  <a:pt x="193" y="1010"/>
                  <a:pt x="194" y="1009"/>
                </a:cubicBezTo>
                <a:cubicBezTo>
                  <a:pt x="194" y="1007"/>
                  <a:pt x="193" y="1005"/>
                  <a:pt x="194" y="1002"/>
                </a:cubicBezTo>
                <a:cubicBezTo>
                  <a:pt x="194" y="998"/>
                  <a:pt x="194" y="994"/>
                  <a:pt x="194" y="990"/>
                </a:cubicBezTo>
                <a:cubicBezTo>
                  <a:pt x="194" y="990"/>
                  <a:pt x="194" y="991"/>
                  <a:pt x="194" y="990"/>
                </a:cubicBezTo>
                <a:cubicBezTo>
                  <a:pt x="195" y="990"/>
                  <a:pt x="194" y="989"/>
                  <a:pt x="194" y="990"/>
                </a:cubicBezTo>
                <a:cubicBezTo>
                  <a:pt x="194" y="989"/>
                  <a:pt x="194" y="988"/>
                  <a:pt x="195" y="988"/>
                </a:cubicBezTo>
                <a:cubicBezTo>
                  <a:pt x="194" y="987"/>
                  <a:pt x="194" y="987"/>
                  <a:pt x="194" y="987"/>
                </a:cubicBezTo>
                <a:cubicBezTo>
                  <a:pt x="194" y="985"/>
                  <a:pt x="194" y="983"/>
                  <a:pt x="194" y="981"/>
                </a:cubicBezTo>
                <a:cubicBezTo>
                  <a:pt x="194" y="981"/>
                  <a:pt x="194" y="980"/>
                  <a:pt x="194" y="980"/>
                </a:cubicBezTo>
                <a:cubicBezTo>
                  <a:pt x="194" y="979"/>
                  <a:pt x="194" y="979"/>
                  <a:pt x="194" y="979"/>
                </a:cubicBezTo>
                <a:cubicBezTo>
                  <a:pt x="194" y="977"/>
                  <a:pt x="194" y="975"/>
                  <a:pt x="194" y="973"/>
                </a:cubicBezTo>
                <a:cubicBezTo>
                  <a:pt x="194" y="972"/>
                  <a:pt x="194" y="972"/>
                  <a:pt x="194" y="972"/>
                </a:cubicBezTo>
                <a:cubicBezTo>
                  <a:pt x="194" y="971"/>
                  <a:pt x="193" y="970"/>
                  <a:pt x="195" y="970"/>
                </a:cubicBezTo>
                <a:cubicBezTo>
                  <a:pt x="193" y="968"/>
                  <a:pt x="195" y="966"/>
                  <a:pt x="194" y="964"/>
                </a:cubicBezTo>
                <a:cubicBezTo>
                  <a:pt x="194" y="964"/>
                  <a:pt x="194" y="964"/>
                  <a:pt x="195" y="963"/>
                </a:cubicBezTo>
                <a:cubicBezTo>
                  <a:pt x="193" y="961"/>
                  <a:pt x="195" y="959"/>
                  <a:pt x="194" y="957"/>
                </a:cubicBezTo>
                <a:cubicBezTo>
                  <a:pt x="194" y="957"/>
                  <a:pt x="195" y="957"/>
                  <a:pt x="195" y="956"/>
                </a:cubicBezTo>
                <a:cubicBezTo>
                  <a:pt x="195" y="955"/>
                  <a:pt x="194" y="953"/>
                  <a:pt x="195" y="952"/>
                </a:cubicBezTo>
                <a:cubicBezTo>
                  <a:pt x="195" y="952"/>
                  <a:pt x="194" y="952"/>
                  <a:pt x="194" y="951"/>
                </a:cubicBezTo>
                <a:cubicBezTo>
                  <a:pt x="195" y="948"/>
                  <a:pt x="194" y="945"/>
                  <a:pt x="195" y="942"/>
                </a:cubicBezTo>
                <a:cubicBezTo>
                  <a:pt x="195" y="941"/>
                  <a:pt x="195" y="941"/>
                  <a:pt x="195" y="940"/>
                </a:cubicBezTo>
                <a:cubicBezTo>
                  <a:pt x="195" y="939"/>
                  <a:pt x="195" y="939"/>
                  <a:pt x="195" y="939"/>
                </a:cubicBezTo>
                <a:cubicBezTo>
                  <a:pt x="195" y="937"/>
                  <a:pt x="196" y="935"/>
                  <a:pt x="195" y="933"/>
                </a:cubicBezTo>
                <a:cubicBezTo>
                  <a:pt x="196" y="932"/>
                  <a:pt x="194" y="932"/>
                  <a:pt x="195" y="931"/>
                </a:cubicBezTo>
                <a:cubicBezTo>
                  <a:pt x="195" y="931"/>
                  <a:pt x="194" y="930"/>
                  <a:pt x="194" y="930"/>
                </a:cubicBezTo>
                <a:cubicBezTo>
                  <a:pt x="195" y="929"/>
                  <a:pt x="195" y="928"/>
                  <a:pt x="196" y="928"/>
                </a:cubicBezTo>
                <a:cubicBezTo>
                  <a:pt x="194" y="925"/>
                  <a:pt x="195" y="923"/>
                  <a:pt x="195" y="921"/>
                </a:cubicBezTo>
                <a:cubicBezTo>
                  <a:pt x="194" y="918"/>
                  <a:pt x="194" y="916"/>
                  <a:pt x="195" y="914"/>
                </a:cubicBezTo>
                <a:cubicBezTo>
                  <a:pt x="195" y="913"/>
                  <a:pt x="195" y="913"/>
                  <a:pt x="194" y="912"/>
                </a:cubicBezTo>
                <a:cubicBezTo>
                  <a:pt x="195" y="911"/>
                  <a:pt x="194" y="911"/>
                  <a:pt x="195" y="911"/>
                </a:cubicBezTo>
                <a:cubicBezTo>
                  <a:pt x="194" y="909"/>
                  <a:pt x="194" y="906"/>
                  <a:pt x="195" y="904"/>
                </a:cubicBezTo>
                <a:cubicBezTo>
                  <a:pt x="194" y="903"/>
                  <a:pt x="195" y="902"/>
                  <a:pt x="194" y="901"/>
                </a:cubicBezTo>
                <a:cubicBezTo>
                  <a:pt x="196" y="899"/>
                  <a:pt x="194" y="897"/>
                  <a:pt x="195" y="895"/>
                </a:cubicBezTo>
                <a:cubicBezTo>
                  <a:pt x="195" y="895"/>
                  <a:pt x="195" y="894"/>
                  <a:pt x="195" y="894"/>
                </a:cubicBezTo>
                <a:cubicBezTo>
                  <a:pt x="195" y="893"/>
                  <a:pt x="195" y="892"/>
                  <a:pt x="195" y="892"/>
                </a:cubicBezTo>
                <a:cubicBezTo>
                  <a:pt x="195" y="890"/>
                  <a:pt x="194" y="888"/>
                  <a:pt x="195" y="887"/>
                </a:cubicBezTo>
                <a:cubicBezTo>
                  <a:pt x="194" y="880"/>
                  <a:pt x="195" y="874"/>
                  <a:pt x="194" y="868"/>
                </a:cubicBezTo>
                <a:cubicBezTo>
                  <a:pt x="195" y="865"/>
                  <a:pt x="195" y="862"/>
                  <a:pt x="194" y="859"/>
                </a:cubicBezTo>
                <a:cubicBezTo>
                  <a:pt x="195" y="858"/>
                  <a:pt x="195" y="857"/>
                  <a:pt x="195" y="856"/>
                </a:cubicBezTo>
                <a:cubicBezTo>
                  <a:pt x="195" y="854"/>
                  <a:pt x="194" y="853"/>
                  <a:pt x="195" y="852"/>
                </a:cubicBezTo>
                <a:cubicBezTo>
                  <a:pt x="195" y="852"/>
                  <a:pt x="195" y="851"/>
                  <a:pt x="194" y="852"/>
                </a:cubicBezTo>
                <a:cubicBezTo>
                  <a:pt x="195" y="850"/>
                  <a:pt x="195" y="849"/>
                  <a:pt x="194" y="848"/>
                </a:cubicBezTo>
                <a:cubicBezTo>
                  <a:pt x="195" y="847"/>
                  <a:pt x="195" y="846"/>
                  <a:pt x="195" y="845"/>
                </a:cubicBezTo>
                <a:cubicBezTo>
                  <a:pt x="195" y="845"/>
                  <a:pt x="195" y="845"/>
                  <a:pt x="195" y="845"/>
                </a:cubicBezTo>
                <a:cubicBezTo>
                  <a:pt x="195" y="845"/>
                  <a:pt x="195" y="845"/>
                  <a:pt x="194" y="845"/>
                </a:cubicBezTo>
                <a:cubicBezTo>
                  <a:pt x="195" y="841"/>
                  <a:pt x="194" y="838"/>
                  <a:pt x="195" y="834"/>
                </a:cubicBezTo>
                <a:cubicBezTo>
                  <a:pt x="195" y="834"/>
                  <a:pt x="195" y="834"/>
                  <a:pt x="195" y="834"/>
                </a:cubicBezTo>
                <a:cubicBezTo>
                  <a:pt x="194" y="828"/>
                  <a:pt x="194" y="821"/>
                  <a:pt x="194" y="815"/>
                </a:cubicBezTo>
                <a:cubicBezTo>
                  <a:pt x="194" y="812"/>
                  <a:pt x="194" y="810"/>
                  <a:pt x="193" y="807"/>
                </a:cubicBezTo>
                <a:cubicBezTo>
                  <a:pt x="193" y="807"/>
                  <a:pt x="193" y="807"/>
                  <a:pt x="193" y="807"/>
                </a:cubicBezTo>
                <a:cubicBezTo>
                  <a:pt x="193" y="807"/>
                  <a:pt x="193" y="806"/>
                  <a:pt x="194" y="806"/>
                </a:cubicBezTo>
                <a:cubicBezTo>
                  <a:pt x="194" y="806"/>
                  <a:pt x="195" y="807"/>
                  <a:pt x="194" y="807"/>
                </a:cubicBezTo>
                <a:cubicBezTo>
                  <a:pt x="194" y="810"/>
                  <a:pt x="195" y="812"/>
                  <a:pt x="195" y="815"/>
                </a:cubicBezTo>
                <a:cubicBezTo>
                  <a:pt x="195" y="821"/>
                  <a:pt x="195" y="828"/>
                  <a:pt x="196" y="834"/>
                </a:cubicBezTo>
                <a:cubicBezTo>
                  <a:pt x="196" y="834"/>
                  <a:pt x="196" y="834"/>
                  <a:pt x="196" y="834"/>
                </a:cubicBezTo>
                <a:cubicBezTo>
                  <a:pt x="196" y="835"/>
                  <a:pt x="196" y="836"/>
                  <a:pt x="196" y="837"/>
                </a:cubicBezTo>
                <a:cubicBezTo>
                  <a:pt x="196" y="838"/>
                  <a:pt x="196" y="839"/>
                  <a:pt x="196" y="840"/>
                </a:cubicBezTo>
                <a:cubicBezTo>
                  <a:pt x="196" y="842"/>
                  <a:pt x="197" y="843"/>
                  <a:pt x="196" y="845"/>
                </a:cubicBezTo>
                <a:cubicBezTo>
                  <a:pt x="196" y="845"/>
                  <a:pt x="196" y="845"/>
                  <a:pt x="196" y="845"/>
                </a:cubicBezTo>
                <a:cubicBezTo>
                  <a:pt x="196" y="845"/>
                  <a:pt x="196" y="845"/>
                  <a:pt x="196" y="846"/>
                </a:cubicBezTo>
                <a:cubicBezTo>
                  <a:pt x="196" y="846"/>
                  <a:pt x="196" y="846"/>
                  <a:pt x="196" y="846"/>
                </a:cubicBezTo>
                <a:cubicBezTo>
                  <a:pt x="196" y="846"/>
                  <a:pt x="197" y="847"/>
                  <a:pt x="196" y="848"/>
                </a:cubicBezTo>
                <a:cubicBezTo>
                  <a:pt x="197" y="850"/>
                  <a:pt x="196" y="853"/>
                  <a:pt x="197" y="854"/>
                </a:cubicBezTo>
                <a:cubicBezTo>
                  <a:pt x="197" y="859"/>
                  <a:pt x="197" y="863"/>
                  <a:pt x="197" y="868"/>
                </a:cubicBezTo>
                <a:cubicBezTo>
                  <a:pt x="197" y="868"/>
                  <a:pt x="198" y="868"/>
                  <a:pt x="197" y="868"/>
                </a:cubicBezTo>
                <a:cubicBezTo>
                  <a:pt x="198" y="869"/>
                  <a:pt x="198" y="871"/>
                  <a:pt x="197" y="872"/>
                </a:cubicBezTo>
                <a:cubicBezTo>
                  <a:pt x="198" y="876"/>
                  <a:pt x="199" y="880"/>
                  <a:pt x="198" y="884"/>
                </a:cubicBezTo>
                <a:cubicBezTo>
                  <a:pt x="198" y="885"/>
                  <a:pt x="199" y="885"/>
                  <a:pt x="199" y="885"/>
                </a:cubicBezTo>
                <a:cubicBezTo>
                  <a:pt x="198" y="887"/>
                  <a:pt x="198" y="888"/>
                  <a:pt x="199" y="890"/>
                </a:cubicBezTo>
                <a:cubicBezTo>
                  <a:pt x="198" y="894"/>
                  <a:pt x="199" y="898"/>
                  <a:pt x="199" y="902"/>
                </a:cubicBezTo>
                <a:cubicBezTo>
                  <a:pt x="198" y="902"/>
                  <a:pt x="199" y="903"/>
                  <a:pt x="198" y="903"/>
                </a:cubicBezTo>
                <a:cubicBezTo>
                  <a:pt x="199" y="904"/>
                  <a:pt x="198" y="906"/>
                  <a:pt x="199" y="907"/>
                </a:cubicBezTo>
                <a:cubicBezTo>
                  <a:pt x="199" y="907"/>
                  <a:pt x="198" y="907"/>
                  <a:pt x="198" y="908"/>
                </a:cubicBezTo>
                <a:cubicBezTo>
                  <a:pt x="200" y="911"/>
                  <a:pt x="198" y="916"/>
                  <a:pt x="199" y="919"/>
                </a:cubicBezTo>
                <a:cubicBezTo>
                  <a:pt x="198" y="920"/>
                  <a:pt x="199" y="921"/>
                  <a:pt x="198" y="922"/>
                </a:cubicBezTo>
                <a:cubicBezTo>
                  <a:pt x="198" y="923"/>
                  <a:pt x="198" y="924"/>
                  <a:pt x="199" y="924"/>
                </a:cubicBezTo>
                <a:cubicBezTo>
                  <a:pt x="197" y="927"/>
                  <a:pt x="199" y="930"/>
                  <a:pt x="197" y="932"/>
                </a:cubicBezTo>
                <a:cubicBezTo>
                  <a:pt x="197" y="933"/>
                  <a:pt x="198" y="933"/>
                  <a:pt x="198" y="933"/>
                </a:cubicBezTo>
                <a:cubicBezTo>
                  <a:pt x="197" y="934"/>
                  <a:pt x="198" y="936"/>
                  <a:pt x="197" y="937"/>
                </a:cubicBezTo>
                <a:cubicBezTo>
                  <a:pt x="197" y="940"/>
                  <a:pt x="199" y="942"/>
                  <a:pt x="198" y="945"/>
                </a:cubicBezTo>
                <a:cubicBezTo>
                  <a:pt x="200" y="948"/>
                  <a:pt x="197" y="951"/>
                  <a:pt x="199" y="955"/>
                </a:cubicBezTo>
                <a:cubicBezTo>
                  <a:pt x="198" y="956"/>
                  <a:pt x="198" y="957"/>
                  <a:pt x="198" y="958"/>
                </a:cubicBezTo>
                <a:cubicBezTo>
                  <a:pt x="199" y="960"/>
                  <a:pt x="199" y="961"/>
                  <a:pt x="198" y="963"/>
                </a:cubicBezTo>
                <a:cubicBezTo>
                  <a:pt x="198" y="963"/>
                  <a:pt x="199" y="963"/>
                  <a:pt x="199" y="964"/>
                </a:cubicBezTo>
                <a:cubicBezTo>
                  <a:pt x="199" y="966"/>
                  <a:pt x="198" y="968"/>
                  <a:pt x="198" y="969"/>
                </a:cubicBezTo>
                <a:cubicBezTo>
                  <a:pt x="198" y="971"/>
                  <a:pt x="199" y="973"/>
                  <a:pt x="199" y="974"/>
                </a:cubicBezTo>
                <a:cubicBezTo>
                  <a:pt x="199" y="974"/>
                  <a:pt x="198" y="974"/>
                  <a:pt x="198" y="974"/>
                </a:cubicBezTo>
                <a:cubicBezTo>
                  <a:pt x="198" y="974"/>
                  <a:pt x="199" y="974"/>
                  <a:pt x="199" y="974"/>
                </a:cubicBezTo>
                <a:cubicBezTo>
                  <a:pt x="198" y="979"/>
                  <a:pt x="198" y="984"/>
                  <a:pt x="199" y="989"/>
                </a:cubicBezTo>
                <a:cubicBezTo>
                  <a:pt x="197" y="992"/>
                  <a:pt x="200" y="994"/>
                  <a:pt x="198" y="997"/>
                </a:cubicBezTo>
                <a:cubicBezTo>
                  <a:pt x="198" y="1000"/>
                  <a:pt x="199" y="1003"/>
                  <a:pt x="198" y="1006"/>
                </a:cubicBezTo>
                <a:cubicBezTo>
                  <a:pt x="199" y="1011"/>
                  <a:pt x="198" y="1017"/>
                  <a:pt x="199" y="1022"/>
                </a:cubicBezTo>
                <a:cubicBezTo>
                  <a:pt x="198" y="1025"/>
                  <a:pt x="198" y="1028"/>
                  <a:pt x="199" y="1031"/>
                </a:cubicBezTo>
                <a:cubicBezTo>
                  <a:pt x="198" y="1032"/>
                  <a:pt x="199" y="1032"/>
                  <a:pt x="198" y="1033"/>
                </a:cubicBezTo>
                <a:cubicBezTo>
                  <a:pt x="198" y="1033"/>
                  <a:pt x="198" y="1034"/>
                  <a:pt x="199" y="1034"/>
                </a:cubicBezTo>
                <a:cubicBezTo>
                  <a:pt x="197" y="1040"/>
                  <a:pt x="200" y="1045"/>
                  <a:pt x="198" y="1050"/>
                </a:cubicBezTo>
                <a:cubicBezTo>
                  <a:pt x="199" y="1052"/>
                  <a:pt x="199" y="1054"/>
                  <a:pt x="199" y="1056"/>
                </a:cubicBezTo>
                <a:cubicBezTo>
                  <a:pt x="199" y="1057"/>
                  <a:pt x="199" y="1058"/>
                  <a:pt x="198" y="1059"/>
                </a:cubicBezTo>
                <a:cubicBezTo>
                  <a:pt x="200" y="1062"/>
                  <a:pt x="198" y="1064"/>
                  <a:pt x="199" y="1067"/>
                </a:cubicBezTo>
                <a:cubicBezTo>
                  <a:pt x="198" y="1068"/>
                  <a:pt x="199" y="1069"/>
                  <a:pt x="198" y="1070"/>
                </a:cubicBezTo>
                <a:cubicBezTo>
                  <a:pt x="198" y="1070"/>
                  <a:pt x="198" y="1070"/>
                  <a:pt x="199" y="1070"/>
                </a:cubicBezTo>
                <a:cubicBezTo>
                  <a:pt x="198" y="1071"/>
                  <a:pt x="199" y="1071"/>
                  <a:pt x="198" y="1072"/>
                </a:cubicBezTo>
                <a:cubicBezTo>
                  <a:pt x="199" y="1073"/>
                  <a:pt x="198" y="1075"/>
                  <a:pt x="198" y="1077"/>
                </a:cubicBezTo>
                <a:cubicBezTo>
                  <a:pt x="198" y="1079"/>
                  <a:pt x="198" y="1082"/>
                  <a:pt x="198" y="1084"/>
                </a:cubicBezTo>
                <a:cubicBezTo>
                  <a:pt x="198" y="1087"/>
                  <a:pt x="199" y="1090"/>
                  <a:pt x="197" y="1093"/>
                </a:cubicBezTo>
                <a:cubicBezTo>
                  <a:pt x="197" y="1093"/>
                  <a:pt x="198" y="1093"/>
                  <a:pt x="198" y="1094"/>
                </a:cubicBezTo>
                <a:cubicBezTo>
                  <a:pt x="197" y="1100"/>
                  <a:pt x="198" y="1106"/>
                  <a:pt x="196" y="1111"/>
                </a:cubicBezTo>
                <a:cubicBezTo>
                  <a:pt x="196" y="1118"/>
                  <a:pt x="196" y="1125"/>
                  <a:pt x="195" y="1131"/>
                </a:cubicBezTo>
                <a:cubicBezTo>
                  <a:pt x="195" y="1133"/>
                  <a:pt x="195" y="1135"/>
                  <a:pt x="195" y="1137"/>
                </a:cubicBezTo>
                <a:cubicBezTo>
                  <a:pt x="195" y="1140"/>
                  <a:pt x="195" y="1142"/>
                  <a:pt x="194" y="1145"/>
                </a:cubicBezTo>
                <a:cubicBezTo>
                  <a:pt x="194" y="1146"/>
                  <a:pt x="194" y="1146"/>
                  <a:pt x="194" y="1147"/>
                </a:cubicBezTo>
                <a:cubicBezTo>
                  <a:pt x="194" y="1147"/>
                  <a:pt x="195" y="1148"/>
                  <a:pt x="195" y="1148"/>
                </a:cubicBezTo>
                <a:cubicBezTo>
                  <a:pt x="195" y="1149"/>
                  <a:pt x="194" y="1150"/>
                  <a:pt x="194" y="1151"/>
                </a:cubicBezTo>
                <a:cubicBezTo>
                  <a:pt x="194" y="1153"/>
                  <a:pt x="195" y="1156"/>
                  <a:pt x="193" y="1159"/>
                </a:cubicBezTo>
                <a:cubicBezTo>
                  <a:pt x="193" y="1160"/>
                  <a:pt x="194" y="1160"/>
                  <a:pt x="194" y="1160"/>
                </a:cubicBezTo>
                <a:cubicBezTo>
                  <a:pt x="194" y="1164"/>
                  <a:pt x="194" y="1168"/>
                  <a:pt x="194" y="1172"/>
                </a:cubicBezTo>
                <a:cubicBezTo>
                  <a:pt x="193" y="1173"/>
                  <a:pt x="192" y="1174"/>
                  <a:pt x="192" y="1176"/>
                </a:cubicBezTo>
                <a:cubicBezTo>
                  <a:pt x="191" y="1177"/>
                  <a:pt x="191" y="1176"/>
                  <a:pt x="191" y="1176"/>
                </a:cubicBezTo>
                <a:cubicBezTo>
                  <a:pt x="190" y="1175"/>
                  <a:pt x="189" y="1176"/>
                  <a:pt x="188" y="1174"/>
                </a:cubicBezTo>
                <a:cubicBezTo>
                  <a:pt x="188" y="1174"/>
                  <a:pt x="187" y="1174"/>
                  <a:pt x="187" y="1175"/>
                </a:cubicBezTo>
                <a:cubicBezTo>
                  <a:pt x="187" y="1175"/>
                  <a:pt x="186" y="1174"/>
                  <a:pt x="186" y="1173"/>
                </a:cubicBezTo>
                <a:cubicBezTo>
                  <a:pt x="185" y="1174"/>
                  <a:pt x="184" y="1175"/>
                  <a:pt x="184" y="1175"/>
                </a:cubicBezTo>
                <a:cubicBezTo>
                  <a:pt x="182" y="1176"/>
                  <a:pt x="179" y="1178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6" y="1178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7" y="1174"/>
                  <a:pt x="174" y="1174"/>
                  <a:pt x="172" y="1173"/>
                </a:cubicBezTo>
                <a:cubicBezTo>
                  <a:pt x="171" y="1172"/>
                  <a:pt x="172" y="1171"/>
                  <a:pt x="172" y="1171"/>
                </a:cubicBezTo>
                <a:cubicBezTo>
                  <a:pt x="171" y="1169"/>
                  <a:pt x="173" y="1167"/>
                  <a:pt x="172" y="1164"/>
                </a:cubicBezTo>
                <a:cubicBezTo>
                  <a:pt x="172" y="1163"/>
                  <a:pt x="172" y="1161"/>
                  <a:pt x="172" y="1160"/>
                </a:cubicBezTo>
                <a:cubicBezTo>
                  <a:pt x="173" y="1158"/>
                  <a:pt x="172" y="1155"/>
                  <a:pt x="173" y="1153"/>
                </a:cubicBezTo>
                <a:cubicBezTo>
                  <a:pt x="172" y="1150"/>
                  <a:pt x="173" y="1147"/>
                  <a:pt x="173" y="1143"/>
                </a:cubicBezTo>
                <a:cubicBezTo>
                  <a:pt x="173" y="1139"/>
                  <a:pt x="174" y="1135"/>
                  <a:pt x="174" y="1130"/>
                </a:cubicBezTo>
                <a:cubicBezTo>
                  <a:pt x="175" y="1123"/>
                  <a:pt x="175" y="1115"/>
                  <a:pt x="176" y="1108"/>
                </a:cubicBezTo>
                <a:cubicBezTo>
                  <a:pt x="177" y="1102"/>
                  <a:pt x="177" y="1096"/>
                  <a:pt x="177" y="1089"/>
                </a:cubicBezTo>
                <a:cubicBezTo>
                  <a:pt x="177" y="1087"/>
                  <a:pt x="178" y="1085"/>
                  <a:pt x="178" y="1082"/>
                </a:cubicBezTo>
                <a:cubicBezTo>
                  <a:pt x="178" y="1079"/>
                  <a:pt x="178" y="1076"/>
                  <a:pt x="178" y="1072"/>
                </a:cubicBezTo>
                <a:cubicBezTo>
                  <a:pt x="178" y="1067"/>
                  <a:pt x="178" y="1063"/>
                  <a:pt x="178" y="1058"/>
                </a:cubicBezTo>
                <a:cubicBezTo>
                  <a:pt x="179" y="1057"/>
                  <a:pt x="179" y="1058"/>
                  <a:pt x="180" y="1057"/>
                </a:cubicBezTo>
                <a:cubicBezTo>
                  <a:pt x="180" y="1056"/>
                  <a:pt x="179" y="1055"/>
                  <a:pt x="181" y="1053"/>
                </a:cubicBezTo>
                <a:cubicBezTo>
                  <a:pt x="181" y="1039"/>
                  <a:pt x="181" y="1024"/>
                  <a:pt x="181" y="1009"/>
                </a:cubicBezTo>
                <a:cubicBezTo>
                  <a:pt x="181" y="990"/>
                  <a:pt x="181" y="970"/>
                  <a:pt x="182" y="951"/>
                </a:cubicBezTo>
                <a:cubicBezTo>
                  <a:pt x="182" y="950"/>
                  <a:pt x="182" y="949"/>
                  <a:pt x="182" y="948"/>
                </a:cubicBezTo>
                <a:cubicBezTo>
                  <a:pt x="183" y="939"/>
                  <a:pt x="181" y="930"/>
                  <a:pt x="182" y="920"/>
                </a:cubicBezTo>
                <a:cubicBezTo>
                  <a:pt x="182" y="917"/>
                  <a:pt x="182" y="913"/>
                  <a:pt x="182" y="909"/>
                </a:cubicBezTo>
                <a:cubicBezTo>
                  <a:pt x="182" y="907"/>
                  <a:pt x="182" y="906"/>
                  <a:pt x="182" y="904"/>
                </a:cubicBezTo>
                <a:cubicBezTo>
                  <a:pt x="182" y="900"/>
                  <a:pt x="182" y="896"/>
                  <a:pt x="182" y="892"/>
                </a:cubicBezTo>
                <a:cubicBezTo>
                  <a:pt x="182" y="890"/>
                  <a:pt x="182" y="889"/>
                  <a:pt x="182" y="888"/>
                </a:cubicBezTo>
                <a:cubicBezTo>
                  <a:pt x="182" y="882"/>
                  <a:pt x="182" y="876"/>
                  <a:pt x="182" y="869"/>
                </a:cubicBezTo>
                <a:cubicBezTo>
                  <a:pt x="182" y="866"/>
                  <a:pt x="181" y="862"/>
                  <a:pt x="182" y="857"/>
                </a:cubicBezTo>
                <a:cubicBezTo>
                  <a:pt x="181" y="854"/>
                  <a:pt x="181" y="849"/>
                  <a:pt x="181" y="845"/>
                </a:cubicBezTo>
                <a:cubicBezTo>
                  <a:pt x="181" y="834"/>
                  <a:pt x="181" y="822"/>
                  <a:pt x="180" y="811"/>
                </a:cubicBezTo>
                <a:cubicBezTo>
                  <a:pt x="180" y="811"/>
                  <a:pt x="180" y="811"/>
                  <a:pt x="180" y="811"/>
                </a:cubicBezTo>
                <a:cubicBezTo>
                  <a:pt x="179" y="803"/>
                  <a:pt x="179" y="796"/>
                  <a:pt x="179" y="788"/>
                </a:cubicBezTo>
                <a:cubicBezTo>
                  <a:pt x="178" y="783"/>
                  <a:pt x="178" y="779"/>
                  <a:pt x="178" y="774"/>
                </a:cubicBezTo>
                <a:cubicBezTo>
                  <a:pt x="178" y="772"/>
                  <a:pt x="177" y="770"/>
                  <a:pt x="177" y="768"/>
                </a:cubicBezTo>
                <a:cubicBezTo>
                  <a:pt x="177" y="763"/>
                  <a:pt x="177" y="758"/>
                  <a:pt x="176" y="753"/>
                </a:cubicBezTo>
                <a:cubicBezTo>
                  <a:pt x="176" y="751"/>
                  <a:pt x="176" y="748"/>
                  <a:pt x="176" y="745"/>
                </a:cubicBezTo>
                <a:cubicBezTo>
                  <a:pt x="175" y="742"/>
                  <a:pt x="176" y="739"/>
                  <a:pt x="176" y="735"/>
                </a:cubicBezTo>
                <a:cubicBezTo>
                  <a:pt x="175" y="734"/>
                  <a:pt x="175" y="734"/>
                  <a:pt x="175" y="733"/>
                </a:cubicBezTo>
                <a:cubicBezTo>
                  <a:pt x="175" y="732"/>
                  <a:pt x="175" y="730"/>
                  <a:pt x="175" y="729"/>
                </a:cubicBezTo>
                <a:cubicBezTo>
                  <a:pt x="175" y="726"/>
                  <a:pt x="175" y="723"/>
                  <a:pt x="175" y="720"/>
                </a:cubicBezTo>
                <a:cubicBezTo>
                  <a:pt x="174" y="718"/>
                  <a:pt x="174" y="716"/>
                  <a:pt x="174" y="713"/>
                </a:cubicBezTo>
                <a:cubicBezTo>
                  <a:pt x="174" y="713"/>
                  <a:pt x="174" y="712"/>
                  <a:pt x="174" y="712"/>
                </a:cubicBezTo>
                <a:cubicBezTo>
                  <a:pt x="174" y="706"/>
                  <a:pt x="173" y="700"/>
                  <a:pt x="174" y="694"/>
                </a:cubicBezTo>
                <a:cubicBezTo>
                  <a:pt x="173" y="687"/>
                  <a:pt x="175" y="681"/>
                  <a:pt x="174" y="675"/>
                </a:cubicBezTo>
                <a:cubicBezTo>
                  <a:pt x="174" y="674"/>
                  <a:pt x="174" y="674"/>
                  <a:pt x="174" y="673"/>
                </a:cubicBezTo>
                <a:cubicBezTo>
                  <a:pt x="174" y="669"/>
                  <a:pt x="174" y="665"/>
                  <a:pt x="174" y="660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4" y="660"/>
                  <a:pt x="174" y="660"/>
                  <a:pt x="174" y="659"/>
                </a:cubicBezTo>
                <a:cubicBezTo>
                  <a:pt x="174" y="659"/>
                  <a:pt x="174" y="659"/>
                  <a:pt x="174" y="659"/>
                </a:cubicBezTo>
                <a:cubicBezTo>
                  <a:pt x="174" y="659"/>
                  <a:pt x="174" y="658"/>
                  <a:pt x="174" y="658"/>
                </a:cubicBezTo>
                <a:cubicBezTo>
                  <a:pt x="174" y="658"/>
                  <a:pt x="174" y="658"/>
                  <a:pt x="174" y="658"/>
                </a:cubicBezTo>
                <a:cubicBezTo>
                  <a:pt x="174" y="658"/>
                  <a:pt x="174" y="658"/>
                  <a:pt x="175" y="658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6" y="660"/>
                  <a:pt x="175" y="658"/>
                  <a:pt x="176" y="657"/>
                </a:cubicBezTo>
                <a:cubicBezTo>
                  <a:pt x="176" y="657"/>
                  <a:pt x="176" y="657"/>
                  <a:pt x="176" y="657"/>
                </a:cubicBezTo>
                <a:cubicBezTo>
                  <a:pt x="176" y="656"/>
                  <a:pt x="176" y="655"/>
                  <a:pt x="176" y="655"/>
                </a:cubicBezTo>
                <a:cubicBezTo>
                  <a:pt x="176" y="654"/>
                  <a:pt x="176" y="654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7" y="652"/>
                  <a:pt x="177" y="653"/>
                  <a:pt x="177" y="653"/>
                </a:cubicBezTo>
                <a:cubicBezTo>
                  <a:pt x="177" y="654"/>
                  <a:pt x="177" y="654"/>
                  <a:pt x="177" y="655"/>
                </a:cubicBezTo>
                <a:cubicBezTo>
                  <a:pt x="177" y="655"/>
                  <a:pt x="177" y="656"/>
                  <a:pt x="177" y="656"/>
                </a:cubicBezTo>
                <a:cubicBezTo>
                  <a:pt x="177" y="658"/>
                  <a:pt x="177" y="659"/>
                  <a:pt x="177" y="660"/>
                </a:cubicBezTo>
                <a:cubicBezTo>
                  <a:pt x="177" y="661"/>
                  <a:pt x="177" y="661"/>
                  <a:pt x="177" y="661"/>
                </a:cubicBezTo>
                <a:cubicBezTo>
                  <a:pt x="177" y="662"/>
                  <a:pt x="177" y="664"/>
                  <a:pt x="177" y="665"/>
                </a:cubicBezTo>
                <a:cubicBezTo>
                  <a:pt x="177" y="665"/>
                  <a:pt x="177" y="665"/>
                  <a:pt x="178" y="666"/>
                </a:cubicBezTo>
                <a:close/>
                <a:moveTo>
                  <a:pt x="187" y="925"/>
                </a:moveTo>
                <a:cubicBezTo>
                  <a:pt x="187" y="925"/>
                  <a:pt x="187" y="925"/>
                  <a:pt x="187" y="925"/>
                </a:cubicBezTo>
                <a:cubicBezTo>
                  <a:pt x="187" y="925"/>
                  <a:pt x="187" y="926"/>
                  <a:pt x="188" y="926"/>
                </a:cubicBezTo>
                <a:cubicBezTo>
                  <a:pt x="188" y="926"/>
                  <a:pt x="188" y="926"/>
                  <a:pt x="188" y="925"/>
                </a:cubicBezTo>
                <a:cubicBezTo>
                  <a:pt x="188" y="925"/>
                  <a:pt x="188" y="925"/>
                  <a:pt x="187" y="925"/>
                </a:cubicBezTo>
                <a:close/>
                <a:moveTo>
                  <a:pt x="188" y="920"/>
                </a:moveTo>
                <a:cubicBezTo>
                  <a:pt x="187" y="920"/>
                  <a:pt x="187" y="922"/>
                  <a:pt x="188" y="922"/>
                </a:cubicBezTo>
                <a:cubicBezTo>
                  <a:pt x="188" y="921"/>
                  <a:pt x="189" y="920"/>
                  <a:pt x="188" y="920"/>
                </a:cubicBezTo>
                <a:close/>
                <a:moveTo>
                  <a:pt x="188" y="909"/>
                </a:moveTo>
                <a:cubicBezTo>
                  <a:pt x="188" y="909"/>
                  <a:pt x="187" y="909"/>
                  <a:pt x="187" y="910"/>
                </a:cubicBezTo>
                <a:cubicBezTo>
                  <a:pt x="187" y="909"/>
                  <a:pt x="187" y="910"/>
                  <a:pt x="187" y="910"/>
                </a:cubicBezTo>
                <a:cubicBezTo>
                  <a:pt x="188" y="910"/>
                  <a:pt x="188" y="909"/>
                  <a:pt x="188" y="909"/>
                </a:cubicBezTo>
                <a:close/>
                <a:moveTo>
                  <a:pt x="188" y="904"/>
                </a:moveTo>
                <a:cubicBezTo>
                  <a:pt x="188" y="904"/>
                  <a:pt x="188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6"/>
                  <a:pt x="187" y="906"/>
                  <a:pt x="187" y="906"/>
                </a:cubicBezTo>
                <a:cubicBezTo>
                  <a:pt x="187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6"/>
                  <a:pt x="188" y="905"/>
                  <a:pt x="188" y="904"/>
                </a:cubicBezTo>
                <a:close/>
                <a:moveTo>
                  <a:pt x="185" y="800"/>
                </a:moveTo>
                <a:cubicBezTo>
                  <a:pt x="185" y="800"/>
                  <a:pt x="184" y="800"/>
                  <a:pt x="184" y="801"/>
                </a:cubicBezTo>
                <a:cubicBezTo>
                  <a:pt x="184" y="801"/>
                  <a:pt x="184" y="801"/>
                  <a:pt x="184" y="801"/>
                </a:cubicBezTo>
                <a:cubicBezTo>
                  <a:pt x="184" y="801"/>
                  <a:pt x="184" y="800"/>
                  <a:pt x="184" y="800"/>
                </a:cubicBezTo>
                <a:cubicBezTo>
                  <a:pt x="184" y="800"/>
                  <a:pt x="184" y="800"/>
                  <a:pt x="184" y="800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800"/>
                  <a:pt x="183" y="802"/>
                  <a:pt x="183" y="803"/>
                </a:cubicBezTo>
                <a:cubicBezTo>
                  <a:pt x="183" y="803"/>
                  <a:pt x="184" y="804"/>
                  <a:pt x="184" y="804"/>
                </a:cubicBezTo>
                <a:cubicBezTo>
                  <a:pt x="184" y="804"/>
                  <a:pt x="185" y="804"/>
                  <a:pt x="185" y="804"/>
                </a:cubicBezTo>
                <a:cubicBezTo>
                  <a:pt x="185" y="805"/>
                  <a:pt x="185" y="806"/>
                  <a:pt x="185" y="808"/>
                </a:cubicBezTo>
                <a:cubicBezTo>
                  <a:pt x="185" y="808"/>
                  <a:pt x="185" y="808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10"/>
                  <a:pt x="185" y="811"/>
                  <a:pt x="185" y="812"/>
                </a:cubicBezTo>
                <a:cubicBezTo>
                  <a:pt x="185" y="813"/>
                  <a:pt x="185" y="813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3"/>
                  <a:pt x="185" y="813"/>
                  <a:pt x="185" y="812"/>
                </a:cubicBezTo>
                <a:cubicBezTo>
                  <a:pt x="185" y="811"/>
                  <a:pt x="185" y="810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5" y="808"/>
                  <a:pt x="185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10"/>
                  <a:pt x="184" y="810"/>
                  <a:pt x="184" y="810"/>
                </a:cubicBezTo>
                <a:cubicBezTo>
                  <a:pt x="184" y="810"/>
                  <a:pt x="184" y="810"/>
                  <a:pt x="184" y="811"/>
                </a:cubicBezTo>
                <a:cubicBezTo>
                  <a:pt x="185" y="818"/>
                  <a:pt x="184" y="826"/>
                  <a:pt x="185" y="833"/>
                </a:cubicBezTo>
                <a:cubicBezTo>
                  <a:pt x="184" y="834"/>
                  <a:pt x="185" y="836"/>
                  <a:pt x="184" y="837"/>
                </a:cubicBezTo>
                <a:cubicBezTo>
                  <a:pt x="185" y="837"/>
                  <a:pt x="185" y="838"/>
                  <a:pt x="185" y="838"/>
                </a:cubicBezTo>
                <a:cubicBezTo>
                  <a:pt x="185" y="839"/>
                  <a:pt x="185" y="841"/>
                  <a:pt x="185" y="842"/>
                </a:cubicBezTo>
                <a:cubicBezTo>
                  <a:pt x="186" y="843"/>
                  <a:pt x="185" y="845"/>
                  <a:pt x="185" y="846"/>
                </a:cubicBezTo>
                <a:cubicBezTo>
                  <a:pt x="185" y="846"/>
                  <a:pt x="185" y="847"/>
                  <a:pt x="185" y="847"/>
                </a:cubicBezTo>
                <a:cubicBezTo>
                  <a:pt x="186" y="848"/>
                  <a:pt x="185" y="850"/>
                  <a:pt x="185" y="851"/>
                </a:cubicBezTo>
                <a:cubicBezTo>
                  <a:pt x="186" y="854"/>
                  <a:pt x="186" y="857"/>
                  <a:pt x="185" y="859"/>
                </a:cubicBezTo>
                <a:cubicBezTo>
                  <a:pt x="185" y="861"/>
                  <a:pt x="186" y="863"/>
                  <a:pt x="185" y="865"/>
                </a:cubicBezTo>
                <a:cubicBezTo>
                  <a:pt x="187" y="870"/>
                  <a:pt x="184" y="875"/>
                  <a:pt x="186" y="881"/>
                </a:cubicBezTo>
                <a:cubicBezTo>
                  <a:pt x="185" y="885"/>
                  <a:pt x="186" y="888"/>
                  <a:pt x="186" y="892"/>
                </a:cubicBezTo>
                <a:cubicBezTo>
                  <a:pt x="186" y="892"/>
                  <a:pt x="186" y="893"/>
                  <a:pt x="186" y="893"/>
                </a:cubicBezTo>
                <a:cubicBezTo>
                  <a:pt x="185" y="898"/>
                  <a:pt x="186" y="904"/>
                  <a:pt x="186" y="910"/>
                </a:cubicBezTo>
                <a:cubicBezTo>
                  <a:pt x="186" y="912"/>
                  <a:pt x="185" y="915"/>
                  <a:pt x="186" y="916"/>
                </a:cubicBezTo>
                <a:cubicBezTo>
                  <a:pt x="186" y="916"/>
                  <a:pt x="186" y="916"/>
                  <a:pt x="186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7"/>
                  <a:pt x="188" y="917"/>
                  <a:pt x="188" y="917"/>
                </a:cubicBezTo>
                <a:cubicBezTo>
                  <a:pt x="188" y="916"/>
                  <a:pt x="188" y="916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7" y="915"/>
                  <a:pt x="187" y="915"/>
                </a:cubicBezTo>
                <a:cubicBezTo>
                  <a:pt x="187" y="914"/>
                  <a:pt x="187" y="913"/>
                  <a:pt x="187" y="912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0"/>
                  <a:pt x="187" y="910"/>
                  <a:pt x="187" y="909"/>
                </a:cubicBezTo>
                <a:cubicBezTo>
                  <a:pt x="187" y="909"/>
                  <a:pt x="187" y="909"/>
                  <a:pt x="187" y="909"/>
                </a:cubicBezTo>
                <a:cubicBezTo>
                  <a:pt x="188" y="909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7" y="907"/>
                  <a:pt x="187" y="907"/>
                  <a:pt x="187" y="907"/>
                </a:cubicBezTo>
                <a:cubicBezTo>
                  <a:pt x="187" y="906"/>
                  <a:pt x="187" y="906"/>
                  <a:pt x="187" y="905"/>
                </a:cubicBezTo>
                <a:cubicBezTo>
                  <a:pt x="187" y="905"/>
                  <a:pt x="187" y="905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6" y="902"/>
                  <a:pt x="187" y="899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9"/>
                  <a:pt x="187" y="902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7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2"/>
                  <a:pt x="188" y="901"/>
                  <a:pt x="188" y="900"/>
                </a:cubicBezTo>
                <a:cubicBezTo>
                  <a:pt x="188" y="900"/>
                  <a:pt x="188" y="900"/>
                  <a:pt x="188" y="900"/>
                </a:cubicBezTo>
                <a:cubicBezTo>
                  <a:pt x="188" y="900"/>
                  <a:pt x="187" y="899"/>
                  <a:pt x="187" y="899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7" y="896"/>
                  <a:pt x="189" y="895"/>
                  <a:pt x="187" y="894"/>
                </a:cubicBezTo>
                <a:cubicBezTo>
                  <a:pt x="188" y="894"/>
                  <a:pt x="188" y="894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1"/>
                  <a:pt x="188" y="888"/>
                  <a:pt x="188" y="886"/>
                </a:cubicBezTo>
                <a:cubicBezTo>
                  <a:pt x="188" y="884"/>
                  <a:pt x="188" y="882"/>
                  <a:pt x="188" y="880"/>
                </a:cubicBezTo>
                <a:cubicBezTo>
                  <a:pt x="187" y="879"/>
                  <a:pt x="187" y="879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7"/>
                  <a:pt x="188" y="877"/>
                  <a:pt x="188" y="877"/>
                </a:cubicBezTo>
                <a:cubicBezTo>
                  <a:pt x="188" y="876"/>
                  <a:pt x="188" y="875"/>
                  <a:pt x="188" y="874"/>
                </a:cubicBezTo>
                <a:cubicBezTo>
                  <a:pt x="188" y="874"/>
                  <a:pt x="188" y="874"/>
                  <a:pt x="188" y="874"/>
                </a:cubicBezTo>
                <a:cubicBezTo>
                  <a:pt x="186" y="872"/>
                  <a:pt x="188" y="871"/>
                  <a:pt x="187" y="869"/>
                </a:cubicBezTo>
                <a:cubicBezTo>
                  <a:pt x="187" y="869"/>
                  <a:pt x="187" y="869"/>
                  <a:pt x="188" y="868"/>
                </a:cubicBezTo>
                <a:cubicBezTo>
                  <a:pt x="188" y="868"/>
                  <a:pt x="188" y="868"/>
                  <a:pt x="188" y="868"/>
                </a:cubicBezTo>
                <a:cubicBezTo>
                  <a:pt x="188" y="868"/>
                  <a:pt x="188" y="867"/>
                  <a:pt x="188" y="867"/>
                </a:cubicBezTo>
                <a:cubicBezTo>
                  <a:pt x="188" y="867"/>
                  <a:pt x="188" y="866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7" y="866"/>
                  <a:pt x="187" y="866"/>
                  <a:pt x="187" y="866"/>
                </a:cubicBezTo>
                <a:cubicBezTo>
                  <a:pt x="188" y="865"/>
                  <a:pt x="187" y="864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6" y="864"/>
                </a:cubicBezTo>
                <a:cubicBezTo>
                  <a:pt x="186" y="863"/>
                  <a:pt x="186" y="863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7" y="862"/>
                  <a:pt x="187" y="862"/>
                </a:cubicBezTo>
                <a:cubicBezTo>
                  <a:pt x="186" y="862"/>
                  <a:pt x="186" y="863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7" y="863"/>
                </a:cubicBezTo>
                <a:cubicBezTo>
                  <a:pt x="187" y="863"/>
                  <a:pt x="187" y="862"/>
                  <a:pt x="188" y="862"/>
                </a:cubicBezTo>
                <a:cubicBezTo>
                  <a:pt x="187" y="859"/>
                  <a:pt x="187" y="856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6" y="854"/>
                  <a:pt x="186" y="854"/>
                  <a:pt x="186" y="855"/>
                </a:cubicBezTo>
                <a:cubicBezTo>
                  <a:pt x="186" y="855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5"/>
                  <a:pt x="186" y="855"/>
                </a:cubicBezTo>
                <a:cubicBezTo>
                  <a:pt x="186" y="854"/>
                  <a:pt x="186" y="853"/>
                  <a:pt x="186" y="853"/>
                </a:cubicBezTo>
                <a:cubicBezTo>
                  <a:pt x="186" y="853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1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0"/>
                  <a:pt x="187" y="848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6" y="845"/>
                  <a:pt x="187" y="844"/>
                  <a:pt x="187" y="844"/>
                </a:cubicBezTo>
                <a:cubicBezTo>
                  <a:pt x="187" y="844"/>
                  <a:pt x="187" y="844"/>
                  <a:pt x="187" y="844"/>
                </a:cubicBezTo>
                <a:cubicBezTo>
                  <a:pt x="187" y="843"/>
                  <a:pt x="187" y="843"/>
                  <a:pt x="187" y="843"/>
                </a:cubicBezTo>
                <a:cubicBezTo>
                  <a:pt x="188" y="842"/>
                  <a:pt x="187" y="841"/>
                  <a:pt x="186" y="841"/>
                </a:cubicBezTo>
                <a:cubicBezTo>
                  <a:pt x="187" y="841"/>
                  <a:pt x="187" y="840"/>
                  <a:pt x="187" y="840"/>
                </a:cubicBezTo>
                <a:cubicBezTo>
                  <a:pt x="187" y="839"/>
                  <a:pt x="187" y="837"/>
                  <a:pt x="187" y="835"/>
                </a:cubicBezTo>
                <a:cubicBezTo>
                  <a:pt x="187" y="833"/>
                  <a:pt x="187" y="830"/>
                  <a:pt x="187" y="828"/>
                </a:cubicBezTo>
                <a:cubicBezTo>
                  <a:pt x="186" y="828"/>
                  <a:pt x="186" y="828"/>
                  <a:pt x="186" y="828"/>
                </a:cubicBezTo>
                <a:cubicBezTo>
                  <a:pt x="185" y="827"/>
                  <a:pt x="185" y="827"/>
                  <a:pt x="185" y="826"/>
                </a:cubicBezTo>
                <a:cubicBezTo>
                  <a:pt x="185" y="825"/>
                  <a:pt x="185" y="825"/>
                  <a:pt x="185" y="825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6" y="825"/>
                  <a:pt x="186" y="825"/>
                  <a:pt x="186" y="826"/>
                </a:cubicBezTo>
                <a:cubicBezTo>
                  <a:pt x="186" y="827"/>
                  <a:pt x="186" y="827"/>
                  <a:pt x="186" y="828"/>
                </a:cubicBezTo>
                <a:cubicBezTo>
                  <a:pt x="186" y="828"/>
                  <a:pt x="186" y="827"/>
                  <a:pt x="186" y="827"/>
                </a:cubicBezTo>
                <a:cubicBezTo>
                  <a:pt x="186" y="826"/>
                  <a:pt x="186" y="824"/>
                  <a:pt x="186" y="822"/>
                </a:cubicBezTo>
                <a:cubicBezTo>
                  <a:pt x="186" y="821"/>
                  <a:pt x="186" y="819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5" y="819"/>
                  <a:pt x="185" y="820"/>
                  <a:pt x="185" y="820"/>
                </a:cubicBezTo>
                <a:cubicBezTo>
                  <a:pt x="185" y="821"/>
                  <a:pt x="185" y="821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1"/>
                  <a:pt x="185" y="821"/>
                  <a:pt x="185" y="820"/>
                </a:cubicBezTo>
                <a:cubicBezTo>
                  <a:pt x="185" y="820"/>
                  <a:pt x="185" y="819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7"/>
                  <a:pt x="186" y="817"/>
                  <a:pt x="186" y="817"/>
                </a:cubicBezTo>
                <a:cubicBezTo>
                  <a:pt x="186" y="817"/>
                  <a:pt x="186" y="816"/>
                  <a:pt x="186" y="815"/>
                </a:cubicBezTo>
                <a:cubicBezTo>
                  <a:pt x="186" y="814"/>
                  <a:pt x="186" y="813"/>
                  <a:pt x="186" y="812"/>
                </a:cubicBezTo>
                <a:cubicBezTo>
                  <a:pt x="186" y="812"/>
                  <a:pt x="186" y="812"/>
                  <a:pt x="186" y="812"/>
                </a:cubicBezTo>
                <a:cubicBezTo>
                  <a:pt x="184" y="808"/>
                  <a:pt x="186" y="804"/>
                  <a:pt x="185" y="800"/>
                </a:cubicBezTo>
                <a:close/>
                <a:moveTo>
                  <a:pt x="184" y="795"/>
                </a:moveTo>
                <a:cubicBezTo>
                  <a:pt x="184" y="796"/>
                  <a:pt x="184" y="797"/>
                  <a:pt x="184" y="798"/>
                </a:cubicBezTo>
                <a:cubicBezTo>
                  <a:pt x="184" y="798"/>
                  <a:pt x="184" y="798"/>
                  <a:pt x="184" y="798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5" y="799"/>
                </a:cubicBezTo>
                <a:cubicBezTo>
                  <a:pt x="185" y="798"/>
                  <a:pt x="185" y="796"/>
                  <a:pt x="184" y="795"/>
                </a:cubicBezTo>
                <a:close/>
                <a:moveTo>
                  <a:pt x="184" y="790"/>
                </a:moveTo>
                <a:cubicBezTo>
                  <a:pt x="184" y="791"/>
                  <a:pt x="184" y="792"/>
                  <a:pt x="184" y="793"/>
                </a:cubicBezTo>
                <a:cubicBezTo>
                  <a:pt x="184" y="792"/>
                  <a:pt x="185" y="791"/>
                  <a:pt x="184" y="790"/>
                </a:cubicBezTo>
                <a:close/>
                <a:moveTo>
                  <a:pt x="186" y="842"/>
                </a:moveTo>
                <a:cubicBezTo>
                  <a:pt x="186" y="842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6"/>
                  <a:pt x="186" y="846"/>
                  <a:pt x="186" y="846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6"/>
                </a:cubicBezTo>
                <a:cubicBezTo>
                  <a:pt x="186" y="846"/>
                  <a:pt x="186" y="846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2"/>
                  <a:pt x="186" y="842"/>
                  <a:pt x="186" y="842"/>
                </a:cubicBezTo>
                <a:cubicBezTo>
                  <a:pt x="186" y="842"/>
                  <a:pt x="186" y="842"/>
                  <a:pt x="186" y="842"/>
                </a:cubicBezTo>
                <a:close/>
                <a:moveTo>
                  <a:pt x="9" y="151"/>
                </a:moveTo>
                <a:cubicBezTo>
                  <a:pt x="9" y="142"/>
                  <a:pt x="11" y="134"/>
                  <a:pt x="11" y="125"/>
                </a:cubicBezTo>
                <a:cubicBezTo>
                  <a:pt x="11" y="125"/>
                  <a:pt x="12" y="124"/>
                  <a:pt x="12" y="124"/>
                </a:cubicBezTo>
                <a:cubicBezTo>
                  <a:pt x="13" y="117"/>
                  <a:pt x="13" y="110"/>
                  <a:pt x="13" y="103"/>
                </a:cubicBezTo>
                <a:cubicBezTo>
                  <a:pt x="14" y="103"/>
                  <a:pt x="15" y="103"/>
                  <a:pt x="15" y="102"/>
                </a:cubicBezTo>
                <a:cubicBezTo>
                  <a:pt x="16" y="102"/>
                  <a:pt x="16" y="101"/>
                  <a:pt x="16" y="101"/>
                </a:cubicBezTo>
                <a:cubicBezTo>
                  <a:pt x="16" y="92"/>
                  <a:pt x="17" y="84"/>
                  <a:pt x="16" y="75"/>
                </a:cubicBezTo>
                <a:cubicBezTo>
                  <a:pt x="16" y="75"/>
                  <a:pt x="17" y="74"/>
                  <a:pt x="17" y="74"/>
                </a:cubicBezTo>
                <a:cubicBezTo>
                  <a:pt x="17" y="71"/>
                  <a:pt x="18" y="68"/>
                  <a:pt x="18" y="64"/>
                </a:cubicBezTo>
                <a:cubicBezTo>
                  <a:pt x="18" y="64"/>
                  <a:pt x="18" y="63"/>
                  <a:pt x="18" y="63"/>
                </a:cubicBezTo>
                <a:cubicBezTo>
                  <a:pt x="18" y="60"/>
                  <a:pt x="18" y="58"/>
                  <a:pt x="18" y="55"/>
                </a:cubicBezTo>
                <a:cubicBezTo>
                  <a:pt x="18" y="48"/>
                  <a:pt x="18" y="41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19" y="33"/>
                  <a:pt x="20" y="32"/>
                </a:cubicBezTo>
                <a:cubicBezTo>
                  <a:pt x="20" y="31"/>
                  <a:pt x="21" y="32"/>
                  <a:pt x="21" y="32"/>
                </a:cubicBezTo>
                <a:cubicBezTo>
                  <a:pt x="22" y="26"/>
                  <a:pt x="21" y="20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4" y="14"/>
                  <a:pt x="26" y="14"/>
                  <a:pt x="28" y="14"/>
                </a:cubicBezTo>
                <a:cubicBezTo>
                  <a:pt x="32" y="12"/>
                  <a:pt x="36" y="14"/>
                  <a:pt x="39" y="15"/>
                </a:cubicBezTo>
                <a:cubicBezTo>
                  <a:pt x="40" y="15"/>
                  <a:pt x="41" y="14"/>
                  <a:pt x="41" y="14"/>
                </a:cubicBezTo>
                <a:cubicBezTo>
                  <a:pt x="42" y="20"/>
                  <a:pt x="42" y="26"/>
                  <a:pt x="43" y="33"/>
                </a:cubicBezTo>
                <a:cubicBezTo>
                  <a:pt x="44" y="33"/>
                  <a:pt x="44" y="35"/>
                  <a:pt x="45" y="36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7"/>
                  <a:pt x="46" y="37"/>
                </a:cubicBezTo>
                <a:cubicBezTo>
                  <a:pt x="46" y="37"/>
                  <a:pt x="46" y="37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5"/>
                  <a:pt x="46" y="36"/>
                  <a:pt x="46" y="35"/>
                </a:cubicBezTo>
                <a:cubicBezTo>
                  <a:pt x="46" y="35"/>
                  <a:pt x="47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8"/>
                  <a:pt x="47" y="39"/>
                  <a:pt x="47" y="39"/>
                </a:cubicBezTo>
                <a:cubicBezTo>
                  <a:pt x="48" y="40"/>
                  <a:pt x="47" y="39"/>
                  <a:pt x="48" y="39"/>
                </a:cubicBezTo>
                <a:cubicBezTo>
                  <a:pt x="48" y="40"/>
                  <a:pt x="49" y="41"/>
                  <a:pt x="49" y="41"/>
                </a:cubicBezTo>
                <a:cubicBezTo>
                  <a:pt x="49" y="42"/>
                  <a:pt x="49" y="42"/>
                  <a:pt x="49" y="43"/>
                </a:cubicBezTo>
                <a:cubicBezTo>
                  <a:pt x="50" y="43"/>
                  <a:pt x="50" y="42"/>
                  <a:pt x="50" y="42"/>
                </a:cubicBezTo>
                <a:cubicBezTo>
                  <a:pt x="51" y="42"/>
                  <a:pt x="51" y="42"/>
                  <a:pt x="52" y="41"/>
                </a:cubicBezTo>
                <a:cubicBezTo>
                  <a:pt x="53" y="40"/>
                  <a:pt x="52" y="40"/>
                  <a:pt x="52" y="39"/>
                </a:cubicBezTo>
                <a:cubicBezTo>
                  <a:pt x="53" y="38"/>
                  <a:pt x="53" y="38"/>
                  <a:pt x="54" y="39"/>
                </a:cubicBezTo>
                <a:cubicBezTo>
                  <a:pt x="54" y="38"/>
                  <a:pt x="55" y="35"/>
                  <a:pt x="55" y="36"/>
                </a:cubicBezTo>
                <a:cubicBezTo>
                  <a:pt x="55" y="36"/>
                  <a:pt x="56" y="34"/>
                  <a:pt x="56" y="36"/>
                </a:cubicBezTo>
                <a:cubicBezTo>
                  <a:pt x="57" y="36"/>
                  <a:pt x="56" y="35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3"/>
                  <a:pt x="57" y="34"/>
                  <a:pt x="57" y="34"/>
                </a:cubicBezTo>
                <a:cubicBezTo>
                  <a:pt x="57" y="34"/>
                  <a:pt x="57" y="34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7" y="36"/>
                  <a:pt x="58" y="36"/>
                </a:cubicBezTo>
                <a:cubicBezTo>
                  <a:pt x="59" y="37"/>
                  <a:pt x="58" y="36"/>
                  <a:pt x="59" y="37"/>
                </a:cubicBezTo>
                <a:cubicBezTo>
                  <a:pt x="62" y="33"/>
                  <a:pt x="59" y="28"/>
                  <a:pt x="61" y="24"/>
                </a:cubicBezTo>
                <a:cubicBezTo>
                  <a:pt x="61" y="22"/>
                  <a:pt x="60" y="20"/>
                  <a:pt x="61" y="17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7"/>
                  <a:pt x="61" y="17"/>
                  <a:pt x="62" y="18"/>
                </a:cubicBezTo>
                <a:cubicBezTo>
                  <a:pt x="63" y="15"/>
                  <a:pt x="61" y="12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5"/>
                  <a:pt x="62" y="4"/>
                </a:cubicBezTo>
                <a:cubicBezTo>
                  <a:pt x="62" y="3"/>
                  <a:pt x="62" y="1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"/>
                  <a:pt x="62" y="3"/>
                  <a:pt x="62" y="4"/>
                </a:cubicBezTo>
                <a:cubicBezTo>
                  <a:pt x="63" y="5"/>
                  <a:pt x="63" y="7"/>
                  <a:pt x="6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13"/>
                  <a:pt x="63" y="16"/>
                  <a:pt x="64" y="20"/>
                </a:cubicBezTo>
                <a:cubicBezTo>
                  <a:pt x="65" y="21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3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3"/>
                  <a:pt x="65" y="15"/>
                  <a:pt x="65" y="16"/>
                </a:cubicBezTo>
                <a:cubicBezTo>
                  <a:pt x="66" y="17"/>
                  <a:pt x="66" y="18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20"/>
                  <a:pt x="67" y="22"/>
                  <a:pt x="66" y="24"/>
                </a:cubicBezTo>
                <a:cubicBezTo>
                  <a:pt x="67" y="24"/>
                  <a:pt x="67" y="25"/>
                  <a:pt x="68" y="26"/>
                </a:cubicBezTo>
                <a:cubicBezTo>
                  <a:pt x="69" y="25"/>
                  <a:pt x="68" y="24"/>
                  <a:pt x="69" y="24"/>
                </a:cubicBezTo>
                <a:cubicBezTo>
                  <a:pt x="70" y="29"/>
                  <a:pt x="70" y="34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1" y="41"/>
                  <a:pt x="71" y="42"/>
                  <a:pt x="71" y="42"/>
                </a:cubicBezTo>
                <a:cubicBezTo>
                  <a:pt x="73" y="48"/>
                  <a:pt x="73" y="54"/>
                  <a:pt x="73" y="60"/>
                </a:cubicBezTo>
                <a:cubicBezTo>
                  <a:pt x="74" y="62"/>
                  <a:pt x="74" y="64"/>
                  <a:pt x="74" y="66"/>
                </a:cubicBezTo>
                <a:cubicBezTo>
                  <a:pt x="75" y="66"/>
                  <a:pt x="74" y="67"/>
                  <a:pt x="75" y="68"/>
                </a:cubicBezTo>
                <a:cubicBezTo>
                  <a:pt x="74" y="71"/>
                  <a:pt x="75" y="75"/>
                  <a:pt x="75" y="78"/>
                </a:cubicBezTo>
                <a:cubicBezTo>
                  <a:pt x="75" y="79"/>
                  <a:pt x="75" y="80"/>
                  <a:pt x="76" y="80"/>
                </a:cubicBezTo>
                <a:cubicBezTo>
                  <a:pt x="75" y="84"/>
                  <a:pt x="76" y="88"/>
                  <a:pt x="76" y="92"/>
                </a:cubicBezTo>
                <a:cubicBezTo>
                  <a:pt x="77" y="92"/>
                  <a:pt x="77" y="91"/>
                  <a:pt x="78" y="92"/>
                </a:cubicBezTo>
                <a:cubicBezTo>
                  <a:pt x="80" y="90"/>
                  <a:pt x="78" y="88"/>
                  <a:pt x="79" y="87"/>
                </a:cubicBezTo>
                <a:cubicBezTo>
                  <a:pt x="79" y="87"/>
                  <a:pt x="79" y="87"/>
                  <a:pt x="79" y="87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3"/>
                  <a:pt x="79" y="82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80" y="83"/>
                  <a:pt x="80" y="83"/>
                </a:cubicBezTo>
                <a:cubicBezTo>
                  <a:pt x="80" y="84"/>
                  <a:pt x="80" y="86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94"/>
                  <a:pt x="82" y="101"/>
                  <a:pt x="82" y="108"/>
                </a:cubicBezTo>
                <a:cubicBezTo>
                  <a:pt x="83" y="109"/>
                  <a:pt x="83" y="109"/>
                  <a:pt x="83" y="110"/>
                </a:cubicBezTo>
                <a:cubicBezTo>
                  <a:pt x="83" y="110"/>
                  <a:pt x="83" y="111"/>
                  <a:pt x="82" y="112"/>
                </a:cubicBezTo>
                <a:cubicBezTo>
                  <a:pt x="83" y="113"/>
                  <a:pt x="83" y="114"/>
                  <a:pt x="84" y="115"/>
                </a:cubicBezTo>
                <a:cubicBezTo>
                  <a:pt x="84" y="118"/>
                  <a:pt x="84" y="120"/>
                  <a:pt x="84" y="123"/>
                </a:cubicBezTo>
                <a:cubicBezTo>
                  <a:pt x="84" y="130"/>
                  <a:pt x="84" y="138"/>
                  <a:pt x="83" y="145"/>
                </a:cubicBezTo>
                <a:cubicBezTo>
                  <a:pt x="84" y="148"/>
                  <a:pt x="84" y="151"/>
                  <a:pt x="85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6" y="155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6" y="150"/>
                  <a:pt x="85" y="147"/>
                  <a:pt x="85" y="143"/>
                </a:cubicBezTo>
                <a:cubicBezTo>
                  <a:pt x="85" y="142"/>
                  <a:pt x="86" y="141"/>
                  <a:pt x="86" y="140"/>
                </a:cubicBezTo>
                <a:cubicBezTo>
                  <a:pt x="86" y="135"/>
                  <a:pt x="85" y="129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7" y="122"/>
                  <a:pt x="87" y="120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1"/>
                  <a:pt x="88" y="122"/>
                  <a:pt x="88" y="123"/>
                </a:cubicBezTo>
                <a:cubicBezTo>
                  <a:pt x="88" y="125"/>
                  <a:pt x="88" y="126"/>
                  <a:pt x="88" y="128"/>
                </a:cubicBezTo>
                <a:cubicBezTo>
                  <a:pt x="90" y="134"/>
                  <a:pt x="89" y="139"/>
                  <a:pt x="88" y="145"/>
                </a:cubicBezTo>
                <a:cubicBezTo>
                  <a:pt x="89" y="145"/>
                  <a:pt x="88" y="145"/>
                  <a:pt x="89" y="146"/>
                </a:cubicBezTo>
                <a:cubicBezTo>
                  <a:pt x="89" y="150"/>
                  <a:pt x="88" y="153"/>
                  <a:pt x="89" y="157"/>
                </a:cubicBezTo>
                <a:cubicBezTo>
                  <a:pt x="88" y="157"/>
                  <a:pt x="89" y="158"/>
                  <a:pt x="88" y="158"/>
                </a:cubicBezTo>
                <a:cubicBezTo>
                  <a:pt x="89" y="159"/>
                  <a:pt x="88" y="160"/>
                  <a:pt x="88" y="161"/>
                </a:cubicBezTo>
                <a:cubicBezTo>
                  <a:pt x="88" y="166"/>
                  <a:pt x="89" y="171"/>
                  <a:pt x="88" y="176"/>
                </a:cubicBezTo>
                <a:cubicBezTo>
                  <a:pt x="89" y="180"/>
                  <a:pt x="88" y="184"/>
                  <a:pt x="88" y="188"/>
                </a:cubicBezTo>
                <a:cubicBezTo>
                  <a:pt x="88" y="188"/>
                  <a:pt x="88" y="189"/>
                  <a:pt x="88" y="189"/>
                </a:cubicBezTo>
                <a:cubicBezTo>
                  <a:pt x="89" y="191"/>
                  <a:pt x="88" y="192"/>
                  <a:pt x="89" y="193"/>
                </a:cubicBezTo>
                <a:cubicBezTo>
                  <a:pt x="88" y="194"/>
                  <a:pt x="89" y="195"/>
                  <a:pt x="89" y="197"/>
                </a:cubicBezTo>
                <a:cubicBezTo>
                  <a:pt x="89" y="197"/>
                  <a:pt x="89" y="198"/>
                  <a:pt x="89" y="198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200"/>
                  <a:pt x="89" y="201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1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91" y="200"/>
                  <a:pt x="91" y="200"/>
                  <a:pt x="91" y="201"/>
                </a:cubicBezTo>
                <a:cubicBezTo>
                  <a:pt x="91" y="201"/>
                  <a:pt x="91" y="201"/>
                  <a:pt x="91" y="201"/>
                </a:cubicBezTo>
                <a:cubicBezTo>
                  <a:pt x="91" y="203"/>
                  <a:pt x="92" y="205"/>
                  <a:pt x="92" y="207"/>
                </a:cubicBezTo>
                <a:cubicBezTo>
                  <a:pt x="92" y="207"/>
                  <a:pt x="91" y="208"/>
                  <a:pt x="91" y="209"/>
                </a:cubicBezTo>
                <a:cubicBezTo>
                  <a:pt x="91" y="212"/>
                  <a:pt x="91" y="214"/>
                  <a:pt x="92" y="217"/>
                </a:cubicBezTo>
                <a:cubicBezTo>
                  <a:pt x="92" y="222"/>
                  <a:pt x="92" y="228"/>
                  <a:pt x="92" y="233"/>
                </a:cubicBezTo>
                <a:cubicBezTo>
                  <a:pt x="92" y="236"/>
                  <a:pt x="92" y="239"/>
                  <a:pt x="93" y="241"/>
                </a:cubicBezTo>
                <a:cubicBezTo>
                  <a:pt x="94" y="233"/>
                  <a:pt x="92" y="224"/>
                  <a:pt x="93" y="216"/>
                </a:cubicBezTo>
                <a:cubicBezTo>
                  <a:pt x="93" y="214"/>
                  <a:pt x="93" y="212"/>
                  <a:pt x="93" y="209"/>
                </a:cubicBezTo>
                <a:cubicBezTo>
                  <a:pt x="92" y="207"/>
                  <a:pt x="93" y="205"/>
                  <a:pt x="93" y="203"/>
                </a:cubicBezTo>
                <a:cubicBezTo>
                  <a:pt x="93" y="201"/>
                  <a:pt x="92" y="200"/>
                  <a:pt x="93" y="198"/>
                </a:cubicBezTo>
                <a:cubicBezTo>
                  <a:pt x="93" y="198"/>
                  <a:pt x="93" y="197"/>
                  <a:pt x="93" y="197"/>
                </a:cubicBezTo>
                <a:cubicBezTo>
                  <a:pt x="92" y="195"/>
                  <a:pt x="93" y="192"/>
                  <a:pt x="93" y="190"/>
                </a:cubicBezTo>
                <a:cubicBezTo>
                  <a:pt x="93" y="190"/>
                  <a:pt x="93" y="189"/>
                  <a:pt x="93" y="189"/>
                </a:cubicBezTo>
                <a:cubicBezTo>
                  <a:pt x="93" y="187"/>
                  <a:pt x="93" y="185"/>
                  <a:pt x="93" y="184"/>
                </a:cubicBezTo>
                <a:cubicBezTo>
                  <a:pt x="93" y="183"/>
                  <a:pt x="93" y="183"/>
                  <a:pt x="93" y="182"/>
                </a:cubicBezTo>
                <a:cubicBezTo>
                  <a:pt x="93" y="182"/>
                  <a:pt x="94" y="181"/>
                  <a:pt x="94" y="181"/>
                </a:cubicBezTo>
                <a:cubicBezTo>
                  <a:pt x="94" y="180"/>
                  <a:pt x="93" y="179"/>
                  <a:pt x="93" y="178"/>
                </a:cubicBezTo>
                <a:cubicBezTo>
                  <a:pt x="93" y="177"/>
                  <a:pt x="94" y="175"/>
                  <a:pt x="94" y="174"/>
                </a:cubicBezTo>
                <a:cubicBezTo>
                  <a:pt x="94" y="172"/>
                  <a:pt x="94" y="171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68"/>
                  <a:pt x="95" y="167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6" y="166"/>
                  <a:pt x="95" y="166"/>
                </a:cubicBezTo>
                <a:cubicBezTo>
                  <a:pt x="95" y="167"/>
                  <a:pt x="95" y="168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1"/>
                  <a:pt x="96" y="172"/>
                  <a:pt x="95" y="173"/>
                </a:cubicBezTo>
                <a:cubicBezTo>
                  <a:pt x="96" y="174"/>
                  <a:pt x="96" y="174"/>
                  <a:pt x="96" y="175"/>
                </a:cubicBezTo>
                <a:cubicBezTo>
                  <a:pt x="96" y="183"/>
                  <a:pt x="96" y="192"/>
                  <a:pt x="96" y="200"/>
                </a:cubicBezTo>
                <a:cubicBezTo>
                  <a:pt x="97" y="198"/>
                  <a:pt x="96" y="194"/>
                  <a:pt x="97" y="192"/>
                </a:cubicBezTo>
                <a:cubicBezTo>
                  <a:pt x="99" y="191"/>
                  <a:pt x="97" y="195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100" y="193"/>
                  <a:pt x="100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201"/>
                  <a:pt x="99" y="208"/>
                  <a:pt x="100" y="214"/>
                </a:cubicBezTo>
                <a:cubicBezTo>
                  <a:pt x="99" y="220"/>
                  <a:pt x="101" y="226"/>
                  <a:pt x="100" y="232"/>
                </a:cubicBezTo>
                <a:cubicBezTo>
                  <a:pt x="101" y="243"/>
                  <a:pt x="100" y="255"/>
                  <a:pt x="100" y="267"/>
                </a:cubicBezTo>
                <a:cubicBezTo>
                  <a:pt x="100" y="267"/>
                  <a:pt x="101" y="267"/>
                  <a:pt x="101" y="267"/>
                </a:cubicBezTo>
                <a:cubicBezTo>
                  <a:pt x="102" y="269"/>
                  <a:pt x="101" y="274"/>
                  <a:pt x="101" y="277"/>
                </a:cubicBezTo>
                <a:cubicBezTo>
                  <a:pt x="101" y="278"/>
                  <a:pt x="100" y="277"/>
                  <a:pt x="100" y="278"/>
                </a:cubicBezTo>
                <a:cubicBezTo>
                  <a:pt x="100" y="279"/>
                  <a:pt x="101" y="280"/>
                  <a:pt x="101" y="281"/>
                </a:cubicBezTo>
                <a:cubicBezTo>
                  <a:pt x="100" y="282"/>
                  <a:pt x="102" y="284"/>
                  <a:pt x="101" y="285"/>
                </a:cubicBezTo>
                <a:cubicBezTo>
                  <a:pt x="101" y="286"/>
                  <a:pt x="101" y="286"/>
                  <a:pt x="102" y="287"/>
                </a:cubicBezTo>
                <a:cubicBezTo>
                  <a:pt x="101" y="290"/>
                  <a:pt x="102" y="293"/>
                  <a:pt x="101" y="296"/>
                </a:cubicBezTo>
                <a:cubicBezTo>
                  <a:pt x="102" y="299"/>
                  <a:pt x="100" y="303"/>
                  <a:pt x="102" y="307"/>
                </a:cubicBezTo>
                <a:cubicBezTo>
                  <a:pt x="101" y="309"/>
                  <a:pt x="102" y="311"/>
                  <a:pt x="101" y="312"/>
                </a:cubicBezTo>
                <a:cubicBezTo>
                  <a:pt x="101" y="313"/>
                  <a:pt x="101" y="313"/>
                  <a:pt x="102" y="313"/>
                </a:cubicBezTo>
                <a:cubicBezTo>
                  <a:pt x="101" y="314"/>
                  <a:pt x="101" y="314"/>
                  <a:pt x="101" y="315"/>
                </a:cubicBezTo>
                <a:cubicBezTo>
                  <a:pt x="101" y="316"/>
                  <a:pt x="102" y="317"/>
                  <a:pt x="101" y="317"/>
                </a:cubicBezTo>
                <a:cubicBezTo>
                  <a:pt x="103" y="318"/>
                  <a:pt x="103" y="321"/>
                  <a:pt x="104" y="323"/>
                </a:cubicBezTo>
                <a:cubicBezTo>
                  <a:pt x="105" y="322"/>
                  <a:pt x="105" y="321"/>
                  <a:pt x="105" y="319"/>
                </a:cubicBezTo>
                <a:cubicBezTo>
                  <a:pt x="105" y="319"/>
                  <a:pt x="105" y="319"/>
                  <a:pt x="105" y="319"/>
                </a:cubicBezTo>
                <a:cubicBezTo>
                  <a:pt x="105" y="319"/>
                  <a:pt x="105" y="318"/>
                  <a:pt x="105" y="317"/>
                </a:cubicBezTo>
                <a:cubicBezTo>
                  <a:pt x="105" y="315"/>
                  <a:pt x="105" y="313"/>
                  <a:pt x="105" y="312"/>
                </a:cubicBezTo>
                <a:cubicBezTo>
                  <a:pt x="105" y="312"/>
                  <a:pt x="105" y="311"/>
                  <a:pt x="105" y="31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106" y="311"/>
                  <a:pt x="106" y="312"/>
                  <a:pt x="106" y="312"/>
                </a:cubicBezTo>
                <a:cubicBezTo>
                  <a:pt x="106" y="313"/>
                  <a:pt x="106" y="315"/>
                  <a:pt x="106" y="317"/>
                </a:cubicBezTo>
                <a:cubicBezTo>
                  <a:pt x="106" y="318"/>
                  <a:pt x="106" y="319"/>
                  <a:pt x="106" y="319"/>
                </a:cubicBezTo>
                <a:cubicBezTo>
                  <a:pt x="106" y="320"/>
                  <a:pt x="106" y="320"/>
                  <a:pt x="106" y="320"/>
                </a:cubicBezTo>
                <a:cubicBezTo>
                  <a:pt x="107" y="327"/>
                  <a:pt x="107" y="335"/>
                  <a:pt x="107" y="343"/>
                </a:cubicBezTo>
                <a:cubicBezTo>
                  <a:pt x="107" y="343"/>
                  <a:pt x="107" y="343"/>
                  <a:pt x="107" y="344"/>
                </a:cubicBezTo>
                <a:cubicBezTo>
                  <a:pt x="107" y="344"/>
                  <a:pt x="107" y="344"/>
                  <a:pt x="108" y="345"/>
                </a:cubicBezTo>
                <a:cubicBezTo>
                  <a:pt x="108" y="372"/>
                  <a:pt x="111" y="400"/>
                  <a:pt x="112" y="427"/>
                </a:cubicBezTo>
                <a:cubicBezTo>
                  <a:pt x="112" y="432"/>
                  <a:pt x="113" y="438"/>
                  <a:pt x="113" y="443"/>
                </a:cubicBezTo>
                <a:cubicBezTo>
                  <a:pt x="113" y="447"/>
                  <a:pt x="114" y="451"/>
                  <a:pt x="114" y="455"/>
                </a:cubicBezTo>
                <a:cubicBezTo>
                  <a:pt x="114" y="456"/>
                  <a:pt x="113" y="457"/>
                  <a:pt x="113" y="458"/>
                </a:cubicBezTo>
                <a:cubicBezTo>
                  <a:pt x="113" y="460"/>
                  <a:pt x="114" y="462"/>
                  <a:pt x="114" y="464"/>
                </a:cubicBezTo>
                <a:cubicBezTo>
                  <a:pt x="114" y="465"/>
                  <a:pt x="114" y="466"/>
                  <a:pt x="114" y="467"/>
                </a:cubicBezTo>
                <a:cubicBezTo>
                  <a:pt x="114" y="468"/>
                  <a:pt x="115" y="469"/>
                  <a:pt x="114" y="471"/>
                </a:cubicBezTo>
                <a:cubicBezTo>
                  <a:pt x="115" y="477"/>
                  <a:pt x="115" y="483"/>
                  <a:pt x="115" y="489"/>
                </a:cubicBezTo>
                <a:cubicBezTo>
                  <a:pt x="115" y="494"/>
                  <a:pt x="115" y="500"/>
                  <a:pt x="115" y="505"/>
                </a:cubicBezTo>
                <a:cubicBezTo>
                  <a:pt x="115" y="507"/>
                  <a:pt x="116" y="510"/>
                  <a:pt x="116" y="512"/>
                </a:cubicBezTo>
                <a:cubicBezTo>
                  <a:pt x="116" y="514"/>
                  <a:pt x="115" y="516"/>
                  <a:pt x="115" y="518"/>
                </a:cubicBezTo>
                <a:cubicBezTo>
                  <a:pt x="115" y="518"/>
                  <a:pt x="116" y="519"/>
                  <a:pt x="116" y="519"/>
                </a:cubicBezTo>
                <a:cubicBezTo>
                  <a:pt x="116" y="526"/>
                  <a:pt x="116" y="534"/>
                  <a:pt x="117" y="542"/>
                </a:cubicBezTo>
                <a:cubicBezTo>
                  <a:pt x="117" y="546"/>
                  <a:pt x="117" y="550"/>
                  <a:pt x="117" y="554"/>
                </a:cubicBezTo>
                <a:cubicBezTo>
                  <a:pt x="117" y="558"/>
                  <a:pt x="118" y="562"/>
                  <a:pt x="118" y="566"/>
                </a:cubicBezTo>
                <a:cubicBezTo>
                  <a:pt x="119" y="582"/>
                  <a:pt x="120" y="598"/>
                  <a:pt x="121" y="614"/>
                </a:cubicBezTo>
                <a:cubicBezTo>
                  <a:pt x="121" y="620"/>
                  <a:pt x="122" y="627"/>
                  <a:pt x="122" y="634"/>
                </a:cubicBezTo>
                <a:cubicBezTo>
                  <a:pt x="122" y="641"/>
                  <a:pt x="122" y="647"/>
                  <a:pt x="122" y="654"/>
                </a:cubicBezTo>
                <a:cubicBezTo>
                  <a:pt x="123" y="662"/>
                  <a:pt x="122" y="669"/>
                  <a:pt x="122" y="676"/>
                </a:cubicBezTo>
                <a:cubicBezTo>
                  <a:pt x="122" y="684"/>
                  <a:pt x="123" y="691"/>
                  <a:pt x="123" y="699"/>
                </a:cubicBezTo>
                <a:cubicBezTo>
                  <a:pt x="123" y="701"/>
                  <a:pt x="123" y="703"/>
                  <a:pt x="123" y="706"/>
                </a:cubicBezTo>
                <a:cubicBezTo>
                  <a:pt x="123" y="713"/>
                  <a:pt x="124" y="720"/>
                  <a:pt x="124" y="728"/>
                </a:cubicBezTo>
                <a:cubicBezTo>
                  <a:pt x="125" y="731"/>
                  <a:pt x="125" y="734"/>
                  <a:pt x="125" y="736"/>
                </a:cubicBezTo>
                <a:cubicBezTo>
                  <a:pt x="125" y="739"/>
                  <a:pt x="125" y="743"/>
                  <a:pt x="126" y="746"/>
                </a:cubicBezTo>
                <a:cubicBezTo>
                  <a:pt x="126" y="752"/>
                  <a:pt x="126" y="758"/>
                  <a:pt x="127" y="763"/>
                </a:cubicBezTo>
                <a:cubicBezTo>
                  <a:pt x="126" y="770"/>
                  <a:pt x="128" y="776"/>
                  <a:pt x="127" y="782"/>
                </a:cubicBezTo>
                <a:cubicBezTo>
                  <a:pt x="128" y="783"/>
                  <a:pt x="127" y="784"/>
                  <a:pt x="128" y="784"/>
                </a:cubicBezTo>
                <a:cubicBezTo>
                  <a:pt x="128" y="791"/>
                  <a:pt x="128" y="799"/>
                  <a:pt x="129" y="806"/>
                </a:cubicBezTo>
                <a:cubicBezTo>
                  <a:pt x="129" y="813"/>
                  <a:pt x="129" y="820"/>
                  <a:pt x="130" y="827"/>
                </a:cubicBezTo>
                <a:cubicBezTo>
                  <a:pt x="129" y="830"/>
                  <a:pt x="130" y="833"/>
                  <a:pt x="130" y="835"/>
                </a:cubicBezTo>
                <a:cubicBezTo>
                  <a:pt x="130" y="837"/>
                  <a:pt x="129" y="838"/>
                  <a:pt x="130" y="839"/>
                </a:cubicBezTo>
                <a:cubicBezTo>
                  <a:pt x="129" y="841"/>
                  <a:pt x="130" y="842"/>
                  <a:pt x="129" y="844"/>
                </a:cubicBezTo>
                <a:cubicBezTo>
                  <a:pt x="129" y="844"/>
                  <a:pt x="129" y="844"/>
                  <a:pt x="129" y="844"/>
                </a:cubicBezTo>
                <a:cubicBezTo>
                  <a:pt x="129" y="844"/>
                  <a:pt x="130" y="845"/>
                  <a:pt x="130" y="845"/>
                </a:cubicBezTo>
                <a:cubicBezTo>
                  <a:pt x="130" y="846"/>
                  <a:pt x="129" y="846"/>
                  <a:pt x="129" y="846"/>
                </a:cubicBezTo>
                <a:cubicBezTo>
                  <a:pt x="129" y="847"/>
                  <a:pt x="129" y="847"/>
                  <a:pt x="129" y="847"/>
                </a:cubicBezTo>
                <a:cubicBezTo>
                  <a:pt x="129" y="847"/>
                  <a:pt x="129" y="847"/>
                  <a:pt x="130" y="848"/>
                </a:cubicBezTo>
                <a:cubicBezTo>
                  <a:pt x="130" y="848"/>
                  <a:pt x="130" y="848"/>
                  <a:pt x="130" y="848"/>
                </a:cubicBezTo>
                <a:cubicBezTo>
                  <a:pt x="130" y="848"/>
                  <a:pt x="130" y="849"/>
                  <a:pt x="130" y="849"/>
                </a:cubicBezTo>
                <a:cubicBezTo>
                  <a:pt x="130" y="850"/>
                  <a:pt x="130" y="851"/>
                  <a:pt x="129" y="853"/>
                </a:cubicBezTo>
                <a:cubicBezTo>
                  <a:pt x="129" y="853"/>
                  <a:pt x="129" y="853"/>
                  <a:pt x="129" y="853"/>
                </a:cubicBezTo>
                <a:cubicBezTo>
                  <a:pt x="130" y="854"/>
                  <a:pt x="130" y="856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9"/>
                  <a:pt x="130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61"/>
                  <a:pt x="130" y="862"/>
                  <a:pt x="130" y="863"/>
                </a:cubicBezTo>
                <a:cubicBezTo>
                  <a:pt x="130" y="863"/>
                  <a:pt x="130" y="863"/>
                  <a:pt x="130" y="863"/>
                </a:cubicBezTo>
                <a:cubicBezTo>
                  <a:pt x="130" y="865"/>
                  <a:pt x="130" y="868"/>
                  <a:pt x="130" y="870"/>
                </a:cubicBezTo>
                <a:cubicBezTo>
                  <a:pt x="130" y="870"/>
                  <a:pt x="130" y="870"/>
                  <a:pt x="130" y="871"/>
                </a:cubicBezTo>
                <a:cubicBezTo>
                  <a:pt x="130" y="871"/>
                  <a:pt x="130" y="871"/>
                  <a:pt x="130" y="871"/>
                </a:cubicBezTo>
                <a:cubicBezTo>
                  <a:pt x="130" y="871"/>
                  <a:pt x="129" y="871"/>
                  <a:pt x="129" y="871"/>
                </a:cubicBezTo>
                <a:cubicBezTo>
                  <a:pt x="129" y="871"/>
                  <a:pt x="129" y="870"/>
                  <a:pt x="129" y="870"/>
                </a:cubicBezTo>
                <a:cubicBezTo>
                  <a:pt x="129" y="870"/>
                  <a:pt x="129" y="870"/>
                  <a:pt x="129" y="870"/>
                </a:cubicBezTo>
                <a:cubicBezTo>
                  <a:pt x="128" y="871"/>
                  <a:pt x="129" y="872"/>
                  <a:pt x="129" y="873"/>
                </a:cubicBezTo>
                <a:cubicBezTo>
                  <a:pt x="129" y="873"/>
                  <a:pt x="129" y="873"/>
                  <a:pt x="130" y="872"/>
                </a:cubicBezTo>
                <a:cubicBezTo>
                  <a:pt x="130" y="873"/>
                  <a:pt x="130" y="873"/>
                  <a:pt x="130" y="874"/>
                </a:cubicBezTo>
                <a:cubicBezTo>
                  <a:pt x="130" y="874"/>
                  <a:pt x="130" y="874"/>
                  <a:pt x="130" y="874"/>
                </a:cubicBezTo>
                <a:cubicBezTo>
                  <a:pt x="130" y="874"/>
                  <a:pt x="130" y="875"/>
                  <a:pt x="130" y="875"/>
                </a:cubicBezTo>
                <a:cubicBezTo>
                  <a:pt x="130" y="876"/>
                  <a:pt x="130" y="877"/>
                  <a:pt x="130" y="878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80"/>
                  <a:pt x="129" y="880"/>
                </a:cubicBezTo>
                <a:cubicBezTo>
                  <a:pt x="130" y="880"/>
                  <a:pt x="130" y="880"/>
                  <a:pt x="130" y="880"/>
                </a:cubicBezTo>
                <a:cubicBezTo>
                  <a:pt x="130" y="881"/>
                  <a:pt x="130" y="881"/>
                  <a:pt x="130" y="881"/>
                </a:cubicBezTo>
                <a:cubicBezTo>
                  <a:pt x="130" y="881"/>
                  <a:pt x="130" y="882"/>
                  <a:pt x="130" y="883"/>
                </a:cubicBezTo>
                <a:cubicBezTo>
                  <a:pt x="130" y="883"/>
                  <a:pt x="130" y="883"/>
                  <a:pt x="130" y="883"/>
                </a:cubicBezTo>
                <a:cubicBezTo>
                  <a:pt x="130" y="883"/>
                  <a:pt x="130" y="884"/>
                  <a:pt x="130" y="884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30" y="885"/>
                  <a:pt x="130" y="887"/>
                  <a:pt x="130" y="888"/>
                </a:cubicBezTo>
                <a:cubicBezTo>
                  <a:pt x="129" y="886"/>
                  <a:pt x="129" y="890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2"/>
                  <a:pt x="129" y="892"/>
                  <a:pt x="129" y="892"/>
                </a:cubicBezTo>
                <a:cubicBezTo>
                  <a:pt x="129" y="892"/>
                  <a:pt x="129" y="892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0"/>
                </a:cubicBezTo>
                <a:cubicBezTo>
                  <a:pt x="129" y="890"/>
                  <a:pt x="129" y="890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90"/>
                  <a:pt x="130" y="890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2"/>
                </a:cubicBezTo>
                <a:cubicBezTo>
                  <a:pt x="130" y="892"/>
                  <a:pt x="131" y="893"/>
                  <a:pt x="130" y="893"/>
                </a:cubicBezTo>
                <a:cubicBezTo>
                  <a:pt x="130" y="894"/>
                  <a:pt x="130" y="894"/>
                  <a:pt x="130" y="895"/>
                </a:cubicBezTo>
                <a:cubicBezTo>
                  <a:pt x="130" y="900"/>
                  <a:pt x="131" y="905"/>
                  <a:pt x="130" y="910"/>
                </a:cubicBezTo>
                <a:cubicBezTo>
                  <a:pt x="131" y="913"/>
                  <a:pt x="130" y="915"/>
                  <a:pt x="130" y="918"/>
                </a:cubicBezTo>
                <a:cubicBezTo>
                  <a:pt x="131" y="918"/>
                  <a:pt x="130" y="919"/>
                  <a:pt x="131" y="919"/>
                </a:cubicBezTo>
                <a:cubicBezTo>
                  <a:pt x="130" y="921"/>
                  <a:pt x="130" y="922"/>
                  <a:pt x="131" y="924"/>
                </a:cubicBezTo>
                <a:cubicBezTo>
                  <a:pt x="130" y="924"/>
                  <a:pt x="130" y="925"/>
                  <a:pt x="130" y="925"/>
                </a:cubicBezTo>
                <a:cubicBezTo>
                  <a:pt x="130" y="925"/>
                  <a:pt x="131" y="925"/>
                  <a:pt x="131" y="926"/>
                </a:cubicBezTo>
                <a:cubicBezTo>
                  <a:pt x="130" y="926"/>
                  <a:pt x="130" y="926"/>
                  <a:pt x="130" y="926"/>
                </a:cubicBezTo>
                <a:cubicBezTo>
                  <a:pt x="131" y="926"/>
                  <a:pt x="131" y="926"/>
                  <a:pt x="131" y="926"/>
                </a:cubicBezTo>
                <a:cubicBezTo>
                  <a:pt x="130" y="927"/>
                  <a:pt x="132" y="928"/>
                  <a:pt x="130" y="929"/>
                </a:cubicBezTo>
                <a:cubicBezTo>
                  <a:pt x="131" y="929"/>
                  <a:pt x="131" y="928"/>
                  <a:pt x="131" y="929"/>
                </a:cubicBezTo>
                <a:cubicBezTo>
                  <a:pt x="131" y="930"/>
                  <a:pt x="131" y="930"/>
                  <a:pt x="130" y="932"/>
                </a:cubicBezTo>
                <a:cubicBezTo>
                  <a:pt x="131" y="933"/>
                  <a:pt x="130" y="933"/>
                  <a:pt x="131" y="935"/>
                </a:cubicBezTo>
                <a:cubicBezTo>
                  <a:pt x="130" y="935"/>
                  <a:pt x="132" y="936"/>
                  <a:pt x="131" y="936"/>
                </a:cubicBezTo>
                <a:cubicBezTo>
                  <a:pt x="131" y="937"/>
                  <a:pt x="131" y="937"/>
                  <a:pt x="131" y="937"/>
                </a:cubicBezTo>
                <a:cubicBezTo>
                  <a:pt x="131" y="952"/>
                  <a:pt x="131" y="967"/>
                  <a:pt x="131" y="982"/>
                </a:cubicBezTo>
                <a:cubicBezTo>
                  <a:pt x="131" y="983"/>
                  <a:pt x="131" y="984"/>
                  <a:pt x="131" y="985"/>
                </a:cubicBezTo>
                <a:cubicBezTo>
                  <a:pt x="130" y="996"/>
                  <a:pt x="131" y="1007"/>
                  <a:pt x="130" y="1018"/>
                </a:cubicBezTo>
                <a:cubicBezTo>
                  <a:pt x="131" y="1024"/>
                  <a:pt x="131" y="1030"/>
                  <a:pt x="130" y="1036"/>
                </a:cubicBezTo>
                <a:cubicBezTo>
                  <a:pt x="131" y="1053"/>
                  <a:pt x="131" y="1070"/>
                  <a:pt x="130" y="1087"/>
                </a:cubicBezTo>
                <a:cubicBezTo>
                  <a:pt x="129" y="1092"/>
                  <a:pt x="129" y="1096"/>
                  <a:pt x="129" y="1101"/>
                </a:cubicBezTo>
                <a:cubicBezTo>
                  <a:pt x="129" y="1103"/>
                  <a:pt x="129" y="1105"/>
                  <a:pt x="128" y="1108"/>
                </a:cubicBezTo>
                <a:cubicBezTo>
                  <a:pt x="128" y="1113"/>
                  <a:pt x="127" y="1120"/>
                  <a:pt x="127" y="1126"/>
                </a:cubicBezTo>
                <a:cubicBezTo>
                  <a:pt x="127" y="1126"/>
                  <a:pt x="128" y="1127"/>
                  <a:pt x="128" y="1127"/>
                </a:cubicBezTo>
                <a:cubicBezTo>
                  <a:pt x="127" y="1128"/>
                  <a:pt x="128" y="1130"/>
                  <a:pt x="127" y="1131"/>
                </a:cubicBezTo>
                <a:cubicBezTo>
                  <a:pt x="126" y="1134"/>
                  <a:pt x="128" y="1137"/>
                  <a:pt x="126" y="1140"/>
                </a:cubicBezTo>
                <a:cubicBezTo>
                  <a:pt x="127" y="1141"/>
                  <a:pt x="126" y="1141"/>
                  <a:pt x="127" y="1142"/>
                </a:cubicBezTo>
                <a:cubicBezTo>
                  <a:pt x="126" y="1144"/>
                  <a:pt x="127" y="1149"/>
                  <a:pt x="127" y="1153"/>
                </a:cubicBezTo>
                <a:cubicBezTo>
                  <a:pt x="127" y="1154"/>
                  <a:pt x="127" y="1155"/>
                  <a:pt x="125" y="1155"/>
                </a:cubicBezTo>
                <a:cubicBezTo>
                  <a:pt x="125" y="1159"/>
                  <a:pt x="125" y="1162"/>
                  <a:pt x="126" y="1166"/>
                </a:cubicBezTo>
                <a:cubicBezTo>
                  <a:pt x="125" y="1167"/>
                  <a:pt x="125" y="1166"/>
                  <a:pt x="125" y="1166"/>
                </a:cubicBezTo>
                <a:cubicBezTo>
                  <a:pt x="125" y="1167"/>
                  <a:pt x="125" y="1168"/>
                  <a:pt x="125" y="1169"/>
                </a:cubicBezTo>
                <a:cubicBezTo>
                  <a:pt x="125" y="1170"/>
                  <a:pt x="125" y="1170"/>
                  <a:pt x="125" y="1171"/>
                </a:cubicBezTo>
                <a:cubicBezTo>
                  <a:pt x="125" y="1171"/>
                  <a:pt x="125" y="1171"/>
                  <a:pt x="125" y="1171"/>
                </a:cubicBezTo>
                <a:cubicBezTo>
                  <a:pt x="124" y="1171"/>
                  <a:pt x="124" y="1171"/>
                  <a:pt x="124" y="1171"/>
                </a:cubicBezTo>
                <a:cubicBezTo>
                  <a:pt x="124" y="1170"/>
                  <a:pt x="124" y="1170"/>
                  <a:pt x="124" y="1169"/>
                </a:cubicBezTo>
                <a:cubicBezTo>
                  <a:pt x="124" y="1168"/>
                  <a:pt x="124" y="1167"/>
                  <a:pt x="124" y="1166"/>
                </a:cubicBezTo>
                <a:cubicBezTo>
                  <a:pt x="124" y="1166"/>
                  <a:pt x="124" y="1166"/>
                  <a:pt x="124" y="1166"/>
                </a:cubicBezTo>
                <a:cubicBezTo>
                  <a:pt x="124" y="1165"/>
                  <a:pt x="123" y="1164"/>
                  <a:pt x="122" y="1163"/>
                </a:cubicBezTo>
                <a:cubicBezTo>
                  <a:pt x="121" y="1164"/>
                  <a:pt x="122" y="1165"/>
                  <a:pt x="122" y="1166"/>
                </a:cubicBezTo>
                <a:cubicBezTo>
                  <a:pt x="120" y="1167"/>
                  <a:pt x="121" y="1169"/>
                  <a:pt x="120" y="1170"/>
                </a:cubicBezTo>
                <a:cubicBezTo>
                  <a:pt x="119" y="1170"/>
                  <a:pt x="118" y="1170"/>
                  <a:pt x="118" y="1171"/>
                </a:cubicBezTo>
                <a:cubicBezTo>
                  <a:pt x="115" y="1170"/>
                  <a:pt x="114" y="1169"/>
                  <a:pt x="114" y="1166"/>
                </a:cubicBezTo>
                <a:cubicBezTo>
                  <a:pt x="114" y="1162"/>
                  <a:pt x="115" y="1157"/>
                  <a:pt x="114" y="1154"/>
                </a:cubicBezTo>
                <a:cubicBezTo>
                  <a:pt x="114" y="1153"/>
                  <a:pt x="114" y="1153"/>
                  <a:pt x="114" y="1153"/>
                </a:cubicBezTo>
                <a:cubicBezTo>
                  <a:pt x="114" y="1152"/>
                  <a:pt x="114" y="1152"/>
                  <a:pt x="114" y="1151"/>
                </a:cubicBezTo>
                <a:cubicBezTo>
                  <a:pt x="114" y="1151"/>
                  <a:pt x="114" y="1151"/>
                  <a:pt x="114" y="1150"/>
                </a:cubicBezTo>
                <a:cubicBezTo>
                  <a:pt x="114" y="1150"/>
                  <a:pt x="114" y="1149"/>
                  <a:pt x="114" y="1148"/>
                </a:cubicBezTo>
                <a:cubicBezTo>
                  <a:pt x="114" y="1147"/>
                  <a:pt x="114" y="1146"/>
                  <a:pt x="114" y="1145"/>
                </a:cubicBezTo>
                <a:cubicBezTo>
                  <a:pt x="114" y="1145"/>
                  <a:pt x="114" y="1145"/>
                  <a:pt x="114" y="1144"/>
                </a:cubicBezTo>
                <a:cubicBezTo>
                  <a:pt x="114" y="1143"/>
                  <a:pt x="114" y="1143"/>
                  <a:pt x="114" y="1143"/>
                </a:cubicBezTo>
                <a:cubicBezTo>
                  <a:pt x="114" y="1141"/>
                  <a:pt x="114" y="1139"/>
                  <a:pt x="114" y="1138"/>
                </a:cubicBezTo>
                <a:cubicBezTo>
                  <a:pt x="114" y="1138"/>
                  <a:pt x="114" y="1138"/>
                  <a:pt x="113" y="1138"/>
                </a:cubicBezTo>
                <a:cubicBezTo>
                  <a:pt x="113" y="1145"/>
                  <a:pt x="112" y="1152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52"/>
                  <a:pt x="112" y="1145"/>
                  <a:pt x="113" y="1138"/>
                </a:cubicBezTo>
                <a:cubicBezTo>
                  <a:pt x="113" y="1138"/>
                  <a:pt x="113" y="1138"/>
                  <a:pt x="113" y="1138"/>
                </a:cubicBezTo>
                <a:cubicBezTo>
                  <a:pt x="113" y="1137"/>
                  <a:pt x="112" y="1137"/>
                  <a:pt x="113" y="1136"/>
                </a:cubicBezTo>
                <a:cubicBezTo>
                  <a:pt x="113" y="1136"/>
                  <a:pt x="113" y="1136"/>
                  <a:pt x="113" y="1136"/>
                </a:cubicBezTo>
                <a:cubicBezTo>
                  <a:pt x="113" y="1135"/>
                  <a:pt x="113" y="1134"/>
                  <a:pt x="113" y="1133"/>
                </a:cubicBezTo>
                <a:cubicBezTo>
                  <a:pt x="113" y="1132"/>
                  <a:pt x="113" y="1131"/>
                  <a:pt x="113" y="1130"/>
                </a:cubicBezTo>
                <a:cubicBezTo>
                  <a:pt x="113" y="1130"/>
                  <a:pt x="113" y="1130"/>
                  <a:pt x="113" y="1130"/>
                </a:cubicBezTo>
                <a:cubicBezTo>
                  <a:pt x="113" y="1130"/>
                  <a:pt x="113" y="1129"/>
                  <a:pt x="113" y="1128"/>
                </a:cubicBezTo>
                <a:cubicBezTo>
                  <a:pt x="113" y="1128"/>
                  <a:pt x="113" y="1128"/>
                  <a:pt x="113" y="1128"/>
                </a:cubicBezTo>
                <a:cubicBezTo>
                  <a:pt x="114" y="1125"/>
                  <a:pt x="114" y="1125"/>
                  <a:pt x="114" y="1125"/>
                </a:cubicBezTo>
                <a:cubicBezTo>
                  <a:pt x="114" y="1118"/>
                  <a:pt x="115" y="1111"/>
                  <a:pt x="115" y="1104"/>
                </a:cubicBezTo>
                <a:cubicBezTo>
                  <a:pt x="115" y="1104"/>
                  <a:pt x="115" y="1104"/>
                  <a:pt x="115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11"/>
                  <a:pt x="115" y="1118"/>
                  <a:pt x="114" y="1125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5" y="1129"/>
                  <a:pt x="114" y="1127"/>
                  <a:pt x="115" y="1127"/>
                </a:cubicBezTo>
                <a:cubicBezTo>
                  <a:pt x="116" y="1119"/>
                  <a:pt x="116" y="1112"/>
                  <a:pt x="117" y="1103"/>
                </a:cubicBezTo>
                <a:cubicBezTo>
                  <a:pt x="118" y="1100"/>
                  <a:pt x="117" y="1098"/>
                  <a:pt x="118" y="1095"/>
                </a:cubicBezTo>
                <a:cubicBezTo>
                  <a:pt x="118" y="1093"/>
                  <a:pt x="118" y="1091"/>
                  <a:pt x="118" y="1089"/>
                </a:cubicBezTo>
                <a:cubicBezTo>
                  <a:pt x="118" y="1089"/>
                  <a:pt x="119" y="1089"/>
                  <a:pt x="119" y="1088"/>
                </a:cubicBezTo>
                <a:cubicBezTo>
                  <a:pt x="119" y="1088"/>
                  <a:pt x="118" y="1087"/>
                  <a:pt x="118" y="1086"/>
                </a:cubicBezTo>
                <a:cubicBezTo>
                  <a:pt x="118" y="1086"/>
                  <a:pt x="119" y="1084"/>
                  <a:pt x="118" y="1083"/>
                </a:cubicBezTo>
                <a:cubicBezTo>
                  <a:pt x="119" y="1081"/>
                  <a:pt x="119" y="1079"/>
                  <a:pt x="119" y="1077"/>
                </a:cubicBezTo>
                <a:cubicBezTo>
                  <a:pt x="119" y="1077"/>
                  <a:pt x="119" y="1077"/>
                  <a:pt x="120" y="1076"/>
                </a:cubicBezTo>
                <a:cubicBezTo>
                  <a:pt x="118" y="1073"/>
                  <a:pt x="121" y="1069"/>
                  <a:pt x="119" y="1065"/>
                </a:cubicBezTo>
                <a:cubicBezTo>
                  <a:pt x="120" y="1062"/>
                  <a:pt x="120" y="1059"/>
                  <a:pt x="119" y="1055"/>
                </a:cubicBezTo>
                <a:cubicBezTo>
                  <a:pt x="121" y="1044"/>
                  <a:pt x="119" y="1033"/>
                  <a:pt x="120" y="1021"/>
                </a:cubicBezTo>
                <a:cubicBezTo>
                  <a:pt x="120" y="1021"/>
                  <a:pt x="120" y="1021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2"/>
                  <a:pt x="121" y="1022"/>
                </a:cubicBezTo>
                <a:cubicBezTo>
                  <a:pt x="121" y="1021"/>
                  <a:pt x="121" y="1021"/>
                  <a:pt x="120" y="1020"/>
                </a:cubicBezTo>
                <a:cubicBezTo>
                  <a:pt x="121" y="1020"/>
                  <a:pt x="121" y="1017"/>
                  <a:pt x="121" y="1016"/>
                </a:cubicBezTo>
                <a:cubicBezTo>
                  <a:pt x="121" y="1016"/>
                  <a:pt x="121" y="1016"/>
                  <a:pt x="121" y="1016"/>
                </a:cubicBezTo>
                <a:cubicBezTo>
                  <a:pt x="121" y="1016"/>
                  <a:pt x="121" y="1017"/>
                  <a:pt x="121" y="1017"/>
                </a:cubicBezTo>
                <a:cubicBezTo>
                  <a:pt x="121" y="1018"/>
                  <a:pt x="121" y="1018"/>
                  <a:pt x="120" y="1018"/>
                </a:cubicBezTo>
                <a:cubicBezTo>
                  <a:pt x="121" y="1019"/>
                  <a:pt x="120" y="1019"/>
                  <a:pt x="120" y="1019"/>
                </a:cubicBezTo>
                <a:cubicBezTo>
                  <a:pt x="120" y="1019"/>
                  <a:pt x="120" y="1018"/>
                  <a:pt x="120" y="1018"/>
                </a:cubicBezTo>
                <a:cubicBezTo>
                  <a:pt x="120" y="1018"/>
                  <a:pt x="120" y="1018"/>
                  <a:pt x="120" y="1017"/>
                </a:cubicBezTo>
                <a:cubicBezTo>
                  <a:pt x="120" y="1017"/>
                  <a:pt x="120" y="1016"/>
                  <a:pt x="120" y="1016"/>
                </a:cubicBezTo>
                <a:cubicBezTo>
                  <a:pt x="120" y="1016"/>
                  <a:pt x="120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2" y="1013"/>
                  <a:pt x="121" y="1013"/>
                  <a:pt x="120" y="1012"/>
                </a:cubicBezTo>
                <a:cubicBezTo>
                  <a:pt x="120" y="1012"/>
                  <a:pt x="121" y="1011"/>
                  <a:pt x="120" y="1011"/>
                </a:cubicBezTo>
                <a:cubicBezTo>
                  <a:pt x="121" y="1011"/>
                  <a:pt x="121" y="1011"/>
                  <a:pt x="121" y="1012"/>
                </a:cubicBezTo>
                <a:cubicBezTo>
                  <a:pt x="122" y="1008"/>
                  <a:pt x="121" y="1005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ubicBezTo>
                  <a:pt x="120" y="1002"/>
                  <a:pt x="120" y="1002"/>
                  <a:pt x="120" y="1001"/>
                </a:cubicBezTo>
                <a:cubicBezTo>
                  <a:pt x="120" y="1001"/>
                  <a:pt x="120" y="1001"/>
                  <a:pt x="121" y="1001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999"/>
                  <a:pt x="121" y="999"/>
                </a:cubicBezTo>
                <a:cubicBezTo>
                  <a:pt x="121" y="992"/>
                  <a:pt x="122" y="985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0" y="980"/>
                  <a:pt x="120" y="981"/>
                  <a:pt x="120" y="983"/>
                </a:cubicBezTo>
                <a:cubicBezTo>
                  <a:pt x="120" y="984"/>
                  <a:pt x="120" y="984"/>
                  <a:pt x="120" y="985"/>
                </a:cubicBezTo>
                <a:cubicBezTo>
                  <a:pt x="120" y="986"/>
                  <a:pt x="119" y="987"/>
                  <a:pt x="119" y="988"/>
                </a:cubicBezTo>
                <a:cubicBezTo>
                  <a:pt x="119" y="993"/>
                  <a:pt x="119" y="999"/>
                  <a:pt x="119" y="1005"/>
                </a:cubicBezTo>
                <a:cubicBezTo>
                  <a:pt x="119" y="1006"/>
                  <a:pt x="118" y="1006"/>
                  <a:pt x="118" y="1007"/>
                </a:cubicBezTo>
                <a:cubicBezTo>
                  <a:pt x="119" y="1007"/>
                  <a:pt x="119" y="1007"/>
                  <a:pt x="119" y="1008"/>
                </a:cubicBezTo>
                <a:cubicBezTo>
                  <a:pt x="118" y="1009"/>
                  <a:pt x="119" y="1010"/>
                  <a:pt x="118" y="1011"/>
                </a:cubicBezTo>
                <a:cubicBezTo>
                  <a:pt x="119" y="1012"/>
                  <a:pt x="119" y="1012"/>
                  <a:pt x="119" y="1013"/>
                </a:cubicBezTo>
                <a:cubicBezTo>
                  <a:pt x="118" y="1016"/>
                  <a:pt x="119" y="1018"/>
                  <a:pt x="118" y="1021"/>
                </a:cubicBezTo>
                <a:cubicBezTo>
                  <a:pt x="119" y="1024"/>
                  <a:pt x="118" y="1027"/>
                  <a:pt x="118" y="1030"/>
                </a:cubicBezTo>
                <a:cubicBezTo>
                  <a:pt x="117" y="1031"/>
                  <a:pt x="118" y="1031"/>
                  <a:pt x="118" y="1032"/>
                </a:cubicBezTo>
                <a:cubicBezTo>
                  <a:pt x="118" y="1032"/>
                  <a:pt x="117" y="1032"/>
                  <a:pt x="117" y="1033"/>
                </a:cubicBezTo>
                <a:cubicBezTo>
                  <a:pt x="117" y="1035"/>
                  <a:pt x="116" y="1039"/>
                  <a:pt x="117" y="1041"/>
                </a:cubicBezTo>
                <a:cubicBezTo>
                  <a:pt x="118" y="1040"/>
                  <a:pt x="118" y="1038"/>
                  <a:pt x="117" y="1037"/>
                </a:cubicBezTo>
                <a:cubicBezTo>
                  <a:pt x="117" y="1036"/>
                  <a:pt x="117" y="1035"/>
                  <a:pt x="117" y="1034"/>
                </a:cubicBezTo>
                <a:cubicBezTo>
                  <a:pt x="117" y="1034"/>
                  <a:pt x="117" y="1034"/>
                  <a:pt x="117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5"/>
                  <a:pt x="118" y="1036"/>
                  <a:pt x="118" y="1037"/>
                </a:cubicBezTo>
                <a:cubicBezTo>
                  <a:pt x="118" y="1038"/>
                  <a:pt x="118" y="1040"/>
                  <a:pt x="118" y="1041"/>
                </a:cubicBezTo>
                <a:cubicBezTo>
                  <a:pt x="118" y="1042"/>
                  <a:pt x="119" y="1042"/>
                  <a:pt x="118" y="1043"/>
                </a:cubicBezTo>
                <a:cubicBezTo>
                  <a:pt x="118" y="1043"/>
                  <a:pt x="118" y="1044"/>
                  <a:pt x="118" y="1045"/>
                </a:cubicBezTo>
                <a:cubicBezTo>
                  <a:pt x="118" y="1045"/>
                  <a:pt x="118" y="1046"/>
                  <a:pt x="118" y="1047"/>
                </a:cubicBezTo>
                <a:cubicBezTo>
                  <a:pt x="118" y="1047"/>
                  <a:pt x="118" y="1047"/>
                  <a:pt x="118" y="1047"/>
                </a:cubicBezTo>
                <a:cubicBezTo>
                  <a:pt x="118" y="1047"/>
                  <a:pt x="117" y="1047"/>
                  <a:pt x="117" y="1047"/>
                </a:cubicBezTo>
                <a:cubicBezTo>
                  <a:pt x="118" y="1046"/>
                  <a:pt x="117" y="1046"/>
                  <a:pt x="117" y="1045"/>
                </a:cubicBezTo>
                <a:cubicBezTo>
                  <a:pt x="117" y="1044"/>
                  <a:pt x="117" y="1043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6" y="1043"/>
                  <a:pt x="117" y="1044"/>
                  <a:pt x="117" y="1045"/>
                </a:cubicBezTo>
                <a:cubicBezTo>
                  <a:pt x="116" y="1045"/>
                  <a:pt x="116" y="1046"/>
                  <a:pt x="116" y="1046"/>
                </a:cubicBezTo>
                <a:cubicBezTo>
                  <a:pt x="115" y="1049"/>
                  <a:pt x="115" y="1051"/>
                  <a:pt x="114" y="1053"/>
                </a:cubicBezTo>
                <a:cubicBezTo>
                  <a:pt x="115" y="1055"/>
                  <a:pt x="115" y="1058"/>
                  <a:pt x="114" y="1060"/>
                </a:cubicBezTo>
                <a:cubicBezTo>
                  <a:pt x="114" y="1061"/>
                  <a:pt x="115" y="1061"/>
                  <a:pt x="115" y="1062"/>
                </a:cubicBezTo>
                <a:cubicBezTo>
                  <a:pt x="114" y="1064"/>
                  <a:pt x="115" y="1066"/>
                  <a:pt x="114" y="1068"/>
                </a:cubicBezTo>
                <a:cubicBezTo>
                  <a:pt x="115" y="1071"/>
                  <a:pt x="114" y="1073"/>
                  <a:pt x="114" y="1075"/>
                </a:cubicBezTo>
                <a:cubicBezTo>
                  <a:pt x="114" y="1081"/>
                  <a:pt x="114" y="1087"/>
                  <a:pt x="114" y="1092"/>
                </a:cubicBezTo>
                <a:cubicBezTo>
                  <a:pt x="113" y="1095"/>
                  <a:pt x="114" y="1097"/>
                  <a:pt x="113" y="1099"/>
                </a:cubicBezTo>
                <a:cubicBezTo>
                  <a:pt x="113" y="1099"/>
                  <a:pt x="113" y="1100"/>
                  <a:pt x="113" y="1101"/>
                </a:cubicBezTo>
                <a:cubicBezTo>
                  <a:pt x="113" y="1103"/>
                  <a:pt x="113" y="1106"/>
                  <a:pt x="113" y="1108"/>
                </a:cubicBezTo>
                <a:cubicBezTo>
                  <a:pt x="113" y="1109"/>
                  <a:pt x="112" y="1110"/>
                  <a:pt x="112" y="1111"/>
                </a:cubicBezTo>
                <a:cubicBezTo>
                  <a:pt x="112" y="1113"/>
                  <a:pt x="112" y="1115"/>
                  <a:pt x="112" y="1117"/>
                </a:cubicBezTo>
                <a:cubicBezTo>
                  <a:pt x="112" y="1118"/>
                  <a:pt x="111" y="1120"/>
                  <a:pt x="111" y="1121"/>
                </a:cubicBezTo>
                <a:cubicBezTo>
                  <a:pt x="111" y="1122"/>
                  <a:pt x="111" y="1123"/>
                  <a:pt x="111" y="1124"/>
                </a:cubicBezTo>
                <a:cubicBezTo>
                  <a:pt x="111" y="1124"/>
                  <a:pt x="111" y="1125"/>
                  <a:pt x="111" y="1126"/>
                </a:cubicBezTo>
                <a:cubicBezTo>
                  <a:pt x="110" y="1132"/>
                  <a:pt x="110" y="1138"/>
                  <a:pt x="109" y="1143"/>
                </a:cubicBezTo>
                <a:cubicBezTo>
                  <a:pt x="109" y="1144"/>
                  <a:pt x="109" y="1145"/>
                  <a:pt x="109" y="1145"/>
                </a:cubicBezTo>
                <a:cubicBezTo>
                  <a:pt x="109" y="1145"/>
                  <a:pt x="110" y="1146"/>
                  <a:pt x="110" y="1145"/>
                </a:cubicBezTo>
                <a:cubicBezTo>
                  <a:pt x="110" y="1149"/>
                  <a:pt x="109" y="1153"/>
                  <a:pt x="109" y="1156"/>
                </a:cubicBezTo>
                <a:cubicBezTo>
                  <a:pt x="107" y="1157"/>
                  <a:pt x="107" y="1159"/>
                  <a:pt x="107" y="1159"/>
                </a:cubicBezTo>
                <a:cubicBezTo>
                  <a:pt x="106" y="1157"/>
                  <a:pt x="105" y="1157"/>
                  <a:pt x="105" y="1155"/>
                </a:cubicBezTo>
                <a:cubicBezTo>
                  <a:pt x="104" y="1157"/>
                  <a:pt x="103" y="1160"/>
                  <a:pt x="101" y="1163"/>
                </a:cubicBezTo>
                <a:cubicBezTo>
                  <a:pt x="99" y="1162"/>
                  <a:pt x="100" y="1161"/>
                  <a:pt x="99" y="1160"/>
                </a:cubicBezTo>
                <a:cubicBezTo>
                  <a:pt x="98" y="1159"/>
                  <a:pt x="98" y="1159"/>
                  <a:pt x="97" y="1158"/>
                </a:cubicBezTo>
                <a:cubicBezTo>
                  <a:pt x="97" y="1157"/>
                  <a:pt x="97" y="1157"/>
                  <a:pt x="97" y="1156"/>
                </a:cubicBezTo>
                <a:cubicBezTo>
                  <a:pt x="97" y="1154"/>
                  <a:pt x="97" y="1152"/>
                  <a:pt x="97" y="1149"/>
                </a:cubicBezTo>
                <a:cubicBezTo>
                  <a:pt x="97" y="1148"/>
                  <a:pt x="96" y="1146"/>
                  <a:pt x="96" y="1145"/>
                </a:cubicBezTo>
                <a:cubicBezTo>
                  <a:pt x="96" y="1139"/>
                  <a:pt x="97" y="1132"/>
                  <a:pt x="97" y="1126"/>
                </a:cubicBezTo>
                <a:cubicBezTo>
                  <a:pt x="98" y="1123"/>
                  <a:pt x="98" y="1119"/>
                  <a:pt x="98" y="1116"/>
                </a:cubicBezTo>
                <a:cubicBezTo>
                  <a:pt x="97" y="1115"/>
                  <a:pt x="97" y="1115"/>
                  <a:pt x="96" y="1114"/>
                </a:cubicBezTo>
                <a:cubicBezTo>
                  <a:pt x="97" y="1113"/>
                  <a:pt x="97" y="1113"/>
                  <a:pt x="97" y="1113"/>
                </a:cubicBezTo>
                <a:cubicBezTo>
                  <a:pt x="95" y="1109"/>
                  <a:pt x="98" y="1104"/>
                  <a:pt x="97" y="1099"/>
                </a:cubicBezTo>
                <a:cubicBezTo>
                  <a:pt x="94" y="1102"/>
                  <a:pt x="94" y="1106"/>
                  <a:pt x="93" y="1110"/>
                </a:cubicBezTo>
                <a:cubicBezTo>
                  <a:pt x="93" y="1114"/>
                  <a:pt x="92" y="1117"/>
                  <a:pt x="92" y="1121"/>
                </a:cubicBezTo>
                <a:cubicBezTo>
                  <a:pt x="91" y="1124"/>
                  <a:pt x="90" y="1126"/>
                  <a:pt x="90" y="1129"/>
                </a:cubicBezTo>
                <a:cubicBezTo>
                  <a:pt x="88" y="1130"/>
                  <a:pt x="88" y="1132"/>
                  <a:pt x="87" y="1133"/>
                </a:cubicBezTo>
                <a:cubicBezTo>
                  <a:pt x="86" y="1134"/>
                  <a:pt x="85" y="1137"/>
                  <a:pt x="83" y="1136"/>
                </a:cubicBezTo>
                <a:cubicBezTo>
                  <a:pt x="82" y="1138"/>
                  <a:pt x="80" y="1139"/>
                  <a:pt x="81" y="1141"/>
                </a:cubicBezTo>
                <a:cubicBezTo>
                  <a:pt x="80" y="1141"/>
                  <a:pt x="81" y="1140"/>
                  <a:pt x="80" y="1140"/>
                </a:cubicBezTo>
                <a:cubicBezTo>
                  <a:pt x="79" y="1141"/>
                  <a:pt x="77" y="1143"/>
                  <a:pt x="76" y="1143"/>
                </a:cubicBezTo>
                <a:cubicBezTo>
                  <a:pt x="75" y="1143"/>
                  <a:pt x="76" y="1147"/>
                  <a:pt x="75" y="1146"/>
                </a:cubicBezTo>
                <a:cubicBezTo>
                  <a:pt x="75" y="1147"/>
                  <a:pt x="76" y="1149"/>
                  <a:pt x="74" y="1150"/>
                </a:cubicBezTo>
                <a:cubicBezTo>
                  <a:pt x="75" y="1150"/>
                  <a:pt x="75" y="1150"/>
                  <a:pt x="75" y="1149"/>
                </a:cubicBezTo>
                <a:cubicBezTo>
                  <a:pt x="76" y="1150"/>
                  <a:pt x="75" y="1154"/>
                  <a:pt x="77" y="1153"/>
                </a:cubicBezTo>
                <a:cubicBezTo>
                  <a:pt x="75" y="1154"/>
                  <a:pt x="76" y="1154"/>
                  <a:pt x="77" y="1156"/>
                </a:cubicBezTo>
                <a:cubicBezTo>
                  <a:pt x="77" y="1156"/>
                  <a:pt x="76" y="1156"/>
                  <a:pt x="76" y="1156"/>
                </a:cubicBezTo>
                <a:cubicBezTo>
                  <a:pt x="76" y="1157"/>
                  <a:pt x="77" y="1158"/>
                  <a:pt x="77" y="1159"/>
                </a:cubicBezTo>
                <a:cubicBezTo>
                  <a:pt x="77" y="1161"/>
                  <a:pt x="76" y="1162"/>
                  <a:pt x="76" y="1164"/>
                </a:cubicBezTo>
                <a:cubicBezTo>
                  <a:pt x="75" y="1164"/>
                  <a:pt x="76" y="1165"/>
                  <a:pt x="75" y="1166"/>
                </a:cubicBezTo>
                <a:cubicBezTo>
                  <a:pt x="73" y="1164"/>
                  <a:pt x="73" y="1163"/>
                  <a:pt x="73" y="1162"/>
                </a:cubicBezTo>
                <a:cubicBezTo>
                  <a:pt x="72" y="1163"/>
                  <a:pt x="72" y="1163"/>
                  <a:pt x="72" y="1164"/>
                </a:cubicBezTo>
                <a:cubicBezTo>
                  <a:pt x="71" y="1165"/>
                  <a:pt x="71" y="1166"/>
                  <a:pt x="70" y="1166"/>
                </a:cubicBezTo>
                <a:cubicBezTo>
                  <a:pt x="69" y="1164"/>
                  <a:pt x="68" y="1162"/>
                  <a:pt x="69" y="1160"/>
                </a:cubicBezTo>
                <a:cubicBezTo>
                  <a:pt x="68" y="1155"/>
                  <a:pt x="69" y="1150"/>
                  <a:pt x="69" y="1146"/>
                </a:cubicBezTo>
                <a:cubicBezTo>
                  <a:pt x="64" y="1146"/>
                  <a:pt x="66" y="1152"/>
                  <a:pt x="65" y="1155"/>
                </a:cubicBezTo>
                <a:cubicBezTo>
                  <a:pt x="67" y="1158"/>
                  <a:pt x="66" y="1162"/>
                  <a:pt x="66" y="1166"/>
                </a:cubicBezTo>
                <a:cubicBezTo>
                  <a:pt x="66" y="1167"/>
                  <a:pt x="67" y="1168"/>
                  <a:pt x="66" y="1169"/>
                </a:cubicBezTo>
                <a:cubicBezTo>
                  <a:pt x="65" y="1168"/>
                  <a:pt x="66" y="1168"/>
                  <a:pt x="65" y="1168"/>
                </a:cubicBezTo>
                <a:cubicBezTo>
                  <a:pt x="64" y="1170"/>
                  <a:pt x="67" y="1173"/>
                  <a:pt x="63" y="1176"/>
                </a:cubicBezTo>
                <a:cubicBezTo>
                  <a:pt x="61" y="1174"/>
                  <a:pt x="61" y="1171"/>
                  <a:pt x="61" y="1168"/>
                </a:cubicBezTo>
                <a:cubicBezTo>
                  <a:pt x="60" y="1169"/>
                  <a:pt x="61" y="1169"/>
                  <a:pt x="60" y="1170"/>
                </a:cubicBezTo>
                <a:cubicBezTo>
                  <a:pt x="58" y="1162"/>
                  <a:pt x="60" y="1155"/>
                  <a:pt x="59" y="1148"/>
                </a:cubicBezTo>
                <a:cubicBezTo>
                  <a:pt x="57" y="1147"/>
                  <a:pt x="56" y="1148"/>
                  <a:pt x="54" y="1148"/>
                </a:cubicBezTo>
                <a:cubicBezTo>
                  <a:pt x="52" y="1147"/>
                  <a:pt x="50" y="1147"/>
                  <a:pt x="48" y="1147"/>
                </a:cubicBezTo>
                <a:cubicBezTo>
                  <a:pt x="48" y="1146"/>
                  <a:pt x="48" y="1147"/>
                  <a:pt x="47" y="1147"/>
                </a:cubicBezTo>
                <a:cubicBezTo>
                  <a:pt x="47" y="1146"/>
                  <a:pt x="46" y="1146"/>
                  <a:pt x="46" y="1146"/>
                </a:cubicBezTo>
                <a:cubicBezTo>
                  <a:pt x="45" y="1147"/>
                  <a:pt x="45" y="1148"/>
                  <a:pt x="46" y="1149"/>
                </a:cubicBezTo>
                <a:cubicBezTo>
                  <a:pt x="45" y="1156"/>
                  <a:pt x="45" y="1162"/>
                  <a:pt x="45" y="1168"/>
                </a:cubicBezTo>
                <a:cubicBezTo>
                  <a:pt x="46" y="1169"/>
                  <a:pt x="46" y="1170"/>
                  <a:pt x="45" y="1170"/>
                </a:cubicBezTo>
                <a:cubicBezTo>
                  <a:pt x="46" y="1171"/>
                  <a:pt x="46" y="1172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3"/>
                  <a:pt x="46" y="1173"/>
                  <a:pt x="46" y="1173"/>
                </a:cubicBezTo>
                <a:cubicBezTo>
                  <a:pt x="46" y="1174"/>
                  <a:pt x="46" y="1174"/>
                  <a:pt x="46" y="1175"/>
                </a:cubicBezTo>
                <a:cubicBezTo>
                  <a:pt x="46" y="1175"/>
                  <a:pt x="46" y="1175"/>
                  <a:pt x="46" y="1175"/>
                </a:cubicBezTo>
                <a:cubicBezTo>
                  <a:pt x="45" y="1175"/>
                  <a:pt x="45" y="1175"/>
                  <a:pt x="45" y="1175"/>
                </a:cubicBezTo>
                <a:cubicBezTo>
                  <a:pt x="45" y="1174"/>
                  <a:pt x="45" y="1174"/>
                  <a:pt x="45" y="1173"/>
                </a:cubicBezTo>
                <a:cubicBezTo>
                  <a:pt x="45" y="1173"/>
                  <a:pt x="45" y="1173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2" y="1175"/>
                  <a:pt x="45" y="1178"/>
                  <a:pt x="42" y="1181"/>
                </a:cubicBezTo>
                <a:cubicBezTo>
                  <a:pt x="42" y="1180"/>
                  <a:pt x="42" y="1179"/>
                  <a:pt x="40" y="1179"/>
                </a:cubicBezTo>
                <a:cubicBezTo>
                  <a:pt x="39" y="1179"/>
                  <a:pt x="40" y="1179"/>
                  <a:pt x="39" y="1180"/>
                </a:cubicBezTo>
                <a:cubicBezTo>
                  <a:pt x="38" y="1178"/>
                  <a:pt x="37" y="1178"/>
                  <a:pt x="36" y="1176"/>
                </a:cubicBezTo>
                <a:cubicBezTo>
                  <a:pt x="36" y="1177"/>
                  <a:pt x="36" y="1179"/>
                  <a:pt x="36" y="1180"/>
                </a:cubicBezTo>
                <a:cubicBezTo>
                  <a:pt x="33" y="1181"/>
                  <a:pt x="34" y="1176"/>
                  <a:pt x="32" y="1175"/>
                </a:cubicBezTo>
                <a:cubicBezTo>
                  <a:pt x="33" y="1174"/>
                  <a:pt x="31" y="1174"/>
                  <a:pt x="33" y="1173"/>
                </a:cubicBezTo>
                <a:cubicBezTo>
                  <a:pt x="32" y="1172"/>
                  <a:pt x="32" y="1172"/>
                  <a:pt x="31" y="1171"/>
                </a:cubicBezTo>
                <a:cubicBezTo>
                  <a:pt x="30" y="1168"/>
                  <a:pt x="30" y="1165"/>
                  <a:pt x="30" y="1162"/>
                </a:cubicBezTo>
                <a:cubicBezTo>
                  <a:pt x="30" y="1159"/>
                  <a:pt x="30" y="1157"/>
                  <a:pt x="30" y="1155"/>
                </a:cubicBezTo>
                <a:cubicBezTo>
                  <a:pt x="30" y="1154"/>
                  <a:pt x="30" y="1152"/>
                  <a:pt x="30" y="1151"/>
                </a:cubicBezTo>
                <a:cubicBezTo>
                  <a:pt x="30" y="1151"/>
                  <a:pt x="31" y="1150"/>
                  <a:pt x="31" y="1149"/>
                </a:cubicBezTo>
                <a:cubicBezTo>
                  <a:pt x="30" y="1145"/>
                  <a:pt x="30" y="1141"/>
                  <a:pt x="31" y="1137"/>
                </a:cubicBezTo>
                <a:cubicBezTo>
                  <a:pt x="28" y="1133"/>
                  <a:pt x="25" y="1128"/>
                  <a:pt x="24" y="1124"/>
                </a:cubicBezTo>
                <a:cubicBezTo>
                  <a:pt x="23" y="1123"/>
                  <a:pt x="22" y="1124"/>
                  <a:pt x="21" y="1123"/>
                </a:cubicBezTo>
                <a:cubicBezTo>
                  <a:pt x="22" y="1122"/>
                  <a:pt x="22" y="1122"/>
                  <a:pt x="23" y="1121"/>
                </a:cubicBezTo>
                <a:cubicBezTo>
                  <a:pt x="23" y="1119"/>
                  <a:pt x="23" y="1117"/>
                  <a:pt x="22" y="1115"/>
                </a:cubicBezTo>
                <a:cubicBezTo>
                  <a:pt x="22" y="1113"/>
                  <a:pt x="20" y="1114"/>
                  <a:pt x="20" y="1113"/>
                </a:cubicBezTo>
                <a:cubicBezTo>
                  <a:pt x="20" y="1112"/>
                  <a:pt x="21" y="1112"/>
                  <a:pt x="22" y="1111"/>
                </a:cubicBezTo>
                <a:cubicBezTo>
                  <a:pt x="22" y="1109"/>
                  <a:pt x="23" y="1106"/>
                  <a:pt x="23" y="1103"/>
                </a:cubicBezTo>
                <a:cubicBezTo>
                  <a:pt x="23" y="1100"/>
                  <a:pt x="23" y="1096"/>
                  <a:pt x="23" y="1092"/>
                </a:cubicBezTo>
                <a:cubicBezTo>
                  <a:pt x="23" y="1090"/>
                  <a:pt x="22" y="1089"/>
                  <a:pt x="21" y="1087"/>
                </a:cubicBezTo>
                <a:cubicBezTo>
                  <a:pt x="20" y="1083"/>
                  <a:pt x="18" y="1081"/>
                  <a:pt x="18" y="1077"/>
                </a:cubicBezTo>
                <a:cubicBezTo>
                  <a:pt x="18" y="1077"/>
                  <a:pt x="18" y="1076"/>
                  <a:pt x="18" y="1076"/>
                </a:cubicBezTo>
                <a:cubicBezTo>
                  <a:pt x="18" y="1074"/>
                  <a:pt x="17" y="1073"/>
                  <a:pt x="19" y="1072"/>
                </a:cubicBezTo>
                <a:cubicBezTo>
                  <a:pt x="17" y="1068"/>
                  <a:pt x="18" y="1065"/>
                  <a:pt x="17" y="1061"/>
                </a:cubicBezTo>
                <a:cubicBezTo>
                  <a:pt x="17" y="1061"/>
                  <a:pt x="17" y="1060"/>
                  <a:pt x="18" y="1060"/>
                </a:cubicBezTo>
                <a:cubicBezTo>
                  <a:pt x="17" y="1058"/>
                  <a:pt x="18" y="1056"/>
                  <a:pt x="17" y="1054"/>
                </a:cubicBezTo>
                <a:cubicBezTo>
                  <a:pt x="17" y="1053"/>
                  <a:pt x="17" y="1053"/>
                  <a:pt x="17" y="1052"/>
                </a:cubicBezTo>
                <a:cubicBezTo>
                  <a:pt x="17" y="1051"/>
                  <a:pt x="17" y="1050"/>
                  <a:pt x="17" y="1049"/>
                </a:cubicBezTo>
                <a:cubicBezTo>
                  <a:pt x="17" y="1049"/>
                  <a:pt x="17" y="1049"/>
                  <a:pt x="17" y="1049"/>
                </a:cubicBezTo>
                <a:cubicBezTo>
                  <a:pt x="17" y="1048"/>
                  <a:pt x="17" y="1048"/>
                  <a:pt x="17" y="1048"/>
                </a:cubicBezTo>
                <a:cubicBezTo>
                  <a:pt x="17" y="1046"/>
                  <a:pt x="17" y="1045"/>
                  <a:pt x="17" y="1043"/>
                </a:cubicBezTo>
                <a:cubicBezTo>
                  <a:pt x="17" y="1041"/>
                  <a:pt x="17" y="1040"/>
                  <a:pt x="18" y="1039"/>
                </a:cubicBezTo>
                <a:cubicBezTo>
                  <a:pt x="17" y="1037"/>
                  <a:pt x="17" y="1034"/>
                  <a:pt x="17" y="1032"/>
                </a:cubicBezTo>
                <a:cubicBezTo>
                  <a:pt x="18" y="1030"/>
                  <a:pt x="18" y="1027"/>
                  <a:pt x="17" y="1025"/>
                </a:cubicBezTo>
                <a:cubicBezTo>
                  <a:pt x="17" y="1023"/>
                  <a:pt x="17" y="1021"/>
                  <a:pt x="17" y="1019"/>
                </a:cubicBezTo>
                <a:cubicBezTo>
                  <a:pt x="17" y="1018"/>
                  <a:pt x="17" y="1018"/>
                  <a:pt x="18" y="1017"/>
                </a:cubicBezTo>
                <a:cubicBezTo>
                  <a:pt x="16" y="1014"/>
                  <a:pt x="18" y="1010"/>
                  <a:pt x="17" y="1007"/>
                </a:cubicBezTo>
                <a:cubicBezTo>
                  <a:pt x="17" y="1006"/>
                  <a:pt x="17" y="1006"/>
                  <a:pt x="18" y="1005"/>
                </a:cubicBezTo>
                <a:cubicBezTo>
                  <a:pt x="17" y="1005"/>
                  <a:pt x="17" y="1004"/>
                  <a:pt x="17" y="1004"/>
                </a:cubicBezTo>
                <a:cubicBezTo>
                  <a:pt x="18" y="1002"/>
                  <a:pt x="17" y="1000"/>
                  <a:pt x="18" y="998"/>
                </a:cubicBezTo>
                <a:cubicBezTo>
                  <a:pt x="17" y="996"/>
                  <a:pt x="17" y="994"/>
                  <a:pt x="17" y="992"/>
                </a:cubicBezTo>
                <a:cubicBezTo>
                  <a:pt x="17" y="991"/>
                  <a:pt x="17" y="990"/>
                  <a:pt x="17" y="989"/>
                </a:cubicBezTo>
                <a:cubicBezTo>
                  <a:pt x="17" y="989"/>
                  <a:pt x="18" y="988"/>
                  <a:pt x="18" y="988"/>
                </a:cubicBezTo>
                <a:cubicBezTo>
                  <a:pt x="18" y="988"/>
                  <a:pt x="17" y="987"/>
                  <a:pt x="17" y="987"/>
                </a:cubicBezTo>
                <a:cubicBezTo>
                  <a:pt x="17" y="987"/>
                  <a:pt x="18" y="986"/>
                  <a:pt x="17" y="986"/>
                </a:cubicBezTo>
                <a:cubicBezTo>
                  <a:pt x="17" y="986"/>
                  <a:pt x="17" y="985"/>
                  <a:pt x="17" y="985"/>
                </a:cubicBezTo>
                <a:cubicBezTo>
                  <a:pt x="17" y="982"/>
                  <a:pt x="18" y="980"/>
                  <a:pt x="18" y="977"/>
                </a:cubicBezTo>
                <a:cubicBezTo>
                  <a:pt x="17" y="974"/>
                  <a:pt x="17" y="972"/>
                  <a:pt x="18" y="969"/>
                </a:cubicBezTo>
                <a:cubicBezTo>
                  <a:pt x="17" y="968"/>
                  <a:pt x="18" y="968"/>
                  <a:pt x="17" y="967"/>
                </a:cubicBezTo>
                <a:cubicBezTo>
                  <a:pt x="19" y="963"/>
                  <a:pt x="17" y="959"/>
                  <a:pt x="18" y="956"/>
                </a:cubicBezTo>
                <a:cubicBezTo>
                  <a:pt x="17" y="954"/>
                  <a:pt x="17" y="952"/>
                  <a:pt x="18" y="950"/>
                </a:cubicBezTo>
                <a:cubicBezTo>
                  <a:pt x="18" y="949"/>
                  <a:pt x="18" y="947"/>
                  <a:pt x="17" y="946"/>
                </a:cubicBezTo>
                <a:cubicBezTo>
                  <a:pt x="19" y="943"/>
                  <a:pt x="17" y="939"/>
                  <a:pt x="18" y="936"/>
                </a:cubicBezTo>
                <a:cubicBezTo>
                  <a:pt x="18" y="933"/>
                  <a:pt x="17" y="931"/>
                  <a:pt x="18" y="929"/>
                </a:cubicBezTo>
                <a:cubicBezTo>
                  <a:pt x="18" y="924"/>
                  <a:pt x="18" y="919"/>
                  <a:pt x="18" y="914"/>
                </a:cubicBezTo>
                <a:cubicBezTo>
                  <a:pt x="18" y="914"/>
                  <a:pt x="18" y="913"/>
                  <a:pt x="18" y="913"/>
                </a:cubicBezTo>
                <a:cubicBezTo>
                  <a:pt x="18" y="909"/>
                  <a:pt x="17" y="906"/>
                  <a:pt x="19" y="902"/>
                </a:cubicBezTo>
                <a:cubicBezTo>
                  <a:pt x="17" y="900"/>
                  <a:pt x="19" y="899"/>
                  <a:pt x="18" y="897"/>
                </a:cubicBezTo>
                <a:cubicBezTo>
                  <a:pt x="18" y="897"/>
                  <a:pt x="18" y="896"/>
                  <a:pt x="18" y="896"/>
                </a:cubicBezTo>
                <a:cubicBezTo>
                  <a:pt x="17" y="895"/>
                  <a:pt x="18" y="893"/>
                  <a:pt x="18" y="892"/>
                </a:cubicBezTo>
                <a:cubicBezTo>
                  <a:pt x="18" y="890"/>
                  <a:pt x="18" y="889"/>
                  <a:pt x="18" y="888"/>
                </a:cubicBezTo>
                <a:cubicBezTo>
                  <a:pt x="19" y="884"/>
                  <a:pt x="18" y="881"/>
                  <a:pt x="18" y="878"/>
                </a:cubicBezTo>
                <a:cubicBezTo>
                  <a:pt x="18" y="876"/>
                  <a:pt x="18" y="875"/>
                  <a:pt x="18" y="873"/>
                </a:cubicBezTo>
                <a:cubicBezTo>
                  <a:pt x="18" y="871"/>
                  <a:pt x="17" y="868"/>
                  <a:pt x="18" y="865"/>
                </a:cubicBezTo>
                <a:cubicBezTo>
                  <a:pt x="18" y="863"/>
                  <a:pt x="18" y="862"/>
                  <a:pt x="18" y="860"/>
                </a:cubicBezTo>
                <a:cubicBezTo>
                  <a:pt x="18" y="859"/>
                  <a:pt x="17" y="858"/>
                  <a:pt x="17" y="857"/>
                </a:cubicBezTo>
                <a:cubicBezTo>
                  <a:pt x="17" y="856"/>
                  <a:pt x="18" y="855"/>
                  <a:pt x="18" y="854"/>
                </a:cubicBezTo>
                <a:cubicBezTo>
                  <a:pt x="18" y="853"/>
                  <a:pt x="18" y="853"/>
                  <a:pt x="17" y="852"/>
                </a:cubicBezTo>
                <a:cubicBezTo>
                  <a:pt x="17" y="851"/>
                  <a:pt x="18" y="850"/>
                  <a:pt x="18" y="849"/>
                </a:cubicBezTo>
                <a:cubicBezTo>
                  <a:pt x="18" y="841"/>
                  <a:pt x="17" y="832"/>
                  <a:pt x="17" y="824"/>
                </a:cubicBezTo>
                <a:cubicBezTo>
                  <a:pt x="17" y="821"/>
                  <a:pt x="17" y="817"/>
                  <a:pt x="17" y="814"/>
                </a:cubicBezTo>
                <a:cubicBezTo>
                  <a:pt x="17" y="811"/>
                  <a:pt x="16" y="808"/>
                  <a:pt x="17" y="805"/>
                </a:cubicBezTo>
                <a:cubicBezTo>
                  <a:pt x="16" y="800"/>
                  <a:pt x="16" y="796"/>
                  <a:pt x="16" y="791"/>
                </a:cubicBezTo>
                <a:cubicBezTo>
                  <a:pt x="16" y="790"/>
                  <a:pt x="16" y="788"/>
                  <a:pt x="16" y="787"/>
                </a:cubicBezTo>
                <a:cubicBezTo>
                  <a:pt x="15" y="786"/>
                  <a:pt x="15" y="784"/>
                  <a:pt x="15" y="782"/>
                </a:cubicBezTo>
                <a:cubicBezTo>
                  <a:pt x="15" y="781"/>
                  <a:pt x="15" y="780"/>
                  <a:pt x="15" y="779"/>
                </a:cubicBezTo>
                <a:cubicBezTo>
                  <a:pt x="15" y="776"/>
                  <a:pt x="14" y="772"/>
                  <a:pt x="15" y="768"/>
                </a:cubicBezTo>
                <a:cubicBezTo>
                  <a:pt x="14" y="768"/>
                  <a:pt x="14" y="767"/>
                  <a:pt x="14" y="767"/>
                </a:cubicBezTo>
                <a:cubicBezTo>
                  <a:pt x="14" y="752"/>
                  <a:pt x="12" y="737"/>
                  <a:pt x="11" y="721"/>
                </a:cubicBezTo>
                <a:cubicBezTo>
                  <a:pt x="11" y="719"/>
                  <a:pt x="11" y="716"/>
                  <a:pt x="10" y="714"/>
                </a:cubicBezTo>
                <a:cubicBezTo>
                  <a:pt x="10" y="705"/>
                  <a:pt x="10" y="696"/>
                  <a:pt x="10" y="688"/>
                </a:cubicBezTo>
                <a:cubicBezTo>
                  <a:pt x="10" y="685"/>
                  <a:pt x="9" y="681"/>
                  <a:pt x="9" y="678"/>
                </a:cubicBezTo>
                <a:cubicBezTo>
                  <a:pt x="10" y="664"/>
                  <a:pt x="9" y="649"/>
                  <a:pt x="8" y="634"/>
                </a:cubicBezTo>
                <a:cubicBezTo>
                  <a:pt x="8" y="632"/>
                  <a:pt x="8" y="631"/>
                  <a:pt x="8" y="629"/>
                </a:cubicBezTo>
                <a:cubicBezTo>
                  <a:pt x="7" y="618"/>
                  <a:pt x="7" y="605"/>
                  <a:pt x="6" y="594"/>
                </a:cubicBezTo>
                <a:cubicBezTo>
                  <a:pt x="6" y="593"/>
                  <a:pt x="6" y="593"/>
                  <a:pt x="7" y="593"/>
                </a:cubicBezTo>
                <a:cubicBezTo>
                  <a:pt x="7" y="589"/>
                  <a:pt x="6" y="584"/>
                  <a:pt x="8" y="580"/>
                </a:cubicBezTo>
                <a:cubicBezTo>
                  <a:pt x="7" y="566"/>
                  <a:pt x="7" y="552"/>
                  <a:pt x="6" y="539"/>
                </a:cubicBezTo>
                <a:cubicBezTo>
                  <a:pt x="9" y="535"/>
                  <a:pt x="6" y="532"/>
                  <a:pt x="8" y="529"/>
                </a:cubicBezTo>
                <a:cubicBezTo>
                  <a:pt x="7" y="525"/>
                  <a:pt x="9" y="522"/>
                  <a:pt x="7" y="518"/>
                </a:cubicBezTo>
                <a:cubicBezTo>
                  <a:pt x="7" y="517"/>
                  <a:pt x="7" y="516"/>
                  <a:pt x="7" y="515"/>
                </a:cubicBezTo>
                <a:cubicBezTo>
                  <a:pt x="7" y="514"/>
                  <a:pt x="7" y="514"/>
                  <a:pt x="7" y="513"/>
                </a:cubicBezTo>
                <a:cubicBezTo>
                  <a:pt x="7" y="511"/>
                  <a:pt x="7" y="508"/>
                  <a:pt x="7" y="506"/>
                </a:cubicBezTo>
                <a:cubicBezTo>
                  <a:pt x="7" y="504"/>
                  <a:pt x="6" y="501"/>
                  <a:pt x="7" y="499"/>
                </a:cubicBezTo>
                <a:cubicBezTo>
                  <a:pt x="6" y="496"/>
                  <a:pt x="7" y="493"/>
                  <a:pt x="7" y="490"/>
                </a:cubicBezTo>
                <a:cubicBezTo>
                  <a:pt x="7" y="489"/>
                  <a:pt x="6" y="489"/>
                  <a:pt x="6" y="488"/>
                </a:cubicBezTo>
                <a:cubicBezTo>
                  <a:pt x="6" y="486"/>
                  <a:pt x="6" y="482"/>
                  <a:pt x="6" y="479"/>
                </a:cubicBezTo>
                <a:cubicBezTo>
                  <a:pt x="6" y="477"/>
                  <a:pt x="6" y="476"/>
                  <a:pt x="7" y="474"/>
                </a:cubicBezTo>
                <a:cubicBezTo>
                  <a:pt x="5" y="473"/>
                  <a:pt x="6" y="472"/>
                  <a:pt x="5" y="472"/>
                </a:cubicBezTo>
                <a:cubicBezTo>
                  <a:pt x="6" y="471"/>
                  <a:pt x="5" y="470"/>
                  <a:pt x="5" y="469"/>
                </a:cubicBezTo>
                <a:cubicBezTo>
                  <a:pt x="5" y="468"/>
                  <a:pt x="6" y="467"/>
                  <a:pt x="6" y="466"/>
                </a:cubicBezTo>
                <a:cubicBezTo>
                  <a:pt x="6" y="465"/>
                  <a:pt x="5" y="465"/>
                  <a:pt x="5" y="464"/>
                </a:cubicBezTo>
                <a:cubicBezTo>
                  <a:pt x="5" y="463"/>
                  <a:pt x="6" y="462"/>
                  <a:pt x="6" y="461"/>
                </a:cubicBezTo>
                <a:cubicBezTo>
                  <a:pt x="6" y="459"/>
                  <a:pt x="5" y="457"/>
                  <a:pt x="5" y="454"/>
                </a:cubicBezTo>
                <a:cubicBezTo>
                  <a:pt x="5" y="454"/>
                  <a:pt x="5" y="453"/>
                  <a:pt x="5" y="453"/>
                </a:cubicBezTo>
                <a:cubicBezTo>
                  <a:pt x="5" y="450"/>
                  <a:pt x="4" y="446"/>
                  <a:pt x="5" y="444"/>
                </a:cubicBezTo>
                <a:cubicBezTo>
                  <a:pt x="5" y="438"/>
                  <a:pt x="4" y="433"/>
                  <a:pt x="4" y="427"/>
                </a:cubicBezTo>
                <a:cubicBezTo>
                  <a:pt x="4" y="425"/>
                  <a:pt x="5" y="423"/>
                  <a:pt x="4" y="421"/>
                </a:cubicBezTo>
                <a:cubicBezTo>
                  <a:pt x="4" y="418"/>
                  <a:pt x="4" y="416"/>
                  <a:pt x="4" y="413"/>
                </a:cubicBezTo>
                <a:cubicBezTo>
                  <a:pt x="4" y="412"/>
                  <a:pt x="3" y="411"/>
                  <a:pt x="3" y="410"/>
                </a:cubicBezTo>
                <a:cubicBezTo>
                  <a:pt x="3" y="408"/>
                  <a:pt x="4" y="405"/>
                  <a:pt x="3" y="402"/>
                </a:cubicBezTo>
                <a:cubicBezTo>
                  <a:pt x="3" y="401"/>
                  <a:pt x="3" y="401"/>
                  <a:pt x="3" y="400"/>
                </a:cubicBezTo>
                <a:cubicBezTo>
                  <a:pt x="3" y="398"/>
                  <a:pt x="3" y="396"/>
                  <a:pt x="3" y="394"/>
                </a:cubicBezTo>
                <a:cubicBezTo>
                  <a:pt x="2" y="390"/>
                  <a:pt x="3" y="387"/>
                  <a:pt x="2" y="384"/>
                </a:cubicBezTo>
                <a:cubicBezTo>
                  <a:pt x="2" y="384"/>
                  <a:pt x="2" y="383"/>
                  <a:pt x="3" y="383"/>
                </a:cubicBezTo>
                <a:cubicBezTo>
                  <a:pt x="2" y="380"/>
                  <a:pt x="3" y="378"/>
                  <a:pt x="2" y="375"/>
                </a:cubicBezTo>
                <a:cubicBezTo>
                  <a:pt x="3" y="372"/>
                  <a:pt x="1" y="368"/>
                  <a:pt x="2" y="364"/>
                </a:cubicBezTo>
                <a:cubicBezTo>
                  <a:pt x="2" y="364"/>
                  <a:pt x="2" y="363"/>
                  <a:pt x="1" y="362"/>
                </a:cubicBezTo>
                <a:cubicBezTo>
                  <a:pt x="2" y="355"/>
                  <a:pt x="1" y="348"/>
                  <a:pt x="2" y="341"/>
                </a:cubicBezTo>
                <a:cubicBezTo>
                  <a:pt x="1" y="340"/>
                  <a:pt x="2" y="340"/>
                  <a:pt x="1" y="339"/>
                </a:cubicBezTo>
                <a:cubicBezTo>
                  <a:pt x="1" y="334"/>
                  <a:pt x="2" y="329"/>
                  <a:pt x="1" y="323"/>
                </a:cubicBezTo>
                <a:cubicBezTo>
                  <a:pt x="2" y="319"/>
                  <a:pt x="0" y="315"/>
                  <a:pt x="1" y="311"/>
                </a:cubicBezTo>
                <a:cubicBezTo>
                  <a:pt x="0" y="303"/>
                  <a:pt x="2" y="295"/>
                  <a:pt x="0" y="287"/>
                </a:cubicBezTo>
                <a:cubicBezTo>
                  <a:pt x="1" y="286"/>
                  <a:pt x="1" y="284"/>
                  <a:pt x="1" y="282"/>
                </a:cubicBezTo>
                <a:cubicBezTo>
                  <a:pt x="1" y="278"/>
                  <a:pt x="1" y="272"/>
                  <a:pt x="1" y="267"/>
                </a:cubicBezTo>
                <a:cubicBezTo>
                  <a:pt x="1" y="265"/>
                  <a:pt x="1" y="263"/>
                  <a:pt x="1" y="261"/>
                </a:cubicBezTo>
                <a:cubicBezTo>
                  <a:pt x="1" y="260"/>
                  <a:pt x="1" y="259"/>
                  <a:pt x="1" y="258"/>
                </a:cubicBezTo>
                <a:cubicBezTo>
                  <a:pt x="3" y="256"/>
                  <a:pt x="4" y="255"/>
                  <a:pt x="5" y="253"/>
                </a:cubicBezTo>
                <a:cubicBezTo>
                  <a:pt x="5" y="251"/>
                  <a:pt x="4" y="249"/>
                  <a:pt x="4" y="246"/>
                </a:cubicBezTo>
                <a:cubicBezTo>
                  <a:pt x="4" y="243"/>
                  <a:pt x="6" y="240"/>
                  <a:pt x="5" y="237"/>
                </a:cubicBezTo>
                <a:cubicBezTo>
                  <a:pt x="6" y="235"/>
                  <a:pt x="4" y="232"/>
                  <a:pt x="6" y="230"/>
                </a:cubicBezTo>
                <a:cubicBezTo>
                  <a:pt x="5" y="221"/>
                  <a:pt x="6" y="213"/>
                  <a:pt x="6" y="204"/>
                </a:cubicBezTo>
                <a:cubicBezTo>
                  <a:pt x="6" y="201"/>
                  <a:pt x="6" y="198"/>
                  <a:pt x="6" y="195"/>
                </a:cubicBezTo>
                <a:cubicBezTo>
                  <a:pt x="6" y="194"/>
                  <a:pt x="6" y="193"/>
                  <a:pt x="6" y="192"/>
                </a:cubicBezTo>
                <a:cubicBezTo>
                  <a:pt x="6" y="191"/>
                  <a:pt x="7" y="189"/>
                  <a:pt x="7" y="188"/>
                </a:cubicBezTo>
                <a:cubicBezTo>
                  <a:pt x="7" y="185"/>
                  <a:pt x="7" y="182"/>
                  <a:pt x="6" y="180"/>
                </a:cubicBezTo>
                <a:cubicBezTo>
                  <a:pt x="7" y="179"/>
                  <a:pt x="6" y="179"/>
                  <a:pt x="7" y="178"/>
                </a:cubicBezTo>
                <a:cubicBezTo>
                  <a:pt x="6" y="173"/>
                  <a:pt x="8" y="167"/>
                  <a:pt x="8" y="162"/>
                </a:cubicBezTo>
                <a:cubicBezTo>
                  <a:pt x="10" y="158"/>
                  <a:pt x="8" y="154"/>
                  <a:pt x="9" y="151"/>
                </a:cubicBezTo>
                <a:close/>
                <a:moveTo>
                  <a:pt x="45" y="1171"/>
                </a:moveTo>
                <a:cubicBezTo>
                  <a:pt x="45" y="1171"/>
                  <a:pt x="45" y="1171"/>
                  <a:pt x="45" y="1171"/>
                </a:cubicBezTo>
                <a:cubicBezTo>
                  <a:pt x="45" y="1171"/>
                  <a:pt x="44" y="1171"/>
                  <a:pt x="44" y="1171"/>
                </a:cubicBezTo>
                <a:cubicBezTo>
                  <a:pt x="44" y="1171"/>
                  <a:pt x="45" y="1171"/>
                  <a:pt x="44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1"/>
                  <a:pt x="45" y="1171"/>
                  <a:pt x="45" y="1171"/>
                </a:cubicBezTo>
                <a:close/>
                <a:moveTo>
                  <a:pt x="62" y="1152"/>
                </a:moveTo>
                <a:cubicBezTo>
                  <a:pt x="62" y="1152"/>
                  <a:pt x="62" y="1153"/>
                  <a:pt x="62" y="1153"/>
                </a:cubicBezTo>
                <a:cubicBezTo>
                  <a:pt x="62" y="1152"/>
                  <a:pt x="62" y="1152"/>
                  <a:pt x="62" y="1152"/>
                </a:cubicBezTo>
                <a:close/>
                <a:moveTo>
                  <a:pt x="72" y="1157"/>
                </a:moveTo>
                <a:cubicBezTo>
                  <a:pt x="73" y="1157"/>
                  <a:pt x="72" y="1158"/>
                  <a:pt x="73" y="1158"/>
                </a:cubicBezTo>
                <a:cubicBezTo>
                  <a:pt x="74" y="1157"/>
                  <a:pt x="73" y="1157"/>
                  <a:pt x="72" y="1157"/>
                </a:cubicBezTo>
                <a:close/>
                <a:moveTo>
                  <a:pt x="73" y="1144"/>
                </a:moveTo>
                <a:cubicBezTo>
                  <a:pt x="71" y="1147"/>
                  <a:pt x="73" y="1150"/>
                  <a:pt x="73" y="1153"/>
                </a:cubicBezTo>
                <a:cubicBezTo>
                  <a:pt x="74" y="1152"/>
                  <a:pt x="73" y="1150"/>
                  <a:pt x="73" y="1149"/>
                </a:cubicBezTo>
                <a:cubicBezTo>
                  <a:pt x="73" y="1149"/>
                  <a:pt x="73" y="1149"/>
                  <a:pt x="74" y="1148"/>
                </a:cubicBezTo>
                <a:cubicBezTo>
                  <a:pt x="73" y="1147"/>
                  <a:pt x="74" y="1144"/>
                  <a:pt x="73" y="1144"/>
                </a:cubicBezTo>
                <a:close/>
                <a:moveTo>
                  <a:pt x="114" y="1130"/>
                </a:moveTo>
                <a:cubicBezTo>
                  <a:pt x="114" y="1130"/>
                  <a:pt x="114" y="1131"/>
                  <a:pt x="114" y="1131"/>
                </a:cubicBezTo>
                <a:cubicBezTo>
                  <a:pt x="114" y="1132"/>
                  <a:pt x="114" y="1133"/>
                  <a:pt x="114" y="1133"/>
                </a:cubicBezTo>
                <a:cubicBezTo>
                  <a:pt x="114" y="1134"/>
                  <a:pt x="114" y="1135"/>
                  <a:pt x="113" y="1136"/>
                </a:cubicBezTo>
                <a:cubicBezTo>
                  <a:pt x="114" y="1136"/>
                  <a:pt x="113" y="1137"/>
                  <a:pt x="114" y="1137"/>
                </a:cubicBezTo>
                <a:cubicBezTo>
                  <a:pt x="114" y="1135"/>
                  <a:pt x="115" y="1133"/>
                  <a:pt x="114" y="1130"/>
                </a:cubicBezTo>
                <a:close/>
                <a:moveTo>
                  <a:pt x="121" y="1002"/>
                </a:move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0" y="1002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lose/>
                <a:moveTo>
                  <a:pt x="121" y="975"/>
                </a:moveTo>
                <a:cubicBezTo>
                  <a:pt x="121" y="976"/>
                  <a:pt x="121" y="977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7"/>
                  <a:pt x="121" y="977"/>
                </a:cubicBezTo>
                <a:cubicBezTo>
                  <a:pt x="121" y="977"/>
                  <a:pt x="121" y="977"/>
                  <a:pt x="122" y="976"/>
                </a:cubicBezTo>
                <a:cubicBezTo>
                  <a:pt x="121" y="976"/>
                  <a:pt x="122" y="974"/>
                  <a:pt x="121" y="975"/>
                </a:cubicBezTo>
                <a:close/>
                <a:moveTo>
                  <a:pt x="129" y="883"/>
                </a:moveTo>
                <a:cubicBezTo>
                  <a:pt x="129" y="883"/>
                  <a:pt x="129" y="883"/>
                  <a:pt x="129" y="883"/>
                </a:cubicBezTo>
                <a:cubicBezTo>
                  <a:pt x="129" y="883"/>
                  <a:pt x="129" y="884"/>
                  <a:pt x="129" y="884"/>
                </a:cubicBezTo>
                <a:cubicBezTo>
                  <a:pt x="129" y="884"/>
                  <a:pt x="129" y="883"/>
                  <a:pt x="129" y="883"/>
                </a:cubicBezTo>
                <a:close/>
                <a:moveTo>
                  <a:pt x="129" y="874"/>
                </a:moveTo>
                <a:cubicBezTo>
                  <a:pt x="129" y="875"/>
                  <a:pt x="129" y="877"/>
                  <a:pt x="129" y="878"/>
                </a:cubicBezTo>
                <a:cubicBezTo>
                  <a:pt x="129" y="878"/>
                  <a:pt x="129" y="878"/>
                  <a:pt x="129" y="878"/>
                </a:cubicBezTo>
                <a:cubicBezTo>
                  <a:pt x="129" y="877"/>
                  <a:pt x="129" y="876"/>
                  <a:pt x="129" y="875"/>
                </a:cubicBezTo>
                <a:cubicBezTo>
                  <a:pt x="129" y="875"/>
                  <a:pt x="129" y="875"/>
                  <a:pt x="129" y="874"/>
                </a:cubicBezTo>
                <a:close/>
                <a:moveTo>
                  <a:pt x="129" y="861"/>
                </a:move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8" y="864"/>
                  <a:pt x="129" y="863"/>
                </a:cubicBezTo>
                <a:cubicBezTo>
                  <a:pt x="129" y="862"/>
                  <a:pt x="129" y="862"/>
                  <a:pt x="129" y="861"/>
                </a:cubicBezTo>
                <a:close/>
                <a:moveTo>
                  <a:pt x="129" y="858"/>
                </a:moveTo>
                <a:cubicBezTo>
                  <a:pt x="128" y="858"/>
                  <a:pt x="128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59"/>
                  <a:pt x="129" y="858"/>
                </a:cubicBezTo>
                <a:close/>
                <a:moveTo>
                  <a:pt x="129" y="848"/>
                </a:moveTo>
                <a:cubicBezTo>
                  <a:pt x="129" y="848"/>
                  <a:pt x="129" y="848"/>
                  <a:pt x="128" y="848"/>
                </a:cubicBezTo>
                <a:cubicBezTo>
                  <a:pt x="128" y="848"/>
                  <a:pt x="128" y="848"/>
                  <a:pt x="128" y="848"/>
                </a:cubicBezTo>
                <a:cubicBezTo>
                  <a:pt x="129" y="850"/>
                  <a:pt x="128" y="852"/>
                  <a:pt x="129" y="852"/>
                </a:cubicBezTo>
                <a:cubicBezTo>
                  <a:pt x="129" y="852"/>
                  <a:pt x="129" y="852"/>
                  <a:pt x="129" y="852"/>
                </a:cubicBezTo>
                <a:cubicBezTo>
                  <a:pt x="129" y="851"/>
                  <a:pt x="129" y="850"/>
                  <a:pt x="129" y="849"/>
                </a:cubicBezTo>
                <a:cubicBezTo>
                  <a:pt x="129" y="849"/>
                  <a:pt x="129" y="848"/>
                  <a:pt x="129" y="848"/>
                </a:cubicBezTo>
                <a:close/>
                <a:moveTo>
                  <a:pt x="128" y="846"/>
                </a:moveTo>
                <a:cubicBezTo>
                  <a:pt x="128" y="847"/>
                  <a:pt x="128" y="847"/>
                  <a:pt x="128" y="847"/>
                </a:cubicBezTo>
                <a:cubicBezTo>
                  <a:pt x="128" y="847"/>
                  <a:pt x="128" y="847"/>
                  <a:pt x="128" y="848"/>
                </a:cubicBezTo>
                <a:cubicBezTo>
                  <a:pt x="129" y="848"/>
                  <a:pt x="129" y="848"/>
                  <a:pt x="129" y="848"/>
                </a:cubicBezTo>
                <a:cubicBezTo>
                  <a:pt x="129" y="847"/>
                  <a:pt x="129" y="847"/>
                  <a:pt x="129" y="847"/>
                </a:cubicBezTo>
                <a:lnTo>
                  <a:pt x="128" y="846"/>
                </a:lnTo>
                <a:close/>
                <a:moveTo>
                  <a:pt x="129" y="844"/>
                </a:moveTo>
                <a:cubicBezTo>
                  <a:pt x="129" y="844"/>
                  <a:pt x="129" y="844"/>
                  <a:pt x="129" y="844"/>
                </a:cubicBezTo>
                <a:cubicBezTo>
                  <a:pt x="128" y="844"/>
                  <a:pt x="128" y="845"/>
                  <a:pt x="129" y="846"/>
                </a:cubicBezTo>
                <a:cubicBezTo>
                  <a:pt x="129" y="846"/>
                  <a:pt x="129" y="846"/>
                  <a:pt x="129" y="846"/>
                </a:cubicBezTo>
                <a:cubicBezTo>
                  <a:pt x="129" y="846"/>
                  <a:pt x="129" y="845"/>
                  <a:pt x="129" y="845"/>
                </a:cubicBezTo>
                <a:cubicBezTo>
                  <a:pt x="129" y="845"/>
                  <a:pt x="129" y="845"/>
                  <a:pt x="129" y="844"/>
                </a:cubicBezTo>
                <a:close/>
                <a:moveTo>
                  <a:pt x="116" y="1095"/>
                </a:moveTo>
                <a:cubicBezTo>
                  <a:pt x="116" y="1095"/>
                  <a:pt x="116" y="1095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ubicBezTo>
                  <a:pt x="116" y="1097"/>
                  <a:pt x="116" y="1100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0"/>
                  <a:pt x="117" y="1097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lose/>
                <a:moveTo>
                  <a:pt x="117" y="1076"/>
                </a:move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8"/>
                  <a:pt x="117" y="1077"/>
                  <a:pt x="117" y="1077"/>
                </a:cubicBezTo>
                <a:cubicBezTo>
                  <a:pt x="118" y="1077"/>
                  <a:pt x="117" y="1077"/>
                  <a:pt x="117" y="1077"/>
                </a:cubicBezTo>
                <a:cubicBezTo>
                  <a:pt x="117" y="1076"/>
                  <a:pt x="117" y="1076"/>
                  <a:pt x="117" y="1076"/>
                </a:cubicBezTo>
                <a:close/>
                <a:moveTo>
                  <a:pt x="118" y="1068"/>
                </a:moveTo>
                <a:cubicBezTo>
                  <a:pt x="118" y="1068"/>
                  <a:pt x="118" y="1068"/>
                  <a:pt x="118" y="1068"/>
                </a:cubicBezTo>
                <a:cubicBezTo>
                  <a:pt x="118" y="1068"/>
                  <a:pt x="117" y="1068"/>
                  <a:pt x="117" y="1068"/>
                </a:cubicBezTo>
                <a:cubicBezTo>
                  <a:pt x="117" y="1068"/>
                  <a:pt x="117" y="1068"/>
                  <a:pt x="117" y="1068"/>
                </a:cubicBezTo>
                <a:cubicBezTo>
                  <a:pt x="117" y="1070"/>
                  <a:pt x="117" y="1072"/>
                  <a:pt x="117" y="1074"/>
                </a:cubicBezTo>
                <a:cubicBezTo>
                  <a:pt x="117" y="1074"/>
                  <a:pt x="117" y="1074"/>
                  <a:pt x="117" y="1074"/>
                </a:cubicBezTo>
                <a:cubicBezTo>
                  <a:pt x="118" y="1074"/>
                  <a:pt x="118" y="1074"/>
                  <a:pt x="118" y="1074"/>
                </a:cubicBezTo>
                <a:cubicBezTo>
                  <a:pt x="117" y="1072"/>
                  <a:pt x="117" y="1070"/>
                  <a:pt x="118" y="1068"/>
                </a:cubicBezTo>
                <a:close/>
                <a:moveTo>
                  <a:pt x="118" y="1049"/>
                </a:move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7" y="1050"/>
                </a:cubicBezTo>
                <a:cubicBezTo>
                  <a:pt x="117" y="1050"/>
                  <a:pt x="117" y="1050"/>
                  <a:pt x="118" y="1050"/>
                </a:cubicBezTo>
                <a:cubicBezTo>
                  <a:pt x="118" y="1050"/>
                  <a:pt x="118" y="1050"/>
                  <a:pt x="118" y="1050"/>
                </a:cubicBezTo>
                <a:cubicBezTo>
                  <a:pt x="118" y="1050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lose/>
                <a:moveTo>
                  <a:pt x="162" y="958"/>
                </a:moveTo>
                <a:cubicBezTo>
                  <a:pt x="162" y="959"/>
                  <a:pt x="162" y="959"/>
                  <a:pt x="162" y="959"/>
                </a:cubicBezTo>
                <a:cubicBezTo>
                  <a:pt x="162" y="959"/>
                  <a:pt x="162" y="958"/>
                  <a:pt x="162" y="958"/>
                </a:cubicBezTo>
                <a:cubicBezTo>
                  <a:pt x="162" y="958"/>
                  <a:pt x="162" y="957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7"/>
                  <a:pt x="161" y="958"/>
                  <a:pt x="162" y="958"/>
                </a:cubicBezTo>
                <a:close/>
                <a:moveTo>
                  <a:pt x="162" y="927"/>
                </a:moveTo>
                <a:cubicBezTo>
                  <a:pt x="162" y="927"/>
                  <a:pt x="162" y="927"/>
                  <a:pt x="162" y="927"/>
                </a:cubicBezTo>
                <a:cubicBezTo>
                  <a:pt x="162" y="927"/>
                  <a:pt x="162" y="927"/>
                  <a:pt x="162" y="927"/>
                </a:cubicBezTo>
                <a:cubicBezTo>
                  <a:pt x="162" y="926"/>
                  <a:pt x="162" y="925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5"/>
                  <a:pt x="162" y="926"/>
                  <a:pt x="162" y="927"/>
                </a:cubicBezTo>
                <a:close/>
                <a:moveTo>
                  <a:pt x="187" y="893"/>
                </a:moveTo>
                <a:cubicBezTo>
                  <a:pt x="186" y="894"/>
                  <a:pt x="187" y="894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4"/>
                  <a:pt x="187" y="894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lose/>
                <a:moveTo>
                  <a:pt x="186" y="866"/>
                </a:moveTo>
                <a:cubicBezTo>
                  <a:pt x="186" y="867"/>
                  <a:pt x="186" y="867"/>
                  <a:pt x="186" y="868"/>
                </a:cubicBezTo>
                <a:cubicBezTo>
                  <a:pt x="186" y="868"/>
                  <a:pt x="186" y="868"/>
                  <a:pt x="186" y="868"/>
                </a:cubicBezTo>
                <a:cubicBezTo>
                  <a:pt x="186" y="868"/>
                  <a:pt x="186" y="869"/>
                  <a:pt x="186" y="869"/>
                </a:cubicBezTo>
                <a:cubicBezTo>
                  <a:pt x="186" y="869"/>
                  <a:pt x="186" y="868"/>
                  <a:pt x="186" y="868"/>
                </a:cubicBezTo>
                <a:cubicBezTo>
                  <a:pt x="187" y="868"/>
                  <a:pt x="186" y="868"/>
                  <a:pt x="186" y="867"/>
                </a:cubicBezTo>
                <a:cubicBezTo>
                  <a:pt x="186" y="867"/>
                  <a:pt x="186" y="867"/>
                  <a:pt x="187" y="866"/>
                </a:cubicBezTo>
                <a:cubicBezTo>
                  <a:pt x="187" y="866"/>
                  <a:pt x="187" y="866"/>
                  <a:pt x="186" y="866"/>
                </a:cubicBezTo>
                <a:cubicBezTo>
                  <a:pt x="186" y="866"/>
                  <a:pt x="186" y="866"/>
                  <a:pt x="186" y="866"/>
                </a:cubicBezTo>
                <a:close/>
                <a:moveTo>
                  <a:pt x="160" y="816"/>
                </a:moveTo>
                <a:cubicBezTo>
                  <a:pt x="160" y="816"/>
                  <a:pt x="160" y="816"/>
                  <a:pt x="160" y="816"/>
                </a:cubicBezTo>
                <a:cubicBezTo>
                  <a:pt x="160" y="816"/>
                  <a:pt x="160" y="816"/>
                  <a:pt x="160" y="816"/>
                </a:cubicBezTo>
                <a:cubicBezTo>
                  <a:pt x="160" y="815"/>
                  <a:pt x="160" y="815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59" y="814"/>
                  <a:pt x="159" y="814"/>
                </a:cubicBezTo>
                <a:cubicBezTo>
                  <a:pt x="159" y="815"/>
                  <a:pt x="159" y="815"/>
                  <a:pt x="160" y="816"/>
                </a:cubicBezTo>
                <a:close/>
                <a:moveTo>
                  <a:pt x="192" y="770"/>
                </a:moveTo>
                <a:cubicBezTo>
                  <a:pt x="192" y="770"/>
                  <a:pt x="192" y="770"/>
                  <a:pt x="191" y="770"/>
                </a:cubicBezTo>
                <a:cubicBezTo>
                  <a:pt x="191" y="771"/>
                  <a:pt x="191" y="771"/>
                  <a:pt x="191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2"/>
                  <a:pt x="192" y="772"/>
                </a:cubicBezTo>
                <a:cubicBezTo>
                  <a:pt x="192" y="772"/>
                  <a:pt x="192" y="772"/>
                  <a:pt x="192" y="772"/>
                </a:cubicBezTo>
                <a:cubicBezTo>
                  <a:pt x="191" y="773"/>
                  <a:pt x="191" y="775"/>
                  <a:pt x="192" y="775"/>
                </a:cubicBezTo>
                <a:cubicBezTo>
                  <a:pt x="192" y="775"/>
                  <a:pt x="192" y="775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3" y="777"/>
                  <a:pt x="193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3" y="776"/>
                  <a:pt x="193" y="776"/>
                  <a:pt x="193" y="775"/>
                </a:cubicBezTo>
                <a:cubicBezTo>
                  <a:pt x="192" y="774"/>
                  <a:pt x="193" y="773"/>
                  <a:pt x="192" y="772"/>
                </a:cubicBezTo>
                <a:cubicBezTo>
                  <a:pt x="192" y="772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0"/>
                  <a:pt x="192" y="770"/>
                </a:cubicBezTo>
                <a:close/>
                <a:moveTo>
                  <a:pt x="188" y="688"/>
                </a:moveTo>
                <a:cubicBezTo>
                  <a:pt x="188" y="688"/>
                  <a:pt x="188" y="688"/>
                  <a:pt x="188" y="688"/>
                </a:cubicBezTo>
                <a:cubicBezTo>
                  <a:pt x="188" y="690"/>
                  <a:pt x="188" y="691"/>
                  <a:pt x="188" y="693"/>
                </a:cubicBezTo>
                <a:cubicBezTo>
                  <a:pt x="188" y="694"/>
                  <a:pt x="188" y="696"/>
                  <a:pt x="189" y="698"/>
                </a:cubicBezTo>
                <a:cubicBezTo>
                  <a:pt x="189" y="701"/>
                  <a:pt x="188" y="704"/>
                  <a:pt x="190" y="707"/>
                </a:cubicBezTo>
                <a:cubicBezTo>
                  <a:pt x="189" y="708"/>
                  <a:pt x="189" y="710"/>
                  <a:pt x="190" y="712"/>
                </a:cubicBezTo>
                <a:cubicBezTo>
                  <a:pt x="189" y="712"/>
                  <a:pt x="190" y="713"/>
                  <a:pt x="189" y="714"/>
                </a:cubicBezTo>
                <a:cubicBezTo>
                  <a:pt x="190" y="717"/>
                  <a:pt x="190" y="720"/>
                  <a:pt x="190" y="724"/>
                </a:cubicBezTo>
                <a:cubicBezTo>
                  <a:pt x="190" y="724"/>
                  <a:pt x="190" y="725"/>
                  <a:pt x="190" y="725"/>
                </a:cubicBezTo>
                <a:cubicBezTo>
                  <a:pt x="190" y="725"/>
                  <a:pt x="190" y="725"/>
                  <a:pt x="191" y="726"/>
                </a:cubicBezTo>
                <a:cubicBezTo>
                  <a:pt x="191" y="728"/>
                  <a:pt x="190" y="730"/>
                  <a:pt x="191" y="732"/>
                </a:cubicBezTo>
                <a:cubicBezTo>
                  <a:pt x="190" y="735"/>
                  <a:pt x="192" y="739"/>
                  <a:pt x="191" y="742"/>
                </a:cubicBezTo>
                <a:cubicBezTo>
                  <a:pt x="192" y="743"/>
                  <a:pt x="191" y="743"/>
                  <a:pt x="192" y="743"/>
                </a:cubicBezTo>
                <a:cubicBezTo>
                  <a:pt x="191" y="746"/>
                  <a:pt x="192" y="748"/>
                  <a:pt x="191" y="751"/>
                </a:cubicBezTo>
                <a:cubicBezTo>
                  <a:pt x="192" y="753"/>
                  <a:pt x="191" y="756"/>
                  <a:pt x="192" y="758"/>
                </a:cubicBezTo>
                <a:cubicBezTo>
                  <a:pt x="191" y="760"/>
                  <a:pt x="192" y="762"/>
                  <a:pt x="192" y="763"/>
                </a:cubicBezTo>
                <a:cubicBezTo>
                  <a:pt x="192" y="763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5"/>
                </a:cubicBezTo>
                <a:cubicBezTo>
                  <a:pt x="192" y="765"/>
                  <a:pt x="192" y="765"/>
                  <a:pt x="193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1" y="766"/>
                </a:cubicBezTo>
                <a:cubicBezTo>
                  <a:pt x="192" y="766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8"/>
                </a:cubicBezTo>
                <a:cubicBezTo>
                  <a:pt x="192" y="768"/>
                  <a:pt x="192" y="768"/>
                  <a:pt x="192" y="768"/>
                </a:cubicBezTo>
                <a:cubicBezTo>
                  <a:pt x="192" y="768"/>
                  <a:pt x="192" y="769"/>
                  <a:pt x="192" y="769"/>
                </a:cubicBezTo>
                <a:cubicBezTo>
                  <a:pt x="192" y="769"/>
                  <a:pt x="192" y="769"/>
                  <a:pt x="192" y="769"/>
                </a:cubicBezTo>
                <a:cubicBezTo>
                  <a:pt x="192" y="770"/>
                  <a:pt x="192" y="770"/>
                  <a:pt x="192" y="770"/>
                </a:cubicBezTo>
                <a:cubicBezTo>
                  <a:pt x="191" y="769"/>
                  <a:pt x="191" y="769"/>
                  <a:pt x="191" y="768"/>
                </a:cubicBezTo>
                <a:cubicBezTo>
                  <a:pt x="191" y="768"/>
                  <a:pt x="191" y="768"/>
                  <a:pt x="191" y="767"/>
                </a:cubicBezTo>
                <a:cubicBezTo>
                  <a:pt x="191" y="767"/>
                  <a:pt x="191" y="767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5"/>
                  <a:pt x="191" y="765"/>
                  <a:pt x="191" y="765"/>
                </a:cubicBezTo>
                <a:cubicBezTo>
                  <a:pt x="191" y="765"/>
                  <a:pt x="190" y="764"/>
                  <a:pt x="190" y="764"/>
                </a:cubicBezTo>
                <a:cubicBezTo>
                  <a:pt x="190" y="764"/>
                  <a:pt x="190" y="764"/>
                  <a:pt x="191" y="764"/>
                </a:cubicBezTo>
                <a:cubicBezTo>
                  <a:pt x="190" y="761"/>
                  <a:pt x="191" y="759"/>
                  <a:pt x="189" y="756"/>
                </a:cubicBezTo>
                <a:cubicBezTo>
                  <a:pt x="190" y="756"/>
                  <a:pt x="190" y="756"/>
                  <a:pt x="190" y="755"/>
                </a:cubicBezTo>
                <a:cubicBezTo>
                  <a:pt x="189" y="754"/>
                  <a:pt x="190" y="753"/>
                  <a:pt x="189" y="752"/>
                </a:cubicBezTo>
                <a:cubicBezTo>
                  <a:pt x="189" y="752"/>
                  <a:pt x="189" y="751"/>
                  <a:pt x="190" y="751"/>
                </a:cubicBezTo>
                <a:cubicBezTo>
                  <a:pt x="189" y="750"/>
                  <a:pt x="189" y="749"/>
                  <a:pt x="189" y="749"/>
                </a:cubicBezTo>
                <a:cubicBezTo>
                  <a:pt x="189" y="747"/>
                  <a:pt x="189" y="746"/>
                  <a:pt x="189" y="745"/>
                </a:cubicBezTo>
                <a:cubicBezTo>
                  <a:pt x="189" y="745"/>
                  <a:pt x="189" y="744"/>
                  <a:pt x="189" y="743"/>
                </a:cubicBezTo>
                <a:cubicBezTo>
                  <a:pt x="189" y="743"/>
                  <a:pt x="189" y="742"/>
                  <a:pt x="189" y="742"/>
                </a:cubicBezTo>
                <a:cubicBezTo>
                  <a:pt x="188" y="739"/>
                  <a:pt x="189" y="737"/>
                  <a:pt x="188" y="734"/>
                </a:cubicBezTo>
                <a:cubicBezTo>
                  <a:pt x="189" y="734"/>
                  <a:pt x="188" y="733"/>
                  <a:pt x="189" y="733"/>
                </a:cubicBezTo>
                <a:cubicBezTo>
                  <a:pt x="188" y="731"/>
                  <a:pt x="188" y="729"/>
                  <a:pt x="188" y="727"/>
                </a:cubicBezTo>
                <a:cubicBezTo>
                  <a:pt x="187" y="724"/>
                  <a:pt x="188" y="721"/>
                  <a:pt x="187" y="718"/>
                </a:cubicBezTo>
                <a:cubicBezTo>
                  <a:pt x="188" y="717"/>
                  <a:pt x="187" y="717"/>
                  <a:pt x="188" y="717"/>
                </a:cubicBezTo>
                <a:cubicBezTo>
                  <a:pt x="187" y="713"/>
                  <a:pt x="187" y="710"/>
                  <a:pt x="188" y="707"/>
                </a:cubicBezTo>
                <a:cubicBezTo>
                  <a:pt x="188" y="707"/>
                  <a:pt x="187" y="707"/>
                  <a:pt x="187" y="707"/>
                </a:cubicBezTo>
                <a:cubicBezTo>
                  <a:pt x="187" y="706"/>
                  <a:pt x="188" y="706"/>
                  <a:pt x="188" y="705"/>
                </a:cubicBezTo>
                <a:cubicBezTo>
                  <a:pt x="188" y="705"/>
                  <a:pt x="187" y="705"/>
                  <a:pt x="187" y="704"/>
                </a:cubicBezTo>
                <a:cubicBezTo>
                  <a:pt x="187" y="704"/>
                  <a:pt x="188" y="703"/>
                  <a:pt x="188" y="702"/>
                </a:cubicBezTo>
                <a:cubicBezTo>
                  <a:pt x="188" y="701"/>
                  <a:pt x="187" y="699"/>
                  <a:pt x="188" y="698"/>
                </a:cubicBezTo>
                <a:cubicBezTo>
                  <a:pt x="187" y="696"/>
                  <a:pt x="187" y="694"/>
                  <a:pt x="187" y="693"/>
                </a:cubicBezTo>
                <a:cubicBezTo>
                  <a:pt x="187" y="691"/>
                  <a:pt x="187" y="690"/>
                  <a:pt x="187" y="688"/>
                </a:cubicBezTo>
                <a:cubicBezTo>
                  <a:pt x="187" y="688"/>
                  <a:pt x="187" y="688"/>
                  <a:pt x="187" y="688"/>
                </a:cubicBezTo>
                <a:cubicBezTo>
                  <a:pt x="187" y="688"/>
                  <a:pt x="188" y="688"/>
                  <a:pt x="188" y="688"/>
                </a:cubicBezTo>
                <a:close/>
                <a:moveTo>
                  <a:pt x="192" y="764"/>
                </a:moveTo>
                <a:cubicBezTo>
                  <a:pt x="192" y="764"/>
                  <a:pt x="192" y="764"/>
                  <a:pt x="192" y="763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1" y="764"/>
                  <a:pt x="191" y="764"/>
                </a:cubicBezTo>
                <a:cubicBezTo>
                  <a:pt x="191" y="764"/>
                  <a:pt x="191" y="764"/>
                  <a:pt x="191" y="764"/>
                </a:cubicBezTo>
                <a:cubicBezTo>
                  <a:pt x="191" y="764"/>
                  <a:pt x="192" y="764"/>
                  <a:pt x="192" y="765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lose/>
                <a:moveTo>
                  <a:pt x="182" y="764"/>
                </a:moveTo>
                <a:cubicBezTo>
                  <a:pt x="182" y="764"/>
                  <a:pt x="182" y="764"/>
                  <a:pt x="182" y="764"/>
                </a:cubicBezTo>
                <a:cubicBezTo>
                  <a:pt x="182" y="764"/>
                  <a:pt x="182" y="764"/>
                  <a:pt x="182" y="763"/>
                </a:cubicBezTo>
                <a:cubicBezTo>
                  <a:pt x="182" y="763"/>
                  <a:pt x="182" y="763"/>
                  <a:pt x="182" y="763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3"/>
                </a:cubicBezTo>
                <a:cubicBezTo>
                  <a:pt x="182" y="763"/>
                  <a:pt x="182" y="763"/>
                  <a:pt x="182" y="764"/>
                </a:cubicBezTo>
                <a:close/>
                <a:moveTo>
                  <a:pt x="154" y="773"/>
                </a:moveTo>
                <a:cubicBezTo>
                  <a:pt x="154" y="773"/>
                  <a:pt x="154" y="774"/>
                  <a:pt x="154" y="775"/>
                </a:cubicBezTo>
                <a:cubicBezTo>
                  <a:pt x="154" y="776"/>
                  <a:pt x="154" y="776"/>
                  <a:pt x="154" y="777"/>
                </a:cubicBezTo>
                <a:cubicBezTo>
                  <a:pt x="154" y="777"/>
                  <a:pt x="155" y="777"/>
                  <a:pt x="155" y="777"/>
                </a:cubicBezTo>
                <a:cubicBezTo>
                  <a:pt x="155" y="777"/>
                  <a:pt x="155" y="777"/>
                  <a:pt x="155" y="777"/>
                </a:cubicBezTo>
                <a:cubicBezTo>
                  <a:pt x="155" y="776"/>
                  <a:pt x="155" y="776"/>
                  <a:pt x="155" y="775"/>
                </a:cubicBezTo>
                <a:cubicBezTo>
                  <a:pt x="155" y="774"/>
                  <a:pt x="155" y="773"/>
                  <a:pt x="155" y="773"/>
                </a:cubicBezTo>
                <a:cubicBezTo>
                  <a:pt x="155" y="772"/>
                  <a:pt x="154" y="772"/>
                  <a:pt x="154" y="772"/>
                </a:cubicBezTo>
                <a:cubicBezTo>
                  <a:pt x="154" y="772"/>
                  <a:pt x="154" y="772"/>
                  <a:pt x="154" y="772"/>
                </a:cubicBezTo>
                <a:cubicBezTo>
                  <a:pt x="154" y="773"/>
                  <a:pt x="154" y="773"/>
                  <a:pt x="154" y="773"/>
                </a:cubicBezTo>
                <a:close/>
                <a:moveTo>
                  <a:pt x="182" y="741"/>
                </a:move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2"/>
                  <a:pt x="182" y="742"/>
                </a:cubicBezTo>
                <a:cubicBezTo>
                  <a:pt x="182" y="742"/>
                  <a:pt x="182" y="742"/>
                  <a:pt x="182" y="742"/>
                </a:cubicBezTo>
                <a:cubicBezTo>
                  <a:pt x="182" y="742"/>
                  <a:pt x="182" y="742"/>
                  <a:pt x="183" y="742"/>
                </a:cubicBezTo>
                <a:cubicBezTo>
                  <a:pt x="182" y="742"/>
                  <a:pt x="182" y="741"/>
                  <a:pt x="182" y="741"/>
                </a:cubicBezTo>
                <a:close/>
                <a:moveTo>
                  <a:pt x="181" y="735"/>
                </a:moveTo>
                <a:cubicBezTo>
                  <a:pt x="181" y="735"/>
                  <a:pt x="181" y="735"/>
                  <a:pt x="181" y="735"/>
                </a:cubicBezTo>
                <a:cubicBezTo>
                  <a:pt x="181" y="735"/>
                  <a:pt x="181" y="735"/>
                  <a:pt x="181" y="735"/>
                </a:cubicBezTo>
                <a:cubicBezTo>
                  <a:pt x="181" y="736"/>
                  <a:pt x="181" y="738"/>
                  <a:pt x="181" y="739"/>
                </a:cubicBezTo>
                <a:cubicBezTo>
                  <a:pt x="181" y="739"/>
                  <a:pt x="181" y="739"/>
                  <a:pt x="181" y="739"/>
                </a:cubicBezTo>
                <a:cubicBezTo>
                  <a:pt x="182" y="739"/>
                  <a:pt x="182" y="739"/>
                  <a:pt x="182" y="739"/>
                </a:cubicBezTo>
                <a:cubicBezTo>
                  <a:pt x="182" y="738"/>
                  <a:pt x="182" y="736"/>
                  <a:pt x="182" y="735"/>
                </a:cubicBezTo>
                <a:cubicBezTo>
                  <a:pt x="182" y="735"/>
                  <a:pt x="182" y="735"/>
                  <a:pt x="181" y="735"/>
                </a:cubicBezTo>
                <a:close/>
                <a:moveTo>
                  <a:pt x="138" y="773"/>
                </a:moveTo>
                <a:cubicBezTo>
                  <a:pt x="138" y="773"/>
                  <a:pt x="138" y="773"/>
                  <a:pt x="138" y="773"/>
                </a:cubicBezTo>
                <a:cubicBezTo>
                  <a:pt x="139" y="771"/>
                  <a:pt x="138" y="770"/>
                  <a:pt x="138" y="768"/>
                </a:cubicBezTo>
                <a:cubicBezTo>
                  <a:pt x="138" y="767"/>
                  <a:pt x="138" y="767"/>
                  <a:pt x="138" y="766"/>
                </a:cubicBezTo>
                <a:cubicBezTo>
                  <a:pt x="138" y="766"/>
                  <a:pt x="138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7"/>
                  <a:pt x="137" y="767"/>
                  <a:pt x="138" y="768"/>
                </a:cubicBezTo>
                <a:cubicBezTo>
                  <a:pt x="138" y="770"/>
                  <a:pt x="138" y="771"/>
                  <a:pt x="138" y="773"/>
                </a:cubicBezTo>
                <a:cubicBezTo>
                  <a:pt x="138" y="773"/>
                  <a:pt x="138" y="773"/>
                  <a:pt x="138" y="773"/>
                </a:cubicBezTo>
                <a:close/>
                <a:moveTo>
                  <a:pt x="181" y="727"/>
                </a:moveTo>
                <a:cubicBezTo>
                  <a:pt x="181" y="727"/>
                  <a:pt x="181" y="728"/>
                  <a:pt x="181" y="729"/>
                </a:cubicBezTo>
                <a:cubicBezTo>
                  <a:pt x="181" y="729"/>
                  <a:pt x="181" y="729"/>
                  <a:pt x="181" y="729"/>
                </a:cubicBezTo>
                <a:cubicBezTo>
                  <a:pt x="181" y="729"/>
                  <a:pt x="181" y="729"/>
                  <a:pt x="182" y="729"/>
                </a:cubicBezTo>
                <a:cubicBezTo>
                  <a:pt x="182" y="728"/>
                  <a:pt x="182" y="727"/>
                  <a:pt x="182" y="727"/>
                </a:cubicBezTo>
                <a:cubicBezTo>
                  <a:pt x="182" y="725"/>
                  <a:pt x="182" y="723"/>
                  <a:pt x="181" y="721"/>
                </a:cubicBezTo>
                <a:cubicBezTo>
                  <a:pt x="181" y="721"/>
                  <a:pt x="181" y="721"/>
                  <a:pt x="181" y="721"/>
                </a:cubicBezTo>
                <a:cubicBezTo>
                  <a:pt x="181" y="720"/>
                  <a:pt x="182" y="720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7"/>
                  <a:pt x="181" y="716"/>
                  <a:pt x="181" y="714"/>
                </a:cubicBezTo>
                <a:cubicBezTo>
                  <a:pt x="181" y="714"/>
                  <a:pt x="181" y="714"/>
                  <a:pt x="181" y="714"/>
                </a:cubicBezTo>
                <a:cubicBezTo>
                  <a:pt x="181" y="713"/>
                  <a:pt x="181" y="712"/>
                  <a:pt x="181" y="712"/>
                </a:cubicBezTo>
                <a:cubicBezTo>
                  <a:pt x="180" y="713"/>
                  <a:pt x="180" y="713"/>
                  <a:pt x="180" y="714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716"/>
                  <a:pt x="180" y="717"/>
                  <a:pt x="181" y="719"/>
                </a:cubicBezTo>
                <a:cubicBezTo>
                  <a:pt x="180" y="719"/>
                  <a:pt x="180" y="719"/>
                  <a:pt x="180" y="719"/>
                </a:cubicBezTo>
                <a:cubicBezTo>
                  <a:pt x="181" y="719"/>
                  <a:pt x="179" y="721"/>
                  <a:pt x="180" y="720"/>
                </a:cubicBezTo>
                <a:cubicBezTo>
                  <a:pt x="180" y="720"/>
                  <a:pt x="180" y="720"/>
                  <a:pt x="180" y="720"/>
                </a:cubicBezTo>
                <a:cubicBezTo>
                  <a:pt x="181" y="720"/>
                  <a:pt x="181" y="720"/>
                  <a:pt x="181" y="720"/>
                </a:cubicBezTo>
                <a:cubicBezTo>
                  <a:pt x="181" y="720"/>
                  <a:pt x="180" y="720"/>
                  <a:pt x="181" y="720"/>
                </a:cubicBezTo>
                <a:cubicBezTo>
                  <a:pt x="181" y="722"/>
                  <a:pt x="181" y="725"/>
                  <a:pt x="181" y="727"/>
                </a:cubicBezTo>
                <a:close/>
                <a:moveTo>
                  <a:pt x="137" y="762"/>
                </a:moveTo>
                <a:cubicBezTo>
                  <a:pt x="137" y="763"/>
                  <a:pt x="137" y="763"/>
                  <a:pt x="137" y="764"/>
                </a:cubicBezTo>
                <a:cubicBezTo>
                  <a:pt x="137" y="764"/>
                  <a:pt x="137" y="764"/>
                  <a:pt x="137" y="764"/>
                </a:cubicBezTo>
                <a:cubicBezTo>
                  <a:pt x="138" y="764"/>
                  <a:pt x="138" y="764"/>
                  <a:pt x="138" y="764"/>
                </a:cubicBezTo>
                <a:cubicBezTo>
                  <a:pt x="138" y="763"/>
                  <a:pt x="138" y="763"/>
                  <a:pt x="138" y="762"/>
                </a:cubicBezTo>
                <a:cubicBezTo>
                  <a:pt x="138" y="761"/>
                  <a:pt x="138" y="761"/>
                  <a:pt x="138" y="760"/>
                </a:cubicBezTo>
                <a:cubicBezTo>
                  <a:pt x="138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1"/>
                  <a:pt x="137" y="761"/>
                  <a:pt x="137" y="762"/>
                </a:cubicBezTo>
                <a:close/>
                <a:moveTo>
                  <a:pt x="137" y="756"/>
                </a:moveTo>
                <a:cubicBezTo>
                  <a:pt x="137" y="757"/>
                  <a:pt x="137" y="757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7"/>
                  <a:pt x="138" y="757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lose/>
                <a:moveTo>
                  <a:pt x="140" y="751"/>
                </a:moveTo>
                <a:cubicBezTo>
                  <a:pt x="140" y="751"/>
                  <a:pt x="141" y="751"/>
                  <a:pt x="141" y="751"/>
                </a:cubicBezTo>
                <a:cubicBezTo>
                  <a:pt x="141" y="751"/>
                  <a:pt x="141" y="751"/>
                  <a:pt x="141" y="751"/>
                </a:cubicBezTo>
                <a:cubicBezTo>
                  <a:pt x="141" y="749"/>
                  <a:pt x="141" y="748"/>
                  <a:pt x="141" y="746"/>
                </a:cubicBezTo>
                <a:cubicBezTo>
                  <a:pt x="141" y="745"/>
                  <a:pt x="141" y="744"/>
                  <a:pt x="141" y="743"/>
                </a:cubicBezTo>
                <a:cubicBezTo>
                  <a:pt x="141" y="742"/>
                  <a:pt x="140" y="742"/>
                  <a:pt x="140" y="742"/>
                </a:cubicBezTo>
                <a:cubicBezTo>
                  <a:pt x="140" y="742"/>
                  <a:pt x="140" y="742"/>
                  <a:pt x="140" y="742"/>
                </a:cubicBezTo>
                <a:cubicBezTo>
                  <a:pt x="140" y="742"/>
                  <a:pt x="140" y="743"/>
                  <a:pt x="140" y="743"/>
                </a:cubicBezTo>
                <a:cubicBezTo>
                  <a:pt x="140" y="744"/>
                  <a:pt x="140" y="745"/>
                  <a:pt x="140" y="746"/>
                </a:cubicBezTo>
                <a:cubicBezTo>
                  <a:pt x="140" y="748"/>
                  <a:pt x="141" y="749"/>
                  <a:pt x="140" y="751"/>
                </a:cubicBezTo>
                <a:close/>
                <a:moveTo>
                  <a:pt x="144" y="737"/>
                </a:moveTo>
                <a:cubicBezTo>
                  <a:pt x="144" y="737"/>
                  <a:pt x="144" y="738"/>
                  <a:pt x="144" y="738"/>
                </a:cubicBezTo>
                <a:cubicBezTo>
                  <a:pt x="144" y="738"/>
                  <a:pt x="144" y="738"/>
                  <a:pt x="145" y="738"/>
                </a:cubicBezTo>
                <a:cubicBezTo>
                  <a:pt x="145" y="738"/>
                  <a:pt x="145" y="738"/>
                  <a:pt x="145" y="738"/>
                </a:cubicBezTo>
                <a:cubicBezTo>
                  <a:pt x="145" y="738"/>
                  <a:pt x="145" y="737"/>
                  <a:pt x="145" y="737"/>
                </a:cubicBezTo>
                <a:cubicBezTo>
                  <a:pt x="145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lose/>
                <a:moveTo>
                  <a:pt x="180" y="697"/>
                </a:moveTo>
                <a:cubicBezTo>
                  <a:pt x="180" y="696"/>
                  <a:pt x="180" y="695"/>
                  <a:pt x="180" y="694"/>
                </a:cubicBezTo>
                <a:cubicBezTo>
                  <a:pt x="180" y="694"/>
                  <a:pt x="180" y="694"/>
                  <a:pt x="179" y="695"/>
                </a:cubicBezTo>
                <a:cubicBezTo>
                  <a:pt x="179" y="694"/>
                  <a:pt x="179" y="693"/>
                  <a:pt x="180" y="693"/>
                </a:cubicBezTo>
                <a:cubicBezTo>
                  <a:pt x="180" y="692"/>
                  <a:pt x="180" y="691"/>
                  <a:pt x="180" y="690"/>
                </a:cubicBezTo>
                <a:cubicBezTo>
                  <a:pt x="180" y="689"/>
                  <a:pt x="180" y="688"/>
                  <a:pt x="180" y="688"/>
                </a:cubicBezTo>
                <a:cubicBezTo>
                  <a:pt x="180" y="688"/>
                  <a:pt x="180" y="687"/>
                  <a:pt x="180" y="687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181" y="686"/>
                  <a:pt x="180" y="684"/>
                  <a:pt x="180" y="683"/>
                </a:cubicBezTo>
                <a:cubicBezTo>
                  <a:pt x="180" y="682"/>
                  <a:pt x="180" y="682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2"/>
                  <a:pt x="180" y="682"/>
                  <a:pt x="181" y="683"/>
                </a:cubicBezTo>
                <a:cubicBezTo>
                  <a:pt x="181" y="684"/>
                  <a:pt x="181" y="686"/>
                  <a:pt x="181" y="687"/>
                </a:cubicBezTo>
                <a:cubicBezTo>
                  <a:pt x="181" y="687"/>
                  <a:pt x="181" y="688"/>
                  <a:pt x="181" y="688"/>
                </a:cubicBezTo>
                <a:cubicBezTo>
                  <a:pt x="181" y="688"/>
                  <a:pt x="181" y="689"/>
                  <a:pt x="181" y="690"/>
                </a:cubicBezTo>
                <a:cubicBezTo>
                  <a:pt x="180" y="691"/>
                  <a:pt x="180" y="692"/>
                  <a:pt x="180" y="693"/>
                </a:cubicBezTo>
                <a:cubicBezTo>
                  <a:pt x="181" y="693"/>
                  <a:pt x="181" y="693"/>
                  <a:pt x="181" y="694"/>
                </a:cubicBezTo>
                <a:cubicBezTo>
                  <a:pt x="181" y="695"/>
                  <a:pt x="181" y="696"/>
                  <a:pt x="180" y="697"/>
                </a:cubicBezTo>
                <a:cubicBezTo>
                  <a:pt x="180" y="698"/>
                  <a:pt x="180" y="699"/>
                  <a:pt x="180" y="700"/>
                </a:cubicBezTo>
                <a:cubicBezTo>
                  <a:pt x="180" y="700"/>
                  <a:pt x="180" y="700"/>
                  <a:pt x="180" y="700"/>
                </a:cubicBezTo>
                <a:cubicBezTo>
                  <a:pt x="181" y="701"/>
                  <a:pt x="181" y="702"/>
                  <a:pt x="181" y="702"/>
                </a:cubicBezTo>
                <a:cubicBezTo>
                  <a:pt x="181" y="703"/>
                  <a:pt x="181" y="703"/>
                  <a:pt x="181" y="703"/>
                </a:cubicBezTo>
                <a:cubicBezTo>
                  <a:pt x="181" y="703"/>
                  <a:pt x="181" y="704"/>
                  <a:pt x="181" y="705"/>
                </a:cubicBezTo>
                <a:cubicBezTo>
                  <a:pt x="181" y="705"/>
                  <a:pt x="181" y="705"/>
                  <a:pt x="181" y="705"/>
                </a:cubicBezTo>
                <a:cubicBezTo>
                  <a:pt x="180" y="705"/>
                  <a:pt x="180" y="705"/>
                  <a:pt x="180" y="705"/>
                </a:cubicBezTo>
                <a:cubicBezTo>
                  <a:pt x="180" y="704"/>
                  <a:pt x="180" y="703"/>
                  <a:pt x="180" y="703"/>
                </a:cubicBezTo>
                <a:cubicBezTo>
                  <a:pt x="180" y="702"/>
                  <a:pt x="180" y="702"/>
                  <a:pt x="180" y="702"/>
                </a:cubicBezTo>
                <a:cubicBezTo>
                  <a:pt x="180" y="702"/>
                  <a:pt x="180" y="702"/>
                  <a:pt x="179" y="702"/>
                </a:cubicBezTo>
                <a:cubicBezTo>
                  <a:pt x="179" y="701"/>
                  <a:pt x="179" y="701"/>
                  <a:pt x="180" y="700"/>
                </a:cubicBezTo>
                <a:cubicBezTo>
                  <a:pt x="179" y="699"/>
                  <a:pt x="180" y="698"/>
                  <a:pt x="180" y="697"/>
                </a:cubicBezTo>
                <a:close/>
                <a:moveTo>
                  <a:pt x="180" y="701"/>
                </a:moveTo>
                <a:cubicBezTo>
                  <a:pt x="180" y="701"/>
                  <a:pt x="180" y="701"/>
                  <a:pt x="180" y="701"/>
                </a:cubicBezTo>
                <a:cubicBezTo>
                  <a:pt x="180" y="701"/>
                  <a:pt x="180" y="702"/>
                  <a:pt x="180" y="702"/>
                </a:cubicBezTo>
                <a:cubicBezTo>
                  <a:pt x="180" y="701"/>
                  <a:pt x="180" y="701"/>
                  <a:pt x="180" y="701"/>
                </a:cubicBezTo>
                <a:close/>
                <a:moveTo>
                  <a:pt x="188" y="683"/>
                </a:move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7" y="684"/>
                  <a:pt x="187" y="684"/>
                </a:cubicBezTo>
                <a:cubicBezTo>
                  <a:pt x="187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lose/>
                <a:moveTo>
                  <a:pt x="187" y="641"/>
                </a:move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2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2"/>
                  <a:pt x="186" y="642"/>
                  <a:pt x="186" y="642"/>
                </a:cubicBezTo>
                <a:cubicBezTo>
                  <a:pt x="186" y="643"/>
                  <a:pt x="187" y="644"/>
                  <a:pt x="186" y="645"/>
                </a:cubicBezTo>
                <a:cubicBezTo>
                  <a:pt x="188" y="647"/>
                  <a:pt x="186" y="649"/>
                  <a:pt x="187" y="651"/>
                </a:cubicBezTo>
                <a:cubicBezTo>
                  <a:pt x="187" y="650"/>
                  <a:pt x="187" y="650"/>
                  <a:pt x="187" y="651"/>
                </a:cubicBezTo>
                <a:cubicBezTo>
                  <a:pt x="187" y="652"/>
                  <a:pt x="187" y="651"/>
                  <a:pt x="187" y="652"/>
                </a:cubicBezTo>
                <a:cubicBezTo>
                  <a:pt x="187" y="652"/>
                  <a:pt x="187" y="653"/>
                  <a:pt x="187" y="654"/>
                </a:cubicBezTo>
                <a:cubicBezTo>
                  <a:pt x="185" y="656"/>
                  <a:pt x="188" y="657"/>
                  <a:pt x="186" y="659"/>
                </a:cubicBezTo>
                <a:cubicBezTo>
                  <a:pt x="187" y="660"/>
                  <a:pt x="187" y="660"/>
                  <a:pt x="187" y="661"/>
                </a:cubicBezTo>
                <a:cubicBezTo>
                  <a:pt x="187" y="662"/>
                  <a:pt x="187" y="661"/>
                  <a:pt x="187" y="662"/>
                </a:cubicBezTo>
                <a:cubicBezTo>
                  <a:pt x="187" y="663"/>
                  <a:pt x="187" y="663"/>
                  <a:pt x="188" y="663"/>
                </a:cubicBezTo>
                <a:cubicBezTo>
                  <a:pt x="188" y="663"/>
                  <a:pt x="188" y="663"/>
                  <a:pt x="188" y="663"/>
                </a:cubicBezTo>
                <a:cubicBezTo>
                  <a:pt x="187" y="663"/>
                  <a:pt x="187" y="664"/>
                  <a:pt x="187" y="664"/>
                </a:cubicBezTo>
                <a:cubicBezTo>
                  <a:pt x="188" y="666"/>
                  <a:pt x="186" y="668"/>
                  <a:pt x="188" y="670"/>
                </a:cubicBezTo>
                <a:cubicBezTo>
                  <a:pt x="188" y="670"/>
                  <a:pt x="188" y="670"/>
                  <a:pt x="188" y="670"/>
                </a:cubicBezTo>
                <a:cubicBezTo>
                  <a:pt x="187" y="670"/>
                  <a:pt x="187" y="670"/>
                  <a:pt x="187" y="671"/>
                </a:cubicBezTo>
                <a:cubicBezTo>
                  <a:pt x="187" y="671"/>
                  <a:pt x="188" y="672"/>
                  <a:pt x="187" y="672"/>
                </a:cubicBezTo>
                <a:cubicBezTo>
                  <a:pt x="187" y="673"/>
                  <a:pt x="187" y="673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7" y="674"/>
                  <a:pt x="188" y="674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7" y="675"/>
                  <a:pt x="187" y="676"/>
                </a:cubicBezTo>
                <a:cubicBezTo>
                  <a:pt x="187" y="676"/>
                  <a:pt x="187" y="676"/>
                  <a:pt x="188" y="676"/>
                </a:cubicBezTo>
                <a:cubicBezTo>
                  <a:pt x="188" y="676"/>
                  <a:pt x="188" y="676"/>
                  <a:pt x="188" y="676"/>
                </a:cubicBezTo>
                <a:cubicBezTo>
                  <a:pt x="187" y="677"/>
                  <a:pt x="187" y="678"/>
                  <a:pt x="187" y="678"/>
                </a:cubicBezTo>
                <a:cubicBezTo>
                  <a:pt x="188" y="679"/>
                  <a:pt x="188" y="680"/>
                  <a:pt x="187" y="680"/>
                </a:cubicBezTo>
                <a:cubicBezTo>
                  <a:pt x="187" y="680"/>
                  <a:pt x="187" y="681"/>
                  <a:pt x="187" y="681"/>
                </a:cubicBezTo>
                <a:cubicBezTo>
                  <a:pt x="187" y="681"/>
                  <a:pt x="188" y="681"/>
                  <a:pt x="188" y="681"/>
                </a:cubicBezTo>
                <a:cubicBezTo>
                  <a:pt x="188" y="680"/>
                  <a:pt x="188" y="679"/>
                  <a:pt x="188" y="678"/>
                </a:cubicBezTo>
                <a:cubicBezTo>
                  <a:pt x="188" y="678"/>
                  <a:pt x="188" y="677"/>
                  <a:pt x="188" y="677"/>
                </a:cubicBezTo>
                <a:cubicBezTo>
                  <a:pt x="189" y="676"/>
                  <a:pt x="189" y="676"/>
                  <a:pt x="188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8" y="674"/>
                  <a:pt x="188" y="674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9" y="673"/>
                  <a:pt x="188" y="671"/>
                  <a:pt x="189" y="670"/>
                </a:cubicBezTo>
                <a:cubicBezTo>
                  <a:pt x="189" y="670"/>
                  <a:pt x="189" y="670"/>
                  <a:pt x="188" y="670"/>
                </a:cubicBezTo>
                <a:cubicBezTo>
                  <a:pt x="188" y="670"/>
                  <a:pt x="188" y="670"/>
                  <a:pt x="188" y="669"/>
                </a:cubicBezTo>
                <a:cubicBezTo>
                  <a:pt x="189" y="669"/>
                  <a:pt x="189" y="669"/>
                  <a:pt x="189" y="669"/>
                </a:cubicBezTo>
                <a:cubicBezTo>
                  <a:pt x="189" y="667"/>
                  <a:pt x="190" y="665"/>
                  <a:pt x="188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2"/>
                  <a:pt x="189" y="662"/>
                </a:cubicBezTo>
                <a:cubicBezTo>
                  <a:pt x="188" y="661"/>
                  <a:pt x="189" y="659"/>
                  <a:pt x="189" y="657"/>
                </a:cubicBezTo>
                <a:cubicBezTo>
                  <a:pt x="189" y="656"/>
                  <a:pt x="189" y="654"/>
                  <a:pt x="189" y="652"/>
                </a:cubicBezTo>
                <a:cubicBezTo>
                  <a:pt x="189" y="652"/>
                  <a:pt x="189" y="652"/>
                  <a:pt x="189" y="651"/>
                </a:cubicBezTo>
                <a:cubicBezTo>
                  <a:pt x="189" y="649"/>
                  <a:pt x="188" y="647"/>
                  <a:pt x="189" y="644"/>
                </a:cubicBezTo>
                <a:cubicBezTo>
                  <a:pt x="187" y="643"/>
                  <a:pt x="189" y="642"/>
                  <a:pt x="188" y="642"/>
                </a:cubicBezTo>
                <a:cubicBezTo>
                  <a:pt x="187" y="642"/>
                  <a:pt x="187" y="642"/>
                  <a:pt x="187" y="642"/>
                </a:cubicBezTo>
                <a:cubicBezTo>
                  <a:pt x="188" y="642"/>
                  <a:pt x="188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lose/>
                <a:moveTo>
                  <a:pt x="128" y="654"/>
                </a:move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9"/>
                  <a:pt x="128" y="664"/>
                  <a:pt x="128" y="668"/>
                </a:cubicBezTo>
                <a:cubicBezTo>
                  <a:pt x="128" y="681"/>
                  <a:pt x="128" y="694"/>
                  <a:pt x="129" y="706"/>
                </a:cubicBezTo>
                <a:cubicBezTo>
                  <a:pt x="129" y="706"/>
                  <a:pt x="129" y="707"/>
                  <a:pt x="129" y="707"/>
                </a:cubicBezTo>
                <a:cubicBezTo>
                  <a:pt x="129" y="707"/>
                  <a:pt x="129" y="706"/>
                  <a:pt x="129" y="706"/>
                </a:cubicBezTo>
                <a:cubicBezTo>
                  <a:pt x="128" y="694"/>
                  <a:pt x="128" y="681"/>
                  <a:pt x="128" y="668"/>
                </a:cubicBezTo>
                <a:cubicBezTo>
                  <a:pt x="128" y="664"/>
                  <a:pt x="128" y="659"/>
                  <a:pt x="128" y="654"/>
                </a:cubicBezTo>
                <a:close/>
                <a:moveTo>
                  <a:pt x="137" y="698"/>
                </a:move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8"/>
                  <a:pt x="137" y="698"/>
                </a:cubicBezTo>
                <a:close/>
                <a:moveTo>
                  <a:pt x="180" y="658"/>
                </a:moveTo>
                <a:cubicBezTo>
                  <a:pt x="180" y="658"/>
                  <a:pt x="180" y="658"/>
                  <a:pt x="180" y="658"/>
                </a:cubicBezTo>
                <a:cubicBezTo>
                  <a:pt x="180" y="658"/>
                  <a:pt x="181" y="658"/>
                  <a:pt x="181" y="658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1" y="657"/>
                </a:cubicBezTo>
                <a:cubicBezTo>
                  <a:pt x="181" y="657"/>
                  <a:pt x="181" y="657"/>
                  <a:pt x="180" y="656"/>
                </a:cubicBezTo>
                <a:cubicBezTo>
                  <a:pt x="180" y="656"/>
                  <a:pt x="180" y="656"/>
                  <a:pt x="180" y="657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0" y="658"/>
                </a:cubicBezTo>
                <a:close/>
                <a:moveTo>
                  <a:pt x="172" y="567"/>
                </a:moveTo>
                <a:cubicBezTo>
                  <a:pt x="172" y="567"/>
                  <a:pt x="172" y="567"/>
                  <a:pt x="171" y="568"/>
                </a:cubicBezTo>
                <a:cubicBezTo>
                  <a:pt x="171" y="568"/>
                  <a:pt x="171" y="568"/>
                  <a:pt x="171" y="568"/>
                </a:cubicBezTo>
                <a:cubicBezTo>
                  <a:pt x="172" y="568"/>
                  <a:pt x="172" y="568"/>
                  <a:pt x="172" y="568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8"/>
                  <a:pt x="172" y="569"/>
                  <a:pt x="172" y="569"/>
                </a:cubicBezTo>
                <a:cubicBezTo>
                  <a:pt x="172" y="569"/>
                  <a:pt x="172" y="569"/>
                  <a:pt x="172" y="569"/>
                </a:cubicBezTo>
                <a:cubicBezTo>
                  <a:pt x="172" y="570"/>
                  <a:pt x="172" y="570"/>
                  <a:pt x="172" y="570"/>
                </a:cubicBezTo>
                <a:cubicBezTo>
                  <a:pt x="171" y="570"/>
                  <a:pt x="171" y="570"/>
                  <a:pt x="171" y="570"/>
                </a:cubicBezTo>
                <a:cubicBezTo>
                  <a:pt x="171" y="570"/>
                  <a:pt x="172" y="572"/>
                  <a:pt x="170" y="572"/>
                </a:cubicBezTo>
                <a:cubicBezTo>
                  <a:pt x="170" y="574"/>
                  <a:pt x="172" y="577"/>
                  <a:pt x="170" y="578"/>
                </a:cubicBezTo>
                <a:cubicBezTo>
                  <a:pt x="171" y="595"/>
                  <a:pt x="171" y="612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1"/>
                  <a:pt x="173" y="632"/>
                  <a:pt x="173" y="633"/>
                </a:cubicBezTo>
                <a:cubicBezTo>
                  <a:pt x="173" y="634"/>
                  <a:pt x="173" y="635"/>
                  <a:pt x="173" y="636"/>
                </a:cubicBezTo>
                <a:cubicBezTo>
                  <a:pt x="173" y="636"/>
                  <a:pt x="173" y="637"/>
                  <a:pt x="173" y="637"/>
                </a:cubicBezTo>
                <a:cubicBezTo>
                  <a:pt x="173" y="637"/>
                  <a:pt x="173" y="637"/>
                  <a:pt x="173" y="637"/>
                </a:cubicBezTo>
                <a:cubicBezTo>
                  <a:pt x="173" y="638"/>
                  <a:pt x="173" y="638"/>
                  <a:pt x="173" y="639"/>
                </a:cubicBezTo>
                <a:cubicBezTo>
                  <a:pt x="173" y="639"/>
                  <a:pt x="173" y="640"/>
                  <a:pt x="173" y="640"/>
                </a:cubicBezTo>
                <a:cubicBezTo>
                  <a:pt x="173" y="640"/>
                  <a:pt x="173" y="640"/>
                  <a:pt x="173" y="640"/>
                </a:cubicBezTo>
                <a:cubicBezTo>
                  <a:pt x="173" y="641"/>
                  <a:pt x="173" y="640"/>
                  <a:pt x="173" y="640"/>
                </a:cubicBezTo>
                <a:cubicBezTo>
                  <a:pt x="174" y="640"/>
                  <a:pt x="174" y="639"/>
                  <a:pt x="173" y="639"/>
                </a:cubicBezTo>
                <a:cubicBezTo>
                  <a:pt x="173" y="638"/>
                  <a:pt x="173" y="638"/>
                  <a:pt x="174" y="637"/>
                </a:cubicBezTo>
                <a:cubicBezTo>
                  <a:pt x="174" y="638"/>
                  <a:pt x="174" y="638"/>
                  <a:pt x="174" y="638"/>
                </a:cubicBezTo>
                <a:cubicBezTo>
                  <a:pt x="174" y="639"/>
                  <a:pt x="174" y="639"/>
                  <a:pt x="174" y="639"/>
                </a:cubicBezTo>
                <a:cubicBezTo>
                  <a:pt x="174" y="639"/>
                  <a:pt x="174" y="638"/>
                  <a:pt x="174" y="638"/>
                </a:cubicBezTo>
                <a:cubicBezTo>
                  <a:pt x="174" y="638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8"/>
                  <a:pt x="175" y="638"/>
                  <a:pt x="175" y="638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6"/>
                  <a:pt x="175" y="636"/>
                  <a:pt x="175" y="635"/>
                </a:cubicBezTo>
                <a:cubicBezTo>
                  <a:pt x="174" y="635"/>
                  <a:pt x="174" y="636"/>
                  <a:pt x="173" y="636"/>
                </a:cubicBezTo>
                <a:cubicBezTo>
                  <a:pt x="173" y="635"/>
                  <a:pt x="173" y="634"/>
                  <a:pt x="173" y="633"/>
                </a:cubicBezTo>
                <a:cubicBezTo>
                  <a:pt x="173" y="632"/>
                  <a:pt x="173" y="631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30"/>
                  <a:pt x="175" y="630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6" y="628"/>
                  <a:pt x="175" y="627"/>
                  <a:pt x="176" y="626"/>
                </a:cubicBezTo>
                <a:cubicBezTo>
                  <a:pt x="176" y="626"/>
                  <a:pt x="176" y="626"/>
                  <a:pt x="175" y="625"/>
                </a:cubicBezTo>
                <a:cubicBezTo>
                  <a:pt x="177" y="624"/>
                  <a:pt x="175" y="623"/>
                  <a:pt x="176" y="621"/>
                </a:cubicBezTo>
                <a:cubicBezTo>
                  <a:pt x="176" y="621"/>
                  <a:pt x="175" y="621"/>
                  <a:pt x="175" y="621"/>
                </a:cubicBezTo>
                <a:cubicBezTo>
                  <a:pt x="175" y="618"/>
                  <a:pt x="176" y="616"/>
                  <a:pt x="175" y="614"/>
                </a:cubicBezTo>
                <a:cubicBezTo>
                  <a:pt x="176" y="612"/>
                  <a:pt x="175" y="611"/>
                  <a:pt x="175" y="609"/>
                </a:cubicBezTo>
                <a:cubicBezTo>
                  <a:pt x="175" y="608"/>
                  <a:pt x="176" y="605"/>
                  <a:pt x="175" y="604"/>
                </a:cubicBezTo>
                <a:cubicBezTo>
                  <a:pt x="175" y="602"/>
                  <a:pt x="175" y="601"/>
                  <a:pt x="175" y="600"/>
                </a:cubicBezTo>
                <a:cubicBezTo>
                  <a:pt x="175" y="599"/>
                  <a:pt x="174" y="599"/>
                  <a:pt x="174" y="599"/>
                </a:cubicBezTo>
                <a:cubicBezTo>
                  <a:pt x="174" y="599"/>
                  <a:pt x="174" y="598"/>
                  <a:pt x="174" y="597"/>
                </a:cubicBezTo>
                <a:cubicBezTo>
                  <a:pt x="174" y="596"/>
                  <a:pt x="174" y="595"/>
                  <a:pt x="174" y="594"/>
                </a:cubicBezTo>
                <a:cubicBezTo>
                  <a:pt x="174" y="594"/>
                  <a:pt x="175" y="594"/>
                  <a:pt x="175" y="594"/>
                </a:cubicBezTo>
                <a:cubicBezTo>
                  <a:pt x="175" y="593"/>
                  <a:pt x="174" y="593"/>
                  <a:pt x="174" y="593"/>
                </a:cubicBezTo>
                <a:cubicBezTo>
                  <a:pt x="174" y="592"/>
                  <a:pt x="174" y="590"/>
                  <a:pt x="174" y="589"/>
                </a:cubicBezTo>
                <a:cubicBezTo>
                  <a:pt x="174" y="589"/>
                  <a:pt x="174" y="589"/>
                  <a:pt x="174" y="589"/>
                </a:cubicBezTo>
                <a:cubicBezTo>
                  <a:pt x="174" y="588"/>
                  <a:pt x="174" y="586"/>
                  <a:pt x="174" y="585"/>
                </a:cubicBezTo>
                <a:cubicBezTo>
                  <a:pt x="174" y="584"/>
                  <a:pt x="174" y="583"/>
                  <a:pt x="174" y="581"/>
                </a:cubicBezTo>
                <a:cubicBezTo>
                  <a:pt x="173" y="578"/>
                  <a:pt x="174" y="575"/>
                  <a:pt x="173" y="573"/>
                </a:cubicBezTo>
                <a:cubicBezTo>
                  <a:pt x="173" y="572"/>
                  <a:pt x="173" y="572"/>
                  <a:pt x="173" y="572"/>
                </a:cubicBezTo>
                <a:cubicBezTo>
                  <a:pt x="173" y="571"/>
                  <a:pt x="173" y="571"/>
                  <a:pt x="172" y="571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69"/>
                  <a:pt x="173" y="568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lose/>
                <a:moveTo>
                  <a:pt x="179" y="623"/>
                </a:moveTo>
                <a:cubicBezTo>
                  <a:pt x="178" y="623"/>
                  <a:pt x="178" y="623"/>
                  <a:pt x="178" y="623"/>
                </a:cubicBezTo>
                <a:cubicBezTo>
                  <a:pt x="178" y="623"/>
                  <a:pt x="178" y="623"/>
                  <a:pt x="178" y="623"/>
                </a:cubicBezTo>
                <a:cubicBezTo>
                  <a:pt x="178" y="624"/>
                  <a:pt x="178" y="624"/>
                  <a:pt x="178" y="625"/>
                </a:cubicBezTo>
                <a:cubicBezTo>
                  <a:pt x="179" y="625"/>
                  <a:pt x="179" y="626"/>
                  <a:pt x="179" y="626"/>
                </a:cubicBezTo>
                <a:cubicBezTo>
                  <a:pt x="178" y="626"/>
                  <a:pt x="179" y="627"/>
                  <a:pt x="179" y="627"/>
                </a:cubicBezTo>
                <a:cubicBezTo>
                  <a:pt x="179" y="627"/>
                  <a:pt x="179" y="627"/>
                  <a:pt x="179" y="627"/>
                </a:cubicBezTo>
                <a:cubicBezTo>
                  <a:pt x="179" y="626"/>
                  <a:pt x="179" y="625"/>
                  <a:pt x="179" y="625"/>
                </a:cubicBezTo>
                <a:cubicBezTo>
                  <a:pt x="179" y="624"/>
                  <a:pt x="179" y="624"/>
                  <a:pt x="179" y="624"/>
                </a:cubicBezTo>
                <a:cubicBezTo>
                  <a:pt x="179" y="623"/>
                  <a:pt x="179" y="623"/>
                  <a:pt x="179" y="623"/>
                </a:cubicBezTo>
                <a:close/>
                <a:moveTo>
                  <a:pt x="186" y="612"/>
                </a:moveTo>
                <a:cubicBezTo>
                  <a:pt x="186" y="612"/>
                  <a:pt x="186" y="612"/>
                  <a:pt x="186" y="612"/>
                </a:cubicBezTo>
                <a:cubicBezTo>
                  <a:pt x="186" y="614"/>
                  <a:pt x="186" y="614"/>
                  <a:pt x="186" y="616"/>
                </a:cubicBezTo>
                <a:cubicBezTo>
                  <a:pt x="186" y="616"/>
                  <a:pt x="185" y="617"/>
                  <a:pt x="185" y="618"/>
                </a:cubicBezTo>
                <a:cubicBezTo>
                  <a:pt x="185" y="618"/>
                  <a:pt x="185" y="618"/>
                  <a:pt x="186" y="618"/>
                </a:cubicBezTo>
                <a:cubicBezTo>
                  <a:pt x="186" y="618"/>
                  <a:pt x="186" y="618"/>
                  <a:pt x="186" y="618"/>
                </a:cubicBezTo>
                <a:cubicBezTo>
                  <a:pt x="186" y="617"/>
                  <a:pt x="186" y="616"/>
                  <a:pt x="186" y="616"/>
                </a:cubicBezTo>
                <a:cubicBezTo>
                  <a:pt x="187" y="615"/>
                  <a:pt x="187" y="613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lose/>
                <a:moveTo>
                  <a:pt x="178" y="609"/>
                </a:moveTo>
                <a:cubicBezTo>
                  <a:pt x="178" y="609"/>
                  <a:pt x="178" y="608"/>
                  <a:pt x="178" y="608"/>
                </a:cubicBezTo>
                <a:cubicBezTo>
                  <a:pt x="178" y="608"/>
                  <a:pt x="178" y="608"/>
                  <a:pt x="178" y="608"/>
                </a:cubicBezTo>
                <a:cubicBezTo>
                  <a:pt x="178" y="608"/>
                  <a:pt x="178" y="609"/>
                  <a:pt x="178" y="609"/>
                </a:cubicBezTo>
                <a:cubicBezTo>
                  <a:pt x="177" y="610"/>
                  <a:pt x="178" y="611"/>
                  <a:pt x="178" y="612"/>
                </a:cubicBezTo>
                <a:cubicBezTo>
                  <a:pt x="178" y="613"/>
                  <a:pt x="178" y="614"/>
                  <a:pt x="178" y="614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9" y="614"/>
                  <a:pt x="178" y="613"/>
                  <a:pt x="178" y="612"/>
                </a:cubicBezTo>
                <a:cubicBezTo>
                  <a:pt x="178" y="611"/>
                  <a:pt x="178" y="610"/>
                  <a:pt x="178" y="609"/>
                </a:cubicBezTo>
                <a:close/>
                <a:moveTo>
                  <a:pt x="178" y="604"/>
                </a:moveTo>
                <a:cubicBezTo>
                  <a:pt x="178" y="604"/>
                  <a:pt x="178" y="604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ubicBezTo>
                  <a:pt x="178" y="605"/>
                  <a:pt x="178" y="606"/>
                  <a:pt x="178" y="606"/>
                </a:cubicBezTo>
                <a:cubicBezTo>
                  <a:pt x="178" y="606"/>
                  <a:pt x="178" y="607"/>
                  <a:pt x="178" y="607"/>
                </a:cubicBezTo>
                <a:cubicBezTo>
                  <a:pt x="178" y="607"/>
                  <a:pt x="178" y="606"/>
                  <a:pt x="178" y="606"/>
                </a:cubicBezTo>
                <a:cubicBezTo>
                  <a:pt x="178" y="606"/>
                  <a:pt x="178" y="605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lose/>
                <a:moveTo>
                  <a:pt x="128" y="643"/>
                </a:move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4"/>
                  <a:pt x="128" y="644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4"/>
                  <a:pt x="128" y="644"/>
                  <a:pt x="128" y="643"/>
                </a:cubicBezTo>
                <a:close/>
                <a:moveTo>
                  <a:pt x="128" y="638"/>
                </a:move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9"/>
                  <a:pt x="128" y="639"/>
                  <a:pt x="128" y="639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39"/>
                </a:cubicBezTo>
                <a:cubicBezTo>
                  <a:pt x="128" y="639"/>
                  <a:pt x="128" y="639"/>
                  <a:pt x="128" y="638"/>
                </a:cubicBezTo>
                <a:close/>
                <a:moveTo>
                  <a:pt x="128" y="634"/>
                </a:moveTo>
                <a:cubicBezTo>
                  <a:pt x="128" y="633"/>
                  <a:pt x="128" y="632"/>
                  <a:pt x="128" y="632"/>
                </a:cubicBezTo>
                <a:cubicBezTo>
                  <a:pt x="128" y="632"/>
                  <a:pt x="128" y="632"/>
                  <a:pt x="128" y="632"/>
                </a:cubicBezTo>
                <a:cubicBezTo>
                  <a:pt x="128" y="632"/>
                  <a:pt x="127" y="632"/>
                  <a:pt x="127" y="632"/>
                </a:cubicBezTo>
                <a:cubicBezTo>
                  <a:pt x="127" y="632"/>
                  <a:pt x="127" y="632"/>
                  <a:pt x="127" y="632"/>
                </a:cubicBezTo>
                <a:cubicBezTo>
                  <a:pt x="128" y="632"/>
                  <a:pt x="128" y="633"/>
                  <a:pt x="128" y="634"/>
                </a:cubicBezTo>
                <a:cubicBezTo>
                  <a:pt x="128" y="634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4"/>
                  <a:pt x="128" y="634"/>
                </a:cubicBezTo>
                <a:close/>
                <a:moveTo>
                  <a:pt x="183" y="572"/>
                </a:moveTo>
                <a:cubicBezTo>
                  <a:pt x="183" y="573"/>
                  <a:pt x="183" y="573"/>
                  <a:pt x="183" y="574"/>
                </a:cubicBezTo>
                <a:cubicBezTo>
                  <a:pt x="183" y="574"/>
                  <a:pt x="183" y="575"/>
                  <a:pt x="183" y="575"/>
                </a:cubicBezTo>
                <a:cubicBezTo>
                  <a:pt x="183" y="575"/>
                  <a:pt x="183" y="575"/>
                  <a:pt x="183" y="575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4" y="575"/>
                  <a:pt x="184" y="574"/>
                  <a:pt x="183" y="574"/>
                </a:cubicBezTo>
                <a:cubicBezTo>
                  <a:pt x="183" y="573"/>
                  <a:pt x="183" y="573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lose/>
                <a:moveTo>
                  <a:pt x="127" y="606"/>
                </a:moveTo>
                <a:cubicBezTo>
                  <a:pt x="127" y="606"/>
                  <a:pt x="127" y="606"/>
                  <a:pt x="127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7"/>
                  <a:pt x="126" y="609"/>
                  <a:pt x="126" y="610"/>
                </a:cubicBezTo>
                <a:cubicBezTo>
                  <a:pt x="126" y="610"/>
                  <a:pt x="127" y="610"/>
                  <a:pt x="127" y="610"/>
                </a:cubicBezTo>
                <a:cubicBezTo>
                  <a:pt x="127" y="610"/>
                  <a:pt x="127" y="610"/>
                  <a:pt x="127" y="609"/>
                </a:cubicBezTo>
                <a:cubicBezTo>
                  <a:pt x="126" y="609"/>
                  <a:pt x="126" y="607"/>
                  <a:pt x="127" y="606"/>
                </a:cubicBezTo>
                <a:close/>
                <a:moveTo>
                  <a:pt x="126" y="591"/>
                </a:moveTo>
                <a:cubicBezTo>
                  <a:pt x="126" y="591"/>
                  <a:pt x="126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3"/>
                  <a:pt x="125" y="595"/>
                  <a:pt x="126" y="596"/>
                </a:cubicBezTo>
                <a:cubicBezTo>
                  <a:pt x="126" y="599"/>
                  <a:pt x="126" y="601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1"/>
                  <a:pt x="126" y="599"/>
                  <a:pt x="126" y="596"/>
                </a:cubicBezTo>
                <a:cubicBezTo>
                  <a:pt x="126" y="594"/>
                  <a:pt x="126" y="593"/>
                  <a:pt x="126" y="591"/>
                </a:cubicBezTo>
                <a:close/>
                <a:moveTo>
                  <a:pt x="125" y="586"/>
                </a:move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6"/>
                </a:cubicBezTo>
                <a:cubicBezTo>
                  <a:pt x="125" y="586"/>
                  <a:pt x="125" y="586"/>
                  <a:pt x="125" y="586"/>
                </a:cubicBezTo>
                <a:cubicBezTo>
                  <a:pt x="125" y="586"/>
                  <a:pt x="125" y="587"/>
                  <a:pt x="125" y="587"/>
                </a:cubicBezTo>
                <a:cubicBezTo>
                  <a:pt x="125" y="587"/>
                  <a:pt x="125" y="586"/>
                  <a:pt x="125" y="586"/>
                </a:cubicBezTo>
                <a:close/>
                <a:moveTo>
                  <a:pt x="168" y="544"/>
                </a:moveTo>
                <a:cubicBezTo>
                  <a:pt x="168" y="543"/>
                  <a:pt x="168" y="542"/>
                  <a:pt x="168" y="542"/>
                </a:cubicBezTo>
                <a:cubicBezTo>
                  <a:pt x="168" y="542"/>
                  <a:pt x="168" y="541"/>
                  <a:pt x="168" y="541"/>
                </a:cubicBezTo>
                <a:cubicBezTo>
                  <a:pt x="168" y="541"/>
                  <a:pt x="168" y="541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2"/>
                  <a:pt x="168" y="543"/>
                  <a:pt x="168" y="544"/>
                </a:cubicBezTo>
                <a:cubicBezTo>
                  <a:pt x="168" y="545"/>
                  <a:pt x="168" y="545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5"/>
                  <a:pt x="168" y="545"/>
                  <a:pt x="168" y="544"/>
                </a:cubicBezTo>
                <a:close/>
                <a:moveTo>
                  <a:pt x="174" y="530"/>
                </a:moveTo>
                <a:cubicBezTo>
                  <a:pt x="174" y="531"/>
                  <a:pt x="174" y="531"/>
                  <a:pt x="174" y="531"/>
                </a:cubicBezTo>
                <a:cubicBezTo>
                  <a:pt x="174" y="532"/>
                  <a:pt x="174" y="532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1"/>
                </a:cubicBezTo>
                <a:cubicBezTo>
                  <a:pt x="174" y="531"/>
                  <a:pt x="174" y="531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lose/>
                <a:moveTo>
                  <a:pt x="167" y="529"/>
                </a:moveTo>
                <a:cubicBezTo>
                  <a:pt x="167" y="529"/>
                  <a:pt x="167" y="528"/>
                  <a:pt x="167" y="528"/>
                </a:cubicBezTo>
                <a:cubicBezTo>
                  <a:pt x="167" y="528"/>
                  <a:pt x="167" y="528"/>
                  <a:pt x="167" y="527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9"/>
                  <a:pt x="167" y="529"/>
                </a:cubicBezTo>
                <a:cubicBezTo>
                  <a:pt x="167" y="530"/>
                  <a:pt x="167" y="530"/>
                  <a:pt x="167" y="531"/>
                </a:cubicBezTo>
                <a:cubicBezTo>
                  <a:pt x="167" y="531"/>
                  <a:pt x="167" y="531"/>
                  <a:pt x="168" y="531"/>
                </a:cubicBezTo>
                <a:cubicBezTo>
                  <a:pt x="168" y="531"/>
                  <a:pt x="168" y="531"/>
                  <a:pt x="168" y="531"/>
                </a:cubicBezTo>
                <a:cubicBezTo>
                  <a:pt x="167" y="530"/>
                  <a:pt x="167" y="530"/>
                  <a:pt x="167" y="529"/>
                </a:cubicBezTo>
                <a:close/>
                <a:moveTo>
                  <a:pt x="170" y="514"/>
                </a:moveTo>
                <a:cubicBezTo>
                  <a:pt x="170" y="514"/>
                  <a:pt x="170" y="515"/>
                  <a:pt x="170" y="515"/>
                </a:cubicBezTo>
                <a:cubicBezTo>
                  <a:pt x="170" y="515"/>
                  <a:pt x="170" y="515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0" y="515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lose/>
                <a:moveTo>
                  <a:pt x="168" y="514"/>
                </a:move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4"/>
                  <a:pt x="168" y="514"/>
                </a:cubicBezTo>
                <a:close/>
                <a:moveTo>
                  <a:pt x="167" y="509"/>
                </a:moveTo>
                <a:cubicBezTo>
                  <a:pt x="166" y="510"/>
                  <a:pt x="166" y="511"/>
                  <a:pt x="166" y="511"/>
                </a:cubicBezTo>
                <a:cubicBezTo>
                  <a:pt x="166" y="511"/>
                  <a:pt x="166" y="512"/>
                  <a:pt x="166" y="512"/>
                </a:cubicBezTo>
                <a:cubicBezTo>
                  <a:pt x="166" y="512"/>
                  <a:pt x="166" y="512"/>
                  <a:pt x="167" y="512"/>
                </a:cubicBezTo>
                <a:cubicBezTo>
                  <a:pt x="167" y="512"/>
                  <a:pt x="167" y="512"/>
                  <a:pt x="167" y="512"/>
                </a:cubicBezTo>
                <a:cubicBezTo>
                  <a:pt x="167" y="512"/>
                  <a:pt x="167" y="511"/>
                  <a:pt x="167" y="511"/>
                </a:cubicBezTo>
                <a:cubicBezTo>
                  <a:pt x="167" y="511"/>
                  <a:pt x="167" y="510"/>
                  <a:pt x="167" y="510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lose/>
                <a:moveTo>
                  <a:pt x="168" y="511"/>
                </a:moveTo>
                <a:cubicBezTo>
                  <a:pt x="168" y="511"/>
                  <a:pt x="168" y="511"/>
                  <a:pt x="168" y="511"/>
                </a:cubicBezTo>
                <a:cubicBezTo>
                  <a:pt x="169" y="510"/>
                  <a:pt x="168" y="509"/>
                  <a:pt x="168" y="508"/>
                </a:cubicBezTo>
                <a:cubicBezTo>
                  <a:pt x="168" y="507"/>
                  <a:pt x="168" y="506"/>
                  <a:pt x="168" y="505"/>
                </a:cubicBezTo>
                <a:cubicBezTo>
                  <a:pt x="168" y="505"/>
                  <a:pt x="168" y="505"/>
                  <a:pt x="168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6"/>
                  <a:pt x="167" y="507"/>
                  <a:pt x="168" y="508"/>
                </a:cubicBezTo>
                <a:cubicBezTo>
                  <a:pt x="168" y="509"/>
                  <a:pt x="168" y="510"/>
                  <a:pt x="168" y="511"/>
                </a:cubicBezTo>
                <a:cubicBezTo>
                  <a:pt x="167" y="511"/>
                  <a:pt x="168" y="511"/>
                  <a:pt x="168" y="511"/>
                </a:cubicBezTo>
                <a:close/>
                <a:moveTo>
                  <a:pt x="166" y="488"/>
                </a:move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9"/>
                  <a:pt x="166" y="489"/>
                  <a:pt x="166" y="489"/>
                </a:cubicBezTo>
                <a:cubicBezTo>
                  <a:pt x="166" y="489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89"/>
                  <a:pt x="166" y="489"/>
                  <a:pt x="166" y="489"/>
                </a:cubicBezTo>
                <a:lnTo>
                  <a:pt x="166" y="488"/>
                </a:lnTo>
                <a:close/>
                <a:moveTo>
                  <a:pt x="172" y="477"/>
                </a:moveTo>
                <a:cubicBezTo>
                  <a:pt x="172" y="477"/>
                  <a:pt x="172" y="478"/>
                  <a:pt x="172" y="478"/>
                </a:cubicBezTo>
                <a:cubicBezTo>
                  <a:pt x="172" y="478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8"/>
                  <a:pt x="172" y="478"/>
                </a:cubicBezTo>
                <a:cubicBezTo>
                  <a:pt x="172" y="478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lose/>
                <a:moveTo>
                  <a:pt x="165" y="457"/>
                </a:moveTo>
                <a:cubicBezTo>
                  <a:pt x="165" y="457"/>
                  <a:pt x="165" y="457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5"/>
                  <a:pt x="165" y="454"/>
                  <a:pt x="165" y="452"/>
                </a:cubicBezTo>
                <a:cubicBezTo>
                  <a:pt x="165" y="451"/>
                  <a:pt x="165" y="451"/>
                  <a:pt x="165" y="450"/>
                </a:cubicBezTo>
                <a:cubicBezTo>
                  <a:pt x="165" y="450"/>
                  <a:pt x="165" y="450"/>
                  <a:pt x="165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1"/>
                  <a:pt x="164" y="451"/>
                  <a:pt x="164" y="452"/>
                </a:cubicBezTo>
                <a:cubicBezTo>
                  <a:pt x="164" y="454"/>
                  <a:pt x="164" y="455"/>
                  <a:pt x="165" y="457"/>
                </a:cubicBezTo>
                <a:cubicBezTo>
                  <a:pt x="164" y="458"/>
                  <a:pt x="164" y="459"/>
                  <a:pt x="165" y="460"/>
                </a:cubicBezTo>
                <a:cubicBezTo>
                  <a:pt x="165" y="461"/>
                  <a:pt x="165" y="462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2"/>
                  <a:pt x="165" y="461"/>
                  <a:pt x="165" y="460"/>
                </a:cubicBezTo>
                <a:cubicBezTo>
                  <a:pt x="165" y="459"/>
                  <a:pt x="165" y="458"/>
                  <a:pt x="165" y="457"/>
                </a:cubicBezTo>
                <a:close/>
                <a:moveTo>
                  <a:pt x="166" y="459"/>
                </a:moveTo>
                <a:cubicBezTo>
                  <a:pt x="166" y="458"/>
                  <a:pt x="166" y="457"/>
                  <a:pt x="166" y="457"/>
                </a:cubicBezTo>
                <a:cubicBezTo>
                  <a:pt x="166" y="457"/>
                  <a:pt x="166" y="457"/>
                  <a:pt x="166" y="457"/>
                </a:cubicBezTo>
                <a:cubicBezTo>
                  <a:pt x="167" y="454"/>
                  <a:pt x="166" y="451"/>
                  <a:pt x="166" y="448"/>
                </a:cubicBezTo>
                <a:cubicBezTo>
                  <a:pt x="166" y="447"/>
                  <a:pt x="166" y="445"/>
                  <a:pt x="166" y="444"/>
                </a:cubicBezTo>
                <a:cubicBezTo>
                  <a:pt x="166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6"/>
                  <a:pt x="165" y="447"/>
                  <a:pt x="165" y="448"/>
                </a:cubicBezTo>
                <a:cubicBezTo>
                  <a:pt x="165" y="451"/>
                  <a:pt x="166" y="454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8"/>
                  <a:pt x="165" y="458"/>
                  <a:pt x="165" y="459"/>
                </a:cubicBezTo>
                <a:cubicBezTo>
                  <a:pt x="166" y="461"/>
                  <a:pt x="166" y="463"/>
                  <a:pt x="166" y="465"/>
                </a:cubicBezTo>
                <a:cubicBezTo>
                  <a:pt x="166" y="465"/>
                  <a:pt x="166" y="465"/>
                  <a:pt x="166" y="465"/>
                </a:cubicBezTo>
                <a:cubicBezTo>
                  <a:pt x="166" y="469"/>
                  <a:pt x="166" y="473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7"/>
                  <a:pt x="166" y="477"/>
                  <a:pt x="166" y="477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5"/>
                  <a:pt x="165" y="473"/>
                  <a:pt x="165" y="471"/>
                </a:cubicBezTo>
                <a:cubicBezTo>
                  <a:pt x="165" y="470"/>
                  <a:pt x="165" y="469"/>
                  <a:pt x="165" y="469"/>
                </a:cubicBezTo>
                <a:cubicBezTo>
                  <a:pt x="165" y="469"/>
                  <a:pt x="165" y="468"/>
                  <a:pt x="165" y="468"/>
                </a:cubicBezTo>
                <a:cubicBezTo>
                  <a:pt x="165" y="468"/>
                  <a:pt x="165" y="468"/>
                  <a:pt x="165" y="469"/>
                </a:cubicBezTo>
                <a:cubicBezTo>
                  <a:pt x="165" y="469"/>
                  <a:pt x="165" y="469"/>
                  <a:pt x="165" y="469"/>
                </a:cubicBezTo>
                <a:cubicBezTo>
                  <a:pt x="165" y="469"/>
                  <a:pt x="165" y="470"/>
                  <a:pt x="165" y="471"/>
                </a:cubicBezTo>
                <a:cubicBezTo>
                  <a:pt x="165" y="473"/>
                  <a:pt x="165" y="475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8"/>
                  <a:pt x="165" y="479"/>
                  <a:pt x="165" y="480"/>
                </a:cubicBezTo>
                <a:cubicBezTo>
                  <a:pt x="165" y="482"/>
                  <a:pt x="166" y="483"/>
                  <a:pt x="165" y="484"/>
                </a:cubicBezTo>
                <a:cubicBezTo>
                  <a:pt x="165" y="484"/>
                  <a:pt x="165" y="484"/>
                  <a:pt x="166" y="484"/>
                </a:cubicBezTo>
                <a:cubicBezTo>
                  <a:pt x="166" y="484"/>
                  <a:pt x="166" y="484"/>
                  <a:pt x="166" y="484"/>
                </a:cubicBezTo>
                <a:cubicBezTo>
                  <a:pt x="166" y="483"/>
                  <a:pt x="166" y="482"/>
                  <a:pt x="166" y="480"/>
                </a:cubicBezTo>
                <a:cubicBezTo>
                  <a:pt x="166" y="479"/>
                  <a:pt x="166" y="478"/>
                  <a:pt x="166" y="477"/>
                </a:cubicBezTo>
                <a:cubicBezTo>
                  <a:pt x="166" y="478"/>
                  <a:pt x="166" y="480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3"/>
                  <a:pt x="166" y="483"/>
                  <a:pt x="167" y="483"/>
                </a:cubicBezTo>
                <a:cubicBezTo>
                  <a:pt x="167" y="483"/>
                  <a:pt x="167" y="484"/>
                  <a:pt x="167" y="483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7" y="483"/>
                  <a:pt x="167" y="483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8" y="479"/>
                  <a:pt x="169" y="477"/>
                  <a:pt x="169" y="475"/>
                </a:cubicBezTo>
                <a:cubicBezTo>
                  <a:pt x="169" y="474"/>
                  <a:pt x="168" y="474"/>
                  <a:pt x="168" y="473"/>
                </a:cubicBezTo>
                <a:cubicBezTo>
                  <a:pt x="168" y="473"/>
                  <a:pt x="168" y="472"/>
                  <a:pt x="168" y="471"/>
                </a:cubicBezTo>
                <a:cubicBezTo>
                  <a:pt x="168" y="471"/>
                  <a:pt x="167" y="470"/>
                  <a:pt x="167" y="470"/>
                </a:cubicBezTo>
                <a:cubicBezTo>
                  <a:pt x="167" y="468"/>
                  <a:pt x="168" y="465"/>
                  <a:pt x="166" y="465"/>
                </a:cubicBezTo>
                <a:cubicBezTo>
                  <a:pt x="167" y="463"/>
                  <a:pt x="166" y="461"/>
                  <a:pt x="166" y="459"/>
                </a:cubicBezTo>
                <a:close/>
                <a:moveTo>
                  <a:pt x="178" y="450"/>
                </a:moveTo>
                <a:cubicBezTo>
                  <a:pt x="179" y="450"/>
                  <a:pt x="179" y="450"/>
                  <a:pt x="179" y="450"/>
                </a:cubicBezTo>
                <a:cubicBezTo>
                  <a:pt x="179" y="451"/>
                  <a:pt x="179" y="452"/>
                  <a:pt x="179" y="453"/>
                </a:cubicBezTo>
                <a:cubicBezTo>
                  <a:pt x="179" y="453"/>
                  <a:pt x="178" y="454"/>
                  <a:pt x="178" y="454"/>
                </a:cubicBezTo>
                <a:cubicBezTo>
                  <a:pt x="178" y="454"/>
                  <a:pt x="178" y="454"/>
                  <a:pt x="178" y="454"/>
                </a:cubicBezTo>
                <a:cubicBezTo>
                  <a:pt x="180" y="454"/>
                  <a:pt x="179" y="456"/>
                  <a:pt x="180" y="457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80" y="457"/>
                  <a:pt x="179" y="457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80" y="459"/>
                  <a:pt x="181" y="463"/>
                  <a:pt x="180" y="466"/>
                </a:cubicBezTo>
                <a:cubicBezTo>
                  <a:pt x="180" y="466"/>
                  <a:pt x="180" y="466"/>
                  <a:pt x="181" y="467"/>
                </a:cubicBezTo>
                <a:cubicBezTo>
                  <a:pt x="180" y="468"/>
                  <a:pt x="181" y="470"/>
                  <a:pt x="180" y="472"/>
                </a:cubicBezTo>
                <a:cubicBezTo>
                  <a:pt x="178" y="472"/>
                  <a:pt x="179" y="470"/>
                  <a:pt x="179" y="470"/>
                </a:cubicBezTo>
                <a:cubicBezTo>
                  <a:pt x="179" y="469"/>
                  <a:pt x="178" y="469"/>
                  <a:pt x="178" y="469"/>
                </a:cubicBezTo>
                <a:cubicBezTo>
                  <a:pt x="178" y="469"/>
                  <a:pt x="178" y="468"/>
                  <a:pt x="178" y="468"/>
                </a:cubicBezTo>
                <a:cubicBezTo>
                  <a:pt x="178" y="468"/>
                  <a:pt x="178" y="467"/>
                  <a:pt x="178" y="467"/>
                </a:cubicBezTo>
                <a:cubicBezTo>
                  <a:pt x="178" y="465"/>
                  <a:pt x="179" y="464"/>
                  <a:pt x="178" y="463"/>
                </a:cubicBezTo>
                <a:cubicBezTo>
                  <a:pt x="179" y="462"/>
                  <a:pt x="177" y="459"/>
                  <a:pt x="178" y="458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6"/>
                  <a:pt x="177" y="455"/>
                  <a:pt x="178" y="454"/>
                </a:cubicBezTo>
                <a:cubicBezTo>
                  <a:pt x="178" y="453"/>
                  <a:pt x="178" y="453"/>
                  <a:pt x="178" y="453"/>
                </a:cubicBezTo>
                <a:cubicBezTo>
                  <a:pt x="178" y="452"/>
                  <a:pt x="179" y="451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lose/>
                <a:moveTo>
                  <a:pt x="179" y="457"/>
                </a:moveTo>
                <a:cubicBezTo>
                  <a:pt x="179" y="457"/>
                  <a:pt x="179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8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79" y="458"/>
                  <a:pt x="179" y="458"/>
                  <a:pt x="179" y="457"/>
                </a:cubicBezTo>
                <a:cubicBezTo>
                  <a:pt x="179" y="457"/>
                  <a:pt x="179" y="457"/>
                  <a:pt x="179" y="457"/>
                </a:cubicBezTo>
                <a:close/>
                <a:moveTo>
                  <a:pt x="164" y="442"/>
                </a:move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3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3"/>
                  <a:pt x="164" y="442"/>
                  <a:pt x="164" y="442"/>
                </a:cubicBezTo>
                <a:close/>
                <a:moveTo>
                  <a:pt x="164" y="421"/>
                </a:moveTo>
                <a:cubicBezTo>
                  <a:pt x="164" y="422"/>
                  <a:pt x="164" y="423"/>
                  <a:pt x="164" y="424"/>
                </a:cubicBezTo>
                <a:cubicBezTo>
                  <a:pt x="164" y="425"/>
                  <a:pt x="164" y="426"/>
                  <a:pt x="164" y="427"/>
                </a:cubicBezTo>
                <a:cubicBezTo>
                  <a:pt x="164" y="427"/>
                  <a:pt x="164" y="427"/>
                  <a:pt x="165" y="427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65" y="426"/>
                  <a:pt x="165" y="425"/>
                  <a:pt x="165" y="424"/>
                </a:cubicBezTo>
                <a:cubicBezTo>
                  <a:pt x="165" y="423"/>
                  <a:pt x="164" y="422"/>
                  <a:pt x="164" y="422"/>
                </a:cubicBezTo>
                <a:cubicBezTo>
                  <a:pt x="165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lose/>
                <a:moveTo>
                  <a:pt x="162" y="394"/>
                </a:moveTo>
                <a:cubicBezTo>
                  <a:pt x="162" y="397"/>
                  <a:pt x="162" y="400"/>
                  <a:pt x="163" y="402"/>
                </a:cubicBezTo>
                <a:cubicBezTo>
                  <a:pt x="163" y="406"/>
                  <a:pt x="163" y="410"/>
                  <a:pt x="163" y="413"/>
                </a:cubicBezTo>
                <a:cubicBezTo>
                  <a:pt x="163" y="413"/>
                  <a:pt x="163" y="413"/>
                  <a:pt x="163" y="413"/>
                </a:cubicBezTo>
                <a:cubicBezTo>
                  <a:pt x="163" y="413"/>
                  <a:pt x="164" y="413"/>
                  <a:pt x="164" y="413"/>
                </a:cubicBezTo>
                <a:cubicBezTo>
                  <a:pt x="164" y="410"/>
                  <a:pt x="164" y="406"/>
                  <a:pt x="163" y="402"/>
                </a:cubicBezTo>
                <a:cubicBezTo>
                  <a:pt x="163" y="400"/>
                  <a:pt x="163" y="397"/>
                  <a:pt x="163" y="394"/>
                </a:cubicBezTo>
                <a:cubicBezTo>
                  <a:pt x="163" y="394"/>
                  <a:pt x="163" y="394"/>
                  <a:pt x="163" y="394"/>
                </a:cubicBezTo>
                <a:cubicBezTo>
                  <a:pt x="163" y="394"/>
                  <a:pt x="162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2" y="400"/>
                </a:moveTo>
                <a:cubicBezTo>
                  <a:pt x="162" y="399"/>
                  <a:pt x="161" y="399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2" y="400"/>
                  <a:pt x="162" y="401"/>
                  <a:pt x="162" y="401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1"/>
                  <a:pt x="162" y="401"/>
                  <a:pt x="162" y="401"/>
                </a:cubicBezTo>
                <a:cubicBezTo>
                  <a:pt x="162" y="401"/>
                  <a:pt x="162" y="400"/>
                  <a:pt x="162" y="400"/>
                </a:cubicBezTo>
                <a:close/>
                <a:moveTo>
                  <a:pt x="161" y="387"/>
                </a:move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7"/>
                  <a:pt x="161" y="387"/>
                </a:cubicBezTo>
                <a:close/>
                <a:moveTo>
                  <a:pt x="161" y="380"/>
                </a:moveTo>
                <a:cubicBezTo>
                  <a:pt x="161" y="380"/>
                  <a:pt x="161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1"/>
                  <a:pt x="160" y="381"/>
                </a:cubicBezTo>
                <a:cubicBezTo>
                  <a:pt x="160" y="382"/>
                  <a:pt x="161" y="383"/>
                  <a:pt x="160" y="384"/>
                </a:cubicBezTo>
                <a:cubicBezTo>
                  <a:pt x="160" y="384"/>
                  <a:pt x="161" y="385"/>
                  <a:pt x="161" y="385"/>
                </a:cubicBezTo>
                <a:cubicBezTo>
                  <a:pt x="161" y="385"/>
                  <a:pt x="161" y="384"/>
                  <a:pt x="161" y="384"/>
                </a:cubicBezTo>
                <a:cubicBezTo>
                  <a:pt x="161" y="383"/>
                  <a:pt x="161" y="382"/>
                  <a:pt x="161" y="381"/>
                </a:cubicBezTo>
                <a:cubicBezTo>
                  <a:pt x="161" y="381"/>
                  <a:pt x="161" y="380"/>
                  <a:pt x="161" y="380"/>
                </a:cubicBezTo>
                <a:close/>
                <a:moveTo>
                  <a:pt x="160" y="374"/>
                </a:move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5"/>
                  <a:pt x="160" y="376"/>
                  <a:pt x="160" y="376"/>
                </a:cubicBezTo>
                <a:cubicBezTo>
                  <a:pt x="160" y="377"/>
                  <a:pt x="160" y="377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1" y="377"/>
                  <a:pt x="160" y="377"/>
                  <a:pt x="160" y="376"/>
                </a:cubicBezTo>
                <a:cubicBezTo>
                  <a:pt x="160" y="376"/>
                  <a:pt x="160" y="375"/>
                  <a:pt x="160" y="374"/>
                </a:cubicBezTo>
                <a:close/>
                <a:moveTo>
                  <a:pt x="161" y="363"/>
                </a:moveTo>
                <a:cubicBezTo>
                  <a:pt x="161" y="364"/>
                  <a:pt x="161" y="364"/>
                  <a:pt x="161" y="365"/>
                </a:cubicBezTo>
                <a:cubicBezTo>
                  <a:pt x="161" y="365"/>
                  <a:pt x="161" y="365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2" y="365"/>
                  <a:pt x="161" y="365"/>
                  <a:pt x="161" y="364"/>
                </a:cubicBezTo>
                <a:cubicBezTo>
                  <a:pt x="161" y="364"/>
                  <a:pt x="161" y="364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lose/>
                <a:moveTo>
                  <a:pt x="161" y="352"/>
                </a:moveTo>
                <a:cubicBezTo>
                  <a:pt x="160" y="354"/>
                  <a:pt x="160" y="355"/>
                  <a:pt x="160" y="357"/>
                </a:cubicBezTo>
                <a:cubicBezTo>
                  <a:pt x="160" y="357"/>
                  <a:pt x="160" y="357"/>
                  <a:pt x="161" y="357"/>
                </a:cubicBezTo>
                <a:cubicBezTo>
                  <a:pt x="161" y="357"/>
                  <a:pt x="161" y="357"/>
                  <a:pt x="161" y="357"/>
                </a:cubicBezTo>
                <a:cubicBezTo>
                  <a:pt x="161" y="355"/>
                  <a:pt x="161" y="354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lose/>
                <a:moveTo>
                  <a:pt x="105" y="291"/>
                </a:moveTo>
                <a:cubicBezTo>
                  <a:pt x="105" y="291"/>
                  <a:pt x="105" y="292"/>
                  <a:pt x="105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1"/>
                  <a:pt x="106" y="291"/>
                </a:cubicBezTo>
                <a:cubicBezTo>
                  <a:pt x="106" y="291"/>
                  <a:pt x="106" y="291"/>
                  <a:pt x="106" y="291"/>
                </a:cubicBezTo>
                <a:cubicBezTo>
                  <a:pt x="106" y="291"/>
                  <a:pt x="106" y="290"/>
                  <a:pt x="106" y="290"/>
                </a:cubicBezTo>
                <a:cubicBezTo>
                  <a:pt x="105" y="290"/>
                  <a:pt x="105" y="290"/>
                  <a:pt x="105" y="291"/>
                </a:cubicBezTo>
                <a:cubicBezTo>
                  <a:pt x="105" y="291"/>
                  <a:pt x="105" y="291"/>
                  <a:pt x="105" y="291"/>
                </a:cubicBezTo>
                <a:close/>
                <a:moveTo>
                  <a:pt x="182" y="550"/>
                </a:moveTo>
                <a:cubicBezTo>
                  <a:pt x="182" y="551"/>
                  <a:pt x="182" y="551"/>
                  <a:pt x="182" y="551"/>
                </a:cubicBezTo>
                <a:cubicBezTo>
                  <a:pt x="182" y="552"/>
                  <a:pt x="183" y="553"/>
                  <a:pt x="182" y="553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5"/>
                  <a:pt x="182" y="556"/>
                  <a:pt x="182" y="557"/>
                </a:cubicBezTo>
                <a:cubicBezTo>
                  <a:pt x="182" y="558"/>
                  <a:pt x="182" y="560"/>
                  <a:pt x="183" y="561"/>
                </a:cubicBezTo>
                <a:cubicBezTo>
                  <a:pt x="183" y="561"/>
                  <a:pt x="183" y="561"/>
                  <a:pt x="184" y="561"/>
                </a:cubicBezTo>
                <a:cubicBezTo>
                  <a:pt x="184" y="561"/>
                  <a:pt x="184" y="560"/>
                  <a:pt x="184" y="560"/>
                </a:cubicBezTo>
                <a:cubicBezTo>
                  <a:pt x="183" y="559"/>
                  <a:pt x="183" y="558"/>
                  <a:pt x="183" y="557"/>
                </a:cubicBezTo>
                <a:cubicBezTo>
                  <a:pt x="183" y="556"/>
                  <a:pt x="183" y="555"/>
                  <a:pt x="183" y="554"/>
                </a:cubicBezTo>
                <a:cubicBezTo>
                  <a:pt x="183" y="553"/>
                  <a:pt x="183" y="552"/>
                  <a:pt x="183" y="551"/>
                </a:cubicBezTo>
                <a:cubicBezTo>
                  <a:pt x="183" y="550"/>
                  <a:pt x="182" y="550"/>
                  <a:pt x="182" y="550"/>
                </a:cubicBezTo>
                <a:cubicBezTo>
                  <a:pt x="182" y="550"/>
                  <a:pt x="182" y="550"/>
                  <a:pt x="182" y="550"/>
                </a:cubicBezTo>
                <a:close/>
                <a:moveTo>
                  <a:pt x="171" y="554"/>
                </a:moveTo>
                <a:cubicBezTo>
                  <a:pt x="172" y="553"/>
                  <a:pt x="172" y="552"/>
                  <a:pt x="171" y="550"/>
                </a:cubicBezTo>
                <a:cubicBezTo>
                  <a:pt x="172" y="548"/>
                  <a:pt x="171" y="546"/>
                  <a:pt x="171" y="544"/>
                </a:cubicBezTo>
                <a:cubicBezTo>
                  <a:pt x="171" y="544"/>
                  <a:pt x="171" y="544"/>
                  <a:pt x="171" y="544"/>
                </a:cubicBezTo>
                <a:cubicBezTo>
                  <a:pt x="171" y="543"/>
                  <a:pt x="171" y="542"/>
                  <a:pt x="171" y="541"/>
                </a:cubicBezTo>
                <a:cubicBezTo>
                  <a:pt x="171" y="540"/>
                  <a:pt x="170" y="539"/>
                  <a:pt x="171" y="538"/>
                </a:cubicBezTo>
                <a:cubicBezTo>
                  <a:pt x="171" y="538"/>
                  <a:pt x="171" y="537"/>
                  <a:pt x="170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0" y="537"/>
                  <a:pt x="170" y="538"/>
                  <a:pt x="170" y="538"/>
                </a:cubicBezTo>
                <a:cubicBezTo>
                  <a:pt x="169" y="539"/>
                  <a:pt x="170" y="540"/>
                  <a:pt x="170" y="541"/>
                </a:cubicBezTo>
                <a:cubicBezTo>
                  <a:pt x="170" y="542"/>
                  <a:pt x="170" y="543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69" y="546"/>
                  <a:pt x="172" y="549"/>
                  <a:pt x="169" y="550"/>
                </a:cubicBezTo>
                <a:cubicBezTo>
                  <a:pt x="170" y="551"/>
                  <a:pt x="169" y="552"/>
                  <a:pt x="169" y="553"/>
                </a:cubicBezTo>
                <a:cubicBezTo>
                  <a:pt x="170" y="553"/>
                  <a:pt x="170" y="553"/>
                  <a:pt x="171" y="554"/>
                </a:cubicBezTo>
                <a:cubicBezTo>
                  <a:pt x="171" y="556"/>
                  <a:pt x="171" y="558"/>
                  <a:pt x="171" y="560"/>
                </a:cubicBezTo>
                <a:cubicBezTo>
                  <a:pt x="171" y="561"/>
                  <a:pt x="171" y="563"/>
                  <a:pt x="172" y="565"/>
                </a:cubicBezTo>
                <a:cubicBezTo>
                  <a:pt x="172" y="565"/>
                  <a:pt x="172" y="565"/>
                  <a:pt x="172" y="565"/>
                </a:cubicBezTo>
                <a:cubicBezTo>
                  <a:pt x="173" y="565"/>
                  <a:pt x="173" y="565"/>
                  <a:pt x="173" y="565"/>
                </a:cubicBezTo>
                <a:cubicBezTo>
                  <a:pt x="172" y="563"/>
                  <a:pt x="172" y="561"/>
                  <a:pt x="172" y="560"/>
                </a:cubicBezTo>
                <a:cubicBezTo>
                  <a:pt x="172" y="558"/>
                  <a:pt x="172" y="556"/>
                  <a:pt x="171" y="554"/>
                </a:cubicBezTo>
                <a:close/>
                <a:moveTo>
                  <a:pt x="170" y="536"/>
                </a:moveTo>
                <a:cubicBezTo>
                  <a:pt x="170" y="536"/>
                  <a:pt x="171" y="536"/>
                  <a:pt x="171" y="535"/>
                </a:cubicBezTo>
                <a:cubicBezTo>
                  <a:pt x="171" y="534"/>
                  <a:pt x="171" y="533"/>
                  <a:pt x="170" y="532"/>
                </a:cubicBezTo>
                <a:cubicBezTo>
                  <a:pt x="170" y="532"/>
                  <a:pt x="170" y="532"/>
                  <a:pt x="170" y="532"/>
                </a:cubicBezTo>
                <a:cubicBezTo>
                  <a:pt x="171" y="528"/>
                  <a:pt x="170" y="525"/>
                  <a:pt x="170" y="522"/>
                </a:cubicBezTo>
                <a:cubicBezTo>
                  <a:pt x="168" y="521"/>
                  <a:pt x="170" y="519"/>
                  <a:pt x="169" y="519"/>
                </a:cubicBezTo>
                <a:cubicBezTo>
                  <a:pt x="169" y="519"/>
                  <a:pt x="168" y="519"/>
                  <a:pt x="168" y="519"/>
                </a:cubicBezTo>
                <a:cubicBezTo>
                  <a:pt x="168" y="523"/>
                  <a:pt x="168" y="527"/>
                  <a:pt x="168" y="530"/>
                </a:cubicBezTo>
                <a:cubicBezTo>
                  <a:pt x="170" y="530"/>
                  <a:pt x="169" y="531"/>
                  <a:pt x="170" y="532"/>
                </a:cubicBezTo>
                <a:cubicBezTo>
                  <a:pt x="170" y="533"/>
                  <a:pt x="170" y="534"/>
                  <a:pt x="170" y="535"/>
                </a:cubicBezTo>
                <a:cubicBezTo>
                  <a:pt x="170" y="535"/>
                  <a:pt x="170" y="536"/>
                  <a:pt x="170" y="536"/>
                </a:cubicBezTo>
                <a:close/>
              </a:path>
            </a:pathLst>
          </a:custGeom>
          <a:solidFill>
            <a:srgbClr val="3A6C7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DD751A78-B476-428A-B97D-60C9A53F0560}"/>
              </a:ext>
            </a:extLst>
          </p:cNvPr>
          <p:cNvSpPr>
            <a:spLocks noEditPoints="1"/>
          </p:cNvSpPr>
          <p:nvPr/>
        </p:nvSpPr>
        <p:spPr bwMode="auto">
          <a:xfrm flipH="1" flipV="1">
            <a:off x="4728885" y="2001295"/>
            <a:ext cx="286427" cy="4571481"/>
          </a:xfrm>
          <a:custGeom>
            <a:avLst/>
            <a:gdLst>
              <a:gd name="T0" fmla="*/ 137 w 367"/>
              <a:gd name="T1" fmla="*/ 772 h 1237"/>
              <a:gd name="T2" fmla="*/ 176 w 367"/>
              <a:gd name="T3" fmla="*/ 600 h 1237"/>
              <a:gd name="T4" fmla="*/ 181 w 367"/>
              <a:gd name="T5" fmla="*/ 522 h 1237"/>
              <a:gd name="T6" fmla="*/ 160 w 367"/>
              <a:gd name="T7" fmla="*/ 282 h 1237"/>
              <a:gd name="T8" fmla="*/ 135 w 367"/>
              <a:gd name="T9" fmla="*/ 965 h 1237"/>
              <a:gd name="T10" fmla="*/ 138 w 367"/>
              <a:gd name="T11" fmla="*/ 870 h 1237"/>
              <a:gd name="T12" fmla="*/ 140 w 367"/>
              <a:gd name="T13" fmla="*/ 804 h 1237"/>
              <a:gd name="T14" fmla="*/ 150 w 367"/>
              <a:gd name="T15" fmla="*/ 774 h 1237"/>
              <a:gd name="T16" fmla="*/ 162 w 367"/>
              <a:gd name="T17" fmla="*/ 970 h 1237"/>
              <a:gd name="T18" fmla="*/ 137 w 367"/>
              <a:gd name="T19" fmla="*/ 826 h 1237"/>
              <a:gd name="T20" fmla="*/ 194 w 367"/>
              <a:gd name="T21" fmla="*/ 790 h 1237"/>
              <a:gd name="T22" fmla="*/ 184 w 367"/>
              <a:gd name="T23" fmla="*/ 567 h 1237"/>
              <a:gd name="T24" fmla="*/ 146 w 367"/>
              <a:gd name="T25" fmla="*/ 1177 h 1237"/>
              <a:gd name="T26" fmla="*/ 118 w 367"/>
              <a:gd name="T27" fmla="*/ 1066 h 1237"/>
              <a:gd name="T28" fmla="*/ 130 w 367"/>
              <a:gd name="T29" fmla="*/ 715 h 1237"/>
              <a:gd name="T30" fmla="*/ 177 w 367"/>
              <a:gd name="T31" fmla="*/ 595 h 1237"/>
              <a:gd name="T32" fmla="*/ 165 w 367"/>
              <a:gd name="T33" fmla="*/ 465 h 1237"/>
              <a:gd name="T34" fmla="*/ 180 w 367"/>
              <a:gd name="T35" fmla="*/ 748 h 1237"/>
              <a:gd name="T36" fmla="*/ 189 w 367"/>
              <a:gd name="T37" fmla="*/ 878 h 1237"/>
              <a:gd name="T38" fmla="*/ 190 w 367"/>
              <a:gd name="T39" fmla="*/ 1063 h 1237"/>
              <a:gd name="T40" fmla="*/ 195 w 367"/>
              <a:gd name="T41" fmla="*/ 970 h 1237"/>
              <a:gd name="T42" fmla="*/ 196 w 367"/>
              <a:gd name="T43" fmla="*/ 848 h 1237"/>
              <a:gd name="T44" fmla="*/ 194 w 367"/>
              <a:gd name="T45" fmla="*/ 1147 h 1237"/>
              <a:gd name="T46" fmla="*/ 176 w 367"/>
              <a:gd name="T47" fmla="*/ 745 h 1237"/>
              <a:gd name="T48" fmla="*/ 187 w 367"/>
              <a:gd name="T49" fmla="*/ 906 h 1237"/>
              <a:gd name="T50" fmla="*/ 187 w 367"/>
              <a:gd name="T51" fmla="*/ 916 h 1237"/>
              <a:gd name="T52" fmla="*/ 188 w 367"/>
              <a:gd name="T53" fmla="*/ 886 h 1237"/>
              <a:gd name="T54" fmla="*/ 186 w 367"/>
              <a:gd name="T55" fmla="*/ 841 h 1237"/>
              <a:gd name="T56" fmla="*/ 186 w 367"/>
              <a:gd name="T57" fmla="*/ 847 h 1237"/>
              <a:gd name="T58" fmla="*/ 46 w 367"/>
              <a:gd name="T59" fmla="*/ 36 h 1237"/>
              <a:gd name="T60" fmla="*/ 65 w 367"/>
              <a:gd name="T61" fmla="*/ 11 h 1237"/>
              <a:gd name="T62" fmla="*/ 88 w 367"/>
              <a:gd name="T63" fmla="*/ 123 h 1237"/>
              <a:gd name="T64" fmla="*/ 97 w 367"/>
              <a:gd name="T65" fmla="*/ 192 h 1237"/>
              <a:gd name="T66" fmla="*/ 116 w 367"/>
              <a:gd name="T67" fmla="*/ 519 h 1237"/>
              <a:gd name="T68" fmla="*/ 129 w 367"/>
              <a:gd name="T69" fmla="*/ 879 h 1237"/>
              <a:gd name="T70" fmla="*/ 127 w 367"/>
              <a:gd name="T71" fmla="*/ 1126 h 1237"/>
              <a:gd name="T72" fmla="*/ 114 w 367"/>
              <a:gd name="T73" fmla="*/ 1128 h 1237"/>
              <a:gd name="T74" fmla="*/ 120 w 367"/>
              <a:gd name="T75" fmla="*/ 985 h 1237"/>
              <a:gd name="T76" fmla="*/ 105 w 367"/>
              <a:gd name="T77" fmla="*/ 1155 h 1237"/>
              <a:gd name="T78" fmla="*/ 45 w 367"/>
              <a:gd name="T79" fmla="*/ 1172 h 1237"/>
              <a:gd name="T80" fmla="*/ 18 w 367"/>
              <a:gd name="T81" fmla="*/ 1005 h 1237"/>
              <a:gd name="T82" fmla="*/ 8 w 367"/>
              <a:gd name="T83" fmla="*/ 580 h 1237"/>
              <a:gd name="T84" fmla="*/ 6 w 367"/>
              <a:gd name="T85" fmla="*/ 180 h 1237"/>
              <a:gd name="T86" fmla="*/ 129 w 367"/>
              <a:gd name="T87" fmla="*/ 874 h 1237"/>
              <a:gd name="T88" fmla="*/ 117 w 367"/>
              <a:gd name="T89" fmla="*/ 1068 h 1237"/>
              <a:gd name="T90" fmla="*/ 160 w 367"/>
              <a:gd name="T91" fmla="*/ 814 h 1237"/>
              <a:gd name="T92" fmla="*/ 192 w 367"/>
              <a:gd name="T93" fmla="*/ 766 h 1237"/>
              <a:gd name="T94" fmla="*/ 192 w 367"/>
              <a:gd name="T95" fmla="*/ 765 h 1237"/>
              <a:gd name="T96" fmla="*/ 181 w 367"/>
              <a:gd name="T97" fmla="*/ 729 h 1237"/>
              <a:gd name="T98" fmla="*/ 144 w 367"/>
              <a:gd name="T99" fmla="*/ 738 h 1237"/>
              <a:gd name="T100" fmla="*/ 188 w 367"/>
              <a:gd name="T101" fmla="*/ 683 h 1237"/>
              <a:gd name="T102" fmla="*/ 188 w 367"/>
              <a:gd name="T103" fmla="*/ 663 h 1237"/>
              <a:gd name="T104" fmla="*/ 170 w 367"/>
              <a:gd name="T105" fmla="*/ 572 h 1237"/>
              <a:gd name="T106" fmla="*/ 174 w 367"/>
              <a:gd name="T107" fmla="*/ 594 h 1237"/>
              <a:gd name="T108" fmla="*/ 178 w 367"/>
              <a:gd name="T109" fmla="*/ 606 h 1237"/>
              <a:gd name="T110" fmla="*/ 126 w 367"/>
              <a:gd name="T111" fmla="*/ 591 h 1237"/>
              <a:gd name="T112" fmla="*/ 170 w 367"/>
              <a:gd name="T113" fmla="*/ 516 h 1237"/>
              <a:gd name="T114" fmla="*/ 172 w 367"/>
              <a:gd name="T115" fmla="*/ 479 h 1237"/>
              <a:gd name="T116" fmla="*/ 166 w 367"/>
              <a:gd name="T117" fmla="*/ 476 h 1237"/>
              <a:gd name="T118" fmla="*/ 179 w 367"/>
              <a:gd name="T119" fmla="*/ 457 h 1237"/>
              <a:gd name="T120" fmla="*/ 161 w 367"/>
              <a:gd name="T121" fmla="*/ 387 h 1237"/>
              <a:gd name="T122" fmla="*/ 106 w 367"/>
              <a:gd name="T123" fmla="*/ 291 h 1237"/>
              <a:gd name="T124" fmla="*/ 170 w 367"/>
              <a:gd name="T125" fmla="*/ 535 h 1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7" h="1237">
                <a:moveTo>
                  <a:pt x="127" y="1235"/>
                </a:moveTo>
                <a:cubicBezTo>
                  <a:pt x="128" y="1234"/>
                  <a:pt x="129" y="1233"/>
                  <a:pt x="130" y="1233"/>
                </a:cubicBezTo>
                <a:cubicBezTo>
                  <a:pt x="131" y="1235"/>
                  <a:pt x="131" y="1236"/>
                  <a:pt x="129" y="1237"/>
                </a:cubicBezTo>
                <a:cubicBezTo>
                  <a:pt x="128" y="1237"/>
                  <a:pt x="127" y="1236"/>
                  <a:pt x="127" y="1235"/>
                </a:cubicBezTo>
                <a:close/>
                <a:moveTo>
                  <a:pt x="114" y="1175"/>
                </a:moveTo>
                <a:cubicBezTo>
                  <a:pt x="114" y="1174"/>
                  <a:pt x="114" y="1173"/>
                  <a:pt x="114" y="1174"/>
                </a:cubicBezTo>
                <a:cubicBezTo>
                  <a:pt x="114" y="1174"/>
                  <a:pt x="114" y="1175"/>
                  <a:pt x="114" y="1175"/>
                </a:cubicBezTo>
                <a:close/>
                <a:moveTo>
                  <a:pt x="171" y="1112"/>
                </a:moveTo>
                <a:cubicBezTo>
                  <a:pt x="173" y="1112"/>
                  <a:pt x="174" y="1110"/>
                  <a:pt x="173" y="1108"/>
                </a:cubicBezTo>
                <a:cubicBezTo>
                  <a:pt x="172" y="1109"/>
                  <a:pt x="171" y="1108"/>
                  <a:pt x="170" y="1109"/>
                </a:cubicBezTo>
                <a:cubicBezTo>
                  <a:pt x="169" y="1110"/>
                  <a:pt x="169" y="1112"/>
                  <a:pt x="171" y="1112"/>
                </a:cubicBezTo>
                <a:close/>
                <a:moveTo>
                  <a:pt x="192" y="1070"/>
                </a:moveTo>
                <a:cubicBezTo>
                  <a:pt x="192" y="1070"/>
                  <a:pt x="191" y="1069"/>
                  <a:pt x="191" y="1070"/>
                </a:cubicBezTo>
                <a:cubicBezTo>
                  <a:pt x="191" y="1070"/>
                  <a:pt x="191" y="1071"/>
                  <a:pt x="192" y="1070"/>
                </a:cubicBezTo>
                <a:close/>
                <a:moveTo>
                  <a:pt x="252" y="996"/>
                </a:moveTo>
                <a:cubicBezTo>
                  <a:pt x="252" y="995"/>
                  <a:pt x="252" y="995"/>
                  <a:pt x="251" y="995"/>
                </a:cubicBezTo>
                <a:cubicBezTo>
                  <a:pt x="251" y="995"/>
                  <a:pt x="251" y="996"/>
                  <a:pt x="252" y="996"/>
                </a:cubicBezTo>
                <a:close/>
                <a:moveTo>
                  <a:pt x="251" y="994"/>
                </a:moveTo>
                <a:cubicBezTo>
                  <a:pt x="252" y="994"/>
                  <a:pt x="252" y="993"/>
                  <a:pt x="251" y="993"/>
                </a:cubicBezTo>
                <a:cubicBezTo>
                  <a:pt x="252" y="994"/>
                  <a:pt x="251" y="994"/>
                  <a:pt x="251" y="994"/>
                </a:cubicBezTo>
                <a:close/>
                <a:moveTo>
                  <a:pt x="253" y="992"/>
                </a:moveTo>
                <a:cubicBezTo>
                  <a:pt x="253" y="992"/>
                  <a:pt x="253" y="991"/>
                  <a:pt x="253" y="991"/>
                </a:cubicBezTo>
                <a:cubicBezTo>
                  <a:pt x="253" y="991"/>
                  <a:pt x="252" y="991"/>
                  <a:pt x="252" y="991"/>
                </a:cubicBezTo>
                <a:cubicBezTo>
                  <a:pt x="252" y="991"/>
                  <a:pt x="252" y="992"/>
                  <a:pt x="253" y="992"/>
                </a:cubicBezTo>
                <a:close/>
                <a:moveTo>
                  <a:pt x="118" y="1056"/>
                </a:moveTo>
                <a:cubicBezTo>
                  <a:pt x="118" y="1056"/>
                  <a:pt x="118" y="1055"/>
                  <a:pt x="118" y="1055"/>
                </a:cubicBezTo>
                <a:cubicBezTo>
                  <a:pt x="117" y="1055"/>
                  <a:pt x="117" y="1056"/>
                  <a:pt x="118" y="1056"/>
                </a:cubicBezTo>
                <a:close/>
                <a:moveTo>
                  <a:pt x="118" y="1051"/>
                </a:moveTo>
                <a:cubicBezTo>
                  <a:pt x="117" y="1051"/>
                  <a:pt x="117" y="1052"/>
                  <a:pt x="118" y="1052"/>
                </a:cubicBezTo>
                <a:cubicBezTo>
                  <a:pt x="117" y="1052"/>
                  <a:pt x="119" y="1051"/>
                  <a:pt x="118" y="1051"/>
                </a:cubicBezTo>
                <a:close/>
                <a:moveTo>
                  <a:pt x="162" y="920"/>
                </a:moveTo>
                <a:cubicBezTo>
                  <a:pt x="162" y="920"/>
                  <a:pt x="162" y="919"/>
                  <a:pt x="162" y="919"/>
                </a:cubicBezTo>
                <a:cubicBezTo>
                  <a:pt x="162" y="920"/>
                  <a:pt x="162" y="920"/>
                  <a:pt x="162" y="920"/>
                </a:cubicBezTo>
                <a:close/>
                <a:moveTo>
                  <a:pt x="186" y="882"/>
                </a:moveTo>
                <a:cubicBezTo>
                  <a:pt x="187" y="881"/>
                  <a:pt x="187" y="881"/>
                  <a:pt x="186" y="880"/>
                </a:cubicBezTo>
                <a:cubicBezTo>
                  <a:pt x="186" y="881"/>
                  <a:pt x="186" y="881"/>
                  <a:pt x="186" y="882"/>
                </a:cubicBezTo>
                <a:close/>
                <a:moveTo>
                  <a:pt x="194" y="805"/>
                </a:moveTo>
                <a:cubicBezTo>
                  <a:pt x="194" y="805"/>
                  <a:pt x="194" y="805"/>
                  <a:pt x="193" y="804"/>
                </a:cubicBezTo>
                <a:cubicBezTo>
                  <a:pt x="193" y="805"/>
                  <a:pt x="193" y="805"/>
                  <a:pt x="193" y="805"/>
                </a:cubicBezTo>
                <a:cubicBezTo>
                  <a:pt x="193" y="805"/>
                  <a:pt x="193" y="805"/>
                  <a:pt x="194" y="805"/>
                </a:cubicBezTo>
                <a:close/>
                <a:moveTo>
                  <a:pt x="194" y="802"/>
                </a:moveTo>
                <a:cubicBezTo>
                  <a:pt x="193" y="802"/>
                  <a:pt x="193" y="801"/>
                  <a:pt x="193" y="801"/>
                </a:cubicBezTo>
                <a:cubicBezTo>
                  <a:pt x="193" y="801"/>
                  <a:pt x="193" y="802"/>
                  <a:pt x="194" y="802"/>
                </a:cubicBezTo>
                <a:close/>
                <a:moveTo>
                  <a:pt x="155" y="769"/>
                </a:moveTo>
                <a:cubicBezTo>
                  <a:pt x="154" y="769"/>
                  <a:pt x="154" y="770"/>
                  <a:pt x="155" y="770"/>
                </a:cubicBezTo>
                <a:cubicBezTo>
                  <a:pt x="154" y="769"/>
                  <a:pt x="155" y="769"/>
                  <a:pt x="155" y="769"/>
                </a:cubicBezTo>
                <a:close/>
                <a:moveTo>
                  <a:pt x="137" y="772"/>
                </a:moveTo>
                <a:cubicBezTo>
                  <a:pt x="138" y="771"/>
                  <a:pt x="137" y="771"/>
                  <a:pt x="137" y="771"/>
                </a:cubicBezTo>
                <a:cubicBezTo>
                  <a:pt x="136" y="771"/>
                  <a:pt x="136" y="771"/>
                  <a:pt x="137" y="772"/>
                </a:cubicBezTo>
                <a:close/>
                <a:moveTo>
                  <a:pt x="137" y="752"/>
                </a:moveTo>
                <a:cubicBezTo>
                  <a:pt x="137" y="751"/>
                  <a:pt x="137" y="751"/>
                  <a:pt x="137" y="751"/>
                </a:cubicBezTo>
                <a:cubicBezTo>
                  <a:pt x="137" y="751"/>
                  <a:pt x="137" y="752"/>
                  <a:pt x="137" y="752"/>
                </a:cubicBezTo>
                <a:close/>
                <a:moveTo>
                  <a:pt x="180" y="707"/>
                </a:moveTo>
                <a:cubicBezTo>
                  <a:pt x="180" y="708"/>
                  <a:pt x="180" y="708"/>
                  <a:pt x="181" y="707"/>
                </a:cubicBezTo>
                <a:cubicBezTo>
                  <a:pt x="180" y="706"/>
                  <a:pt x="180" y="707"/>
                  <a:pt x="180" y="707"/>
                </a:cubicBezTo>
                <a:close/>
                <a:moveTo>
                  <a:pt x="147" y="737"/>
                </a:moveTo>
                <a:cubicBezTo>
                  <a:pt x="147" y="737"/>
                  <a:pt x="147" y="736"/>
                  <a:pt x="147" y="736"/>
                </a:cubicBezTo>
                <a:cubicBezTo>
                  <a:pt x="147" y="736"/>
                  <a:pt x="147" y="736"/>
                  <a:pt x="147" y="736"/>
                </a:cubicBezTo>
                <a:cubicBezTo>
                  <a:pt x="147" y="736"/>
                  <a:pt x="147" y="737"/>
                  <a:pt x="147" y="737"/>
                </a:cubicBezTo>
                <a:close/>
                <a:moveTo>
                  <a:pt x="140" y="740"/>
                </a:moveTo>
                <a:cubicBezTo>
                  <a:pt x="140" y="740"/>
                  <a:pt x="140" y="742"/>
                  <a:pt x="141" y="741"/>
                </a:cubicBezTo>
                <a:cubicBezTo>
                  <a:pt x="140" y="740"/>
                  <a:pt x="141" y="740"/>
                  <a:pt x="140" y="740"/>
                </a:cubicBezTo>
                <a:close/>
                <a:moveTo>
                  <a:pt x="139" y="723"/>
                </a:move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5"/>
                  <a:pt x="139" y="725"/>
                </a:cubicBezTo>
                <a:cubicBezTo>
                  <a:pt x="139" y="724"/>
                  <a:pt x="139" y="723"/>
                  <a:pt x="139" y="723"/>
                </a:cubicBezTo>
                <a:close/>
                <a:moveTo>
                  <a:pt x="181" y="680"/>
                </a:move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1" y="678"/>
                  <a:pt x="181" y="678"/>
                </a:cubicBez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0" y="680"/>
                  <a:pt x="181" y="680"/>
                </a:cubicBezTo>
                <a:close/>
                <a:moveTo>
                  <a:pt x="139" y="715"/>
                </a:moveTo>
                <a:cubicBezTo>
                  <a:pt x="138" y="716"/>
                  <a:pt x="138" y="716"/>
                  <a:pt x="138" y="717"/>
                </a:cubicBezTo>
                <a:cubicBezTo>
                  <a:pt x="139" y="716"/>
                  <a:pt x="139" y="716"/>
                  <a:pt x="139" y="715"/>
                </a:cubicBezTo>
                <a:close/>
                <a:moveTo>
                  <a:pt x="138" y="706"/>
                </a:moveTo>
                <a:cubicBezTo>
                  <a:pt x="137" y="706"/>
                  <a:pt x="137" y="708"/>
                  <a:pt x="138" y="707"/>
                </a:cubicBezTo>
                <a:cubicBezTo>
                  <a:pt x="138" y="707"/>
                  <a:pt x="138" y="707"/>
                  <a:pt x="138" y="706"/>
                </a:cubicBezTo>
                <a:close/>
                <a:moveTo>
                  <a:pt x="186" y="639"/>
                </a:moveTo>
                <a:cubicBezTo>
                  <a:pt x="187" y="640"/>
                  <a:pt x="187" y="639"/>
                  <a:pt x="187" y="640"/>
                </a:cubicBezTo>
                <a:cubicBezTo>
                  <a:pt x="187" y="640"/>
                  <a:pt x="188" y="640"/>
                  <a:pt x="188" y="640"/>
                </a:cubicBezTo>
                <a:cubicBezTo>
                  <a:pt x="187" y="639"/>
                  <a:pt x="187" y="638"/>
                  <a:pt x="187" y="638"/>
                </a:cubicBezTo>
                <a:cubicBezTo>
                  <a:pt x="187" y="639"/>
                  <a:pt x="186" y="639"/>
                  <a:pt x="186" y="639"/>
                </a:cubicBezTo>
                <a:close/>
                <a:moveTo>
                  <a:pt x="176" y="643"/>
                </a:moveTo>
                <a:cubicBezTo>
                  <a:pt x="175" y="643"/>
                  <a:pt x="176" y="644"/>
                  <a:pt x="175" y="644"/>
                </a:cubicBezTo>
                <a:cubicBezTo>
                  <a:pt x="176" y="644"/>
                  <a:pt x="176" y="643"/>
                  <a:pt x="176" y="643"/>
                </a:cubicBezTo>
                <a:close/>
                <a:moveTo>
                  <a:pt x="186" y="621"/>
                </a:moveTo>
                <a:cubicBezTo>
                  <a:pt x="186" y="621"/>
                  <a:pt x="186" y="621"/>
                  <a:pt x="186" y="621"/>
                </a:cubicBezTo>
                <a:cubicBezTo>
                  <a:pt x="186" y="621"/>
                  <a:pt x="187" y="620"/>
                  <a:pt x="186" y="620"/>
                </a:cubicBezTo>
                <a:cubicBezTo>
                  <a:pt x="186" y="620"/>
                  <a:pt x="185" y="621"/>
                  <a:pt x="186" y="621"/>
                </a:cubicBezTo>
                <a:cubicBezTo>
                  <a:pt x="186" y="622"/>
                  <a:pt x="186" y="621"/>
                  <a:pt x="186" y="621"/>
                </a:cubicBezTo>
                <a:close/>
                <a:moveTo>
                  <a:pt x="185" y="599"/>
                </a:moveTo>
                <a:cubicBezTo>
                  <a:pt x="185" y="599"/>
                  <a:pt x="184" y="600"/>
                  <a:pt x="185" y="600"/>
                </a:cubicBezTo>
                <a:cubicBezTo>
                  <a:pt x="186" y="600"/>
                  <a:pt x="185" y="599"/>
                  <a:pt x="185" y="598"/>
                </a:cubicBezTo>
                <a:cubicBezTo>
                  <a:pt x="185" y="598"/>
                  <a:pt x="184" y="598"/>
                  <a:pt x="185" y="599"/>
                </a:cubicBezTo>
                <a:close/>
                <a:moveTo>
                  <a:pt x="128" y="650"/>
                </a:moveTo>
                <a:cubicBezTo>
                  <a:pt x="129" y="649"/>
                  <a:pt x="129" y="648"/>
                  <a:pt x="128" y="647"/>
                </a:cubicBezTo>
                <a:cubicBezTo>
                  <a:pt x="127" y="648"/>
                  <a:pt x="128" y="649"/>
                  <a:pt x="128" y="650"/>
                </a:cubicBezTo>
                <a:close/>
                <a:moveTo>
                  <a:pt x="176" y="600"/>
                </a:moveTo>
                <a:cubicBezTo>
                  <a:pt x="177" y="600"/>
                  <a:pt x="177" y="598"/>
                  <a:pt x="176" y="599"/>
                </a:cubicBezTo>
                <a:cubicBezTo>
                  <a:pt x="177" y="599"/>
                  <a:pt x="176" y="599"/>
                  <a:pt x="176" y="600"/>
                </a:cubicBezTo>
                <a:close/>
                <a:moveTo>
                  <a:pt x="128" y="641"/>
                </a:moveTo>
                <a:cubicBezTo>
                  <a:pt x="128" y="642"/>
                  <a:pt x="128" y="642"/>
                  <a:pt x="128" y="642"/>
                </a:cubicBezTo>
                <a:cubicBezTo>
                  <a:pt x="128" y="642"/>
                  <a:pt x="128" y="642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lose/>
                <a:moveTo>
                  <a:pt x="127" y="620"/>
                </a:moveTo>
                <a:cubicBezTo>
                  <a:pt x="127" y="620"/>
                  <a:pt x="127" y="621"/>
                  <a:pt x="127" y="621"/>
                </a:cubicBezTo>
                <a:cubicBezTo>
                  <a:pt x="127" y="620"/>
                  <a:pt x="127" y="620"/>
                  <a:pt x="127" y="620"/>
                </a:cubicBezTo>
                <a:close/>
                <a:moveTo>
                  <a:pt x="183" y="563"/>
                </a:moveTo>
                <a:cubicBezTo>
                  <a:pt x="183" y="563"/>
                  <a:pt x="183" y="563"/>
                  <a:pt x="183" y="563"/>
                </a:cubicBezTo>
                <a:cubicBezTo>
                  <a:pt x="183" y="563"/>
                  <a:pt x="183" y="564"/>
                  <a:pt x="183" y="563"/>
                </a:cubicBezTo>
                <a:close/>
                <a:moveTo>
                  <a:pt x="183" y="549"/>
                </a:moveTo>
                <a:cubicBezTo>
                  <a:pt x="183" y="549"/>
                  <a:pt x="183" y="548"/>
                  <a:pt x="183" y="548"/>
                </a:cubicBezTo>
                <a:cubicBezTo>
                  <a:pt x="183" y="549"/>
                  <a:pt x="182" y="549"/>
                  <a:pt x="182" y="549"/>
                </a:cubicBezTo>
                <a:cubicBezTo>
                  <a:pt x="182" y="549"/>
                  <a:pt x="183" y="549"/>
                  <a:pt x="183" y="549"/>
                </a:cubicBezTo>
                <a:close/>
                <a:moveTo>
                  <a:pt x="181" y="520"/>
                </a:moveTo>
                <a:cubicBezTo>
                  <a:pt x="181" y="521"/>
                  <a:pt x="181" y="522"/>
                  <a:pt x="181" y="522"/>
                </a:cubicBezTo>
                <a:cubicBezTo>
                  <a:pt x="180" y="522"/>
                  <a:pt x="180" y="523"/>
                  <a:pt x="180" y="523"/>
                </a:cubicBezTo>
                <a:cubicBezTo>
                  <a:pt x="181" y="526"/>
                  <a:pt x="179" y="528"/>
                  <a:pt x="182" y="530"/>
                </a:cubicBezTo>
                <a:cubicBezTo>
                  <a:pt x="181" y="531"/>
                  <a:pt x="181" y="533"/>
                  <a:pt x="181" y="534"/>
                </a:cubicBezTo>
                <a:cubicBezTo>
                  <a:pt x="181" y="534"/>
                  <a:pt x="181" y="535"/>
                  <a:pt x="181" y="535"/>
                </a:cubicBezTo>
                <a:cubicBezTo>
                  <a:pt x="181" y="535"/>
                  <a:pt x="181" y="536"/>
                  <a:pt x="181" y="536"/>
                </a:cubicBezTo>
                <a:cubicBezTo>
                  <a:pt x="181" y="537"/>
                  <a:pt x="182" y="537"/>
                  <a:pt x="181" y="537"/>
                </a:cubicBezTo>
                <a:cubicBezTo>
                  <a:pt x="182" y="539"/>
                  <a:pt x="179" y="541"/>
                  <a:pt x="182" y="543"/>
                </a:cubicBezTo>
                <a:cubicBezTo>
                  <a:pt x="182" y="543"/>
                  <a:pt x="182" y="543"/>
                  <a:pt x="182" y="543"/>
                </a:cubicBezTo>
                <a:cubicBezTo>
                  <a:pt x="182" y="544"/>
                  <a:pt x="182" y="544"/>
                  <a:pt x="182" y="544"/>
                </a:cubicBezTo>
                <a:cubicBezTo>
                  <a:pt x="181" y="544"/>
                  <a:pt x="181" y="544"/>
                  <a:pt x="181" y="544"/>
                </a:cubicBezTo>
                <a:cubicBezTo>
                  <a:pt x="182" y="544"/>
                  <a:pt x="181" y="545"/>
                  <a:pt x="182" y="545"/>
                </a:cubicBezTo>
                <a:cubicBezTo>
                  <a:pt x="182" y="545"/>
                  <a:pt x="182" y="545"/>
                  <a:pt x="182" y="545"/>
                </a:cubicBezTo>
                <a:cubicBezTo>
                  <a:pt x="182" y="545"/>
                  <a:pt x="182" y="546"/>
                  <a:pt x="182" y="546"/>
                </a:cubicBezTo>
                <a:cubicBezTo>
                  <a:pt x="182" y="546"/>
                  <a:pt x="181" y="547"/>
                  <a:pt x="182" y="547"/>
                </a:cubicBezTo>
                <a:cubicBezTo>
                  <a:pt x="182" y="547"/>
                  <a:pt x="182" y="548"/>
                  <a:pt x="182" y="548"/>
                </a:cubicBezTo>
                <a:cubicBezTo>
                  <a:pt x="182" y="547"/>
                  <a:pt x="182" y="547"/>
                  <a:pt x="182" y="547"/>
                </a:cubicBezTo>
                <a:cubicBezTo>
                  <a:pt x="182" y="547"/>
                  <a:pt x="182" y="546"/>
                  <a:pt x="182" y="546"/>
                </a:cubicBezTo>
                <a:cubicBezTo>
                  <a:pt x="182" y="546"/>
                  <a:pt x="182" y="546"/>
                  <a:pt x="182" y="546"/>
                </a:cubicBezTo>
                <a:cubicBezTo>
                  <a:pt x="183" y="545"/>
                  <a:pt x="183" y="544"/>
                  <a:pt x="183" y="544"/>
                </a:cubicBezTo>
                <a:cubicBezTo>
                  <a:pt x="183" y="544"/>
                  <a:pt x="183" y="544"/>
                  <a:pt x="183" y="544"/>
                </a:cubicBezTo>
                <a:cubicBezTo>
                  <a:pt x="183" y="543"/>
                  <a:pt x="183" y="543"/>
                  <a:pt x="183" y="542"/>
                </a:cubicBezTo>
                <a:cubicBezTo>
                  <a:pt x="183" y="542"/>
                  <a:pt x="183" y="542"/>
                  <a:pt x="183" y="542"/>
                </a:cubicBezTo>
                <a:cubicBezTo>
                  <a:pt x="183" y="542"/>
                  <a:pt x="183" y="541"/>
                  <a:pt x="183" y="540"/>
                </a:cubicBezTo>
                <a:cubicBezTo>
                  <a:pt x="183" y="539"/>
                  <a:pt x="183" y="539"/>
                  <a:pt x="183" y="538"/>
                </a:cubicBezTo>
                <a:cubicBezTo>
                  <a:pt x="183" y="538"/>
                  <a:pt x="183" y="538"/>
                  <a:pt x="183" y="537"/>
                </a:cubicBezTo>
                <a:cubicBezTo>
                  <a:pt x="183" y="536"/>
                  <a:pt x="182" y="534"/>
                  <a:pt x="183" y="534"/>
                </a:cubicBezTo>
                <a:cubicBezTo>
                  <a:pt x="182" y="534"/>
                  <a:pt x="183" y="534"/>
                  <a:pt x="182" y="533"/>
                </a:cubicBezTo>
                <a:cubicBezTo>
                  <a:pt x="183" y="530"/>
                  <a:pt x="181" y="526"/>
                  <a:pt x="182" y="523"/>
                </a:cubicBezTo>
                <a:cubicBezTo>
                  <a:pt x="182" y="523"/>
                  <a:pt x="182" y="523"/>
                  <a:pt x="182" y="522"/>
                </a:cubicBezTo>
                <a:cubicBezTo>
                  <a:pt x="181" y="522"/>
                  <a:pt x="181" y="522"/>
                  <a:pt x="181" y="522"/>
                </a:cubicBezTo>
                <a:cubicBezTo>
                  <a:pt x="182" y="522"/>
                  <a:pt x="182" y="521"/>
                  <a:pt x="181" y="520"/>
                </a:cubicBezTo>
                <a:cubicBezTo>
                  <a:pt x="181" y="520"/>
                  <a:pt x="181" y="520"/>
                  <a:pt x="181" y="519"/>
                </a:cubicBezTo>
                <a:cubicBezTo>
                  <a:pt x="181" y="519"/>
                  <a:pt x="181" y="519"/>
                  <a:pt x="181" y="519"/>
                </a:cubicBezTo>
                <a:cubicBezTo>
                  <a:pt x="182" y="519"/>
                  <a:pt x="181" y="518"/>
                  <a:pt x="181" y="517"/>
                </a:cubicBezTo>
                <a:cubicBezTo>
                  <a:pt x="180" y="518"/>
                  <a:pt x="180" y="519"/>
                  <a:pt x="180" y="520"/>
                </a:cubicBezTo>
                <a:cubicBezTo>
                  <a:pt x="181" y="520"/>
                  <a:pt x="181" y="520"/>
                  <a:pt x="181" y="520"/>
                </a:cubicBezTo>
                <a:close/>
                <a:moveTo>
                  <a:pt x="183" y="547"/>
                </a:moveTo>
                <a:cubicBezTo>
                  <a:pt x="183" y="547"/>
                  <a:pt x="183" y="546"/>
                  <a:pt x="183" y="546"/>
                </a:cubicBezTo>
                <a:cubicBezTo>
                  <a:pt x="183" y="546"/>
                  <a:pt x="183" y="546"/>
                  <a:pt x="182" y="547"/>
                </a:cubicBezTo>
                <a:cubicBezTo>
                  <a:pt x="183" y="547"/>
                  <a:pt x="183" y="547"/>
                  <a:pt x="183" y="547"/>
                </a:cubicBezTo>
                <a:close/>
                <a:moveTo>
                  <a:pt x="174" y="537"/>
                </a:moveTo>
                <a:cubicBezTo>
                  <a:pt x="174" y="537"/>
                  <a:pt x="175" y="536"/>
                  <a:pt x="174" y="536"/>
                </a:cubicBezTo>
                <a:cubicBezTo>
                  <a:pt x="173" y="536"/>
                  <a:pt x="174" y="538"/>
                  <a:pt x="174" y="537"/>
                </a:cubicBezTo>
                <a:close/>
                <a:moveTo>
                  <a:pt x="174" y="534"/>
                </a:moveTo>
                <a:cubicBezTo>
                  <a:pt x="174" y="534"/>
                  <a:pt x="174" y="535"/>
                  <a:pt x="174" y="535"/>
                </a:cubicBezTo>
                <a:cubicBezTo>
                  <a:pt x="174" y="535"/>
                  <a:pt x="175" y="534"/>
                  <a:pt x="174" y="534"/>
                </a:cubicBezTo>
                <a:close/>
                <a:moveTo>
                  <a:pt x="179" y="474"/>
                </a:moveTo>
                <a:cubicBezTo>
                  <a:pt x="180" y="474"/>
                  <a:pt x="180" y="473"/>
                  <a:pt x="180" y="472"/>
                </a:cubicBezTo>
                <a:cubicBezTo>
                  <a:pt x="180" y="473"/>
                  <a:pt x="179" y="473"/>
                  <a:pt x="179" y="473"/>
                </a:cubicBezTo>
                <a:cubicBezTo>
                  <a:pt x="180" y="473"/>
                  <a:pt x="179" y="474"/>
                  <a:pt x="179" y="474"/>
                </a:cubicBezTo>
                <a:close/>
                <a:moveTo>
                  <a:pt x="166" y="486"/>
                </a:moveTo>
                <a:cubicBezTo>
                  <a:pt x="166" y="486"/>
                  <a:pt x="166" y="486"/>
                  <a:pt x="166" y="487"/>
                </a:cubicBezTo>
                <a:cubicBezTo>
                  <a:pt x="166" y="486"/>
                  <a:pt x="166" y="485"/>
                  <a:pt x="166" y="486"/>
                </a:cubicBezTo>
                <a:close/>
                <a:moveTo>
                  <a:pt x="172" y="473"/>
                </a:moveTo>
                <a:cubicBezTo>
                  <a:pt x="172" y="473"/>
                  <a:pt x="172" y="473"/>
                  <a:pt x="172" y="473"/>
                </a:cubicBezTo>
                <a:cubicBezTo>
                  <a:pt x="172" y="471"/>
                  <a:pt x="171" y="474"/>
                  <a:pt x="172" y="473"/>
                </a:cubicBezTo>
                <a:close/>
                <a:moveTo>
                  <a:pt x="366" y="291"/>
                </a:moveTo>
                <a:cubicBezTo>
                  <a:pt x="366" y="291"/>
                  <a:pt x="366" y="291"/>
                  <a:pt x="365" y="292"/>
                </a:cubicBezTo>
                <a:cubicBezTo>
                  <a:pt x="366" y="293"/>
                  <a:pt x="367" y="292"/>
                  <a:pt x="366" y="291"/>
                </a:cubicBezTo>
                <a:close/>
                <a:moveTo>
                  <a:pt x="168" y="401"/>
                </a:moveTo>
                <a:cubicBezTo>
                  <a:pt x="169" y="401"/>
                  <a:pt x="168" y="400"/>
                  <a:pt x="168" y="400"/>
                </a:cubicBezTo>
                <a:cubicBezTo>
                  <a:pt x="168" y="400"/>
                  <a:pt x="168" y="401"/>
                  <a:pt x="168" y="401"/>
                </a:cubicBezTo>
                <a:close/>
                <a:moveTo>
                  <a:pt x="161" y="359"/>
                </a:moveTo>
                <a:cubicBezTo>
                  <a:pt x="161" y="359"/>
                  <a:pt x="161" y="359"/>
                  <a:pt x="161" y="358"/>
                </a:cubicBezTo>
                <a:cubicBezTo>
                  <a:pt x="161" y="358"/>
                  <a:pt x="161" y="360"/>
                  <a:pt x="161" y="359"/>
                </a:cubicBezTo>
                <a:close/>
                <a:moveTo>
                  <a:pt x="161" y="342"/>
                </a:moveTo>
                <a:cubicBezTo>
                  <a:pt x="161" y="342"/>
                  <a:pt x="161" y="341"/>
                  <a:pt x="161" y="341"/>
                </a:cubicBezTo>
                <a:cubicBezTo>
                  <a:pt x="161" y="341"/>
                  <a:pt x="161" y="341"/>
                  <a:pt x="161" y="341"/>
                </a:cubicBezTo>
                <a:cubicBezTo>
                  <a:pt x="160" y="341"/>
                  <a:pt x="160" y="341"/>
                  <a:pt x="160" y="341"/>
                </a:cubicBezTo>
                <a:cubicBezTo>
                  <a:pt x="160" y="341"/>
                  <a:pt x="160" y="341"/>
                  <a:pt x="161" y="342"/>
                </a:cubicBezTo>
                <a:close/>
                <a:moveTo>
                  <a:pt x="161" y="322"/>
                </a:moveTo>
                <a:cubicBezTo>
                  <a:pt x="160" y="321"/>
                  <a:pt x="161" y="320"/>
                  <a:pt x="160" y="320"/>
                </a:cubicBezTo>
                <a:cubicBezTo>
                  <a:pt x="160" y="321"/>
                  <a:pt x="160" y="322"/>
                  <a:pt x="161" y="322"/>
                </a:cubicBezTo>
                <a:close/>
                <a:moveTo>
                  <a:pt x="160" y="310"/>
                </a:moveTo>
                <a:cubicBezTo>
                  <a:pt x="161" y="310"/>
                  <a:pt x="161" y="309"/>
                  <a:pt x="160" y="309"/>
                </a:cubicBezTo>
                <a:cubicBezTo>
                  <a:pt x="159" y="309"/>
                  <a:pt x="160" y="310"/>
                  <a:pt x="160" y="310"/>
                </a:cubicBezTo>
                <a:close/>
                <a:moveTo>
                  <a:pt x="160" y="282"/>
                </a:moveTo>
                <a:cubicBezTo>
                  <a:pt x="160" y="281"/>
                  <a:pt x="160" y="281"/>
                  <a:pt x="159" y="281"/>
                </a:cubicBezTo>
                <a:cubicBezTo>
                  <a:pt x="159" y="281"/>
                  <a:pt x="159" y="282"/>
                  <a:pt x="160" y="282"/>
                </a:cubicBezTo>
                <a:close/>
                <a:moveTo>
                  <a:pt x="106" y="296"/>
                </a:moveTo>
                <a:cubicBezTo>
                  <a:pt x="106" y="296"/>
                  <a:pt x="106" y="296"/>
                  <a:pt x="106" y="295"/>
                </a:cubicBezTo>
                <a:cubicBezTo>
                  <a:pt x="105" y="296"/>
                  <a:pt x="105" y="297"/>
                  <a:pt x="106" y="296"/>
                </a:cubicBezTo>
                <a:close/>
                <a:moveTo>
                  <a:pt x="106" y="232"/>
                </a:moveTo>
                <a:cubicBezTo>
                  <a:pt x="106" y="231"/>
                  <a:pt x="106" y="231"/>
                  <a:pt x="106" y="230"/>
                </a:cubicBezTo>
                <a:cubicBezTo>
                  <a:pt x="105" y="231"/>
                  <a:pt x="105" y="232"/>
                  <a:pt x="106" y="232"/>
                </a:cubicBezTo>
                <a:close/>
                <a:moveTo>
                  <a:pt x="163" y="134"/>
                </a:moveTo>
                <a:cubicBezTo>
                  <a:pt x="163" y="134"/>
                  <a:pt x="163" y="133"/>
                  <a:pt x="163" y="133"/>
                </a:cubicBezTo>
                <a:cubicBezTo>
                  <a:pt x="162" y="133"/>
                  <a:pt x="162" y="134"/>
                  <a:pt x="163" y="134"/>
                </a:cubicBezTo>
                <a:close/>
                <a:moveTo>
                  <a:pt x="163" y="116"/>
                </a:moveTo>
                <a:cubicBezTo>
                  <a:pt x="164" y="116"/>
                  <a:pt x="164" y="115"/>
                  <a:pt x="163" y="115"/>
                </a:cubicBezTo>
                <a:cubicBezTo>
                  <a:pt x="163" y="115"/>
                  <a:pt x="163" y="116"/>
                  <a:pt x="163" y="116"/>
                </a:cubicBezTo>
                <a:close/>
                <a:moveTo>
                  <a:pt x="147" y="1150"/>
                </a:moveTo>
                <a:cubicBezTo>
                  <a:pt x="147" y="1151"/>
                  <a:pt x="147" y="1152"/>
                  <a:pt x="147" y="1153"/>
                </a:cubicBezTo>
                <a:cubicBezTo>
                  <a:pt x="146" y="1152"/>
                  <a:pt x="146" y="1152"/>
                  <a:pt x="145" y="1152"/>
                </a:cubicBezTo>
                <a:cubicBezTo>
                  <a:pt x="141" y="1154"/>
                  <a:pt x="137" y="1151"/>
                  <a:pt x="133" y="1150"/>
                </a:cubicBezTo>
                <a:cubicBezTo>
                  <a:pt x="132" y="1151"/>
                  <a:pt x="133" y="1152"/>
                  <a:pt x="134" y="1152"/>
                </a:cubicBezTo>
                <a:cubicBezTo>
                  <a:pt x="132" y="1155"/>
                  <a:pt x="134" y="1160"/>
                  <a:pt x="129" y="1160"/>
                </a:cubicBezTo>
                <a:cubicBezTo>
                  <a:pt x="129" y="1158"/>
                  <a:pt x="129" y="1157"/>
                  <a:pt x="128" y="1155"/>
                </a:cubicBezTo>
                <a:cubicBezTo>
                  <a:pt x="128" y="1155"/>
                  <a:pt x="129" y="1154"/>
                  <a:pt x="129" y="1154"/>
                </a:cubicBezTo>
                <a:cubicBezTo>
                  <a:pt x="128" y="1153"/>
                  <a:pt x="128" y="1152"/>
                  <a:pt x="128" y="1151"/>
                </a:cubicBezTo>
                <a:cubicBezTo>
                  <a:pt x="128" y="1149"/>
                  <a:pt x="128" y="1148"/>
                  <a:pt x="128" y="1146"/>
                </a:cubicBezTo>
                <a:cubicBezTo>
                  <a:pt x="128" y="1145"/>
                  <a:pt x="128" y="1144"/>
                  <a:pt x="128" y="1142"/>
                </a:cubicBezTo>
                <a:cubicBezTo>
                  <a:pt x="128" y="1141"/>
                  <a:pt x="129" y="1139"/>
                  <a:pt x="129" y="1137"/>
                </a:cubicBezTo>
                <a:cubicBezTo>
                  <a:pt x="129" y="1136"/>
                  <a:pt x="128" y="1134"/>
                  <a:pt x="128" y="1133"/>
                </a:cubicBezTo>
                <a:cubicBezTo>
                  <a:pt x="128" y="1131"/>
                  <a:pt x="129" y="1129"/>
                  <a:pt x="129" y="1127"/>
                </a:cubicBezTo>
                <a:cubicBezTo>
                  <a:pt x="129" y="1121"/>
                  <a:pt x="130" y="1115"/>
                  <a:pt x="130" y="1110"/>
                </a:cubicBezTo>
                <a:cubicBezTo>
                  <a:pt x="130" y="1109"/>
                  <a:pt x="130" y="1109"/>
                  <a:pt x="130" y="1108"/>
                </a:cubicBezTo>
                <a:cubicBezTo>
                  <a:pt x="131" y="1105"/>
                  <a:pt x="129" y="1103"/>
                  <a:pt x="131" y="1100"/>
                </a:cubicBezTo>
                <a:cubicBezTo>
                  <a:pt x="130" y="1097"/>
                  <a:pt x="131" y="1093"/>
                  <a:pt x="131" y="1090"/>
                </a:cubicBezTo>
                <a:cubicBezTo>
                  <a:pt x="131" y="1088"/>
                  <a:pt x="131" y="1086"/>
                  <a:pt x="131" y="1084"/>
                </a:cubicBezTo>
                <a:cubicBezTo>
                  <a:pt x="132" y="1079"/>
                  <a:pt x="132" y="1075"/>
                  <a:pt x="132" y="1071"/>
                </a:cubicBezTo>
                <a:cubicBezTo>
                  <a:pt x="133" y="1070"/>
                  <a:pt x="132" y="1069"/>
                  <a:pt x="132" y="1068"/>
                </a:cubicBezTo>
                <a:cubicBezTo>
                  <a:pt x="132" y="1065"/>
                  <a:pt x="133" y="1063"/>
                  <a:pt x="133" y="1061"/>
                </a:cubicBezTo>
                <a:cubicBezTo>
                  <a:pt x="133" y="1060"/>
                  <a:pt x="132" y="1060"/>
                  <a:pt x="132" y="1059"/>
                </a:cubicBezTo>
                <a:cubicBezTo>
                  <a:pt x="132" y="1058"/>
                  <a:pt x="133" y="1056"/>
                  <a:pt x="133" y="1055"/>
                </a:cubicBezTo>
                <a:cubicBezTo>
                  <a:pt x="133" y="1051"/>
                  <a:pt x="132" y="1047"/>
                  <a:pt x="133" y="1043"/>
                </a:cubicBezTo>
                <a:cubicBezTo>
                  <a:pt x="133" y="1041"/>
                  <a:pt x="132" y="1040"/>
                  <a:pt x="133" y="1038"/>
                </a:cubicBezTo>
                <a:cubicBezTo>
                  <a:pt x="132" y="1036"/>
                  <a:pt x="133" y="1033"/>
                  <a:pt x="133" y="1031"/>
                </a:cubicBezTo>
                <a:cubicBezTo>
                  <a:pt x="133" y="1031"/>
                  <a:pt x="133" y="1031"/>
                  <a:pt x="133" y="1030"/>
                </a:cubicBezTo>
                <a:cubicBezTo>
                  <a:pt x="133" y="1027"/>
                  <a:pt x="134" y="1025"/>
                  <a:pt x="133" y="1022"/>
                </a:cubicBezTo>
                <a:cubicBezTo>
                  <a:pt x="133" y="1022"/>
                  <a:pt x="134" y="1021"/>
                  <a:pt x="134" y="1021"/>
                </a:cubicBezTo>
                <a:cubicBezTo>
                  <a:pt x="134" y="1020"/>
                  <a:pt x="134" y="1018"/>
                  <a:pt x="134" y="1018"/>
                </a:cubicBezTo>
                <a:cubicBezTo>
                  <a:pt x="134" y="1016"/>
                  <a:pt x="133" y="1012"/>
                  <a:pt x="134" y="1009"/>
                </a:cubicBezTo>
                <a:cubicBezTo>
                  <a:pt x="134" y="1006"/>
                  <a:pt x="134" y="1003"/>
                  <a:pt x="135" y="1000"/>
                </a:cubicBezTo>
                <a:cubicBezTo>
                  <a:pt x="134" y="999"/>
                  <a:pt x="135" y="999"/>
                  <a:pt x="134" y="998"/>
                </a:cubicBezTo>
                <a:cubicBezTo>
                  <a:pt x="135" y="991"/>
                  <a:pt x="134" y="984"/>
                  <a:pt x="135" y="977"/>
                </a:cubicBezTo>
                <a:cubicBezTo>
                  <a:pt x="133" y="973"/>
                  <a:pt x="135" y="970"/>
                  <a:pt x="134" y="967"/>
                </a:cubicBezTo>
                <a:cubicBezTo>
                  <a:pt x="134" y="966"/>
                  <a:pt x="134" y="966"/>
                  <a:pt x="135" y="965"/>
                </a:cubicBezTo>
                <a:cubicBezTo>
                  <a:pt x="134" y="955"/>
                  <a:pt x="135" y="945"/>
                  <a:pt x="135" y="935"/>
                </a:cubicBezTo>
                <a:cubicBezTo>
                  <a:pt x="135" y="928"/>
                  <a:pt x="135" y="921"/>
                  <a:pt x="135" y="913"/>
                </a:cubicBezTo>
                <a:cubicBezTo>
                  <a:pt x="135" y="908"/>
                  <a:pt x="135" y="904"/>
                  <a:pt x="136" y="899"/>
                </a:cubicBezTo>
                <a:cubicBezTo>
                  <a:pt x="135" y="897"/>
                  <a:pt x="135" y="894"/>
                  <a:pt x="135" y="891"/>
                </a:cubicBezTo>
                <a:cubicBezTo>
                  <a:pt x="135" y="888"/>
                  <a:pt x="135" y="885"/>
                  <a:pt x="135" y="883"/>
                </a:cubicBezTo>
                <a:cubicBezTo>
                  <a:pt x="135" y="883"/>
                  <a:pt x="135" y="883"/>
                  <a:pt x="135" y="883"/>
                </a:cubicBezTo>
                <a:cubicBezTo>
                  <a:pt x="136" y="873"/>
                  <a:pt x="135" y="864"/>
                  <a:pt x="135" y="854"/>
                </a:cubicBezTo>
                <a:cubicBezTo>
                  <a:pt x="135" y="846"/>
                  <a:pt x="135" y="838"/>
                  <a:pt x="135" y="830"/>
                </a:cubicBezTo>
                <a:cubicBezTo>
                  <a:pt x="135" y="830"/>
                  <a:pt x="135" y="829"/>
                  <a:pt x="135" y="829"/>
                </a:cubicBezTo>
                <a:cubicBezTo>
                  <a:pt x="134" y="828"/>
                  <a:pt x="134" y="827"/>
                  <a:pt x="134" y="826"/>
                </a:cubicBezTo>
                <a:cubicBezTo>
                  <a:pt x="134" y="825"/>
                  <a:pt x="135" y="825"/>
                  <a:pt x="135" y="825"/>
                </a:cubicBezTo>
                <a:cubicBezTo>
                  <a:pt x="135" y="824"/>
                  <a:pt x="134" y="824"/>
                  <a:pt x="134" y="824"/>
                </a:cubicBezTo>
                <a:cubicBezTo>
                  <a:pt x="134" y="821"/>
                  <a:pt x="134" y="817"/>
                  <a:pt x="134" y="814"/>
                </a:cubicBezTo>
                <a:cubicBezTo>
                  <a:pt x="134" y="814"/>
                  <a:pt x="134" y="814"/>
                  <a:pt x="134" y="814"/>
                </a:cubicBezTo>
                <a:cubicBezTo>
                  <a:pt x="134" y="805"/>
                  <a:pt x="133" y="796"/>
                  <a:pt x="133" y="787"/>
                </a:cubicBezTo>
                <a:cubicBezTo>
                  <a:pt x="132" y="770"/>
                  <a:pt x="132" y="753"/>
                  <a:pt x="130" y="735"/>
                </a:cubicBezTo>
                <a:cubicBezTo>
                  <a:pt x="130" y="735"/>
                  <a:pt x="130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2" y="753"/>
                  <a:pt x="133" y="770"/>
                  <a:pt x="134" y="787"/>
                </a:cubicBezTo>
                <a:cubicBezTo>
                  <a:pt x="134" y="796"/>
                  <a:pt x="135" y="805"/>
                  <a:pt x="135" y="814"/>
                </a:cubicBezTo>
                <a:cubicBezTo>
                  <a:pt x="135" y="814"/>
                  <a:pt x="136" y="816"/>
                  <a:pt x="136" y="817"/>
                </a:cubicBezTo>
                <a:cubicBezTo>
                  <a:pt x="136" y="818"/>
                  <a:pt x="136" y="820"/>
                  <a:pt x="136" y="821"/>
                </a:cubicBezTo>
                <a:cubicBezTo>
                  <a:pt x="136" y="823"/>
                  <a:pt x="135" y="825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7"/>
                  <a:pt x="136" y="828"/>
                  <a:pt x="136" y="830"/>
                </a:cubicBezTo>
                <a:cubicBezTo>
                  <a:pt x="136" y="830"/>
                  <a:pt x="136" y="830"/>
                  <a:pt x="136" y="830"/>
                </a:cubicBezTo>
                <a:cubicBezTo>
                  <a:pt x="136" y="838"/>
                  <a:pt x="136" y="846"/>
                  <a:pt x="136" y="854"/>
                </a:cubicBezTo>
                <a:cubicBezTo>
                  <a:pt x="136" y="864"/>
                  <a:pt x="137" y="873"/>
                  <a:pt x="136" y="883"/>
                </a:cubicBezTo>
                <a:cubicBezTo>
                  <a:pt x="136" y="883"/>
                  <a:pt x="136" y="883"/>
                  <a:pt x="136" y="883"/>
                </a:cubicBezTo>
                <a:cubicBezTo>
                  <a:pt x="137" y="884"/>
                  <a:pt x="137" y="886"/>
                  <a:pt x="137" y="887"/>
                </a:cubicBezTo>
                <a:cubicBezTo>
                  <a:pt x="137" y="890"/>
                  <a:pt x="137" y="894"/>
                  <a:pt x="137" y="896"/>
                </a:cubicBezTo>
                <a:cubicBezTo>
                  <a:pt x="137" y="897"/>
                  <a:pt x="138" y="898"/>
                  <a:pt x="138" y="897"/>
                </a:cubicBezTo>
                <a:cubicBezTo>
                  <a:pt x="138" y="895"/>
                  <a:pt x="137" y="893"/>
                  <a:pt x="138" y="891"/>
                </a:cubicBezTo>
                <a:cubicBezTo>
                  <a:pt x="138" y="891"/>
                  <a:pt x="138" y="891"/>
                  <a:pt x="138" y="891"/>
                </a:cubicBezTo>
                <a:cubicBezTo>
                  <a:pt x="138" y="889"/>
                  <a:pt x="137" y="887"/>
                  <a:pt x="139" y="886"/>
                </a:cubicBezTo>
                <a:cubicBezTo>
                  <a:pt x="139" y="885"/>
                  <a:pt x="138" y="885"/>
                  <a:pt x="138" y="884"/>
                </a:cubicBezTo>
                <a:cubicBezTo>
                  <a:pt x="140" y="882"/>
                  <a:pt x="138" y="879"/>
                  <a:pt x="139" y="876"/>
                </a:cubicBezTo>
                <a:cubicBezTo>
                  <a:pt x="138" y="875"/>
                  <a:pt x="139" y="873"/>
                  <a:pt x="138" y="872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9" y="873"/>
                  <a:pt x="138" y="874"/>
                </a:cubicBezTo>
                <a:cubicBezTo>
                  <a:pt x="138" y="874"/>
                  <a:pt x="138" y="874"/>
                  <a:pt x="138" y="874"/>
                </a:cubicBezTo>
                <a:cubicBezTo>
                  <a:pt x="138" y="874"/>
                  <a:pt x="138" y="874"/>
                  <a:pt x="138" y="873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8" y="872"/>
                  <a:pt x="138" y="872"/>
                </a:cubicBezTo>
                <a:cubicBezTo>
                  <a:pt x="138" y="872"/>
                  <a:pt x="138" y="872"/>
                  <a:pt x="138" y="872"/>
                </a:cubicBezTo>
                <a:cubicBezTo>
                  <a:pt x="137" y="872"/>
                  <a:pt x="139" y="872"/>
                  <a:pt x="139" y="871"/>
                </a:cubicBezTo>
                <a:cubicBezTo>
                  <a:pt x="138" y="871"/>
                  <a:pt x="138" y="870"/>
                  <a:pt x="138" y="870"/>
                </a:cubicBezTo>
                <a:cubicBezTo>
                  <a:pt x="139" y="870"/>
                  <a:pt x="138" y="869"/>
                  <a:pt x="139" y="868"/>
                </a:cubicBezTo>
                <a:cubicBezTo>
                  <a:pt x="139" y="868"/>
                  <a:pt x="139" y="867"/>
                  <a:pt x="138" y="867"/>
                </a:cubicBezTo>
                <a:cubicBezTo>
                  <a:pt x="140" y="865"/>
                  <a:pt x="138" y="862"/>
                  <a:pt x="139" y="860"/>
                </a:cubicBezTo>
                <a:cubicBezTo>
                  <a:pt x="139" y="860"/>
                  <a:pt x="139" y="860"/>
                  <a:pt x="138" y="859"/>
                </a:cubicBezTo>
                <a:cubicBezTo>
                  <a:pt x="139" y="859"/>
                  <a:pt x="139" y="858"/>
                  <a:pt x="139" y="857"/>
                </a:cubicBezTo>
                <a:cubicBezTo>
                  <a:pt x="139" y="856"/>
                  <a:pt x="138" y="855"/>
                  <a:pt x="138" y="854"/>
                </a:cubicBezTo>
                <a:cubicBezTo>
                  <a:pt x="138" y="853"/>
                  <a:pt x="139" y="852"/>
                  <a:pt x="138" y="851"/>
                </a:cubicBezTo>
                <a:cubicBezTo>
                  <a:pt x="139" y="851"/>
                  <a:pt x="139" y="851"/>
                  <a:pt x="139" y="851"/>
                </a:cubicBezTo>
                <a:cubicBezTo>
                  <a:pt x="138" y="851"/>
                  <a:pt x="138" y="851"/>
                  <a:pt x="138" y="851"/>
                </a:cubicBezTo>
                <a:cubicBezTo>
                  <a:pt x="139" y="850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9"/>
                  <a:pt x="138" y="848"/>
                  <a:pt x="137" y="848"/>
                </a:cubicBezTo>
                <a:cubicBezTo>
                  <a:pt x="137" y="848"/>
                  <a:pt x="137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9" y="848"/>
                  <a:pt x="139" y="848"/>
                </a:cubicBezTo>
                <a:cubicBezTo>
                  <a:pt x="139" y="847"/>
                  <a:pt x="138" y="846"/>
                  <a:pt x="138" y="846"/>
                </a:cubicBezTo>
                <a:cubicBezTo>
                  <a:pt x="139" y="845"/>
                  <a:pt x="138" y="845"/>
                  <a:pt x="139" y="844"/>
                </a:cubicBezTo>
                <a:cubicBezTo>
                  <a:pt x="138" y="844"/>
                  <a:pt x="139" y="844"/>
                  <a:pt x="138" y="843"/>
                </a:cubicBezTo>
                <a:cubicBezTo>
                  <a:pt x="139" y="842"/>
                  <a:pt x="139" y="841"/>
                  <a:pt x="138" y="840"/>
                </a:cubicBezTo>
                <a:cubicBezTo>
                  <a:pt x="139" y="837"/>
                  <a:pt x="138" y="835"/>
                  <a:pt x="139" y="833"/>
                </a:cubicBezTo>
                <a:cubicBezTo>
                  <a:pt x="138" y="832"/>
                  <a:pt x="137" y="830"/>
                  <a:pt x="137" y="830"/>
                </a:cubicBezTo>
                <a:cubicBezTo>
                  <a:pt x="137" y="829"/>
                  <a:pt x="138" y="829"/>
                  <a:pt x="137" y="829"/>
                </a:cubicBezTo>
                <a:cubicBezTo>
                  <a:pt x="137" y="829"/>
                  <a:pt x="137" y="829"/>
                  <a:pt x="137" y="829"/>
                </a:cubicBezTo>
                <a:cubicBezTo>
                  <a:pt x="136" y="828"/>
                  <a:pt x="137" y="828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6" y="827"/>
                  <a:pt x="136" y="827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7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7" y="825"/>
                  <a:pt x="137" y="825"/>
                </a:cubicBezTo>
                <a:cubicBezTo>
                  <a:pt x="137" y="825"/>
                  <a:pt x="137" y="824"/>
                  <a:pt x="137" y="824"/>
                </a:cubicBezTo>
                <a:cubicBezTo>
                  <a:pt x="137" y="823"/>
                  <a:pt x="139" y="822"/>
                  <a:pt x="138" y="821"/>
                </a:cubicBezTo>
                <a:cubicBezTo>
                  <a:pt x="139" y="816"/>
                  <a:pt x="137" y="811"/>
                  <a:pt x="138" y="806"/>
                </a:cubicBezTo>
                <a:cubicBezTo>
                  <a:pt x="138" y="804"/>
                  <a:pt x="137" y="803"/>
                  <a:pt x="138" y="801"/>
                </a:cubicBezTo>
                <a:cubicBezTo>
                  <a:pt x="137" y="798"/>
                  <a:pt x="138" y="796"/>
                  <a:pt x="137" y="794"/>
                </a:cubicBezTo>
                <a:cubicBezTo>
                  <a:pt x="138" y="793"/>
                  <a:pt x="138" y="793"/>
                  <a:pt x="139" y="793"/>
                </a:cubicBezTo>
                <a:cubicBezTo>
                  <a:pt x="138" y="792"/>
                  <a:pt x="139" y="790"/>
                  <a:pt x="137" y="790"/>
                </a:cubicBezTo>
                <a:cubicBezTo>
                  <a:pt x="138" y="789"/>
                  <a:pt x="139" y="789"/>
                  <a:pt x="139" y="789"/>
                </a:cubicBezTo>
                <a:cubicBezTo>
                  <a:pt x="138" y="783"/>
                  <a:pt x="138" y="779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9" y="775"/>
                  <a:pt x="139" y="775"/>
                  <a:pt x="139" y="775"/>
                </a:cubicBezTo>
                <a:cubicBezTo>
                  <a:pt x="139" y="779"/>
                  <a:pt x="139" y="783"/>
                  <a:pt x="140" y="789"/>
                </a:cubicBezTo>
                <a:cubicBezTo>
                  <a:pt x="140" y="789"/>
                  <a:pt x="140" y="789"/>
                  <a:pt x="140" y="789"/>
                </a:cubicBezTo>
                <a:cubicBezTo>
                  <a:pt x="141" y="793"/>
                  <a:pt x="140" y="798"/>
                  <a:pt x="141" y="803"/>
                </a:cubicBezTo>
                <a:cubicBezTo>
                  <a:pt x="141" y="803"/>
                  <a:pt x="141" y="804"/>
                  <a:pt x="140" y="804"/>
                </a:cubicBezTo>
                <a:cubicBezTo>
                  <a:pt x="142" y="806"/>
                  <a:pt x="140" y="808"/>
                  <a:pt x="141" y="810"/>
                </a:cubicBezTo>
                <a:cubicBezTo>
                  <a:pt x="141" y="808"/>
                  <a:pt x="143" y="807"/>
                  <a:pt x="141" y="806"/>
                </a:cubicBezTo>
                <a:cubicBezTo>
                  <a:pt x="143" y="805"/>
                  <a:pt x="142" y="803"/>
                  <a:pt x="142" y="801"/>
                </a:cubicBezTo>
                <a:cubicBezTo>
                  <a:pt x="142" y="799"/>
                  <a:pt x="142" y="797"/>
                  <a:pt x="142" y="794"/>
                </a:cubicBezTo>
                <a:cubicBezTo>
                  <a:pt x="142" y="793"/>
                  <a:pt x="141" y="791"/>
                  <a:pt x="141" y="790"/>
                </a:cubicBezTo>
                <a:cubicBezTo>
                  <a:pt x="141" y="789"/>
                  <a:pt x="142" y="786"/>
                  <a:pt x="142" y="784"/>
                </a:cubicBezTo>
                <a:cubicBezTo>
                  <a:pt x="142" y="783"/>
                  <a:pt x="141" y="783"/>
                  <a:pt x="141" y="782"/>
                </a:cubicBezTo>
                <a:cubicBezTo>
                  <a:pt x="141" y="781"/>
                  <a:pt x="142" y="780"/>
                  <a:pt x="142" y="780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2" y="780"/>
                  <a:pt x="142" y="779"/>
                  <a:pt x="142" y="779"/>
                </a:cubicBezTo>
                <a:cubicBezTo>
                  <a:pt x="142" y="779"/>
                  <a:pt x="141" y="779"/>
                  <a:pt x="141" y="778"/>
                </a:cubicBezTo>
                <a:cubicBezTo>
                  <a:pt x="141" y="778"/>
                  <a:pt x="141" y="778"/>
                  <a:pt x="141" y="778"/>
                </a:cubicBezTo>
                <a:cubicBezTo>
                  <a:pt x="140" y="775"/>
                  <a:pt x="141" y="771"/>
                  <a:pt x="140" y="768"/>
                </a:cubicBezTo>
                <a:cubicBezTo>
                  <a:pt x="141" y="768"/>
                  <a:pt x="141" y="767"/>
                  <a:pt x="141" y="767"/>
                </a:cubicBezTo>
                <a:cubicBezTo>
                  <a:pt x="141" y="766"/>
                  <a:pt x="141" y="765"/>
                  <a:pt x="141" y="765"/>
                </a:cubicBezTo>
                <a:cubicBezTo>
                  <a:pt x="141" y="764"/>
                  <a:pt x="141" y="764"/>
                  <a:pt x="141" y="763"/>
                </a:cubicBezTo>
                <a:cubicBezTo>
                  <a:pt x="141" y="762"/>
                  <a:pt x="140" y="762"/>
                  <a:pt x="141" y="762"/>
                </a:cubicBezTo>
                <a:cubicBezTo>
                  <a:pt x="141" y="762"/>
                  <a:pt x="141" y="762"/>
                  <a:pt x="141" y="762"/>
                </a:cubicBezTo>
                <a:cubicBezTo>
                  <a:pt x="141" y="760"/>
                  <a:pt x="141" y="759"/>
                  <a:pt x="141" y="758"/>
                </a:cubicBezTo>
                <a:cubicBezTo>
                  <a:pt x="140" y="756"/>
                  <a:pt x="140" y="754"/>
                  <a:pt x="141" y="753"/>
                </a:cubicBezTo>
                <a:cubicBezTo>
                  <a:pt x="141" y="753"/>
                  <a:pt x="141" y="753"/>
                  <a:pt x="141" y="752"/>
                </a:cubicBezTo>
                <a:cubicBezTo>
                  <a:pt x="141" y="752"/>
                  <a:pt x="141" y="752"/>
                  <a:pt x="141" y="752"/>
                </a:cubicBezTo>
                <a:cubicBezTo>
                  <a:pt x="141" y="753"/>
                  <a:pt x="142" y="753"/>
                  <a:pt x="142" y="753"/>
                </a:cubicBezTo>
                <a:cubicBezTo>
                  <a:pt x="141" y="754"/>
                  <a:pt x="141" y="756"/>
                  <a:pt x="141" y="758"/>
                </a:cubicBezTo>
                <a:cubicBezTo>
                  <a:pt x="142" y="759"/>
                  <a:pt x="142" y="760"/>
                  <a:pt x="142" y="761"/>
                </a:cubicBezTo>
                <a:cubicBezTo>
                  <a:pt x="142" y="761"/>
                  <a:pt x="142" y="761"/>
                  <a:pt x="142" y="761"/>
                </a:cubicBezTo>
                <a:cubicBezTo>
                  <a:pt x="142" y="764"/>
                  <a:pt x="143" y="766"/>
                  <a:pt x="142" y="768"/>
                </a:cubicBezTo>
                <a:cubicBezTo>
                  <a:pt x="143" y="770"/>
                  <a:pt x="142" y="770"/>
                  <a:pt x="143" y="771"/>
                </a:cubicBezTo>
                <a:cubicBezTo>
                  <a:pt x="142" y="771"/>
                  <a:pt x="142" y="772"/>
                  <a:pt x="142" y="772"/>
                </a:cubicBezTo>
                <a:cubicBezTo>
                  <a:pt x="143" y="773"/>
                  <a:pt x="143" y="774"/>
                  <a:pt x="143" y="775"/>
                </a:cubicBezTo>
                <a:cubicBezTo>
                  <a:pt x="144" y="776"/>
                  <a:pt x="144" y="773"/>
                  <a:pt x="143" y="773"/>
                </a:cubicBezTo>
                <a:cubicBezTo>
                  <a:pt x="144" y="767"/>
                  <a:pt x="142" y="762"/>
                  <a:pt x="143" y="756"/>
                </a:cubicBezTo>
                <a:cubicBezTo>
                  <a:pt x="142" y="754"/>
                  <a:pt x="142" y="752"/>
                  <a:pt x="142" y="750"/>
                </a:cubicBezTo>
                <a:cubicBezTo>
                  <a:pt x="142" y="749"/>
                  <a:pt x="142" y="746"/>
                  <a:pt x="142" y="745"/>
                </a:cubicBezTo>
                <a:cubicBezTo>
                  <a:pt x="143" y="745"/>
                  <a:pt x="143" y="747"/>
                  <a:pt x="144" y="745"/>
                </a:cubicBezTo>
                <a:cubicBezTo>
                  <a:pt x="144" y="747"/>
                  <a:pt x="144" y="748"/>
                  <a:pt x="145" y="750"/>
                </a:cubicBezTo>
                <a:cubicBezTo>
                  <a:pt x="145" y="749"/>
                  <a:pt x="144" y="748"/>
                  <a:pt x="145" y="747"/>
                </a:cubicBezTo>
                <a:cubicBezTo>
                  <a:pt x="145" y="746"/>
                  <a:pt x="145" y="745"/>
                  <a:pt x="145" y="745"/>
                </a:cubicBezTo>
                <a:cubicBezTo>
                  <a:pt x="145" y="744"/>
                  <a:pt x="145" y="743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3"/>
                  <a:pt x="145" y="744"/>
                  <a:pt x="145" y="745"/>
                </a:cubicBezTo>
                <a:cubicBezTo>
                  <a:pt x="145" y="745"/>
                  <a:pt x="145" y="746"/>
                  <a:pt x="145" y="747"/>
                </a:cubicBezTo>
                <a:cubicBezTo>
                  <a:pt x="147" y="748"/>
                  <a:pt x="146" y="750"/>
                  <a:pt x="147" y="752"/>
                </a:cubicBezTo>
                <a:cubicBezTo>
                  <a:pt x="147" y="753"/>
                  <a:pt x="148" y="752"/>
                  <a:pt x="149" y="753"/>
                </a:cubicBezTo>
                <a:cubicBezTo>
                  <a:pt x="148" y="754"/>
                  <a:pt x="149" y="755"/>
                  <a:pt x="149" y="756"/>
                </a:cubicBezTo>
                <a:cubicBezTo>
                  <a:pt x="149" y="759"/>
                  <a:pt x="150" y="761"/>
                  <a:pt x="149" y="764"/>
                </a:cubicBezTo>
                <a:cubicBezTo>
                  <a:pt x="149" y="767"/>
                  <a:pt x="151" y="771"/>
                  <a:pt x="150" y="774"/>
                </a:cubicBezTo>
                <a:cubicBezTo>
                  <a:pt x="151" y="776"/>
                  <a:pt x="150" y="778"/>
                  <a:pt x="150" y="780"/>
                </a:cubicBezTo>
                <a:cubicBezTo>
                  <a:pt x="150" y="781"/>
                  <a:pt x="151" y="782"/>
                  <a:pt x="151" y="783"/>
                </a:cubicBezTo>
                <a:cubicBezTo>
                  <a:pt x="151" y="786"/>
                  <a:pt x="150" y="788"/>
                  <a:pt x="152" y="791"/>
                </a:cubicBezTo>
                <a:cubicBezTo>
                  <a:pt x="153" y="791"/>
                  <a:pt x="155" y="789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7"/>
                  <a:pt x="155" y="787"/>
                  <a:pt x="155" y="787"/>
                </a:cubicBezTo>
                <a:cubicBezTo>
                  <a:pt x="155" y="785"/>
                  <a:pt x="154" y="784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4"/>
                  <a:pt x="155" y="785"/>
                  <a:pt x="155" y="786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6" y="790"/>
                  <a:pt x="156" y="792"/>
                  <a:pt x="156" y="795"/>
                </a:cubicBezTo>
                <a:cubicBezTo>
                  <a:pt x="156" y="796"/>
                  <a:pt x="156" y="798"/>
                  <a:pt x="156" y="799"/>
                </a:cubicBezTo>
                <a:cubicBezTo>
                  <a:pt x="156" y="800"/>
                  <a:pt x="157" y="801"/>
                  <a:pt x="156" y="802"/>
                </a:cubicBezTo>
                <a:cubicBezTo>
                  <a:pt x="157" y="803"/>
                  <a:pt x="156" y="804"/>
                  <a:pt x="156" y="806"/>
                </a:cubicBezTo>
                <a:cubicBezTo>
                  <a:pt x="156" y="808"/>
                  <a:pt x="157" y="810"/>
                  <a:pt x="157" y="812"/>
                </a:cubicBezTo>
                <a:cubicBezTo>
                  <a:pt x="157" y="813"/>
                  <a:pt x="156" y="813"/>
                  <a:pt x="156" y="814"/>
                </a:cubicBezTo>
                <a:cubicBezTo>
                  <a:pt x="156" y="815"/>
                  <a:pt x="157" y="816"/>
                  <a:pt x="157" y="818"/>
                </a:cubicBezTo>
                <a:cubicBezTo>
                  <a:pt x="157" y="819"/>
                  <a:pt x="157" y="820"/>
                  <a:pt x="157" y="822"/>
                </a:cubicBezTo>
                <a:cubicBezTo>
                  <a:pt x="157" y="825"/>
                  <a:pt x="158" y="828"/>
                  <a:pt x="158" y="831"/>
                </a:cubicBezTo>
                <a:cubicBezTo>
                  <a:pt x="158" y="832"/>
                  <a:pt x="158" y="833"/>
                  <a:pt x="158" y="833"/>
                </a:cubicBezTo>
                <a:cubicBezTo>
                  <a:pt x="158" y="836"/>
                  <a:pt x="158" y="838"/>
                  <a:pt x="157" y="841"/>
                </a:cubicBezTo>
                <a:cubicBezTo>
                  <a:pt x="157" y="841"/>
                  <a:pt x="158" y="841"/>
                  <a:pt x="158" y="842"/>
                </a:cubicBezTo>
                <a:cubicBezTo>
                  <a:pt x="158" y="845"/>
                  <a:pt x="158" y="848"/>
                  <a:pt x="158" y="851"/>
                </a:cubicBezTo>
                <a:cubicBezTo>
                  <a:pt x="158" y="853"/>
                  <a:pt x="158" y="854"/>
                  <a:pt x="158" y="855"/>
                </a:cubicBezTo>
                <a:cubicBezTo>
                  <a:pt x="158" y="856"/>
                  <a:pt x="158" y="858"/>
                  <a:pt x="158" y="859"/>
                </a:cubicBezTo>
                <a:cubicBezTo>
                  <a:pt x="158" y="862"/>
                  <a:pt x="158" y="865"/>
                  <a:pt x="158" y="867"/>
                </a:cubicBezTo>
                <a:cubicBezTo>
                  <a:pt x="158" y="870"/>
                  <a:pt x="158" y="873"/>
                  <a:pt x="158" y="875"/>
                </a:cubicBezTo>
                <a:cubicBezTo>
                  <a:pt x="158" y="883"/>
                  <a:pt x="159" y="891"/>
                  <a:pt x="158" y="899"/>
                </a:cubicBezTo>
                <a:cubicBezTo>
                  <a:pt x="159" y="901"/>
                  <a:pt x="158" y="903"/>
                  <a:pt x="159" y="904"/>
                </a:cubicBezTo>
                <a:cubicBezTo>
                  <a:pt x="158" y="907"/>
                  <a:pt x="159" y="909"/>
                  <a:pt x="158" y="911"/>
                </a:cubicBezTo>
                <a:cubicBezTo>
                  <a:pt x="159" y="912"/>
                  <a:pt x="158" y="912"/>
                  <a:pt x="159" y="913"/>
                </a:cubicBezTo>
                <a:cubicBezTo>
                  <a:pt x="158" y="915"/>
                  <a:pt x="158" y="916"/>
                  <a:pt x="159" y="918"/>
                </a:cubicBezTo>
                <a:cubicBezTo>
                  <a:pt x="159" y="923"/>
                  <a:pt x="159" y="928"/>
                  <a:pt x="159" y="933"/>
                </a:cubicBezTo>
                <a:cubicBezTo>
                  <a:pt x="159" y="933"/>
                  <a:pt x="159" y="934"/>
                  <a:pt x="159" y="934"/>
                </a:cubicBezTo>
                <a:cubicBezTo>
                  <a:pt x="159" y="935"/>
                  <a:pt x="160" y="936"/>
                  <a:pt x="159" y="937"/>
                </a:cubicBezTo>
                <a:cubicBezTo>
                  <a:pt x="159" y="938"/>
                  <a:pt x="159" y="938"/>
                  <a:pt x="160" y="939"/>
                </a:cubicBezTo>
                <a:cubicBezTo>
                  <a:pt x="159" y="942"/>
                  <a:pt x="160" y="946"/>
                  <a:pt x="159" y="949"/>
                </a:cubicBezTo>
                <a:cubicBezTo>
                  <a:pt x="160" y="951"/>
                  <a:pt x="160" y="953"/>
                  <a:pt x="159" y="955"/>
                </a:cubicBezTo>
                <a:cubicBezTo>
                  <a:pt x="159" y="956"/>
                  <a:pt x="160" y="956"/>
                  <a:pt x="161" y="957"/>
                </a:cubicBezTo>
                <a:cubicBezTo>
                  <a:pt x="161" y="958"/>
                  <a:pt x="160" y="959"/>
                  <a:pt x="162" y="960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2"/>
                  <a:pt x="162" y="962"/>
                  <a:pt x="161" y="963"/>
                </a:cubicBezTo>
                <a:cubicBezTo>
                  <a:pt x="162" y="965"/>
                  <a:pt x="162" y="967"/>
                  <a:pt x="162" y="969"/>
                </a:cubicBezTo>
                <a:cubicBezTo>
                  <a:pt x="162" y="969"/>
                  <a:pt x="161" y="968"/>
                  <a:pt x="161" y="968"/>
                </a:cubicBezTo>
                <a:cubicBezTo>
                  <a:pt x="161" y="969"/>
                  <a:pt x="161" y="969"/>
                  <a:pt x="162" y="970"/>
                </a:cubicBezTo>
                <a:cubicBezTo>
                  <a:pt x="162" y="970"/>
                  <a:pt x="162" y="970"/>
                  <a:pt x="161" y="971"/>
                </a:cubicBezTo>
                <a:cubicBezTo>
                  <a:pt x="162" y="971"/>
                  <a:pt x="162" y="971"/>
                  <a:pt x="162" y="971"/>
                </a:cubicBezTo>
                <a:cubicBezTo>
                  <a:pt x="162" y="977"/>
                  <a:pt x="162" y="982"/>
                  <a:pt x="162" y="987"/>
                </a:cubicBezTo>
                <a:cubicBezTo>
                  <a:pt x="163" y="993"/>
                  <a:pt x="161" y="999"/>
                  <a:pt x="162" y="1005"/>
                </a:cubicBezTo>
                <a:cubicBezTo>
                  <a:pt x="161" y="1007"/>
                  <a:pt x="162" y="1009"/>
                  <a:pt x="162" y="1011"/>
                </a:cubicBezTo>
                <a:cubicBezTo>
                  <a:pt x="162" y="1018"/>
                  <a:pt x="162" y="1025"/>
                  <a:pt x="162" y="1032"/>
                </a:cubicBezTo>
                <a:cubicBezTo>
                  <a:pt x="162" y="1033"/>
                  <a:pt x="162" y="1034"/>
                  <a:pt x="162" y="1035"/>
                </a:cubicBezTo>
                <a:cubicBezTo>
                  <a:pt x="162" y="1036"/>
                  <a:pt x="162" y="1037"/>
                  <a:pt x="162" y="1038"/>
                </a:cubicBezTo>
                <a:cubicBezTo>
                  <a:pt x="162" y="1040"/>
                  <a:pt x="161" y="1042"/>
                  <a:pt x="162" y="1044"/>
                </a:cubicBezTo>
                <a:cubicBezTo>
                  <a:pt x="162" y="1046"/>
                  <a:pt x="162" y="1048"/>
                  <a:pt x="162" y="1050"/>
                </a:cubicBezTo>
                <a:cubicBezTo>
                  <a:pt x="161" y="1054"/>
                  <a:pt x="162" y="1058"/>
                  <a:pt x="162" y="1063"/>
                </a:cubicBezTo>
                <a:cubicBezTo>
                  <a:pt x="162" y="1064"/>
                  <a:pt x="162" y="1064"/>
                  <a:pt x="162" y="1065"/>
                </a:cubicBezTo>
                <a:cubicBezTo>
                  <a:pt x="162" y="1066"/>
                  <a:pt x="161" y="1067"/>
                  <a:pt x="161" y="1068"/>
                </a:cubicBezTo>
                <a:cubicBezTo>
                  <a:pt x="161" y="1069"/>
                  <a:pt x="162" y="1070"/>
                  <a:pt x="162" y="1072"/>
                </a:cubicBezTo>
                <a:cubicBezTo>
                  <a:pt x="162" y="1073"/>
                  <a:pt x="161" y="1075"/>
                  <a:pt x="161" y="1077"/>
                </a:cubicBezTo>
                <a:cubicBezTo>
                  <a:pt x="161" y="1079"/>
                  <a:pt x="162" y="1081"/>
                  <a:pt x="162" y="1082"/>
                </a:cubicBezTo>
                <a:cubicBezTo>
                  <a:pt x="161" y="1083"/>
                  <a:pt x="161" y="1084"/>
                  <a:pt x="161" y="1085"/>
                </a:cubicBezTo>
                <a:cubicBezTo>
                  <a:pt x="161" y="1087"/>
                  <a:pt x="161" y="1090"/>
                  <a:pt x="161" y="1092"/>
                </a:cubicBezTo>
                <a:cubicBezTo>
                  <a:pt x="161" y="1093"/>
                  <a:pt x="160" y="1094"/>
                  <a:pt x="160" y="1095"/>
                </a:cubicBezTo>
                <a:cubicBezTo>
                  <a:pt x="160" y="1096"/>
                  <a:pt x="160" y="1097"/>
                  <a:pt x="160" y="1099"/>
                </a:cubicBezTo>
                <a:cubicBezTo>
                  <a:pt x="160" y="1102"/>
                  <a:pt x="160" y="1104"/>
                  <a:pt x="159" y="1108"/>
                </a:cubicBezTo>
                <a:cubicBezTo>
                  <a:pt x="159" y="1108"/>
                  <a:pt x="160" y="1109"/>
                  <a:pt x="160" y="1110"/>
                </a:cubicBezTo>
                <a:cubicBezTo>
                  <a:pt x="160" y="1110"/>
                  <a:pt x="159" y="1111"/>
                  <a:pt x="159" y="1111"/>
                </a:cubicBezTo>
                <a:cubicBezTo>
                  <a:pt x="159" y="1113"/>
                  <a:pt x="159" y="1115"/>
                  <a:pt x="159" y="1117"/>
                </a:cubicBezTo>
                <a:cubicBezTo>
                  <a:pt x="159" y="1119"/>
                  <a:pt x="158" y="1122"/>
                  <a:pt x="158" y="1124"/>
                </a:cubicBezTo>
                <a:cubicBezTo>
                  <a:pt x="158" y="1126"/>
                  <a:pt x="158" y="1127"/>
                  <a:pt x="158" y="1128"/>
                </a:cubicBezTo>
                <a:cubicBezTo>
                  <a:pt x="158" y="1131"/>
                  <a:pt x="158" y="1132"/>
                  <a:pt x="158" y="1136"/>
                </a:cubicBezTo>
                <a:cubicBezTo>
                  <a:pt x="158" y="1138"/>
                  <a:pt x="158" y="1140"/>
                  <a:pt x="160" y="1142"/>
                </a:cubicBezTo>
                <a:cubicBezTo>
                  <a:pt x="159" y="1144"/>
                  <a:pt x="156" y="1146"/>
                  <a:pt x="154" y="1148"/>
                </a:cubicBezTo>
                <a:cubicBezTo>
                  <a:pt x="153" y="1148"/>
                  <a:pt x="154" y="1147"/>
                  <a:pt x="153" y="1147"/>
                </a:cubicBezTo>
                <a:cubicBezTo>
                  <a:pt x="151" y="1147"/>
                  <a:pt x="148" y="1148"/>
                  <a:pt x="147" y="1150"/>
                </a:cubicBezTo>
                <a:close/>
                <a:moveTo>
                  <a:pt x="143" y="784"/>
                </a:moveTo>
                <a:cubicBezTo>
                  <a:pt x="143" y="783"/>
                  <a:pt x="144" y="785"/>
                  <a:pt x="144" y="784"/>
                </a:cubicBezTo>
                <a:cubicBezTo>
                  <a:pt x="144" y="783"/>
                  <a:pt x="144" y="781"/>
                  <a:pt x="143" y="780"/>
                </a:cubicBezTo>
                <a:cubicBezTo>
                  <a:pt x="144" y="779"/>
                  <a:pt x="144" y="777"/>
                  <a:pt x="142" y="778"/>
                </a:cubicBezTo>
                <a:cubicBezTo>
                  <a:pt x="143" y="778"/>
                  <a:pt x="142" y="778"/>
                  <a:pt x="142" y="779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3" y="779"/>
                  <a:pt x="143" y="779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1"/>
                  <a:pt x="144" y="783"/>
                  <a:pt x="143" y="784"/>
                </a:cubicBezTo>
                <a:close/>
                <a:moveTo>
                  <a:pt x="145" y="794"/>
                </a:moveTo>
                <a:cubicBezTo>
                  <a:pt x="144" y="793"/>
                  <a:pt x="145" y="792"/>
                  <a:pt x="144" y="793"/>
                </a:cubicBezTo>
                <a:cubicBezTo>
                  <a:pt x="145" y="793"/>
                  <a:pt x="144" y="794"/>
                  <a:pt x="145" y="794"/>
                </a:cubicBezTo>
                <a:close/>
                <a:moveTo>
                  <a:pt x="145" y="811"/>
                </a:moveTo>
                <a:cubicBezTo>
                  <a:pt x="145" y="811"/>
                  <a:pt x="146" y="810"/>
                  <a:pt x="145" y="810"/>
                </a:cubicBezTo>
                <a:cubicBezTo>
                  <a:pt x="145" y="810"/>
                  <a:pt x="145" y="812"/>
                  <a:pt x="145" y="811"/>
                </a:cubicBezTo>
                <a:close/>
                <a:moveTo>
                  <a:pt x="137" y="826"/>
                </a:moveTo>
                <a:cubicBezTo>
                  <a:pt x="137" y="826"/>
                  <a:pt x="137" y="826"/>
                  <a:pt x="137" y="826"/>
                </a:cubicBezTo>
                <a:cubicBezTo>
                  <a:pt x="137" y="826"/>
                  <a:pt x="137" y="826"/>
                  <a:pt x="137" y="826"/>
                </a:cubicBezTo>
                <a:close/>
                <a:moveTo>
                  <a:pt x="137" y="827"/>
                </a:move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6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lose/>
                <a:moveTo>
                  <a:pt x="162" y="947"/>
                </a:moveTo>
                <a:cubicBezTo>
                  <a:pt x="162" y="947"/>
                  <a:pt x="162" y="946"/>
                  <a:pt x="162" y="947"/>
                </a:cubicBezTo>
                <a:cubicBezTo>
                  <a:pt x="162" y="947"/>
                  <a:pt x="161" y="948"/>
                  <a:pt x="162" y="947"/>
                </a:cubicBezTo>
                <a:close/>
                <a:moveTo>
                  <a:pt x="186" y="850"/>
                </a:moveTo>
                <a:cubicBezTo>
                  <a:pt x="186" y="849"/>
                  <a:pt x="186" y="848"/>
                  <a:pt x="186" y="849"/>
                </a:cubicBezTo>
                <a:cubicBezTo>
                  <a:pt x="186" y="849"/>
                  <a:pt x="186" y="850"/>
                  <a:pt x="186" y="850"/>
                </a:cubicBezTo>
                <a:close/>
                <a:moveTo>
                  <a:pt x="186" y="833"/>
                </a:moveTo>
                <a:cubicBezTo>
                  <a:pt x="186" y="833"/>
                  <a:pt x="186" y="832"/>
                  <a:pt x="186" y="833"/>
                </a:cubicBezTo>
                <a:cubicBezTo>
                  <a:pt x="186" y="833"/>
                  <a:pt x="185" y="834"/>
                  <a:pt x="186" y="833"/>
                </a:cubicBezTo>
                <a:close/>
                <a:moveTo>
                  <a:pt x="194" y="794"/>
                </a:moveTo>
                <a:cubicBezTo>
                  <a:pt x="192" y="794"/>
                  <a:pt x="192" y="797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9"/>
                  <a:pt x="193" y="799"/>
                  <a:pt x="193" y="799"/>
                </a:cubicBezTo>
                <a:cubicBezTo>
                  <a:pt x="193" y="799"/>
                  <a:pt x="193" y="800"/>
                  <a:pt x="193" y="800"/>
                </a:cubicBezTo>
                <a:cubicBezTo>
                  <a:pt x="193" y="800"/>
                  <a:pt x="194" y="799"/>
                  <a:pt x="194" y="799"/>
                </a:cubicBezTo>
                <a:cubicBezTo>
                  <a:pt x="194" y="799"/>
                  <a:pt x="194" y="799"/>
                  <a:pt x="194" y="799"/>
                </a:cubicBezTo>
                <a:cubicBezTo>
                  <a:pt x="194" y="798"/>
                  <a:pt x="194" y="798"/>
                  <a:pt x="194" y="797"/>
                </a:cubicBezTo>
                <a:cubicBezTo>
                  <a:pt x="194" y="797"/>
                  <a:pt x="194" y="797"/>
                  <a:pt x="194" y="797"/>
                </a:cubicBezTo>
                <a:cubicBezTo>
                  <a:pt x="195" y="796"/>
                  <a:pt x="194" y="795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lose/>
                <a:moveTo>
                  <a:pt x="192" y="780"/>
                </a:moveTo>
                <a:cubicBezTo>
                  <a:pt x="192" y="780"/>
                  <a:pt x="192" y="780"/>
                  <a:pt x="191" y="780"/>
                </a:cubicBezTo>
                <a:cubicBezTo>
                  <a:pt x="191" y="781"/>
                  <a:pt x="193" y="782"/>
                  <a:pt x="192" y="783"/>
                </a:cubicBezTo>
                <a:cubicBezTo>
                  <a:pt x="192" y="783"/>
                  <a:pt x="192" y="784"/>
                  <a:pt x="192" y="783"/>
                </a:cubicBezTo>
                <a:cubicBezTo>
                  <a:pt x="192" y="783"/>
                  <a:pt x="192" y="783"/>
                  <a:pt x="192" y="783"/>
                </a:cubicBezTo>
                <a:cubicBezTo>
                  <a:pt x="192" y="784"/>
                  <a:pt x="192" y="784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7"/>
                  <a:pt x="192" y="788"/>
                  <a:pt x="192" y="790"/>
                </a:cubicBezTo>
                <a:cubicBezTo>
                  <a:pt x="192" y="790"/>
                  <a:pt x="192" y="790"/>
                  <a:pt x="192" y="790"/>
                </a:cubicBezTo>
                <a:cubicBezTo>
                  <a:pt x="192" y="790"/>
                  <a:pt x="192" y="790"/>
                  <a:pt x="192" y="791"/>
                </a:cubicBezTo>
                <a:cubicBezTo>
                  <a:pt x="192" y="791"/>
                  <a:pt x="192" y="791"/>
                  <a:pt x="193" y="792"/>
                </a:cubicBezTo>
                <a:cubicBezTo>
                  <a:pt x="192" y="792"/>
                  <a:pt x="192" y="792"/>
                  <a:pt x="192" y="793"/>
                </a:cubicBezTo>
                <a:cubicBezTo>
                  <a:pt x="193" y="793"/>
                  <a:pt x="193" y="793"/>
                  <a:pt x="193" y="794"/>
                </a:cubicBezTo>
                <a:cubicBezTo>
                  <a:pt x="193" y="794"/>
                  <a:pt x="193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3"/>
                  <a:pt x="194" y="791"/>
                  <a:pt x="193" y="791"/>
                </a:cubicBezTo>
                <a:cubicBezTo>
                  <a:pt x="193" y="791"/>
                  <a:pt x="193" y="791"/>
                  <a:pt x="193" y="791"/>
                </a:cubicBezTo>
                <a:cubicBezTo>
                  <a:pt x="193" y="791"/>
                  <a:pt x="193" y="790"/>
                  <a:pt x="193" y="790"/>
                </a:cubicBezTo>
                <a:cubicBezTo>
                  <a:pt x="193" y="790"/>
                  <a:pt x="194" y="790"/>
                  <a:pt x="194" y="790"/>
                </a:cubicBezTo>
                <a:cubicBezTo>
                  <a:pt x="193" y="789"/>
                  <a:pt x="193" y="787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4"/>
                  <a:pt x="193" y="784"/>
                  <a:pt x="193" y="783"/>
                </a:cubicBezTo>
                <a:cubicBezTo>
                  <a:pt x="193" y="783"/>
                  <a:pt x="193" y="783"/>
                  <a:pt x="193" y="783"/>
                </a:cubicBezTo>
                <a:cubicBezTo>
                  <a:pt x="193" y="782"/>
                  <a:pt x="193" y="780"/>
                  <a:pt x="193" y="780"/>
                </a:cubicBezTo>
                <a:cubicBezTo>
                  <a:pt x="192" y="780"/>
                  <a:pt x="192" y="780"/>
                  <a:pt x="192" y="780"/>
                </a:cubicBezTo>
                <a:close/>
                <a:moveTo>
                  <a:pt x="160" y="827"/>
                </a:moveTo>
                <a:cubicBezTo>
                  <a:pt x="160" y="828"/>
                  <a:pt x="160" y="825"/>
                  <a:pt x="160" y="827"/>
                </a:cubicBezTo>
                <a:close/>
                <a:moveTo>
                  <a:pt x="160" y="823"/>
                </a:moveTo>
                <a:cubicBezTo>
                  <a:pt x="160" y="821"/>
                  <a:pt x="160" y="824"/>
                  <a:pt x="160" y="823"/>
                </a:cubicBezTo>
                <a:close/>
                <a:moveTo>
                  <a:pt x="160" y="813"/>
                </a:moveTo>
                <a:cubicBezTo>
                  <a:pt x="159" y="810"/>
                  <a:pt x="159" y="813"/>
                  <a:pt x="160" y="813"/>
                </a:cubicBezTo>
                <a:close/>
                <a:moveTo>
                  <a:pt x="181" y="756"/>
                </a:moveTo>
                <a:cubicBezTo>
                  <a:pt x="182" y="757"/>
                  <a:pt x="181" y="758"/>
                  <a:pt x="182" y="758"/>
                </a:cubicBezTo>
                <a:cubicBezTo>
                  <a:pt x="181" y="757"/>
                  <a:pt x="182" y="756"/>
                  <a:pt x="181" y="756"/>
                </a:cubicBezTo>
                <a:close/>
                <a:moveTo>
                  <a:pt x="139" y="719"/>
                </a:moveTo>
                <a:cubicBezTo>
                  <a:pt x="139" y="719"/>
                  <a:pt x="138" y="720"/>
                  <a:pt x="139" y="720"/>
                </a:cubicBezTo>
                <a:cubicBezTo>
                  <a:pt x="139" y="720"/>
                  <a:pt x="138" y="718"/>
                  <a:pt x="139" y="719"/>
                </a:cubicBezTo>
                <a:close/>
                <a:moveTo>
                  <a:pt x="179" y="640"/>
                </a:moveTo>
                <a:cubicBezTo>
                  <a:pt x="180" y="641"/>
                  <a:pt x="179" y="641"/>
                  <a:pt x="179" y="641"/>
                </a:cubicBezTo>
                <a:cubicBezTo>
                  <a:pt x="179" y="642"/>
                  <a:pt x="179" y="642"/>
                  <a:pt x="180" y="642"/>
                </a:cubicBezTo>
                <a:cubicBezTo>
                  <a:pt x="180" y="642"/>
                  <a:pt x="180" y="640"/>
                  <a:pt x="179" y="640"/>
                </a:cubicBezTo>
                <a:close/>
                <a:moveTo>
                  <a:pt x="177" y="606"/>
                </a:moveTo>
                <a:cubicBezTo>
                  <a:pt x="176" y="606"/>
                  <a:pt x="177" y="607"/>
                  <a:pt x="177" y="607"/>
                </a:cubicBez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6"/>
                  <a:pt x="177" y="606"/>
                </a:cubicBezTo>
                <a:close/>
                <a:moveTo>
                  <a:pt x="177" y="607"/>
                </a:move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8"/>
                  <a:pt x="177" y="607"/>
                </a:cubicBezTo>
                <a:close/>
                <a:moveTo>
                  <a:pt x="184" y="592"/>
                </a:moveTo>
                <a:cubicBezTo>
                  <a:pt x="185" y="591"/>
                  <a:pt x="185" y="592"/>
                  <a:pt x="185" y="591"/>
                </a:cubicBezTo>
                <a:cubicBezTo>
                  <a:pt x="185" y="591"/>
                  <a:pt x="185" y="591"/>
                  <a:pt x="185" y="591"/>
                </a:cubicBezTo>
                <a:cubicBezTo>
                  <a:pt x="185" y="591"/>
                  <a:pt x="185" y="591"/>
                  <a:pt x="185" y="590"/>
                </a:cubicBezTo>
                <a:cubicBezTo>
                  <a:pt x="184" y="590"/>
                  <a:pt x="183" y="591"/>
                  <a:pt x="184" y="592"/>
                </a:cubicBezTo>
                <a:close/>
                <a:moveTo>
                  <a:pt x="184" y="584"/>
                </a:moveTo>
                <a:cubicBezTo>
                  <a:pt x="184" y="584"/>
                  <a:pt x="185" y="583"/>
                  <a:pt x="184" y="583"/>
                </a:cubicBezTo>
                <a:cubicBezTo>
                  <a:pt x="184" y="583"/>
                  <a:pt x="184" y="584"/>
                  <a:pt x="184" y="584"/>
                </a:cubicBezTo>
                <a:close/>
                <a:moveTo>
                  <a:pt x="183" y="567"/>
                </a:moveTo>
                <a:cubicBezTo>
                  <a:pt x="183" y="567"/>
                  <a:pt x="183" y="568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9"/>
                  <a:pt x="183" y="569"/>
                </a:cubicBezTo>
                <a:cubicBezTo>
                  <a:pt x="183" y="569"/>
                  <a:pt x="184" y="569"/>
                  <a:pt x="184" y="568"/>
                </a:cubicBezTo>
                <a:cubicBezTo>
                  <a:pt x="184" y="568"/>
                  <a:pt x="184" y="568"/>
                  <a:pt x="184" y="568"/>
                </a:cubicBezTo>
                <a:cubicBezTo>
                  <a:pt x="184" y="568"/>
                  <a:pt x="184" y="567"/>
                  <a:pt x="184" y="567"/>
                </a:cubicBezTo>
                <a:cubicBezTo>
                  <a:pt x="184" y="567"/>
                  <a:pt x="184" y="567"/>
                  <a:pt x="184" y="567"/>
                </a:cubicBezTo>
                <a:cubicBezTo>
                  <a:pt x="184" y="566"/>
                  <a:pt x="184" y="565"/>
                  <a:pt x="184" y="564"/>
                </a:cubicBezTo>
                <a:cubicBezTo>
                  <a:pt x="183" y="565"/>
                  <a:pt x="183" y="564"/>
                  <a:pt x="182" y="564"/>
                </a:cubicBezTo>
                <a:cubicBezTo>
                  <a:pt x="183" y="565"/>
                  <a:pt x="183" y="566"/>
                  <a:pt x="183" y="567"/>
                </a:cubicBezTo>
                <a:close/>
                <a:moveTo>
                  <a:pt x="127" y="616"/>
                </a:moveTo>
                <a:cubicBezTo>
                  <a:pt x="127" y="616"/>
                  <a:pt x="126" y="617"/>
                  <a:pt x="127" y="617"/>
                </a:cubicBezTo>
                <a:cubicBezTo>
                  <a:pt x="127" y="616"/>
                  <a:pt x="127" y="615"/>
                  <a:pt x="127" y="616"/>
                </a:cubicBezTo>
                <a:close/>
                <a:moveTo>
                  <a:pt x="175" y="554"/>
                </a:moveTo>
                <a:cubicBezTo>
                  <a:pt x="175" y="554"/>
                  <a:pt x="174" y="555"/>
                  <a:pt x="175" y="555"/>
                </a:cubicBezTo>
                <a:cubicBezTo>
                  <a:pt x="175" y="555"/>
                  <a:pt x="175" y="553"/>
                  <a:pt x="175" y="554"/>
                </a:cubicBezTo>
                <a:close/>
                <a:moveTo>
                  <a:pt x="173" y="525"/>
                </a:moveTo>
                <a:cubicBezTo>
                  <a:pt x="174" y="525"/>
                  <a:pt x="173" y="525"/>
                  <a:pt x="174" y="526"/>
                </a:cubicBezTo>
                <a:cubicBezTo>
                  <a:pt x="174" y="525"/>
                  <a:pt x="174" y="524"/>
                  <a:pt x="173" y="525"/>
                </a:cubicBezTo>
                <a:close/>
                <a:moveTo>
                  <a:pt x="181" y="512"/>
                </a:moveTo>
                <a:cubicBezTo>
                  <a:pt x="181" y="512"/>
                  <a:pt x="181" y="511"/>
                  <a:pt x="181" y="511"/>
                </a:cubicBezTo>
                <a:cubicBezTo>
                  <a:pt x="181" y="512"/>
                  <a:pt x="180" y="512"/>
                  <a:pt x="181" y="512"/>
                </a:cubicBezTo>
                <a:close/>
                <a:moveTo>
                  <a:pt x="169" y="510"/>
                </a:moveTo>
                <a:cubicBezTo>
                  <a:pt x="169" y="509"/>
                  <a:pt x="170" y="509"/>
                  <a:pt x="169" y="509"/>
                </a:cubicBezTo>
                <a:cubicBezTo>
                  <a:pt x="169" y="509"/>
                  <a:pt x="169" y="510"/>
                  <a:pt x="169" y="510"/>
                </a:cubicBezTo>
                <a:close/>
                <a:moveTo>
                  <a:pt x="178" y="448"/>
                </a:moveTo>
                <a:cubicBezTo>
                  <a:pt x="178" y="448"/>
                  <a:pt x="179" y="448"/>
                  <a:pt x="179" y="448"/>
                </a:cubicBezTo>
                <a:cubicBezTo>
                  <a:pt x="178" y="447"/>
                  <a:pt x="179" y="447"/>
                  <a:pt x="178" y="447"/>
                </a:cubicBezTo>
                <a:cubicBezTo>
                  <a:pt x="177" y="447"/>
                  <a:pt x="178" y="449"/>
                  <a:pt x="178" y="448"/>
                </a:cubicBezTo>
                <a:close/>
                <a:moveTo>
                  <a:pt x="164" y="448"/>
                </a:moveTo>
                <a:cubicBezTo>
                  <a:pt x="164" y="448"/>
                  <a:pt x="165" y="448"/>
                  <a:pt x="164" y="447"/>
                </a:cubicBezTo>
                <a:cubicBezTo>
                  <a:pt x="164" y="447"/>
                  <a:pt x="164" y="449"/>
                  <a:pt x="164" y="448"/>
                </a:cubicBezTo>
                <a:close/>
                <a:moveTo>
                  <a:pt x="168" y="399"/>
                </a:moveTo>
                <a:cubicBezTo>
                  <a:pt x="168" y="399"/>
                  <a:pt x="169" y="398"/>
                  <a:pt x="168" y="398"/>
                </a:cubicBezTo>
                <a:cubicBezTo>
                  <a:pt x="167" y="399"/>
                  <a:pt x="168" y="399"/>
                  <a:pt x="168" y="399"/>
                </a:cubicBezTo>
                <a:close/>
                <a:moveTo>
                  <a:pt x="160" y="340"/>
                </a:moveTo>
                <a:cubicBezTo>
                  <a:pt x="160" y="340"/>
                  <a:pt x="160" y="340"/>
                  <a:pt x="161" y="340"/>
                </a:cubicBezTo>
                <a:cubicBezTo>
                  <a:pt x="161" y="340"/>
                  <a:pt x="161" y="338"/>
                  <a:pt x="160" y="339"/>
                </a:cubicBezTo>
                <a:cubicBezTo>
                  <a:pt x="160" y="339"/>
                  <a:pt x="160" y="340"/>
                  <a:pt x="160" y="340"/>
                </a:cubicBezTo>
                <a:close/>
                <a:moveTo>
                  <a:pt x="159" y="286"/>
                </a:moveTo>
                <a:cubicBezTo>
                  <a:pt x="159" y="286"/>
                  <a:pt x="160" y="284"/>
                  <a:pt x="159" y="284"/>
                </a:cubicBezTo>
                <a:cubicBezTo>
                  <a:pt x="159" y="285"/>
                  <a:pt x="159" y="286"/>
                  <a:pt x="159" y="286"/>
                </a:cubicBezTo>
                <a:close/>
                <a:moveTo>
                  <a:pt x="106" y="294"/>
                </a:moveTo>
                <a:cubicBezTo>
                  <a:pt x="106" y="294"/>
                  <a:pt x="106" y="293"/>
                  <a:pt x="106" y="293"/>
                </a:cubicBezTo>
                <a:cubicBezTo>
                  <a:pt x="106" y="294"/>
                  <a:pt x="105" y="295"/>
                  <a:pt x="106" y="294"/>
                </a:cubicBezTo>
                <a:close/>
                <a:moveTo>
                  <a:pt x="162" y="188"/>
                </a:moveTo>
                <a:cubicBezTo>
                  <a:pt x="162" y="188"/>
                  <a:pt x="163" y="187"/>
                  <a:pt x="162" y="187"/>
                </a:cubicBezTo>
                <a:cubicBezTo>
                  <a:pt x="162" y="188"/>
                  <a:pt x="162" y="189"/>
                  <a:pt x="162" y="188"/>
                </a:cubicBezTo>
                <a:close/>
                <a:moveTo>
                  <a:pt x="145" y="1177"/>
                </a:moveTo>
                <a:cubicBezTo>
                  <a:pt x="145" y="1177"/>
                  <a:pt x="145" y="1177"/>
                  <a:pt x="145" y="1177"/>
                </a:cubicBezTo>
                <a:cubicBezTo>
                  <a:pt x="145" y="1177"/>
                  <a:pt x="145" y="1177"/>
                  <a:pt x="145" y="1177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9"/>
                  <a:pt x="145" y="1179"/>
                  <a:pt x="145" y="1178"/>
                </a:cubicBezTo>
                <a:cubicBezTo>
                  <a:pt x="146" y="1178"/>
                  <a:pt x="146" y="1178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6"/>
                  <a:pt x="146" y="1176"/>
                </a:cubicBezTo>
                <a:cubicBezTo>
                  <a:pt x="146" y="1176"/>
                  <a:pt x="146" y="1176"/>
                  <a:pt x="145" y="1176"/>
                </a:cubicBezTo>
                <a:lnTo>
                  <a:pt x="145" y="1177"/>
                </a:lnTo>
                <a:close/>
                <a:moveTo>
                  <a:pt x="144" y="1158"/>
                </a:moveTo>
                <a:cubicBezTo>
                  <a:pt x="144" y="1158"/>
                  <a:pt x="144" y="1158"/>
                  <a:pt x="144" y="1159"/>
                </a:cubicBezTo>
                <a:cubicBezTo>
                  <a:pt x="144" y="1159"/>
                  <a:pt x="144" y="1159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5" y="1159"/>
                  <a:pt x="145" y="1159"/>
                  <a:pt x="145" y="1158"/>
                </a:cubicBezTo>
                <a:cubicBezTo>
                  <a:pt x="145" y="1158"/>
                  <a:pt x="144" y="1158"/>
                  <a:pt x="144" y="1158"/>
                </a:cubicBezTo>
                <a:cubicBezTo>
                  <a:pt x="144" y="1158"/>
                  <a:pt x="144" y="1158"/>
                  <a:pt x="144" y="1158"/>
                </a:cubicBezTo>
                <a:close/>
                <a:moveTo>
                  <a:pt x="113" y="1166"/>
                </a:moveTo>
                <a:cubicBezTo>
                  <a:pt x="113" y="1166"/>
                  <a:pt x="113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6"/>
                  <a:pt x="112" y="1166"/>
                </a:cubicBezTo>
                <a:cubicBezTo>
                  <a:pt x="112" y="1166"/>
                  <a:pt x="112" y="1167"/>
                  <a:pt x="112" y="1167"/>
                </a:cubicBezTo>
                <a:cubicBezTo>
                  <a:pt x="112" y="1167"/>
                  <a:pt x="113" y="1167"/>
                  <a:pt x="113" y="1167"/>
                </a:cubicBezTo>
                <a:cubicBezTo>
                  <a:pt x="113" y="1167"/>
                  <a:pt x="113" y="1167"/>
                  <a:pt x="113" y="1167"/>
                </a:cubicBezTo>
                <a:cubicBezTo>
                  <a:pt x="113" y="1166"/>
                  <a:pt x="113" y="1166"/>
                  <a:pt x="113" y="1166"/>
                </a:cubicBezTo>
                <a:close/>
                <a:moveTo>
                  <a:pt x="117" y="1085"/>
                </a:move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6"/>
                  <a:pt x="117" y="1087"/>
                </a:cubicBezTo>
                <a:cubicBezTo>
                  <a:pt x="117" y="1088"/>
                  <a:pt x="117" y="1089"/>
                  <a:pt x="116" y="1091"/>
                </a:cubicBezTo>
                <a:cubicBezTo>
                  <a:pt x="116" y="1091"/>
                  <a:pt x="116" y="1091"/>
                  <a:pt x="117" y="1091"/>
                </a:cubicBezTo>
                <a:cubicBezTo>
                  <a:pt x="117" y="1091"/>
                  <a:pt x="117" y="1091"/>
                  <a:pt x="117" y="1091"/>
                </a:cubicBezTo>
                <a:cubicBezTo>
                  <a:pt x="117" y="1089"/>
                  <a:pt x="117" y="1088"/>
                  <a:pt x="117" y="1087"/>
                </a:cubicBezTo>
                <a:cubicBezTo>
                  <a:pt x="117" y="1086"/>
                  <a:pt x="117" y="1085"/>
                  <a:pt x="117" y="1085"/>
                </a:cubicBezTo>
                <a:close/>
                <a:moveTo>
                  <a:pt x="117" y="1083"/>
                </a:moveTo>
                <a:cubicBezTo>
                  <a:pt x="117" y="1082"/>
                  <a:pt x="117" y="1082"/>
                  <a:pt x="117" y="1081"/>
                </a:cubicBezTo>
                <a:cubicBezTo>
                  <a:pt x="117" y="1080"/>
                  <a:pt x="118" y="1080"/>
                  <a:pt x="118" y="1080"/>
                </a:cubicBezTo>
                <a:cubicBezTo>
                  <a:pt x="118" y="1080"/>
                  <a:pt x="118" y="1079"/>
                  <a:pt x="117" y="1079"/>
                </a:cubicBezTo>
                <a:cubicBezTo>
                  <a:pt x="117" y="1079"/>
                  <a:pt x="117" y="1079"/>
                  <a:pt x="117" y="1079"/>
                </a:cubicBezTo>
                <a:cubicBezTo>
                  <a:pt x="117" y="1080"/>
                  <a:pt x="117" y="1080"/>
                  <a:pt x="117" y="1080"/>
                </a:cubicBezTo>
                <a:cubicBezTo>
                  <a:pt x="117" y="1080"/>
                  <a:pt x="117" y="1080"/>
                  <a:pt x="117" y="1081"/>
                </a:cubicBezTo>
                <a:cubicBezTo>
                  <a:pt x="117" y="1081"/>
                  <a:pt x="117" y="1082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lose/>
                <a:moveTo>
                  <a:pt x="118" y="1063"/>
                </a:move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7" y="1063"/>
                  <a:pt x="117" y="1063"/>
                  <a:pt x="117" y="1063"/>
                </a:cubicBezTo>
                <a:cubicBezTo>
                  <a:pt x="117" y="1064"/>
                  <a:pt x="117" y="1065"/>
                  <a:pt x="117" y="1066"/>
                </a:cubicBezTo>
                <a:cubicBezTo>
                  <a:pt x="117" y="1066"/>
                  <a:pt x="118" y="1066"/>
                  <a:pt x="118" y="1066"/>
                </a:cubicBezTo>
                <a:cubicBezTo>
                  <a:pt x="118" y="1066"/>
                  <a:pt x="118" y="1066"/>
                  <a:pt x="118" y="1066"/>
                </a:cubicBezTo>
                <a:cubicBezTo>
                  <a:pt x="117" y="1065"/>
                  <a:pt x="118" y="1064"/>
                  <a:pt x="118" y="1063"/>
                </a:cubicBezTo>
                <a:close/>
                <a:moveTo>
                  <a:pt x="182" y="733"/>
                </a:moveTo>
                <a:cubicBezTo>
                  <a:pt x="182" y="733"/>
                  <a:pt x="182" y="733"/>
                  <a:pt x="182" y="732"/>
                </a:cubicBezTo>
                <a:cubicBezTo>
                  <a:pt x="182" y="732"/>
                  <a:pt x="182" y="732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2"/>
                  <a:pt x="181" y="732"/>
                </a:cubicBezTo>
                <a:cubicBezTo>
                  <a:pt x="181" y="732"/>
                  <a:pt x="181" y="732"/>
                  <a:pt x="181" y="732"/>
                </a:cubicBezTo>
                <a:cubicBezTo>
                  <a:pt x="181" y="732"/>
                  <a:pt x="181" y="733"/>
                  <a:pt x="181" y="733"/>
                </a:cubicBezTo>
                <a:cubicBezTo>
                  <a:pt x="181" y="733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2" y="733"/>
                  <a:pt x="182" y="733"/>
                </a:cubicBezTo>
                <a:close/>
                <a:moveTo>
                  <a:pt x="181" y="710"/>
                </a:moveTo>
                <a:cubicBezTo>
                  <a:pt x="181" y="710"/>
                  <a:pt x="181" y="710"/>
                  <a:pt x="180" y="710"/>
                </a:cubicBezTo>
                <a:cubicBezTo>
                  <a:pt x="180" y="710"/>
                  <a:pt x="180" y="710"/>
                  <a:pt x="180" y="710"/>
                </a:cubicBezTo>
                <a:cubicBezTo>
                  <a:pt x="181" y="710"/>
                  <a:pt x="180" y="711"/>
                  <a:pt x="180" y="711"/>
                </a:cubicBezTo>
                <a:cubicBezTo>
                  <a:pt x="180" y="711"/>
                  <a:pt x="180" y="711"/>
                  <a:pt x="181" y="711"/>
                </a:cubicBezTo>
                <a:cubicBezTo>
                  <a:pt x="181" y="711"/>
                  <a:pt x="181" y="711"/>
                  <a:pt x="181" y="711"/>
                </a:cubicBezTo>
                <a:cubicBezTo>
                  <a:pt x="181" y="710"/>
                  <a:pt x="181" y="710"/>
                  <a:pt x="181" y="710"/>
                </a:cubicBezTo>
                <a:close/>
                <a:moveTo>
                  <a:pt x="130" y="718"/>
                </a:moveTo>
                <a:cubicBezTo>
                  <a:pt x="130" y="718"/>
                  <a:pt x="129" y="718"/>
                  <a:pt x="129" y="718"/>
                </a:cubicBezTo>
                <a:cubicBezTo>
                  <a:pt x="129" y="718"/>
                  <a:pt x="129" y="718"/>
                  <a:pt x="129" y="718"/>
                </a:cubicBezTo>
                <a:cubicBezTo>
                  <a:pt x="129" y="721"/>
                  <a:pt x="130" y="723"/>
                  <a:pt x="130" y="725"/>
                </a:cubicBezTo>
                <a:cubicBezTo>
                  <a:pt x="130" y="728"/>
                  <a:pt x="130" y="730"/>
                  <a:pt x="130" y="733"/>
                </a:cubicBezTo>
                <a:cubicBezTo>
                  <a:pt x="130" y="733"/>
                  <a:pt x="130" y="733"/>
                  <a:pt x="131" y="733"/>
                </a:cubicBezTo>
                <a:cubicBezTo>
                  <a:pt x="131" y="733"/>
                  <a:pt x="131" y="733"/>
                  <a:pt x="131" y="733"/>
                </a:cubicBezTo>
                <a:cubicBezTo>
                  <a:pt x="131" y="730"/>
                  <a:pt x="131" y="728"/>
                  <a:pt x="130" y="725"/>
                </a:cubicBezTo>
                <a:cubicBezTo>
                  <a:pt x="130" y="723"/>
                  <a:pt x="130" y="721"/>
                  <a:pt x="130" y="718"/>
                </a:cubicBezTo>
                <a:cubicBezTo>
                  <a:pt x="130" y="718"/>
                  <a:pt x="130" y="718"/>
                  <a:pt x="130" y="718"/>
                </a:cubicBezTo>
                <a:close/>
                <a:moveTo>
                  <a:pt x="138" y="711"/>
                </a:moveTo>
                <a:cubicBezTo>
                  <a:pt x="138" y="712"/>
                  <a:pt x="138" y="712"/>
                  <a:pt x="138" y="713"/>
                </a:cubicBezTo>
                <a:cubicBezTo>
                  <a:pt x="138" y="713"/>
                  <a:pt x="138" y="713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3"/>
                  <a:pt x="138" y="713"/>
                  <a:pt x="138" y="713"/>
                </a:cubicBezTo>
                <a:cubicBezTo>
                  <a:pt x="138" y="712"/>
                  <a:pt x="138" y="712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lose/>
                <a:moveTo>
                  <a:pt x="130" y="715"/>
                </a:moveTo>
                <a:cubicBezTo>
                  <a:pt x="130" y="715"/>
                  <a:pt x="130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6"/>
                </a:cubicBezTo>
                <a:cubicBezTo>
                  <a:pt x="129" y="716"/>
                  <a:pt x="129" y="716"/>
                  <a:pt x="130" y="716"/>
                </a:cubicBezTo>
                <a:cubicBezTo>
                  <a:pt x="130" y="716"/>
                  <a:pt x="130" y="716"/>
                  <a:pt x="130" y="716"/>
                </a:cubicBezTo>
                <a:cubicBezTo>
                  <a:pt x="130" y="715"/>
                  <a:pt x="130" y="715"/>
                  <a:pt x="130" y="715"/>
                </a:cubicBezTo>
                <a:close/>
                <a:moveTo>
                  <a:pt x="129" y="708"/>
                </a:moveTo>
                <a:cubicBezTo>
                  <a:pt x="129" y="708"/>
                  <a:pt x="129" y="708"/>
                  <a:pt x="129" y="708"/>
                </a:cubicBezTo>
                <a:cubicBezTo>
                  <a:pt x="129" y="708"/>
                  <a:pt x="129" y="709"/>
                  <a:pt x="129" y="709"/>
                </a:cubicBezTo>
                <a:cubicBezTo>
                  <a:pt x="129" y="709"/>
                  <a:pt x="129" y="710"/>
                  <a:pt x="129" y="710"/>
                </a:cubicBezTo>
                <a:cubicBezTo>
                  <a:pt x="129" y="711"/>
                  <a:pt x="129" y="711"/>
                  <a:pt x="129" y="712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9" y="712"/>
                  <a:pt x="130" y="712"/>
                  <a:pt x="130" y="712"/>
                </a:cubicBezTo>
                <a:cubicBezTo>
                  <a:pt x="129" y="711"/>
                  <a:pt x="129" y="711"/>
                  <a:pt x="130" y="710"/>
                </a:cubicBezTo>
                <a:cubicBezTo>
                  <a:pt x="129" y="710"/>
                  <a:pt x="130" y="709"/>
                  <a:pt x="129" y="709"/>
                </a:cubicBezTo>
                <a:cubicBezTo>
                  <a:pt x="129" y="708"/>
                  <a:pt x="129" y="708"/>
                  <a:pt x="129" y="708"/>
                </a:cubicBezTo>
                <a:close/>
                <a:moveTo>
                  <a:pt x="176" y="646"/>
                </a:moveTo>
                <a:cubicBezTo>
                  <a:pt x="176" y="646"/>
                  <a:pt x="176" y="646"/>
                  <a:pt x="176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6"/>
                  <a:pt x="177" y="646"/>
                  <a:pt x="177" y="646"/>
                </a:cubicBezTo>
                <a:cubicBezTo>
                  <a:pt x="177" y="646"/>
                  <a:pt x="177" y="645"/>
                  <a:pt x="177" y="645"/>
                </a:cubicBezTo>
                <a:cubicBezTo>
                  <a:pt x="177" y="645"/>
                  <a:pt x="176" y="645"/>
                  <a:pt x="176" y="645"/>
                </a:cubicBezTo>
                <a:cubicBezTo>
                  <a:pt x="176" y="645"/>
                  <a:pt x="176" y="645"/>
                  <a:pt x="176" y="646"/>
                </a:cubicBezTo>
                <a:close/>
                <a:moveTo>
                  <a:pt x="187" y="634"/>
                </a:move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lose/>
                <a:moveTo>
                  <a:pt x="178" y="617"/>
                </a:moveTo>
                <a:cubicBezTo>
                  <a:pt x="178" y="617"/>
                  <a:pt x="178" y="617"/>
                  <a:pt x="178" y="617"/>
                </a:cubicBezTo>
                <a:cubicBezTo>
                  <a:pt x="178" y="618"/>
                  <a:pt x="178" y="620"/>
                  <a:pt x="178" y="621"/>
                </a:cubicBezTo>
                <a:cubicBezTo>
                  <a:pt x="178" y="621"/>
                  <a:pt x="178" y="621"/>
                  <a:pt x="178" y="621"/>
                </a:cubicBezTo>
                <a:cubicBezTo>
                  <a:pt x="179" y="621"/>
                  <a:pt x="179" y="621"/>
                  <a:pt x="179" y="621"/>
                </a:cubicBezTo>
                <a:cubicBezTo>
                  <a:pt x="179" y="620"/>
                  <a:pt x="179" y="618"/>
                  <a:pt x="179" y="617"/>
                </a:cubicBezTo>
                <a:cubicBezTo>
                  <a:pt x="179" y="617"/>
                  <a:pt x="179" y="617"/>
                  <a:pt x="178" y="617"/>
                </a:cubicBezTo>
                <a:cubicBezTo>
                  <a:pt x="178" y="617"/>
                  <a:pt x="178" y="617"/>
                  <a:pt x="178" y="617"/>
                </a:cubicBezTo>
                <a:close/>
                <a:moveTo>
                  <a:pt x="177" y="595"/>
                </a:move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6"/>
                  <a:pt x="177" y="597"/>
                  <a:pt x="177" y="598"/>
                </a:cubicBezTo>
                <a:cubicBezTo>
                  <a:pt x="177" y="599"/>
                  <a:pt x="177" y="601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1"/>
                  <a:pt x="178" y="599"/>
                  <a:pt x="178" y="598"/>
                </a:cubicBezTo>
                <a:cubicBezTo>
                  <a:pt x="178" y="597"/>
                  <a:pt x="178" y="596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8" y="595"/>
                  <a:pt x="178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lose/>
                <a:moveTo>
                  <a:pt x="127" y="628"/>
                </a:moveTo>
                <a:cubicBezTo>
                  <a:pt x="127" y="629"/>
                  <a:pt x="128" y="629"/>
                  <a:pt x="127" y="630"/>
                </a:cubicBezTo>
                <a:cubicBezTo>
                  <a:pt x="127" y="630"/>
                  <a:pt x="127" y="630"/>
                  <a:pt x="127" y="630"/>
                </a:cubicBezTo>
                <a:cubicBezTo>
                  <a:pt x="128" y="630"/>
                  <a:pt x="128" y="630"/>
                  <a:pt x="128" y="630"/>
                </a:cubicBezTo>
                <a:cubicBezTo>
                  <a:pt x="128" y="629"/>
                  <a:pt x="128" y="629"/>
                  <a:pt x="128" y="628"/>
                </a:cubicBezTo>
                <a:lnTo>
                  <a:pt x="127" y="628"/>
                </a:lnTo>
                <a:close/>
                <a:moveTo>
                  <a:pt x="181" y="515"/>
                </a:moveTo>
                <a:cubicBezTo>
                  <a:pt x="181" y="515"/>
                  <a:pt x="180" y="515"/>
                  <a:pt x="181" y="515"/>
                </a:cubicBezTo>
                <a:cubicBezTo>
                  <a:pt x="181" y="515"/>
                  <a:pt x="181" y="516"/>
                  <a:pt x="181" y="516"/>
                </a:cubicBezTo>
                <a:cubicBezTo>
                  <a:pt x="181" y="517"/>
                  <a:pt x="181" y="517"/>
                  <a:pt x="181" y="517"/>
                </a:cubicBezTo>
                <a:cubicBezTo>
                  <a:pt x="181" y="517"/>
                  <a:pt x="181" y="516"/>
                  <a:pt x="181" y="516"/>
                </a:cubicBezTo>
                <a:cubicBezTo>
                  <a:pt x="181" y="516"/>
                  <a:pt x="181" y="515"/>
                  <a:pt x="181" y="515"/>
                </a:cubicBezTo>
                <a:cubicBezTo>
                  <a:pt x="181" y="515"/>
                  <a:pt x="181" y="514"/>
                  <a:pt x="181" y="515"/>
                </a:cubicBezTo>
                <a:cubicBezTo>
                  <a:pt x="181" y="515"/>
                  <a:pt x="181" y="515"/>
                  <a:pt x="181" y="515"/>
                </a:cubicBezTo>
                <a:close/>
                <a:moveTo>
                  <a:pt x="173" y="508"/>
                </a:move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8"/>
                  <a:pt x="173" y="508"/>
                  <a:pt x="173" y="508"/>
                </a:cubicBezTo>
                <a:cubicBezTo>
                  <a:pt x="173" y="508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8"/>
                  <a:pt x="173" y="508"/>
                </a:cubicBezTo>
                <a:cubicBezTo>
                  <a:pt x="173" y="508"/>
                  <a:pt x="173" y="508"/>
                  <a:pt x="173" y="508"/>
                </a:cubicBezTo>
                <a:close/>
                <a:moveTo>
                  <a:pt x="167" y="503"/>
                </a:moveTo>
                <a:cubicBezTo>
                  <a:pt x="167" y="503"/>
                  <a:pt x="167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4"/>
                  <a:pt x="166" y="505"/>
                </a:cubicBezTo>
                <a:cubicBezTo>
                  <a:pt x="166" y="506"/>
                  <a:pt x="167" y="507"/>
                  <a:pt x="166" y="508"/>
                </a:cubicBezTo>
                <a:cubicBezTo>
                  <a:pt x="166" y="508"/>
                  <a:pt x="166" y="508"/>
                  <a:pt x="166" y="508"/>
                </a:cubicBezTo>
                <a:cubicBezTo>
                  <a:pt x="166" y="508"/>
                  <a:pt x="167" y="508"/>
                  <a:pt x="167" y="508"/>
                </a:cubicBezTo>
                <a:cubicBezTo>
                  <a:pt x="167" y="507"/>
                  <a:pt x="167" y="506"/>
                  <a:pt x="167" y="505"/>
                </a:cubicBezTo>
                <a:cubicBezTo>
                  <a:pt x="167" y="504"/>
                  <a:pt x="167" y="503"/>
                  <a:pt x="167" y="503"/>
                </a:cubicBezTo>
                <a:close/>
                <a:moveTo>
                  <a:pt x="167" y="487"/>
                </a:moveTo>
                <a:cubicBezTo>
                  <a:pt x="167" y="487"/>
                  <a:pt x="167" y="487"/>
                  <a:pt x="167" y="487"/>
                </a:cubicBezTo>
                <a:cubicBezTo>
                  <a:pt x="167" y="488"/>
                  <a:pt x="167" y="488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8"/>
                  <a:pt x="168" y="488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lose/>
                <a:moveTo>
                  <a:pt x="165" y="465"/>
                </a:move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6"/>
                  <a:pt x="165" y="466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5"/>
                  <a:pt x="165" y="465"/>
                  <a:pt x="165" y="465"/>
                </a:cubicBezTo>
                <a:close/>
                <a:moveTo>
                  <a:pt x="161" y="368"/>
                </a:moveTo>
                <a:cubicBezTo>
                  <a:pt x="161" y="368"/>
                  <a:pt x="161" y="368"/>
                  <a:pt x="161" y="369"/>
                </a:cubicBezTo>
                <a:cubicBezTo>
                  <a:pt x="161" y="375"/>
                  <a:pt x="161" y="382"/>
                  <a:pt x="162" y="390"/>
                </a:cubicBezTo>
                <a:cubicBezTo>
                  <a:pt x="162" y="390"/>
                  <a:pt x="162" y="390"/>
                  <a:pt x="162" y="390"/>
                </a:cubicBezTo>
                <a:cubicBezTo>
                  <a:pt x="162" y="390"/>
                  <a:pt x="163" y="390"/>
                  <a:pt x="163" y="390"/>
                </a:cubicBezTo>
                <a:cubicBezTo>
                  <a:pt x="162" y="382"/>
                  <a:pt x="162" y="375"/>
                  <a:pt x="161" y="369"/>
                </a:cubicBezTo>
                <a:cubicBezTo>
                  <a:pt x="161" y="368"/>
                  <a:pt x="161" y="368"/>
                  <a:pt x="161" y="368"/>
                </a:cubicBezTo>
                <a:cubicBezTo>
                  <a:pt x="161" y="368"/>
                  <a:pt x="161" y="368"/>
                  <a:pt x="161" y="368"/>
                </a:cubicBezTo>
                <a:close/>
                <a:moveTo>
                  <a:pt x="159" y="266"/>
                </a:moveTo>
                <a:cubicBezTo>
                  <a:pt x="159" y="268"/>
                  <a:pt x="159" y="270"/>
                  <a:pt x="159" y="271"/>
                </a:cubicBezTo>
                <a:cubicBezTo>
                  <a:pt x="159" y="274"/>
                  <a:pt x="159" y="276"/>
                  <a:pt x="159" y="278"/>
                </a:cubicBezTo>
                <a:cubicBezTo>
                  <a:pt x="159" y="278"/>
                  <a:pt x="159" y="279"/>
                  <a:pt x="159" y="279"/>
                </a:cubicBezTo>
                <a:cubicBezTo>
                  <a:pt x="160" y="279"/>
                  <a:pt x="160" y="279"/>
                  <a:pt x="160" y="278"/>
                </a:cubicBezTo>
                <a:cubicBezTo>
                  <a:pt x="160" y="276"/>
                  <a:pt x="160" y="274"/>
                  <a:pt x="160" y="271"/>
                </a:cubicBezTo>
                <a:cubicBezTo>
                  <a:pt x="160" y="270"/>
                  <a:pt x="160" y="268"/>
                  <a:pt x="160" y="266"/>
                </a:cubicBezTo>
                <a:cubicBezTo>
                  <a:pt x="160" y="266"/>
                  <a:pt x="160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lose/>
                <a:moveTo>
                  <a:pt x="162" y="156"/>
                </a:moveTo>
                <a:cubicBezTo>
                  <a:pt x="162" y="157"/>
                  <a:pt x="162" y="157"/>
                  <a:pt x="162" y="158"/>
                </a:cubicBezTo>
                <a:cubicBezTo>
                  <a:pt x="162" y="158"/>
                  <a:pt x="162" y="158"/>
                  <a:pt x="163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3" y="157"/>
                  <a:pt x="163" y="157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2" y="156"/>
                  <a:pt x="162" y="156"/>
                  <a:pt x="162" y="156"/>
                </a:cubicBezTo>
                <a:close/>
                <a:moveTo>
                  <a:pt x="178" y="666"/>
                </a:moveTo>
                <a:cubicBezTo>
                  <a:pt x="177" y="669"/>
                  <a:pt x="178" y="672"/>
                  <a:pt x="177" y="675"/>
                </a:cubicBezTo>
                <a:cubicBezTo>
                  <a:pt x="178" y="677"/>
                  <a:pt x="178" y="679"/>
                  <a:pt x="177" y="681"/>
                </a:cubicBezTo>
                <a:cubicBezTo>
                  <a:pt x="178" y="686"/>
                  <a:pt x="178" y="690"/>
                  <a:pt x="177" y="694"/>
                </a:cubicBezTo>
                <a:cubicBezTo>
                  <a:pt x="178" y="697"/>
                  <a:pt x="178" y="700"/>
                  <a:pt x="178" y="703"/>
                </a:cubicBezTo>
                <a:cubicBezTo>
                  <a:pt x="178" y="704"/>
                  <a:pt x="178" y="705"/>
                  <a:pt x="177" y="706"/>
                </a:cubicBezTo>
                <a:cubicBezTo>
                  <a:pt x="179" y="710"/>
                  <a:pt x="177" y="713"/>
                  <a:pt x="178" y="717"/>
                </a:cubicBezTo>
                <a:cubicBezTo>
                  <a:pt x="178" y="717"/>
                  <a:pt x="178" y="718"/>
                  <a:pt x="178" y="718"/>
                </a:cubicBezTo>
                <a:cubicBezTo>
                  <a:pt x="178" y="720"/>
                  <a:pt x="178" y="722"/>
                  <a:pt x="178" y="724"/>
                </a:cubicBezTo>
                <a:cubicBezTo>
                  <a:pt x="180" y="727"/>
                  <a:pt x="179" y="731"/>
                  <a:pt x="179" y="734"/>
                </a:cubicBezTo>
                <a:cubicBezTo>
                  <a:pt x="179" y="734"/>
                  <a:pt x="179" y="735"/>
                  <a:pt x="179" y="735"/>
                </a:cubicBezTo>
                <a:cubicBezTo>
                  <a:pt x="179" y="737"/>
                  <a:pt x="179" y="739"/>
                  <a:pt x="179" y="740"/>
                </a:cubicBezTo>
                <a:cubicBezTo>
                  <a:pt x="180" y="741"/>
                  <a:pt x="179" y="742"/>
                  <a:pt x="179" y="744"/>
                </a:cubicBezTo>
                <a:cubicBezTo>
                  <a:pt x="179" y="744"/>
                  <a:pt x="180" y="744"/>
                  <a:pt x="180" y="744"/>
                </a:cubicBezTo>
                <a:cubicBezTo>
                  <a:pt x="180" y="745"/>
                  <a:pt x="180" y="745"/>
                  <a:pt x="180" y="746"/>
                </a:cubicBezTo>
                <a:cubicBezTo>
                  <a:pt x="180" y="747"/>
                  <a:pt x="180" y="747"/>
                  <a:pt x="180" y="748"/>
                </a:cubicBezTo>
                <a:cubicBezTo>
                  <a:pt x="180" y="749"/>
                  <a:pt x="180" y="749"/>
                  <a:pt x="180" y="750"/>
                </a:cubicBezTo>
                <a:cubicBezTo>
                  <a:pt x="180" y="754"/>
                  <a:pt x="182" y="757"/>
                  <a:pt x="180" y="761"/>
                </a:cubicBezTo>
                <a:cubicBezTo>
                  <a:pt x="181" y="761"/>
                  <a:pt x="181" y="761"/>
                  <a:pt x="181" y="762"/>
                </a:cubicBezTo>
                <a:cubicBezTo>
                  <a:pt x="181" y="767"/>
                  <a:pt x="182" y="772"/>
                  <a:pt x="182" y="777"/>
                </a:cubicBezTo>
                <a:cubicBezTo>
                  <a:pt x="183" y="778"/>
                  <a:pt x="183" y="778"/>
                  <a:pt x="183" y="779"/>
                </a:cubicBezTo>
                <a:cubicBezTo>
                  <a:pt x="183" y="781"/>
                  <a:pt x="183" y="783"/>
                  <a:pt x="184" y="786"/>
                </a:cubicBezTo>
                <a:cubicBezTo>
                  <a:pt x="183" y="786"/>
                  <a:pt x="183" y="786"/>
                  <a:pt x="183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3" y="787"/>
                  <a:pt x="183" y="789"/>
                  <a:pt x="185" y="789"/>
                </a:cubicBezTo>
                <a:cubicBezTo>
                  <a:pt x="184" y="788"/>
                  <a:pt x="184" y="787"/>
                  <a:pt x="184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4" y="785"/>
                  <a:pt x="184" y="785"/>
                  <a:pt x="184" y="785"/>
                </a:cubicBezTo>
                <a:cubicBezTo>
                  <a:pt x="185" y="783"/>
                  <a:pt x="183" y="780"/>
                  <a:pt x="184" y="778"/>
                </a:cubicBezTo>
                <a:cubicBezTo>
                  <a:pt x="183" y="773"/>
                  <a:pt x="184" y="767"/>
                  <a:pt x="182" y="762"/>
                </a:cubicBezTo>
                <a:cubicBezTo>
                  <a:pt x="183" y="762"/>
                  <a:pt x="183" y="761"/>
                  <a:pt x="183" y="761"/>
                </a:cubicBezTo>
                <a:cubicBezTo>
                  <a:pt x="183" y="755"/>
                  <a:pt x="182" y="750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3" y="744"/>
                  <a:pt x="183" y="744"/>
                </a:cubicBezTo>
                <a:cubicBezTo>
                  <a:pt x="183" y="750"/>
                  <a:pt x="184" y="756"/>
                  <a:pt x="184" y="761"/>
                </a:cubicBezTo>
                <a:cubicBezTo>
                  <a:pt x="184" y="761"/>
                  <a:pt x="184" y="761"/>
                  <a:pt x="184" y="761"/>
                </a:cubicBezTo>
                <a:cubicBezTo>
                  <a:pt x="184" y="764"/>
                  <a:pt x="185" y="767"/>
                  <a:pt x="184" y="770"/>
                </a:cubicBezTo>
                <a:cubicBezTo>
                  <a:pt x="185" y="774"/>
                  <a:pt x="186" y="778"/>
                  <a:pt x="185" y="782"/>
                </a:cubicBezTo>
                <a:cubicBezTo>
                  <a:pt x="187" y="786"/>
                  <a:pt x="186" y="789"/>
                  <a:pt x="186" y="793"/>
                </a:cubicBezTo>
                <a:cubicBezTo>
                  <a:pt x="186" y="795"/>
                  <a:pt x="187" y="796"/>
                  <a:pt x="186" y="798"/>
                </a:cubicBezTo>
                <a:cubicBezTo>
                  <a:pt x="187" y="803"/>
                  <a:pt x="187" y="808"/>
                  <a:pt x="187" y="812"/>
                </a:cubicBezTo>
                <a:cubicBezTo>
                  <a:pt x="187" y="812"/>
                  <a:pt x="187" y="812"/>
                  <a:pt x="187" y="813"/>
                </a:cubicBezTo>
                <a:cubicBezTo>
                  <a:pt x="187" y="813"/>
                  <a:pt x="187" y="814"/>
                  <a:pt x="187" y="815"/>
                </a:cubicBezTo>
                <a:cubicBezTo>
                  <a:pt x="187" y="816"/>
                  <a:pt x="187" y="817"/>
                  <a:pt x="187" y="817"/>
                </a:cubicBezTo>
                <a:cubicBezTo>
                  <a:pt x="187" y="817"/>
                  <a:pt x="187" y="817"/>
                  <a:pt x="187" y="818"/>
                </a:cubicBezTo>
                <a:cubicBezTo>
                  <a:pt x="187" y="819"/>
                  <a:pt x="187" y="821"/>
                  <a:pt x="188" y="822"/>
                </a:cubicBezTo>
                <a:cubicBezTo>
                  <a:pt x="188" y="824"/>
                  <a:pt x="188" y="826"/>
                  <a:pt x="188" y="828"/>
                </a:cubicBezTo>
                <a:cubicBezTo>
                  <a:pt x="188" y="828"/>
                  <a:pt x="188" y="828"/>
                  <a:pt x="188" y="828"/>
                </a:cubicBezTo>
                <a:cubicBezTo>
                  <a:pt x="188" y="830"/>
                  <a:pt x="188" y="833"/>
                  <a:pt x="188" y="835"/>
                </a:cubicBezTo>
                <a:cubicBezTo>
                  <a:pt x="188" y="837"/>
                  <a:pt x="188" y="839"/>
                  <a:pt x="188" y="840"/>
                </a:cubicBezTo>
                <a:cubicBezTo>
                  <a:pt x="188" y="840"/>
                  <a:pt x="188" y="841"/>
                  <a:pt x="188" y="841"/>
                </a:cubicBezTo>
                <a:cubicBezTo>
                  <a:pt x="189" y="845"/>
                  <a:pt x="188" y="849"/>
                  <a:pt x="188" y="853"/>
                </a:cubicBezTo>
                <a:cubicBezTo>
                  <a:pt x="188" y="853"/>
                  <a:pt x="188" y="853"/>
                  <a:pt x="188" y="853"/>
                </a:cubicBezTo>
                <a:cubicBezTo>
                  <a:pt x="188" y="856"/>
                  <a:pt x="188" y="858"/>
                  <a:pt x="188" y="862"/>
                </a:cubicBezTo>
                <a:cubicBezTo>
                  <a:pt x="189" y="862"/>
                  <a:pt x="189" y="862"/>
                  <a:pt x="188" y="862"/>
                </a:cubicBezTo>
                <a:cubicBezTo>
                  <a:pt x="189" y="863"/>
                  <a:pt x="189" y="865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8" y="866"/>
                  <a:pt x="188" y="867"/>
                  <a:pt x="188" y="867"/>
                </a:cubicBezTo>
                <a:cubicBezTo>
                  <a:pt x="188" y="867"/>
                  <a:pt x="188" y="868"/>
                  <a:pt x="188" y="868"/>
                </a:cubicBezTo>
                <a:cubicBezTo>
                  <a:pt x="189" y="868"/>
                  <a:pt x="189" y="868"/>
                  <a:pt x="189" y="868"/>
                </a:cubicBezTo>
                <a:cubicBezTo>
                  <a:pt x="189" y="870"/>
                  <a:pt x="188" y="872"/>
                  <a:pt x="189" y="874"/>
                </a:cubicBezTo>
                <a:cubicBezTo>
                  <a:pt x="189" y="874"/>
                  <a:pt x="189" y="875"/>
                  <a:pt x="189" y="875"/>
                </a:cubicBezTo>
                <a:cubicBezTo>
                  <a:pt x="188" y="875"/>
                  <a:pt x="188" y="876"/>
                  <a:pt x="189" y="876"/>
                </a:cubicBezTo>
                <a:cubicBezTo>
                  <a:pt x="189" y="877"/>
                  <a:pt x="189" y="877"/>
                  <a:pt x="189" y="878"/>
                </a:cubicBezTo>
                <a:cubicBezTo>
                  <a:pt x="189" y="879"/>
                  <a:pt x="189" y="879"/>
                  <a:pt x="189" y="880"/>
                </a:cubicBezTo>
                <a:cubicBezTo>
                  <a:pt x="189" y="880"/>
                  <a:pt x="189" y="880"/>
                  <a:pt x="189" y="880"/>
                </a:cubicBezTo>
                <a:cubicBezTo>
                  <a:pt x="189" y="882"/>
                  <a:pt x="189" y="884"/>
                  <a:pt x="189" y="886"/>
                </a:cubicBezTo>
                <a:cubicBezTo>
                  <a:pt x="189" y="888"/>
                  <a:pt x="189" y="891"/>
                  <a:pt x="189" y="893"/>
                </a:cubicBezTo>
                <a:cubicBezTo>
                  <a:pt x="189" y="893"/>
                  <a:pt x="189" y="893"/>
                  <a:pt x="189" y="893"/>
                </a:cubicBezTo>
                <a:cubicBezTo>
                  <a:pt x="189" y="895"/>
                  <a:pt x="190" y="896"/>
                  <a:pt x="189" y="897"/>
                </a:cubicBezTo>
                <a:cubicBezTo>
                  <a:pt x="189" y="897"/>
                  <a:pt x="189" y="897"/>
                  <a:pt x="189" y="898"/>
                </a:cubicBezTo>
                <a:cubicBezTo>
                  <a:pt x="190" y="898"/>
                  <a:pt x="189" y="899"/>
                  <a:pt x="189" y="900"/>
                </a:cubicBezTo>
                <a:cubicBezTo>
                  <a:pt x="189" y="900"/>
                  <a:pt x="189" y="900"/>
                  <a:pt x="189" y="900"/>
                </a:cubicBezTo>
                <a:cubicBezTo>
                  <a:pt x="189" y="901"/>
                  <a:pt x="189" y="902"/>
                  <a:pt x="189" y="904"/>
                </a:cubicBezTo>
                <a:cubicBezTo>
                  <a:pt x="189" y="904"/>
                  <a:pt x="189" y="904"/>
                  <a:pt x="189" y="904"/>
                </a:cubicBezTo>
                <a:cubicBezTo>
                  <a:pt x="189" y="905"/>
                  <a:pt x="189" y="906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90" y="910"/>
                  <a:pt x="190" y="913"/>
                  <a:pt x="189" y="915"/>
                </a:cubicBezTo>
                <a:cubicBezTo>
                  <a:pt x="189" y="915"/>
                  <a:pt x="189" y="915"/>
                  <a:pt x="189" y="915"/>
                </a:cubicBezTo>
                <a:cubicBezTo>
                  <a:pt x="189" y="916"/>
                  <a:pt x="189" y="916"/>
                  <a:pt x="189" y="916"/>
                </a:cubicBezTo>
                <a:cubicBezTo>
                  <a:pt x="189" y="917"/>
                  <a:pt x="189" y="917"/>
                  <a:pt x="189" y="918"/>
                </a:cubicBezTo>
                <a:cubicBezTo>
                  <a:pt x="189" y="917"/>
                  <a:pt x="189" y="917"/>
                  <a:pt x="189" y="917"/>
                </a:cubicBezTo>
                <a:cubicBezTo>
                  <a:pt x="190" y="920"/>
                  <a:pt x="189" y="922"/>
                  <a:pt x="189" y="924"/>
                </a:cubicBezTo>
                <a:cubicBezTo>
                  <a:pt x="189" y="924"/>
                  <a:pt x="190" y="925"/>
                  <a:pt x="190" y="926"/>
                </a:cubicBezTo>
                <a:cubicBezTo>
                  <a:pt x="190" y="927"/>
                  <a:pt x="189" y="928"/>
                  <a:pt x="189" y="930"/>
                </a:cubicBezTo>
                <a:cubicBezTo>
                  <a:pt x="189" y="931"/>
                  <a:pt x="190" y="932"/>
                  <a:pt x="190" y="933"/>
                </a:cubicBezTo>
                <a:cubicBezTo>
                  <a:pt x="190" y="933"/>
                  <a:pt x="190" y="933"/>
                  <a:pt x="190" y="934"/>
                </a:cubicBezTo>
                <a:cubicBezTo>
                  <a:pt x="190" y="935"/>
                  <a:pt x="190" y="936"/>
                  <a:pt x="189" y="937"/>
                </a:cubicBezTo>
                <a:cubicBezTo>
                  <a:pt x="190" y="938"/>
                  <a:pt x="190" y="938"/>
                  <a:pt x="190" y="939"/>
                </a:cubicBezTo>
                <a:cubicBezTo>
                  <a:pt x="189" y="941"/>
                  <a:pt x="191" y="943"/>
                  <a:pt x="189" y="945"/>
                </a:cubicBezTo>
                <a:cubicBezTo>
                  <a:pt x="191" y="949"/>
                  <a:pt x="190" y="953"/>
                  <a:pt x="190" y="956"/>
                </a:cubicBezTo>
                <a:cubicBezTo>
                  <a:pt x="191" y="958"/>
                  <a:pt x="190" y="960"/>
                  <a:pt x="189" y="962"/>
                </a:cubicBezTo>
                <a:cubicBezTo>
                  <a:pt x="189" y="964"/>
                  <a:pt x="190" y="967"/>
                  <a:pt x="190" y="970"/>
                </a:cubicBezTo>
                <a:cubicBezTo>
                  <a:pt x="190" y="971"/>
                  <a:pt x="189" y="973"/>
                  <a:pt x="190" y="975"/>
                </a:cubicBezTo>
                <a:cubicBezTo>
                  <a:pt x="190" y="976"/>
                  <a:pt x="190" y="977"/>
                  <a:pt x="189" y="977"/>
                </a:cubicBezTo>
                <a:cubicBezTo>
                  <a:pt x="189" y="978"/>
                  <a:pt x="190" y="978"/>
                  <a:pt x="190" y="979"/>
                </a:cubicBezTo>
                <a:cubicBezTo>
                  <a:pt x="189" y="982"/>
                  <a:pt x="190" y="986"/>
                  <a:pt x="190" y="989"/>
                </a:cubicBezTo>
                <a:cubicBezTo>
                  <a:pt x="191" y="991"/>
                  <a:pt x="189" y="994"/>
                  <a:pt x="190" y="996"/>
                </a:cubicBezTo>
                <a:cubicBezTo>
                  <a:pt x="190" y="996"/>
                  <a:pt x="190" y="996"/>
                  <a:pt x="190" y="997"/>
                </a:cubicBezTo>
                <a:cubicBezTo>
                  <a:pt x="190" y="998"/>
                  <a:pt x="190" y="1000"/>
                  <a:pt x="190" y="1002"/>
                </a:cubicBezTo>
                <a:cubicBezTo>
                  <a:pt x="190" y="1003"/>
                  <a:pt x="190" y="1003"/>
                  <a:pt x="190" y="1003"/>
                </a:cubicBezTo>
                <a:cubicBezTo>
                  <a:pt x="190" y="1004"/>
                  <a:pt x="190" y="1004"/>
                  <a:pt x="190" y="1004"/>
                </a:cubicBezTo>
                <a:cubicBezTo>
                  <a:pt x="190" y="1005"/>
                  <a:pt x="190" y="1005"/>
                  <a:pt x="190" y="1005"/>
                </a:cubicBezTo>
                <a:cubicBezTo>
                  <a:pt x="190" y="1007"/>
                  <a:pt x="189" y="1009"/>
                  <a:pt x="190" y="1011"/>
                </a:cubicBezTo>
                <a:cubicBezTo>
                  <a:pt x="190" y="1011"/>
                  <a:pt x="190" y="1011"/>
                  <a:pt x="190" y="1011"/>
                </a:cubicBezTo>
                <a:cubicBezTo>
                  <a:pt x="191" y="1015"/>
                  <a:pt x="190" y="1023"/>
                  <a:pt x="190" y="1028"/>
                </a:cubicBezTo>
                <a:cubicBezTo>
                  <a:pt x="190" y="1028"/>
                  <a:pt x="190" y="1029"/>
                  <a:pt x="190" y="1029"/>
                </a:cubicBezTo>
                <a:cubicBezTo>
                  <a:pt x="191" y="1032"/>
                  <a:pt x="190" y="1034"/>
                  <a:pt x="190" y="1037"/>
                </a:cubicBezTo>
                <a:cubicBezTo>
                  <a:pt x="191" y="1039"/>
                  <a:pt x="189" y="1041"/>
                  <a:pt x="190" y="1043"/>
                </a:cubicBezTo>
                <a:cubicBezTo>
                  <a:pt x="190" y="1044"/>
                  <a:pt x="190" y="1044"/>
                  <a:pt x="190" y="1045"/>
                </a:cubicBezTo>
                <a:cubicBezTo>
                  <a:pt x="191" y="1048"/>
                  <a:pt x="190" y="1051"/>
                  <a:pt x="190" y="1054"/>
                </a:cubicBezTo>
                <a:cubicBezTo>
                  <a:pt x="190" y="1057"/>
                  <a:pt x="190" y="1060"/>
                  <a:pt x="190" y="1063"/>
                </a:cubicBezTo>
                <a:cubicBezTo>
                  <a:pt x="190" y="1064"/>
                  <a:pt x="190" y="1066"/>
                  <a:pt x="190" y="1067"/>
                </a:cubicBezTo>
                <a:cubicBezTo>
                  <a:pt x="190" y="1068"/>
                  <a:pt x="190" y="1068"/>
                  <a:pt x="190" y="1068"/>
                </a:cubicBezTo>
                <a:cubicBezTo>
                  <a:pt x="190" y="1070"/>
                  <a:pt x="190" y="1071"/>
                  <a:pt x="190" y="1072"/>
                </a:cubicBezTo>
                <a:cubicBezTo>
                  <a:pt x="190" y="1074"/>
                  <a:pt x="190" y="1075"/>
                  <a:pt x="190" y="1077"/>
                </a:cubicBezTo>
                <a:cubicBezTo>
                  <a:pt x="191" y="1077"/>
                  <a:pt x="190" y="1075"/>
                  <a:pt x="191" y="1074"/>
                </a:cubicBezTo>
                <a:cubicBezTo>
                  <a:pt x="192" y="1073"/>
                  <a:pt x="192" y="1072"/>
                  <a:pt x="192" y="1071"/>
                </a:cubicBezTo>
                <a:cubicBezTo>
                  <a:pt x="192" y="1071"/>
                  <a:pt x="192" y="1072"/>
                  <a:pt x="192" y="1072"/>
                </a:cubicBezTo>
                <a:cubicBezTo>
                  <a:pt x="192" y="1072"/>
                  <a:pt x="192" y="1072"/>
                  <a:pt x="192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3" y="1070"/>
                  <a:pt x="192" y="1070"/>
                  <a:pt x="193" y="1069"/>
                </a:cubicBezTo>
                <a:cubicBezTo>
                  <a:pt x="192" y="1068"/>
                  <a:pt x="194" y="1067"/>
                  <a:pt x="192" y="1065"/>
                </a:cubicBezTo>
                <a:cubicBezTo>
                  <a:pt x="192" y="1065"/>
                  <a:pt x="194" y="1065"/>
                  <a:pt x="194" y="1064"/>
                </a:cubicBezTo>
                <a:cubicBezTo>
                  <a:pt x="193" y="1063"/>
                  <a:pt x="193" y="1065"/>
                  <a:pt x="192" y="1064"/>
                </a:cubicBezTo>
                <a:cubicBezTo>
                  <a:pt x="192" y="1063"/>
                  <a:pt x="193" y="1063"/>
                  <a:pt x="192" y="1061"/>
                </a:cubicBezTo>
                <a:cubicBezTo>
                  <a:pt x="193" y="1061"/>
                  <a:pt x="193" y="1061"/>
                  <a:pt x="193" y="1061"/>
                </a:cubicBezTo>
                <a:cubicBezTo>
                  <a:pt x="193" y="1058"/>
                  <a:pt x="193" y="1056"/>
                  <a:pt x="192" y="1054"/>
                </a:cubicBezTo>
                <a:cubicBezTo>
                  <a:pt x="194" y="1053"/>
                  <a:pt x="192" y="1051"/>
                  <a:pt x="194" y="1050"/>
                </a:cubicBezTo>
                <a:cubicBezTo>
                  <a:pt x="193" y="1050"/>
                  <a:pt x="193" y="1050"/>
                  <a:pt x="193" y="1049"/>
                </a:cubicBezTo>
                <a:cubicBezTo>
                  <a:pt x="194" y="1049"/>
                  <a:pt x="193" y="1048"/>
                  <a:pt x="193" y="1047"/>
                </a:cubicBezTo>
                <a:cubicBezTo>
                  <a:pt x="193" y="1046"/>
                  <a:pt x="194" y="1045"/>
                  <a:pt x="193" y="1044"/>
                </a:cubicBezTo>
                <a:cubicBezTo>
                  <a:pt x="193" y="1043"/>
                  <a:pt x="193" y="1043"/>
                  <a:pt x="194" y="1042"/>
                </a:cubicBezTo>
                <a:cubicBezTo>
                  <a:pt x="193" y="1041"/>
                  <a:pt x="194" y="1041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39"/>
                  <a:pt x="192" y="1038"/>
                  <a:pt x="194" y="1038"/>
                </a:cubicBezTo>
                <a:cubicBezTo>
                  <a:pt x="193" y="1035"/>
                  <a:pt x="194" y="1032"/>
                  <a:pt x="193" y="1029"/>
                </a:cubicBezTo>
                <a:cubicBezTo>
                  <a:pt x="194" y="1026"/>
                  <a:pt x="193" y="1024"/>
                  <a:pt x="193" y="1021"/>
                </a:cubicBezTo>
                <a:cubicBezTo>
                  <a:pt x="192" y="1021"/>
                  <a:pt x="193" y="1018"/>
                  <a:pt x="193" y="1017"/>
                </a:cubicBezTo>
                <a:cubicBezTo>
                  <a:pt x="194" y="1016"/>
                  <a:pt x="192" y="1016"/>
                  <a:pt x="193" y="1016"/>
                </a:cubicBezTo>
                <a:cubicBezTo>
                  <a:pt x="193" y="1015"/>
                  <a:pt x="193" y="1014"/>
                  <a:pt x="193" y="1013"/>
                </a:cubicBezTo>
                <a:cubicBezTo>
                  <a:pt x="193" y="1012"/>
                  <a:pt x="194" y="1011"/>
                  <a:pt x="193" y="1011"/>
                </a:cubicBezTo>
                <a:cubicBezTo>
                  <a:pt x="193" y="1010"/>
                  <a:pt x="193" y="1010"/>
                  <a:pt x="194" y="1009"/>
                </a:cubicBezTo>
                <a:cubicBezTo>
                  <a:pt x="194" y="1007"/>
                  <a:pt x="193" y="1005"/>
                  <a:pt x="194" y="1002"/>
                </a:cubicBezTo>
                <a:cubicBezTo>
                  <a:pt x="194" y="998"/>
                  <a:pt x="194" y="994"/>
                  <a:pt x="194" y="990"/>
                </a:cubicBezTo>
                <a:cubicBezTo>
                  <a:pt x="194" y="990"/>
                  <a:pt x="194" y="991"/>
                  <a:pt x="194" y="990"/>
                </a:cubicBezTo>
                <a:cubicBezTo>
                  <a:pt x="195" y="990"/>
                  <a:pt x="194" y="989"/>
                  <a:pt x="194" y="990"/>
                </a:cubicBezTo>
                <a:cubicBezTo>
                  <a:pt x="194" y="989"/>
                  <a:pt x="194" y="988"/>
                  <a:pt x="195" y="988"/>
                </a:cubicBezTo>
                <a:cubicBezTo>
                  <a:pt x="194" y="987"/>
                  <a:pt x="194" y="987"/>
                  <a:pt x="194" y="987"/>
                </a:cubicBezTo>
                <a:cubicBezTo>
                  <a:pt x="194" y="985"/>
                  <a:pt x="194" y="983"/>
                  <a:pt x="194" y="981"/>
                </a:cubicBezTo>
                <a:cubicBezTo>
                  <a:pt x="194" y="981"/>
                  <a:pt x="194" y="980"/>
                  <a:pt x="194" y="980"/>
                </a:cubicBezTo>
                <a:cubicBezTo>
                  <a:pt x="194" y="979"/>
                  <a:pt x="194" y="979"/>
                  <a:pt x="194" y="979"/>
                </a:cubicBezTo>
                <a:cubicBezTo>
                  <a:pt x="194" y="977"/>
                  <a:pt x="194" y="975"/>
                  <a:pt x="194" y="973"/>
                </a:cubicBezTo>
                <a:cubicBezTo>
                  <a:pt x="194" y="972"/>
                  <a:pt x="194" y="972"/>
                  <a:pt x="194" y="972"/>
                </a:cubicBezTo>
                <a:cubicBezTo>
                  <a:pt x="194" y="971"/>
                  <a:pt x="193" y="970"/>
                  <a:pt x="195" y="970"/>
                </a:cubicBezTo>
                <a:cubicBezTo>
                  <a:pt x="193" y="968"/>
                  <a:pt x="195" y="966"/>
                  <a:pt x="194" y="964"/>
                </a:cubicBezTo>
                <a:cubicBezTo>
                  <a:pt x="194" y="964"/>
                  <a:pt x="194" y="964"/>
                  <a:pt x="195" y="963"/>
                </a:cubicBezTo>
                <a:cubicBezTo>
                  <a:pt x="193" y="961"/>
                  <a:pt x="195" y="959"/>
                  <a:pt x="194" y="957"/>
                </a:cubicBezTo>
                <a:cubicBezTo>
                  <a:pt x="194" y="957"/>
                  <a:pt x="195" y="957"/>
                  <a:pt x="195" y="956"/>
                </a:cubicBezTo>
                <a:cubicBezTo>
                  <a:pt x="195" y="955"/>
                  <a:pt x="194" y="953"/>
                  <a:pt x="195" y="952"/>
                </a:cubicBezTo>
                <a:cubicBezTo>
                  <a:pt x="195" y="952"/>
                  <a:pt x="194" y="952"/>
                  <a:pt x="194" y="951"/>
                </a:cubicBezTo>
                <a:cubicBezTo>
                  <a:pt x="195" y="948"/>
                  <a:pt x="194" y="945"/>
                  <a:pt x="195" y="942"/>
                </a:cubicBezTo>
                <a:cubicBezTo>
                  <a:pt x="195" y="941"/>
                  <a:pt x="195" y="941"/>
                  <a:pt x="195" y="940"/>
                </a:cubicBezTo>
                <a:cubicBezTo>
                  <a:pt x="195" y="939"/>
                  <a:pt x="195" y="939"/>
                  <a:pt x="195" y="939"/>
                </a:cubicBezTo>
                <a:cubicBezTo>
                  <a:pt x="195" y="937"/>
                  <a:pt x="196" y="935"/>
                  <a:pt x="195" y="933"/>
                </a:cubicBezTo>
                <a:cubicBezTo>
                  <a:pt x="196" y="932"/>
                  <a:pt x="194" y="932"/>
                  <a:pt x="195" y="931"/>
                </a:cubicBezTo>
                <a:cubicBezTo>
                  <a:pt x="195" y="931"/>
                  <a:pt x="194" y="930"/>
                  <a:pt x="194" y="930"/>
                </a:cubicBezTo>
                <a:cubicBezTo>
                  <a:pt x="195" y="929"/>
                  <a:pt x="195" y="928"/>
                  <a:pt x="196" y="928"/>
                </a:cubicBezTo>
                <a:cubicBezTo>
                  <a:pt x="194" y="925"/>
                  <a:pt x="195" y="923"/>
                  <a:pt x="195" y="921"/>
                </a:cubicBezTo>
                <a:cubicBezTo>
                  <a:pt x="194" y="918"/>
                  <a:pt x="194" y="916"/>
                  <a:pt x="195" y="914"/>
                </a:cubicBezTo>
                <a:cubicBezTo>
                  <a:pt x="195" y="913"/>
                  <a:pt x="195" y="913"/>
                  <a:pt x="194" y="912"/>
                </a:cubicBezTo>
                <a:cubicBezTo>
                  <a:pt x="195" y="911"/>
                  <a:pt x="194" y="911"/>
                  <a:pt x="195" y="911"/>
                </a:cubicBezTo>
                <a:cubicBezTo>
                  <a:pt x="194" y="909"/>
                  <a:pt x="194" y="906"/>
                  <a:pt x="195" y="904"/>
                </a:cubicBezTo>
                <a:cubicBezTo>
                  <a:pt x="194" y="903"/>
                  <a:pt x="195" y="902"/>
                  <a:pt x="194" y="901"/>
                </a:cubicBezTo>
                <a:cubicBezTo>
                  <a:pt x="196" y="899"/>
                  <a:pt x="194" y="897"/>
                  <a:pt x="195" y="895"/>
                </a:cubicBezTo>
                <a:cubicBezTo>
                  <a:pt x="195" y="895"/>
                  <a:pt x="195" y="894"/>
                  <a:pt x="195" y="894"/>
                </a:cubicBezTo>
                <a:cubicBezTo>
                  <a:pt x="195" y="893"/>
                  <a:pt x="195" y="892"/>
                  <a:pt x="195" y="892"/>
                </a:cubicBezTo>
                <a:cubicBezTo>
                  <a:pt x="195" y="890"/>
                  <a:pt x="194" y="888"/>
                  <a:pt x="195" y="887"/>
                </a:cubicBezTo>
                <a:cubicBezTo>
                  <a:pt x="194" y="880"/>
                  <a:pt x="195" y="874"/>
                  <a:pt x="194" y="868"/>
                </a:cubicBezTo>
                <a:cubicBezTo>
                  <a:pt x="195" y="865"/>
                  <a:pt x="195" y="862"/>
                  <a:pt x="194" y="859"/>
                </a:cubicBezTo>
                <a:cubicBezTo>
                  <a:pt x="195" y="858"/>
                  <a:pt x="195" y="857"/>
                  <a:pt x="195" y="856"/>
                </a:cubicBezTo>
                <a:cubicBezTo>
                  <a:pt x="195" y="854"/>
                  <a:pt x="194" y="853"/>
                  <a:pt x="195" y="852"/>
                </a:cubicBezTo>
                <a:cubicBezTo>
                  <a:pt x="195" y="852"/>
                  <a:pt x="195" y="851"/>
                  <a:pt x="194" y="852"/>
                </a:cubicBezTo>
                <a:cubicBezTo>
                  <a:pt x="195" y="850"/>
                  <a:pt x="195" y="849"/>
                  <a:pt x="194" y="848"/>
                </a:cubicBezTo>
                <a:cubicBezTo>
                  <a:pt x="195" y="847"/>
                  <a:pt x="195" y="846"/>
                  <a:pt x="195" y="845"/>
                </a:cubicBezTo>
                <a:cubicBezTo>
                  <a:pt x="195" y="845"/>
                  <a:pt x="195" y="845"/>
                  <a:pt x="195" y="845"/>
                </a:cubicBezTo>
                <a:cubicBezTo>
                  <a:pt x="195" y="845"/>
                  <a:pt x="195" y="845"/>
                  <a:pt x="194" y="845"/>
                </a:cubicBezTo>
                <a:cubicBezTo>
                  <a:pt x="195" y="841"/>
                  <a:pt x="194" y="838"/>
                  <a:pt x="195" y="834"/>
                </a:cubicBezTo>
                <a:cubicBezTo>
                  <a:pt x="195" y="834"/>
                  <a:pt x="195" y="834"/>
                  <a:pt x="195" y="834"/>
                </a:cubicBezTo>
                <a:cubicBezTo>
                  <a:pt x="194" y="828"/>
                  <a:pt x="194" y="821"/>
                  <a:pt x="194" y="815"/>
                </a:cubicBezTo>
                <a:cubicBezTo>
                  <a:pt x="194" y="812"/>
                  <a:pt x="194" y="810"/>
                  <a:pt x="193" y="807"/>
                </a:cubicBezTo>
                <a:cubicBezTo>
                  <a:pt x="193" y="807"/>
                  <a:pt x="193" y="807"/>
                  <a:pt x="193" y="807"/>
                </a:cubicBezTo>
                <a:cubicBezTo>
                  <a:pt x="193" y="807"/>
                  <a:pt x="193" y="806"/>
                  <a:pt x="194" y="806"/>
                </a:cubicBezTo>
                <a:cubicBezTo>
                  <a:pt x="194" y="806"/>
                  <a:pt x="195" y="807"/>
                  <a:pt x="194" y="807"/>
                </a:cubicBezTo>
                <a:cubicBezTo>
                  <a:pt x="194" y="810"/>
                  <a:pt x="195" y="812"/>
                  <a:pt x="195" y="815"/>
                </a:cubicBezTo>
                <a:cubicBezTo>
                  <a:pt x="195" y="821"/>
                  <a:pt x="195" y="828"/>
                  <a:pt x="196" y="834"/>
                </a:cubicBezTo>
                <a:cubicBezTo>
                  <a:pt x="196" y="834"/>
                  <a:pt x="196" y="834"/>
                  <a:pt x="196" y="834"/>
                </a:cubicBezTo>
                <a:cubicBezTo>
                  <a:pt x="196" y="835"/>
                  <a:pt x="196" y="836"/>
                  <a:pt x="196" y="837"/>
                </a:cubicBezTo>
                <a:cubicBezTo>
                  <a:pt x="196" y="838"/>
                  <a:pt x="196" y="839"/>
                  <a:pt x="196" y="840"/>
                </a:cubicBezTo>
                <a:cubicBezTo>
                  <a:pt x="196" y="842"/>
                  <a:pt x="197" y="843"/>
                  <a:pt x="196" y="845"/>
                </a:cubicBezTo>
                <a:cubicBezTo>
                  <a:pt x="196" y="845"/>
                  <a:pt x="196" y="845"/>
                  <a:pt x="196" y="845"/>
                </a:cubicBezTo>
                <a:cubicBezTo>
                  <a:pt x="196" y="845"/>
                  <a:pt x="196" y="845"/>
                  <a:pt x="196" y="846"/>
                </a:cubicBezTo>
                <a:cubicBezTo>
                  <a:pt x="196" y="846"/>
                  <a:pt x="196" y="846"/>
                  <a:pt x="196" y="846"/>
                </a:cubicBezTo>
                <a:cubicBezTo>
                  <a:pt x="196" y="846"/>
                  <a:pt x="197" y="847"/>
                  <a:pt x="196" y="848"/>
                </a:cubicBezTo>
                <a:cubicBezTo>
                  <a:pt x="197" y="850"/>
                  <a:pt x="196" y="853"/>
                  <a:pt x="197" y="854"/>
                </a:cubicBezTo>
                <a:cubicBezTo>
                  <a:pt x="197" y="859"/>
                  <a:pt x="197" y="863"/>
                  <a:pt x="197" y="868"/>
                </a:cubicBezTo>
                <a:cubicBezTo>
                  <a:pt x="197" y="868"/>
                  <a:pt x="198" y="868"/>
                  <a:pt x="197" y="868"/>
                </a:cubicBezTo>
                <a:cubicBezTo>
                  <a:pt x="198" y="869"/>
                  <a:pt x="198" y="871"/>
                  <a:pt x="197" y="872"/>
                </a:cubicBezTo>
                <a:cubicBezTo>
                  <a:pt x="198" y="876"/>
                  <a:pt x="199" y="880"/>
                  <a:pt x="198" y="884"/>
                </a:cubicBezTo>
                <a:cubicBezTo>
                  <a:pt x="198" y="885"/>
                  <a:pt x="199" y="885"/>
                  <a:pt x="199" y="885"/>
                </a:cubicBezTo>
                <a:cubicBezTo>
                  <a:pt x="198" y="887"/>
                  <a:pt x="198" y="888"/>
                  <a:pt x="199" y="890"/>
                </a:cubicBezTo>
                <a:cubicBezTo>
                  <a:pt x="198" y="894"/>
                  <a:pt x="199" y="898"/>
                  <a:pt x="199" y="902"/>
                </a:cubicBezTo>
                <a:cubicBezTo>
                  <a:pt x="198" y="902"/>
                  <a:pt x="199" y="903"/>
                  <a:pt x="198" y="903"/>
                </a:cubicBezTo>
                <a:cubicBezTo>
                  <a:pt x="199" y="904"/>
                  <a:pt x="198" y="906"/>
                  <a:pt x="199" y="907"/>
                </a:cubicBezTo>
                <a:cubicBezTo>
                  <a:pt x="199" y="907"/>
                  <a:pt x="198" y="907"/>
                  <a:pt x="198" y="908"/>
                </a:cubicBezTo>
                <a:cubicBezTo>
                  <a:pt x="200" y="911"/>
                  <a:pt x="198" y="916"/>
                  <a:pt x="199" y="919"/>
                </a:cubicBezTo>
                <a:cubicBezTo>
                  <a:pt x="198" y="920"/>
                  <a:pt x="199" y="921"/>
                  <a:pt x="198" y="922"/>
                </a:cubicBezTo>
                <a:cubicBezTo>
                  <a:pt x="198" y="923"/>
                  <a:pt x="198" y="924"/>
                  <a:pt x="199" y="924"/>
                </a:cubicBezTo>
                <a:cubicBezTo>
                  <a:pt x="197" y="927"/>
                  <a:pt x="199" y="930"/>
                  <a:pt x="197" y="932"/>
                </a:cubicBezTo>
                <a:cubicBezTo>
                  <a:pt x="197" y="933"/>
                  <a:pt x="198" y="933"/>
                  <a:pt x="198" y="933"/>
                </a:cubicBezTo>
                <a:cubicBezTo>
                  <a:pt x="197" y="934"/>
                  <a:pt x="198" y="936"/>
                  <a:pt x="197" y="937"/>
                </a:cubicBezTo>
                <a:cubicBezTo>
                  <a:pt x="197" y="940"/>
                  <a:pt x="199" y="942"/>
                  <a:pt x="198" y="945"/>
                </a:cubicBezTo>
                <a:cubicBezTo>
                  <a:pt x="200" y="948"/>
                  <a:pt x="197" y="951"/>
                  <a:pt x="199" y="955"/>
                </a:cubicBezTo>
                <a:cubicBezTo>
                  <a:pt x="198" y="956"/>
                  <a:pt x="198" y="957"/>
                  <a:pt x="198" y="958"/>
                </a:cubicBezTo>
                <a:cubicBezTo>
                  <a:pt x="199" y="960"/>
                  <a:pt x="199" y="961"/>
                  <a:pt x="198" y="963"/>
                </a:cubicBezTo>
                <a:cubicBezTo>
                  <a:pt x="198" y="963"/>
                  <a:pt x="199" y="963"/>
                  <a:pt x="199" y="964"/>
                </a:cubicBezTo>
                <a:cubicBezTo>
                  <a:pt x="199" y="966"/>
                  <a:pt x="198" y="968"/>
                  <a:pt x="198" y="969"/>
                </a:cubicBezTo>
                <a:cubicBezTo>
                  <a:pt x="198" y="971"/>
                  <a:pt x="199" y="973"/>
                  <a:pt x="199" y="974"/>
                </a:cubicBezTo>
                <a:cubicBezTo>
                  <a:pt x="199" y="974"/>
                  <a:pt x="198" y="974"/>
                  <a:pt x="198" y="974"/>
                </a:cubicBezTo>
                <a:cubicBezTo>
                  <a:pt x="198" y="974"/>
                  <a:pt x="199" y="974"/>
                  <a:pt x="199" y="974"/>
                </a:cubicBezTo>
                <a:cubicBezTo>
                  <a:pt x="198" y="979"/>
                  <a:pt x="198" y="984"/>
                  <a:pt x="199" y="989"/>
                </a:cubicBezTo>
                <a:cubicBezTo>
                  <a:pt x="197" y="992"/>
                  <a:pt x="200" y="994"/>
                  <a:pt x="198" y="997"/>
                </a:cubicBezTo>
                <a:cubicBezTo>
                  <a:pt x="198" y="1000"/>
                  <a:pt x="199" y="1003"/>
                  <a:pt x="198" y="1006"/>
                </a:cubicBezTo>
                <a:cubicBezTo>
                  <a:pt x="199" y="1011"/>
                  <a:pt x="198" y="1017"/>
                  <a:pt x="199" y="1022"/>
                </a:cubicBezTo>
                <a:cubicBezTo>
                  <a:pt x="198" y="1025"/>
                  <a:pt x="198" y="1028"/>
                  <a:pt x="199" y="1031"/>
                </a:cubicBezTo>
                <a:cubicBezTo>
                  <a:pt x="198" y="1032"/>
                  <a:pt x="199" y="1032"/>
                  <a:pt x="198" y="1033"/>
                </a:cubicBezTo>
                <a:cubicBezTo>
                  <a:pt x="198" y="1033"/>
                  <a:pt x="198" y="1034"/>
                  <a:pt x="199" y="1034"/>
                </a:cubicBezTo>
                <a:cubicBezTo>
                  <a:pt x="197" y="1040"/>
                  <a:pt x="200" y="1045"/>
                  <a:pt x="198" y="1050"/>
                </a:cubicBezTo>
                <a:cubicBezTo>
                  <a:pt x="199" y="1052"/>
                  <a:pt x="199" y="1054"/>
                  <a:pt x="199" y="1056"/>
                </a:cubicBezTo>
                <a:cubicBezTo>
                  <a:pt x="199" y="1057"/>
                  <a:pt x="199" y="1058"/>
                  <a:pt x="198" y="1059"/>
                </a:cubicBezTo>
                <a:cubicBezTo>
                  <a:pt x="200" y="1062"/>
                  <a:pt x="198" y="1064"/>
                  <a:pt x="199" y="1067"/>
                </a:cubicBezTo>
                <a:cubicBezTo>
                  <a:pt x="198" y="1068"/>
                  <a:pt x="199" y="1069"/>
                  <a:pt x="198" y="1070"/>
                </a:cubicBezTo>
                <a:cubicBezTo>
                  <a:pt x="198" y="1070"/>
                  <a:pt x="198" y="1070"/>
                  <a:pt x="199" y="1070"/>
                </a:cubicBezTo>
                <a:cubicBezTo>
                  <a:pt x="198" y="1071"/>
                  <a:pt x="199" y="1071"/>
                  <a:pt x="198" y="1072"/>
                </a:cubicBezTo>
                <a:cubicBezTo>
                  <a:pt x="199" y="1073"/>
                  <a:pt x="198" y="1075"/>
                  <a:pt x="198" y="1077"/>
                </a:cubicBezTo>
                <a:cubicBezTo>
                  <a:pt x="198" y="1079"/>
                  <a:pt x="198" y="1082"/>
                  <a:pt x="198" y="1084"/>
                </a:cubicBezTo>
                <a:cubicBezTo>
                  <a:pt x="198" y="1087"/>
                  <a:pt x="199" y="1090"/>
                  <a:pt x="197" y="1093"/>
                </a:cubicBezTo>
                <a:cubicBezTo>
                  <a:pt x="197" y="1093"/>
                  <a:pt x="198" y="1093"/>
                  <a:pt x="198" y="1094"/>
                </a:cubicBezTo>
                <a:cubicBezTo>
                  <a:pt x="197" y="1100"/>
                  <a:pt x="198" y="1106"/>
                  <a:pt x="196" y="1111"/>
                </a:cubicBezTo>
                <a:cubicBezTo>
                  <a:pt x="196" y="1118"/>
                  <a:pt x="196" y="1125"/>
                  <a:pt x="195" y="1131"/>
                </a:cubicBezTo>
                <a:cubicBezTo>
                  <a:pt x="195" y="1133"/>
                  <a:pt x="195" y="1135"/>
                  <a:pt x="195" y="1137"/>
                </a:cubicBezTo>
                <a:cubicBezTo>
                  <a:pt x="195" y="1140"/>
                  <a:pt x="195" y="1142"/>
                  <a:pt x="194" y="1145"/>
                </a:cubicBezTo>
                <a:cubicBezTo>
                  <a:pt x="194" y="1146"/>
                  <a:pt x="194" y="1146"/>
                  <a:pt x="194" y="1147"/>
                </a:cubicBezTo>
                <a:cubicBezTo>
                  <a:pt x="194" y="1147"/>
                  <a:pt x="195" y="1148"/>
                  <a:pt x="195" y="1148"/>
                </a:cubicBezTo>
                <a:cubicBezTo>
                  <a:pt x="195" y="1149"/>
                  <a:pt x="194" y="1150"/>
                  <a:pt x="194" y="1151"/>
                </a:cubicBezTo>
                <a:cubicBezTo>
                  <a:pt x="194" y="1153"/>
                  <a:pt x="195" y="1156"/>
                  <a:pt x="193" y="1159"/>
                </a:cubicBezTo>
                <a:cubicBezTo>
                  <a:pt x="193" y="1160"/>
                  <a:pt x="194" y="1160"/>
                  <a:pt x="194" y="1160"/>
                </a:cubicBezTo>
                <a:cubicBezTo>
                  <a:pt x="194" y="1164"/>
                  <a:pt x="194" y="1168"/>
                  <a:pt x="194" y="1172"/>
                </a:cubicBezTo>
                <a:cubicBezTo>
                  <a:pt x="193" y="1173"/>
                  <a:pt x="192" y="1174"/>
                  <a:pt x="192" y="1176"/>
                </a:cubicBezTo>
                <a:cubicBezTo>
                  <a:pt x="191" y="1177"/>
                  <a:pt x="191" y="1176"/>
                  <a:pt x="191" y="1176"/>
                </a:cubicBezTo>
                <a:cubicBezTo>
                  <a:pt x="190" y="1175"/>
                  <a:pt x="189" y="1176"/>
                  <a:pt x="188" y="1174"/>
                </a:cubicBezTo>
                <a:cubicBezTo>
                  <a:pt x="188" y="1174"/>
                  <a:pt x="187" y="1174"/>
                  <a:pt x="187" y="1175"/>
                </a:cubicBezTo>
                <a:cubicBezTo>
                  <a:pt x="187" y="1175"/>
                  <a:pt x="186" y="1174"/>
                  <a:pt x="186" y="1173"/>
                </a:cubicBezTo>
                <a:cubicBezTo>
                  <a:pt x="185" y="1174"/>
                  <a:pt x="184" y="1175"/>
                  <a:pt x="184" y="1175"/>
                </a:cubicBezTo>
                <a:cubicBezTo>
                  <a:pt x="182" y="1176"/>
                  <a:pt x="179" y="1178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6" y="1178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7" y="1174"/>
                  <a:pt x="174" y="1174"/>
                  <a:pt x="172" y="1173"/>
                </a:cubicBezTo>
                <a:cubicBezTo>
                  <a:pt x="171" y="1172"/>
                  <a:pt x="172" y="1171"/>
                  <a:pt x="172" y="1171"/>
                </a:cubicBezTo>
                <a:cubicBezTo>
                  <a:pt x="171" y="1169"/>
                  <a:pt x="173" y="1167"/>
                  <a:pt x="172" y="1164"/>
                </a:cubicBezTo>
                <a:cubicBezTo>
                  <a:pt x="172" y="1163"/>
                  <a:pt x="172" y="1161"/>
                  <a:pt x="172" y="1160"/>
                </a:cubicBezTo>
                <a:cubicBezTo>
                  <a:pt x="173" y="1158"/>
                  <a:pt x="172" y="1155"/>
                  <a:pt x="173" y="1153"/>
                </a:cubicBezTo>
                <a:cubicBezTo>
                  <a:pt x="172" y="1150"/>
                  <a:pt x="173" y="1147"/>
                  <a:pt x="173" y="1143"/>
                </a:cubicBezTo>
                <a:cubicBezTo>
                  <a:pt x="173" y="1139"/>
                  <a:pt x="174" y="1135"/>
                  <a:pt x="174" y="1130"/>
                </a:cubicBezTo>
                <a:cubicBezTo>
                  <a:pt x="175" y="1123"/>
                  <a:pt x="175" y="1115"/>
                  <a:pt x="176" y="1108"/>
                </a:cubicBezTo>
                <a:cubicBezTo>
                  <a:pt x="177" y="1102"/>
                  <a:pt x="177" y="1096"/>
                  <a:pt x="177" y="1089"/>
                </a:cubicBezTo>
                <a:cubicBezTo>
                  <a:pt x="177" y="1087"/>
                  <a:pt x="178" y="1085"/>
                  <a:pt x="178" y="1082"/>
                </a:cubicBezTo>
                <a:cubicBezTo>
                  <a:pt x="178" y="1079"/>
                  <a:pt x="178" y="1076"/>
                  <a:pt x="178" y="1072"/>
                </a:cubicBezTo>
                <a:cubicBezTo>
                  <a:pt x="178" y="1067"/>
                  <a:pt x="178" y="1063"/>
                  <a:pt x="178" y="1058"/>
                </a:cubicBezTo>
                <a:cubicBezTo>
                  <a:pt x="179" y="1057"/>
                  <a:pt x="179" y="1058"/>
                  <a:pt x="180" y="1057"/>
                </a:cubicBezTo>
                <a:cubicBezTo>
                  <a:pt x="180" y="1056"/>
                  <a:pt x="179" y="1055"/>
                  <a:pt x="181" y="1053"/>
                </a:cubicBezTo>
                <a:cubicBezTo>
                  <a:pt x="181" y="1039"/>
                  <a:pt x="181" y="1024"/>
                  <a:pt x="181" y="1009"/>
                </a:cubicBezTo>
                <a:cubicBezTo>
                  <a:pt x="181" y="990"/>
                  <a:pt x="181" y="970"/>
                  <a:pt x="182" y="951"/>
                </a:cubicBezTo>
                <a:cubicBezTo>
                  <a:pt x="182" y="950"/>
                  <a:pt x="182" y="949"/>
                  <a:pt x="182" y="948"/>
                </a:cubicBezTo>
                <a:cubicBezTo>
                  <a:pt x="183" y="939"/>
                  <a:pt x="181" y="930"/>
                  <a:pt x="182" y="920"/>
                </a:cubicBezTo>
                <a:cubicBezTo>
                  <a:pt x="182" y="917"/>
                  <a:pt x="182" y="913"/>
                  <a:pt x="182" y="909"/>
                </a:cubicBezTo>
                <a:cubicBezTo>
                  <a:pt x="182" y="907"/>
                  <a:pt x="182" y="906"/>
                  <a:pt x="182" y="904"/>
                </a:cubicBezTo>
                <a:cubicBezTo>
                  <a:pt x="182" y="900"/>
                  <a:pt x="182" y="896"/>
                  <a:pt x="182" y="892"/>
                </a:cubicBezTo>
                <a:cubicBezTo>
                  <a:pt x="182" y="890"/>
                  <a:pt x="182" y="889"/>
                  <a:pt x="182" y="888"/>
                </a:cubicBezTo>
                <a:cubicBezTo>
                  <a:pt x="182" y="882"/>
                  <a:pt x="182" y="876"/>
                  <a:pt x="182" y="869"/>
                </a:cubicBezTo>
                <a:cubicBezTo>
                  <a:pt x="182" y="866"/>
                  <a:pt x="181" y="862"/>
                  <a:pt x="182" y="857"/>
                </a:cubicBezTo>
                <a:cubicBezTo>
                  <a:pt x="181" y="854"/>
                  <a:pt x="181" y="849"/>
                  <a:pt x="181" y="845"/>
                </a:cubicBezTo>
                <a:cubicBezTo>
                  <a:pt x="181" y="834"/>
                  <a:pt x="181" y="822"/>
                  <a:pt x="180" y="811"/>
                </a:cubicBezTo>
                <a:cubicBezTo>
                  <a:pt x="180" y="811"/>
                  <a:pt x="180" y="811"/>
                  <a:pt x="180" y="811"/>
                </a:cubicBezTo>
                <a:cubicBezTo>
                  <a:pt x="179" y="803"/>
                  <a:pt x="179" y="796"/>
                  <a:pt x="179" y="788"/>
                </a:cubicBezTo>
                <a:cubicBezTo>
                  <a:pt x="178" y="783"/>
                  <a:pt x="178" y="779"/>
                  <a:pt x="178" y="774"/>
                </a:cubicBezTo>
                <a:cubicBezTo>
                  <a:pt x="178" y="772"/>
                  <a:pt x="177" y="770"/>
                  <a:pt x="177" y="768"/>
                </a:cubicBezTo>
                <a:cubicBezTo>
                  <a:pt x="177" y="763"/>
                  <a:pt x="177" y="758"/>
                  <a:pt x="176" y="753"/>
                </a:cubicBezTo>
                <a:cubicBezTo>
                  <a:pt x="176" y="751"/>
                  <a:pt x="176" y="748"/>
                  <a:pt x="176" y="745"/>
                </a:cubicBezTo>
                <a:cubicBezTo>
                  <a:pt x="175" y="742"/>
                  <a:pt x="176" y="739"/>
                  <a:pt x="176" y="735"/>
                </a:cubicBezTo>
                <a:cubicBezTo>
                  <a:pt x="175" y="734"/>
                  <a:pt x="175" y="734"/>
                  <a:pt x="175" y="733"/>
                </a:cubicBezTo>
                <a:cubicBezTo>
                  <a:pt x="175" y="732"/>
                  <a:pt x="175" y="730"/>
                  <a:pt x="175" y="729"/>
                </a:cubicBezTo>
                <a:cubicBezTo>
                  <a:pt x="175" y="726"/>
                  <a:pt x="175" y="723"/>
                  <a:pt x="175" y="720"/>
                </a:cubicBezTo>
                <a:cubicBezTo>
                  <a:pt x="174" y="718"/>
                  <a:pt x="174" y="716"/>
                  <a:pt x="174" y="713"/>
                </a:cubicBezTo>
                <a:cubicBezTo>
                  <a:pt x="174" y="713"/>
                  <a:pt x="174" y="712"/>
                  <a:pt x="174" y="712"/>
                </a:cubicBezTo>
                <a:cubicBezTo>
                  <a:pt x="174" y="706"/>
                  <a:pt x="173" y="700"/>
                  <a:pt x="174" y="694"/>
                </a:cubicBezTo>
                <a:cubicBezTo>
                  <a:pt x="173" y="687"/>
                  <a:pt x="175" y="681"/>
                  <a:pt x="174" y="675"/>
                </a:cubicBezTo>
                <a:cubicBezTo>
                  <a:pt x="174" y="674"/>
                  <a:pt x="174" y="674"/>
                  <a:pt x="174" y="673"/>
                </a:cubicBezTo>
                <a:cubicBezTo>
                  <a:pt x="174" y="669"/>
                  <a:pt x="174" y="665"/>
                  <a:pt x="174" y="660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4" y="660"/>
                  <a:pt x="174" y="660"/>
                  <a:pt x="174" y="659"/>
                </a:cubicBezTo>
                <a:cubicBezTo>
                  <a:pt x="174" y="659"/>
                  <a:pt x="174" y="659"/>
                  <a:pt x="174" y="659"/>
                </a:cubicBezTo>
                <a:cubicBezTo>
                  <a:pt x="174" y="659"/>
                  <a:pt x="174" y="658"/>
                  <a:pt x="174" y="658"/>
                </a:cubicBezTo>
                <a:cubicBezTo>
                  <a:pt x="174" y="658"/>
                  <a:pt x="174" y="658"/>
                  <a:pt x="174" y="658"/>
                </a:cubicBezTo>
                <a:cubicBezTo>
                  <a:pt x="174" y="658"/>
                  <a:pt x="174" y="658"/>
                  <a:pt x="175" y="658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6" y="660"/>
                  <a:pt x="175" y="658"/>
                  <a:pt x="176" y="657"/>
                </a:cubicBezTo>
                <a:cubicBezTo>
                  <a:pt x="176" y="657"/>
                  <a:pt x="176" y="657"/>
                  <a:pt x="176" y="657"/>
                </a:cubicBezTo>
                <a:cubicBezTo>
                  <a:pt x="176" y="656"/>
                  <a:pt x="176" y="655"/>
                  <a:pt x="176" y="655"/>
                </a:cubicBezTo>
                <a:cubicBezTo>
                  <a:pt x="176" y="654"/>
                  <a:pt x="176" y="654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7" y="652"/>
                  <a:pt x="177" y="653"/>
                  <a:pt x="177" y="653"/>
                </a:cubicBezTo>
                <a:cubicBezTo>
                  <a:pt x="177" y="654"/>
                  <a:pt x="177" y="654"/>
                  <a:pt x="177" y="655"/>
                </a:cubicBezTo>
                <a:cubicBezTo>
                  <a:pt x="177" y="655"/>
                  <a:pt x="177" y="656"/>
                  <a:pt x="177" y="656"/>
                </a:cubicBezTo>
                <a:cubicBezTo>
                  <a:pt x="177" y="658"/>
                  <a:pt x="177" y="659"/>
                  <a:pt x="177" y="660"/>
                </a:cubicBezTo>
                <a:cubicBezTo>
                  <a:pt x="177" y="661"/>
                  <a:pt x="177" y="661"/>
                  <a:pt x="177" y="661"/>
                </a:cubicBezTo>
                <a:cubicBezTo>
                  <a:pt x="177" y="662"/>
                  <a:pt x="177" y="664"/>
                  <a:pt x="177" y="665"/>
                </a:cubicBezTo>
                <a:cubicBezTo>
                  <a:pt x="177" y="665"/>
                  <a:pt x="177" y="665"/>
                  <a:pt x="178" y="666"/>
                </a:cubicBezTo>
                <a:close/>
                <a:moveTo>
                  <a:pt x="187" y="925"/>
                </a:moveTo>
                <a:cubicBezTo>
                  <a:pt x="187" y="925"/>
                  <a:pt x="187" y="925"/>
                  <a:pt x="187" y="925"/>
                </a:cubicBezTo>
                <a:cubicBezTo>
                  <a:pt x="187" y="925"/>
                  <a:pt x="187" y="926"/>
                  <a:pt x="188" y="926"/>
                </a:cubicBezTo>
                <a:cubicBezTo>
                  <a:pt x="188" y="926"/>
                  <a:pt x="188" y="926"/>
                  <a:pt x="188" y="925"/>
                </a:cubicBezTo>
                <a:cubicBezTo>
                  <a:pt x="188" y="925"/>
                  <a:pt x="188" y="925"/>
                  <a:pt x="187" y="925"/>
                </a:cubicBezTo>
                <a:close/>
                <a:moveTo>
                  <a:pt x="188" y="920"/>
                </a:moveTo>
                <a:cubicBezTo>
                  <a:pt x="187" y="920"/>
                  <a:pt x="187" y="922"/>
                  <a:pt x="188" y="922"/>
                </a:cubicBezTo>
                <a:cubicBezTo>
                  <a:pt x="188" y="921"/>
                  <a:pt x="189" y="920"/>
                  <a:pt x="188" y="920"/>
                </a:cubicBezTo>
                <a:close/>
                <a:moveTo>
                  <a:pt x="188" y="909"/>
                </a:moveTo>
                <a:cubicBezTo>
                  <a:pt x="188" y="909"/>
                  <a:pt x="187" y="909"/>
                  <a:pt x="187" y="910"/>
                </a:cubicBezTo>
                <a:cubicBezTo>
                  <a:pt x="187" y="909"/>
                  <a:pt x="187" y="910"/>
                  <a:pt x="187" y="910"/>
                </a:cubicBezTo>
                <a:cubicBezTo>
                  <a:pt x="188" y="910"/>
                  <a:pt x="188" y="909"/>
                  <a:pt x="188" y="909"/>
                </a:cubicBezTo>
                <a:close/>
                <a:moveTo>
                  <a:pt x="188" y="904"/>
                </a:moveTo>
                <a:cubicBezTo>
                  <a:pt x="188" y="904"/>
                  <a:pt x="188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6"/>
                  <a:pt x="187" y="906"/>
                  <a:pt x="187" y="906"/>
                </a:cubicBezTo>
                <a:cubicBezTo>
                  <a:pt x="187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6"/>
                  <a:pt x="188" y="905"/>
                  <a:pt x="188" y="904"/>
                </a:cubicBezTo>
                <a:close/>
                <a:moveTo>
                  <a:pt x="185" y="800"/>
                </a:moveTo>
                <a:cubicBezTo>
                  <a:pt x="185" y="800"/>
                  <a:pt x="184" y="800"/>
                  <a:pt x="184" y="801"/>
                </a:cubicBezTo>
                <a:cubicBezTo>
                  <a:pt x="184" y="801"/>
                  <a:pt x="184" y="801"/>
                  <a:pt x="184" y="801"/>
                </a:cubicBezTo>
                <a:cubicBezTo>
                  <a:pt x="184" y="801"/>
                  <a:pt x="184" y="800"/>
                  <a:pt x="184" y="800"/>
                </a:cubicBezTo>
                <a:cubicBezTo>
                  <a:pt x="184" y="800"/>
                  <a:pt x="184" y="800"/>
                  <a:pt x="184" y="800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800"/>
                  <a:pt x="183" y="802"/>
                  <a:pt x="183" y="803"/>
                </a:cubicBezTo>
                <a:cubicBezTo>
                  <a:pt x="183" y="803"/>
                  <a:pt x="184" y="804"/>
                  <a:pt x="184" y="804"/>
                </a:cubicBezTo>
                <a:cubicBezTo>
                  <a:pt x="184" y="804"/>
                  <a:pt x="185" y="804"/>
                  <a:pt x="185" y="804"/>
                </a:cubicBezTo>
                <a:cubicBezTo>
                  <a:pt x="185" y="805"/>
                  <a:pt x="185" y="806"/>
                  <a:pt x="185" y="808"/>
                </a:cubicBezTo>
                <a:cubicBezTo>
                  <a:pt x="185" y="808"/>
                  <a:pt x="185" y="808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10"/>
                  <a:pt x="185" y="811"/>
                  <a:pt x="185" y="812"/>
                </a:cubicBezTo>
                <a:cubicBezTo>
                  <a:pt x="185" y="813"/>
                  <a:pt x="185" y="813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3"/>
                  <a:pt x="185" y="813"/>
                  <a:pt x="185" y="812"/>
                </a:cubicBezTo>
                <a:cubicBezTo>
                  <a:pt x="185" y="811"/>
                  <a:pt x="185" y="810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5" y="808"/>
                  <a:pt x="185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10"/>
                  <a:pt x="184" y="810"/>
                  <a:pt x="184" y="810"/>
                </a:cubicBezTo>
                <a:cubicBezTo>
                  <a:pt x="184" y="810"/>
                  <a:pt x="184" y="810"/>
                  <a:pt x="184" y="811"/>
                </a:cubicBezTo>
                <a:cubicBezTo>
                  <a:pt x="185" y="818"/>
                  <a:pt x="184" y="826"/>
                  <a:pt x="185" y="833"/>
                </a:cubicBezTo>
                <a:cubicBezTo>
                  <a:pt x="184" y="834"/>
                  <a:pt x="185" y="836"/>
                  <a:pt x="184" y="837"/>
                </a:cubicBezTo>
                <a:cubicBezTo>
                  <a:pt x="185" y="837"/>
                  <a:pt x="185" y="838"/>
                  <a:pt x="185" y="838"/>
                </a:cubicBezTo>
                <a:cubicBezTo>
                  <a:pt x="185" y="839"/>
                  <a:pt x="185" y="841"/>
                  <a:pt x="185" y="842"/>
                </a:cubicBezTo>
                <a:cubicBezTo>
                  <a:pt x="186" y="843"/>
                  <a:pt x="185" y="845"/>
                  <a:pt x="185" y="846"/>
                </a:cubicBezTo>
                <a:cubicBezTo>
                  <a:pt x="185" y="846"/>
                  <a:pt x="185" y="847"/>
                  <a:pt x="185" y="847"/>
                </a:cubicBezTo>
                <a:cubicBezTo>
                  <a:pt x="186" y="848"/>
                  <a:pt x="185" y="850"/>
                  <a:pt x="185" y="851"/>
                </a:cubicBezTo>
                <a:cubicBezTo>
                  <a:pt x="186" y="854"/>
                  <a:pt x="186" y="857"/>
                  <a:pt x="185" y="859"/>
                </a:cubicBezTo>
                <a:cubicBezTo>
                  <a:pt x="185" y="861"/>
                  <a:pt x="186" y="863"/>
                  <a:pt x="185" y="865"/>
                </a:cubicBezTo>
                <a:cubicBezTo>
                  <a:pt x="187" y="870"/>
                  <a:pt x="184" y="875"/>
                  <a:pt x="186" y="881"/>
                </a:cubicBezTo>
                <a:cubicBezTo>
                  <a:pt x="185" y="885"/>
                  <a:pt x="186" y="888"/>
                  <a:pt x="186" y="892"/>
                </a:cubicBezTo>
                <a:cubicBezTo>
                  <a:pt x="186" y="892"/>
                  <a:pt x="186" y="893"/>
                  <a:pt x="186" y="893"/>
                </a:cubicBezTo>
                <a:cubicBezTo>
                  <a:pt x="185" y="898"/>
                  <a:pt x="186" y="904"/>
                  <a:pt x="186" y="910"/>
                </a:cubicBezTo>
                <a:cubicBezTo>
                  <a:pt x="186" y="912"/>
                  <a:pt x="185" y="915"/>
                  <a:pt x="186" y="916"/>
                </a:cubicBezTo>
                <a:cubicBezTo>
                  <a:pt x="186" y="916"/>
                  <a:pt x="186" y="916"/>
                  <a:pt x="186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7"/>
                  <a:pt x="188" y="917"/>
                  <a:pt x="188" y="917"/>
                </a:cubicBezTo>
                <a:cubicBezTo>
                  <a:pt x="188" y="916"/>
                  <a:pt x="188" y="916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7" y="915"/>
                  <a:pt x="187" y="915"/>
                </a:cubicBezTo>
                <a:cubicBezTo>
                  <a:pt x="187" y="914"/>
                  <a:pt x="187" y="913"/>
                  <a:pt x="187" y="912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0"/>
                  <a:pt x="187" y="910"/>
                  <a:pt x="187" y="909"/>
                </a:cubicBezTo>
                <a:cubicBezTo>
                  <a:pt x="187" y="909"/>
                  <a:pt x="187" y="909"/>
                  <a:pt x="187" y="909"/>
                </a:cubicBezTo>
                <a:cubicBezTo>
                  <a:pt x="188" y="909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7" y="907"/>
                  <a:pt x="187" y="907"/>
                  <a:pt x="187" y="907"/>
                </a:cubicBezTo>
                <a:cubicBezTo>
                  <a:pt x="187" y="906"/>
                  <a:pt x="187" y="906"/>
                  <a:pt x="187" y="905"/>
                </a:cubicBezTo>
                <a:cubicBezTo>
                  <a:pt x="187" y="905"/>
                  <a:pt x="187" y="905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6" y="902"/>
                  <a:pt x="187" y="899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9"/>
                  <a:pt x="187" y="902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7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2"/>
                  <a:pt x="188" y="901"/>
                  <a:pt x="188" y="900"/>
                </a:cubicBezTo>
                <a:cubicBezTo>
                  <a:pt x="188" y="900"/>
                  <a:pt x="188" y="900"/>
                  <a:pt x="188" y="900"/>
                </a:cubicBezTo>
                <a:cubicBezTo>
                  <a:pt x="188" y="900"/>
                  <a:pt x="187" y="899"/>
                  <a:pt x="187" y="899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7" y="896"/>
                  <a:pt x="189" y="895"/>
                  <a:pt x="187" y="894"/>
                </a:cubicBezTo>
                <a:cubicBezTo>
                  <a:pt x="188" y="894"/>
                  <a:pt x="188" y="894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1"/>
                  <a:pt x="188" y="888"/>
                  <a:pt x="188" y="886"/>
                </a:cubicBezTo>
                <a:cubicBezTo>
                  <a:pt x="188" y="884"/>
                  <a:pt x="188" y="882"/>
                  <a:pt x="188" y="880"/>
                </a:cubicBezTo>
                <a:cubicBezTo>
                  <a:pt x="187" y="879"/>
                  <a:pt x="187" y="879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7"/>
                  <a:pt x="188" y="877"/>
                  <a:pt x="188" y="877"/>
                </a:cubicBezTo>
                <a:cubicBezTo>
                  <a:pt x="188" y="876"/>
                  <a:pt x="188" y="875"/>
                  <a:pt x="188" y="874"/>
                </a:cubicBezTo>
                <a:cubicBezTo>
                  <a:pt x="188" y="874"/>
                  <a:pt x="188" y="874"/>
                  <a:pt x="188" y="874"/>
                </a:cubicBezTo>
                <a:cubicBezTo>
                  <a:pt x="186" y="872"/>
                  <a:pt x="188" y="871"/>
                  <a:pt x="187" y="869"/>
                </a:cubicBezTo>
                <a:cubicBezTo>
                  <a:pt x="187" y="869"/>
                  <a:pt x="187" y="869"/>
                  <a:pt x="188" y="868"/>
                </a:cubicBezTo>
                <a:cubicBezTo>
                  <a:pt x="188" y="868"/>
                  <a:pt x="188" y="868"/>
                  <a:pt x="188" y="868"/>
                </a:cubicBezTo>
                <a:cubicBezTo>
                  <a:pt x="188" y="868"/>
                  <a:pt x="188" y="867"/>
                  <a:pt x="188" y="867"/>
                </a:cubicBezTo>
                <a:cubicBezTo>
                  <a:pt x="188" y="867"/>
                  <a:pt x="188" y="866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7" y="866"/>
                  <a:pt x="187" y="866"/>
                  <a:pt x="187" y="866"/>
                </a:cubicBezTo>
                <a:cubicBezTo>
                  <a:pt x="188" y="865"/>
                  <a:pt x="187" y="864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6" y="864"/>
                </a:cubicBezTo>
                <a:cubicBezTo>
                  <a:pt x="186" y="863"/>
                  <a:pt x="186" y="863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7" y="862"/>
                  <a:pt x="187" y="862"/>
                </a:cubicBezTo>
                <a:cubicBezTo>
                  <a:pt x="186" y="862"/>
                  <a:pt x="186" y="863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7" y="863"/>
                </a:cubicBezTo>
                <a:cubicBezTo>
                  <a:pt x="187" y="863"/>
                  <a:pt x="187" y="862"/>
                  <a:pt x="188" y="862"/>
                </a:cubicBezTo>
                <a:cubicBezTo>
                  <a:pt x="187" y="859"/>
                  <a:pt x="187" y="856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6" y="854"/>
                  <a:pt x="186" y="854"/>
                  <a:pt x="186" y="855"/>
                </a:cubicBezTo>
                <a:cubicBezTo>
                  <a:pt x="186" y="855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5"/>
                  <a:pt x="186" y="855"/>
                </a:cubicBezTo>
                <a:cubicBezTo>
                  <a:pt x="186" y="854"/>
                  <a:pt x="186" y="853"/>
                  <a:pt x="186" y="853"/>
                </a:cubicBezTo>
                <a:cubicBezTo>
                  <a:pt x="186" y="853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1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0"/>
                  <a:pt x="187" y="848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6" y="845"/>
                  <a:pt x="187" y="844"/>
                  <a:pt x="187" y="844"/>
                </a:cubicBezTo>
                <a:cubicBezTo>
                  <a:pt x="187" y="844"/>
                  <a:pt x="187" y="844"/>
                  <a:pt x="187" y="844"/>
                </a:cubicBezTo>
                <a:cubicBezTo>
                  <a:pt x="187" y="843"/>
                  <a:pt x="187" y="843"/>
                  <a:pt x="187" y="843"/>
                </a:cubicBezTo>
                <a:cubicBezTo>
                  <a:pt x="188" y="842"/>
                  <a:pt x="187" y="841"/>
                  <a:pt x="186" y="841"/>
                </a:cubicBezTo>
                <a:cubicBezTo>
                  <a:pt x="187" y="841"/>
                  <a:pt x="187" y="840"/>
                  <a:pt x="187" y="840"/>
                </a:cubicBezTo>
                <a:cubicBezTo>
                  <a:pt x="187" y="839"/>
                  <a:pt x="187" y="837"/>
                  <a:pt x="187" y="835"/>
                </a:cubicBezTo>
                <a:cubicBezTo>
                  <a:pt x="187" y="833"/>
                  <a:pt x="187" y="830"/>
                  <a:pt x="187" y="828"/>
                </a:cubicBezTo>
                <a:cubicBezTo>
                  <a:pt x="186" y="828"/>
                  <a:pt x="186" y="828"/>
                  <a:pt x="186" y="828"/>
                </a:cubicBezTo>
                <a:cubicBezTo>
                  <a:pt x="185" y="827"/>
                  <a:pt x="185" y="827"/>
                  <a:pt x="185" y="826"/>
                </a:cubicBezTo>
                <a:cubicBezTo>
                  <a:pt x="185" y="825"/>
                  <a:pt x="185" y="825"/>
                  <a:pt x="185" y="825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6" y="825"/>
                  <a:pt x="186" y="825"/>
                  <a:pt x="186" y="826"/>
                </a:cubicBezTo>
                <a:cubicBezTo>
                  <a:pt x="186" y="827"/>
                  <a:pt x="186" y="827"/>
                  <a:pt x="186" y="828"/>
                </a:cubicBezTo>
                <a:cubicBezTo>
                  <a:pt x="186" y="828"/>
                  <a:pt x="186" y="827"/>
                  <a:pt x="186" y="827"/>
                </a:cubicBezTo>
                <a:cubicBezTo>
                  <a:pt x="186" y="826"/>
                  <a:pt x="186" y="824"/>
                  <a:pt x="186" y="822"/>
                </a:cubicBezTo>
                <a:cubicBezTo>
                  <a:pt x="186" y="821"/>
                  <a:pt x="186" y="819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5" y="819"/>
                  <a:pt x="185" y="820"/>
                  <a:pt x="185" y="820"/>
                </a:cubicBezTo>
                <a:cubicBezTo>
                  <a:pt x="185" y="821"/>
                  <a:pt x="185" y="821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1"/>
                  <a:pt x="185" y="821"/>
                  <a:pt x="185" y="820"/>
                </a:cubicBezTo>
                <a:cubicBezTo>
                  <a:pt x="185" y="820"/>
                  <a:pt x="185" y="819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7"/>
                  <a:pt x="186" y="817"/>
                  <a:pt x="186" y="817"/>
                </a:cubicBezTo>
                <a:cubicBezTo>
                  <a:pt x="186" y="817"/>
                  <a:pt x="186" y="816"/>
                  <a:pt x="186" y="815"/>
                </a:cubicBezTo>
                <a:cubicBezTo>
                  <a:pt x="186" y="814"/>
                  <a:pt x="186" y="813"/>
                  <a:pt x="186" y="812"/>
                </a:cubicBezTo>
                <a:cubicBezTo>
                  <a:pt x="186" y="812"/>
                  <a:pt x="186" y="812"/>
                  <a:pt x="186" y="812"/>
                </a:cubicBezTo>
                <a:cubicBezTo>
                  <a:pt x="184" y="808"/>
                  <a:pt x="186" y="804"/>
                  <a:pt x="185" y="800"/>
                </a:cubicBezTo>
                <a:close/>
                <a:moveTo>
                  <a:pt x="184" y="795"/>
                </a:moveTo>
                <a:cubicBezTo>
                  <a:pt x="184" y="796"/>
                  <a:pt x="184" y="797"/>
                  <a:pt x="184" y="798"/>
                </a:cubicBezTo>
                <a:cubicBezTo>
                  <a:pt x="184" y="798"/>
                  <a:pt x="184" y="798"/>
                  <a:pt x="184" y="798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5" y="799"/>
                </a:cubicBezTo>
                <a:cubicBezTo>
                  <a:pt x="185" y="798"/>
                  <a:pt x="185" y="796"/>
                  <a:pt x="184" y="795"/>
                </a:cubicBezTo>
                <a:close/>
                <a:moveTo>
                  <a:pt x="184" y="790"/>
                </a:moveTo>
                <a:cubicBezTo>
                  <a:pt x="184" y="791"/>
                  <a:pt x="184" y="792"/>
                  <a:pt x="184" y="793"/>
                </a:cubicBezTo>
                <a:cubicBezTo>
                  <a:pt x="184" y="792"/>
                  <a:pt x="185" y="791"/>
                  <a:pt x="184" y="790"/>
                </a:cubicBezTo>
                <a:close/>
                <a:moveTo>
                  <a:pt x="186" y="842"/>
                </a:moveTo>
                <a:cubicBezTo>
                  <a:pt x="186" y="842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6"/>
                  <a:pt x="186" y="846"/>
                  <a:pt x="186" y="846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6"/>
                </a:cubicBezTo>
                <a:cubicBezTo>
                  <a:pt x="186" y="846"/>
                  <a:pt x="186" y="846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2"/>
                  <a:pt x="186" y="842"/>
                  <a:pt x="186" y="842"/>
                </a:cubicBezTo>
                <a:cubicBezTo>
                  <a:pt x="186" y="842"/>
                  <a:pt x="186" y="842"/>
                  <a:pt x="186" y="842"/>
                </a:cubicBezTo>
                <a:close/>
                <a:moveTo>
                  <a:pt x="9" y="151"/>
                </a:moveTo>
                <a:cubicBezTo>
                  <a:pt x="9" y="142"/>
                  <a:pt x="11" y="134"/>
                  <a:pt x="11" y="125"/>
                </a:cubicBezTo>
                <a:cubicBezTo>
                  <a:pt x="11" y="125"/>
                  <a:pt x="12" y="124"/>
                  <a:pt x="12" y="124"/>
                </a:cubicBezTo>
                <a:cubicBezTo>
                  <a:pt x="13" y="117"/>
                  <a:pt x="13" y="110"/>
                  <a:pt x="13" y="103"/>
                </a:cubicBezTo>
                <a:cubicBezTo>
                  <a:pt x="14" y="103"/>
                  <a:pt x="15" y="103"/>
                  <a:pt x="15" y="102"/>
                </a:cubicBezTo>
                <a:cubicBezTo>
                  <a:pt x="16" y="102"/>
                  <a:pt x="16" y="101"/>
                  <a:pt x="16" y="101"/>
                </a:cubicBezTo>
                <a:cubicBezTo>
                  <a:pt x="16" y="92"/>
                  <a:pt x="17" y="84"/>
                  <a:pt x="16" y="75"/>
                </a:cubicBezTo>
                <a:cubicBezTo>
                  <a:pt x="16" y="75"/>
                  <a:pt x="17" y="74"/>
                  <a:pt x="17" y="74"/>
                </a:cubicBezTo>
                <a:cubicBezTo>
                  <a:pt x="17" y="71"/>
                  <a:pt x="18" y="68"/>
                  <a:pt x="18" y="64"/>
                </a:cubicBezTo>
                <a:cubicBezTo>
                  <a:pt x="18" y="64"/>
                  <a:pt x="18" y="63"/>
                  <a:pt x="18" y="63"/>
                </a:cubicBezTo>
                <a:cubicBezTo>
                  <a:pt x="18" y="60"/>
                  <a:pt x="18" y="58"/>
                  <a:pt x="18" y="55"/>
                </a:cubicBezTo>
                <a:cubicBezTo>
                  <a:pt x="18" y="48"/>
                  <a:pt x="18" y="41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19" y="33"/>
                  <a:pt x="20" y="32"/>
                </a:cubicBezTo>
                <a:cubicBezTo>
                  <a:pt x="20" y="31"/>
                  <a:pt x="21" y="32"/>
                  <a:pt x="21" y="32"/>
                </a:cubicBezTo>
                <a:cubicBezTo>
                  <a:pt x="22" y="26"/>
                  <a:pt x="21" y="20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4" y="14"/>
                  <a:pt x="26" y="14"/>
                  <a:pt x="28" y="14"/>
                </a:cubicBezTo>
                <a:cubicBezTo>
                  <a:pt x="32" y="12"/>
                  <a:pt x="36" y="14"/>
                  <a:pt x="39" y="15"/>
                </a:cubicBezTo>
                <a:cubicBezTo>
                  <a:pt x="40" y="15"/>
                  <a:pt x="41" y="14"/>
                  <a:pt x="41" y="14"/>
                </a:cubicBezTo>
                <a:cubicBezTo>
                  <a:pt x="42" y="20"/>
                  <a:pt x="42" y="26"/>
                  <a:pt x="43" y="33"/>
                </a:cubicBezTo>
                <a:cubicBezTo>
                  <a:pt x="44" y="33"/>
                  <a:pt x="44" y="35"/>
                  <a:pt x="45" y="36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7"/>
                  <a:pt x="46" y="37"/>
                </a:cubicBezTo>
                <a:cubicBezTo>
                  <a:pt x="46" y="37"/>
                  <a:pt x="46" y="37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5"/>
                  <a:pt x="46" y="36"/>
                  <a:pt x="46" y="35"/>
                </a:cubicBezTo>
                <a:cubicBezTo>
                  <a:pt x="46" y="35"/>
                  <a:pt x="47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8"/>
                  <a:pt x="47" y="39"/>
                  <a:pt x="47" y="39"/>
                </a:cubicBezTo>
                <a:cubicBezTo>
                  <a:pt x="48" y="40"/>
                  <a:pt x="47" y="39"/>
                  <a:pt x="48" y="39"/>
                </a:cubicBezTo>
                <a:cubicBezTo>
                  <a:pt x="48" y="40"/>
                  <a:pt x="49" y="41"/>
                  <a:pt x="49" y="41"/>
                </a:cubicBezTo>
                <a:cubicBezTo>
                  <a:pt x="49" y="42"/>
                  <a:pt x="49" y="42"/>
                  <a:pt x="49" y="43"/>
                </a:cubicBezTo>
                <a:cubicBezTo>
                  <a:pt x="50" y="43"/>
                  <a:pt x="50" y="42"/>
                  <a:pt x="50" y="42"/>
                </a:cubicBezTo>
                <a:cubicBezTo>
                  <a:pt x="51" y="42"/>
                  <a:pt x="51" y="42"/>
                  <a:pt x="52" y="41"/>
                </a:cubicBezTo>
                <a:cubicBezTo>
                  <a:pt x="53" y="40"/>
                  <a:pt x="52" y="40"/>
                  <a:pt x="52" y="39"/>
                </a:cubicBezTo>
                <a:cubicBezTo>
                  <a:pt x="53" y="38"/>
                  <a:pt x="53" y="38"/>
                  <a:pt x="54" y="39"/>
                </a:cubicBezTo>
                <a:cubicBezTo>
                  <a:pt x="54" y="38"/>
                  <a:pt x="55" y="35"/>
                  <a:pt x="55" y="36"/>
                </a:cubicBezTo>
                <a:cubicBezTo>
                  <a:pt x="55" y="36"/>
                  <a:pt x="56" y="34"/>
                  <a:pt x="56" y="36"/>
                </a:cubicBezTo>
                <a:cubicBezTo>
                  <a:pt x="57" y="36"/>
                  <a:pt x="56" y="35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3"/>
                  <a:pt x="57" y="34"/>
                  <a:pt x="57" y="34"/>
                </a:cubicBezTo>
                <a:cubicBezTo>
                  <a:pt x="57" y="34"/>
                  <a:pt x="57" y="34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7" y="36"/>
                  <a:pt x="58" y="36"/>
                </a:cubicBezTo>
                <a:cubicBezTo>
                  <a:pt x="59" y="37"/>
                  <a:pt x="58" y="36"/>
                  <a:pt x="59" y="37"/>
                </a:cubicBezTo>
                <a:cubicBezTo>
                  <a:pt x="62" y="33"/>
                  <a:pt x="59" y="28"/>
                  <a:pt x="61" y="24"/>
                </a:cubicBezTo>
                <a:cubicBezTo>
                  <a:pt x="61" y="22"/>
                  <a:pt x="60" y="20"/>
                  <a:pt x="61" y="17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7"/>
                  <a:pt x="61" y="17"/>
                  <a:pt x="62" y="18"/>
                </a:cubicBezTo>
                <a:cubicBezTo>
                  <a:pt x="63" y="15"/>
                  <a:pt x="61" y="12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5"/>
                  <a:pt x="62" y="4"/>
                </a:cubicBezTo>
                <a:cubicBezTo>
                  <a:pt x="62" y="3"/>
                  <a:pt x="62" y="1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"/>
                  <a:pt x="62" y="3"/>
                  <a:pt x="62" y="4"/>
                </a:cubicBezTo>
                <a:cubicBezTo>
                  <a:pt x="63" y="5"/>
                  <a:pt x="63" y="7"/>
                  <a:pt x="6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13"/>
                  <a:pt x="63" y="16"/>
                  <a:pt x="64" y="20"/>
                </a:cubicBezTo>
                <a:cubicBezTo>
                  <a:pt x="65" y="21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3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3"/>
                  <a:pt x="65" y="15"/>
                  <a:pt x="65" y="16"/>
                </a:cubicBezTo>
                <a:cubicBezTo>
                  <a:pt x="66" y="17"/>
                  <a:pt x="66" y="18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20"/>
                  <a:pt x="67" y="22"/>
                  <a:pt x="66" y="24"/>
                </a:cubicBezTo>
                <a:cubicBezTo>
                  <a:pt x="67" y="24"/>
                  <a:pt x="67" y="25"/>
                  <a:pt x="68" y="26"/>
                </a:cubicBezTo>
                <a:cubicBezTo>
                  <a:pt x="69" y="25"/>
                  <a:pt x="68" y="24"/>
                  <a:pt x="69" y="24"/>
                </a:cubicBezTo>
                <a:cubicBezTo>
                  <a:pt x="70" y="29"/>
                  <a:pt x="70" y="34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1" y="41"/>
                  <a:pt x="71" y="42"/>
                  <a:pt x="71" y="42"/>
                </a:cubicBezTo>
                <a:cubicBezTo>
                  <a:pt x="73" y="48"/>
                  <a:pt x="73" y="54"/>
                  <a:pt x="73" y="60"/>
                </a:cubicBezTo>
                <a:cubicBezTo>
                  <a:pt x="74" y="62"/>
                  <a:pt x="74" y="64"/>
                  <a:pt x="74" y="66"/>
                </a:cubicBezTo>
                <a:cubicBezTo>
                  <a:pt x="75" y="66"/>
                  <a:pt x="74" y="67"/>
                  <a:pt x="75" y="68"/>
                </a:cubicBezTo>
                <a:cubicBezTo>
                  <a:pt x="74" y="71"/>
                  <a:pt x="75" y="75"/>
                  <a:pt x="75" y="78"/>
                </a:cubicBezTo>
                <a:cubicBezTo>
                  <a:pt x="75" y="79"/>
                  <a:pt x="75" y="80"/>
                  <a:pt x="76" y="80"/>
                </a:cubicBezTo>
                <a:cubicBezTo>
                  <a:pt x="75" y="84"/>
                  <a:pt x="76" y="88"/>
                  <a:pt x="76" y="92"/>
                </a:cubicBezTo>
                <a:cubicBezTo>
                  <a:pt x="77" y="92"/>
                  <a:pt x="77" y="91"/>
                  <a:pt x="78" y="92"/>
                </a:cubicBezTo>
                <a:cubicBezTo>
                  <a:pt x="80" y="90"/>
                  <a:pt x="78" y="88"/>
                  <a:pt x="79" y="87"/>
                </a:cubicBezTo>
                <a:cubicBezTo>
                  <a:pt x="79" y="87"/>
                  <a:pt x="79" y="87"/>
                  <a:pt x="79" y="87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3"/>
                  <a:pt x="79" y="82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80" y="83"/>
                  <a:pt x="80" y="83"/>
                </a:cubicBezTo>
                <a:cubicBezTo>
                  <a:pt x="80" y="84"/>
                  <a:pt x="80" y="86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94"/>
                  <a:pt x="82" y="101"/>
                  <a:pt x="82" y="108"/>
                </a:cubicBezTo>
                <a:cubicBezTo>
                  <a:pt x="83" y="109"/>
                  <a:pt x="83" y="109"/>
                  <a:pt x="83" y="110"/>
                </a:cubicBezTo>
                <a:cubicBezTo>
                  <a:pt x="83" y="110"/>
                  <a:pt x="83" y="111"/>
                  <a:pt x="82" y="112"/>
                </a:cubicBezTo>
                <a:cubicBezTo>
                  <a:pt x="83" y="113"/>
                  <a:pt x="83" y="114"/>
                  <a:pt x="84" y="115"/>
                </a:cubicBezTo>
                <a:cubicBezTo>
                  <a:pt x="84" y="118"/>
                  <a:pt x="84" y="120"/>
                  <a:pt x="84" y="123"/>
                </a:cubicBezTo>
                <a:cubicBezTo>
                  <a:pt x="84" y="130"/>
                  <a:pt x="84" y="138"/>
                  <a:pt x="83" y="145"/>
                </a:cubicBezTo>
                <a:cubicBezTo>
                  <a:pt x="84" y="148"/>
                  <a:pt x="84" y="151"/>
                  <a:pt x="85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6" y="155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6" y="150"/>
                  <a:pt x="85" y="147"/>
                  <a:pt x="85" y="143"/>
                </a:cubicBezTo>
                <a:cubicBezTo>
                  <a:pt x="85" y="142"/>
                  <a:pt x="86" y="141"/>
                  <a:pt x="86" y="140"/>
                </a:cubicBezTo>
                <a:cubicBezTo>
                  <a:pt x="86" y="135"/>
                  <a:pt x="85" y="129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7" y="122"/>
                  <a:pt x="87" y="120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1"/>
                  <a:pt x="88" y="122"/>
                  <a:pt x="88" y="123"/>
                </a:cubicBezTo>
                <a:cubicBezTo>
                  <a:pt x="88" y="125"/>
                  <a:pt x="88" y="126"/>
                  <a:pt x="88" y="128"/>
                </a:cubicBezTo>
                <a:cubicBezTo>
                  <a:pt x="90" y="134"/>
                  <a:pt x="89" y="139"/>
                  <a:pt x="88" y="145"/>
                </a:cubicBezTo>
                <a:cubicBezTo>
                  <a:pt x="89" y="145"/>
                  <a:pt x="88" y="145"/>
                  <a:pt x="89" y="146"/>
                </a:cubicBezTo>
                <a:cubicBezTo>
                  <a:pt x="89" y="150"/>
                  <a:pt x="88" y="153"/>
                  <a:pt x="89" y="157"/>
                </a:cubicBezTo>
                <a:cubicBezTo>
                  <a:pt x="88" y="157"/>
                  <a:pt x="89" y="158"/>
                  <a:pt x="88" y="158"/>
                </a:cubicBezTo>
                <a:cubicBezTo>
                  <a:pt x="89" y="159"/>
                  <a:pt x="88" y="160"/>
                  <a:pt x="88" y="161"/>
                </a:cubicBezTo>
                <a:cubicBezTo>
                  <a:pt x="88" y="166"/>
                  <a:pt x="89" y="171"/>
                  <a:pt x="88" y="176"/>
                </a:cubicBezTo>
                <a:cubicBezTo>
                  <a:pt x="89" y="180"/>
                  <a:pt x="88" y="184"/>
                  <a:pt x="88" y="188"/>
                </a:cubicBezTo>
                <a:cubicBezTo>
                  <a:pt x="88" y="188"/>
                  <a:pt x="88" y="189"/>
                  <a:pt x="88" y="189"/>
                </a:cubicBezTo>
                <a:cubicBezTo>
                  <a:pt x="89" y="191"/>
                  <a:pt x="88" y="192"/>
                  <a:pt x="89" y="193"/>
                </a:cubicBezTo>
                <a:cubicBezTo>
                  <a:pt x="88" y="194"/>
                  <a:pt x="89" y="195"/>
                  <a:pt x="89" y="197"/>
                </a:cubicBezTo>
                <a:cubicBezTo>
                  <a:pt x="89" y="197"/>
                  <a:pt x="89" y="198"/>
                  <a:pt x="89" y="198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200"/>
                  <a:pt x="89" y="201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1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91" y="200"/>
                  <a:pt x="91" y="200"/>
                  <a:pt x="91" y="201"/>
                </a:cubicBezTo>
                <a:cubicBezTo>
                  <a:pt x="91" y="201"/>
                  <a:pt x="91" y="201"/>
                  <a:pt x="91" y="201"/>
                </a:cubicBezTo>
                <a:cubicBezTo>
                  <a:pt x="91" y="203"/>
                  <a:pt x="92" y="205"/>
                  <a:pt x="92" y="207"/>
                </a:cubicBezTo>
                <a:cubicBezTo>
                  <a:pt x="92" y="207"/>
                  <a:pt x="91" y="208"/>
                  <a:pt x="91" y="209"/>
                </a:cubicBezTo>
                <a:cubicBezTo>
                  <a:pt x="91" y="212"/>
                  <a:pt x="91" y="214"/>
                  <a:pt x="92" y="217"/>
                </a:cubicBezTo>
                <a:cubicBezTo>
                  <a:pt x="92" y="222"/>
                  <a:pt x="92" y="228"/>
                  <a:pt x="92" y="233"/>
                </a:cubicBezTo>
                <a:cubicBezTo>
                  <a:pt x="92" y="236"/>
                  <a:pt x="92" y="239"/>
                  <a:pt x="93" y="241"/>
                </a:cubicBezTo>
                <a:cubicBezTo>
                  <a:pt x="94" y="233"/>
                  <a:pt x="92" y="224"/>
                  <a:pt x="93" y="216"/>
                </a:cubicBezTo>
                <a:cubicBezTo>
                  <a:pt x="93" y="214"/>
                  <a:pt x="93" y="212"/>
                  <a:pt x="93" y="209"/>
                </a:cubicBezTo>
                <a:cubicBezTo>
                  <a:pt x="92" y="207"/>
                  <a:pt x="93" y="205"/>
                  <a:pt x="93" y="203"/>
                </a:cubicBezTo>
                <a:cubicBezTo>
                  <a:pt x="93" y="201"/>
                  <a:pt x="92" y="200"/>
                  <a:pt x="93" y="198"/>
                </a:cubicBezTo>
                <a:cubicBezTo>
                  <a:pt x="93" y="198"/>
                  <a:pt x="93" y="197"/>
                  <a:pt x="93" y="197"/>
                </a:cubicBezTo>
                <a:cubicBezTo>
                  <a:pt x="92" y="195"/>
                  <a:pt x="93" y="192"/>
                  <a:pt x="93" y="190"/>
                </a:cubicBezTo>
                <a:cubicBezTo>
                  <a:pt x="93" y="190"/>
                  <a:pt x="93" y="189"/>
                  <a:pt x="93" y="189"/>
                </a:cubicBezTo>
                <a:cubicBezTo>
                  <a:pt x="93" y="187"/>
                  <a:pt x="93" y="185"/>
                  <a:pt x="93" y="184"/>
                </a:cubicBezTo>
                <a:cubicBezTo>
                  <a:pt x="93" y="183"/>
                  <a:pt x="93" y="183"/>
                  <a:pt x="93" y="182"/>
                </a:cubicBezTo>
                <a:cubicBezTo>
                  <a:pt x="93" y="182"/>
                  <a:pt x="94" y="181"/>
                  <a:pt x="94" y="181"/>
                </a:cubicBezTo>
                <a:cubicBezTo>
                  <a:pt x="94" y="180"/>
                  <a:pt x="93" y="179"/>
                  <a:pt x="93" y="178"/>
                </a:cubicBezTo>
                <a:cubicBezTo>
                  <a:pt x="93" y="177"/>
                  <a:pt x="94" y="175"/>
                  <a:pt x="94" y="174"/>
                </a:cubicBezTo>
                <a:cubicBezTo>
                  <a:pt x="94" y="172"/>
                  <a:pt x="94" y="171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68"/>
                  <a:pt x="95" y="167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6" y="166"/>
                  <a:pt x="95" y="166"/>
                </a:cubicBezTo>
                <a:cubicBezTo>
                  <a:pt x="95" y="167"/>
                  <a:pt x="95" y="168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1"/>
                  <a:pt x="96" y="172"/>
                  <a:pt x="95" y="173"/>
                </a:cubicBezTo>
                <a:cubicBezTo>
                  <a:pt x="96" y="174"/>
                  <a:pt x="96" y="174"/>
                  <a:pt x="96" y="175"/>
                </a:cubicBezTo>
                <a:cubicBezTo>
                  <a:pt x="96" y="183"/>
                  <a:pt x="96" y="192"/>
                  <a:pt x="96" y="200"/>
                </a:cubicBezTo>
                <a:cubicBezTo>
                  <a:pt x="97" y="198"/>
                  <a:pt x="96" y="194"/>
                  <a:pt x="97" y="192"/>
                </a:cubicBezTo>
                <a:cubicBezTo>
                  <a:pt x="99" y="191"/>
                  <a:pt x="97" y="195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100" y="193"/>
                  <a:pt x="100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201"/>
                  <a:pt x="99" y="208"/>
                  <a:pt x="100" y="214"/>
                </a:cubicBezTo>
                <a:cubicBezTo>
                  <a:pt x="99" y="220"/>
                  <a:pt x="101" y="226"/>
                  <a:pt x="100" y="232"/>
                </a:cubicBezTo>
                <a:cubicBezTo>
                  <a:pt x="101" y="243"/>
                  <a:pt x="100" y="255"/>
                  <a:pt x="100" y="267"/>
                </a:cubicBezTo>
                <a:cubicBezTo>
                  <a:pt x="100" y="267"/>
                  <a:pt x="101" y="267"/>
                  <a:pt x="101" y="267"/>
                </a:cubicBezTo>
                <a:cubicBezTo>
                  <a:pt x="102" y="269"/>
                  <a:pt x="101" y="274"/>
                  <a:pt x="101" y="277"/>
                </a:cubicBezTo>
                <a:cubicBezTo>
                  <a:pt x="101" y="278"/>
                  <a:pt x="100" y="277"/>
                  <a:pt x="100" y="278"/>
                </a:cubicBezTo>
                <a:cubicBezTo>
                  <a:pt x="100" y="279"/>
                  <a:pt x="101" y="280"/>
                  <a:pt x="101" y="281"/>
                </a:cubicBezTo>
                <a:cubicBezTo>
                  <a:pt x="100" y="282"/>
                  <a:pt x="102" y="284"/>
                  <a:pt x="101" y="285"/>
                </a:cubicBezTo>
                <a:cubicBezTo>
                  <a:pt x="101" y="286"/>
                  <a:pt x="101" y="286"/>
                  <a:pt x="102" y="287"/>
                </a:cubicBezTo>
                <a:cubicBezTo>
                  <a:pt x="101" y="290"/>
                  <a:pt x="102" y="293"/>
                  <a:pt x="101" y="296"/>
                </a:cubicBezTo>
                <a:cubicBezTo>
                  <a:pt x="102" y="299"/>
                  <a:pt x="100" y="303"/>
                  <a:pt x="102" y="307"/>
                </a:cubicBezTo>
                <a:cubicBezTo>
                  <a:pt x="101" y="309"/>
                  <a:pt x="102" y="311"/>
                  <a:pt x="101" y="312"/>
                </a:cubicBezTo>
                <a:cubicBezTo>
                  <a:pt x="101" y="313"/>
                  <a:pt x="101" y="313"/>
                  <a:pt x="102" y="313"/>
                </a:cubicBezTo>
                <a:cubicBezTo>
                  <a:pt x="101" y="314"/>
                  <a:pt x="101" y="314"/>
                  <a:pt x="101" y="315"/>
                </a:cubicBezTo>
                <a:cubicBezTo>
                  <a:pt x="101" y="316"/>
                  <a:pt x="102" y="317"/>
                  <a:pt x="101" y="317"/>
                </a:cubicBezTo>
                <a:cubicBezTo>
                  <a:pt x="103" y="318"/>
                  <a:pt x="103" y="321"/>
                  <a:pt x="104" y="323"/>
                </a:cubicBezTo>
                <a:cubicBezTo>
                  <a:pt x="105" y="322"/>
                  <a:pt x="105" y="321"/>
                  <a:pt x="105" y="319"/>
                </a:cubicBezTo>
                <a:cubicBezTo>
                  <a:pt x="105" y="319"/>
                  <a:pt x="105" y="319"/>
                  <a:pt x="105" y="319"/>
                </a:cubicBezTo>
                <a:cubicBezTo>
                  <a:pt x="105" y="319"/>
                  <a:pt x="105" y="318"/>
                  <a:pt x="105" y="317"/>
                </a:cubicBezTo>
                <a:cubicBezTo>
                  <a:pt x="105" y="315"/>
                  <a:pt x="105" y="313"/>
                  <a:pt x="105" y="312"/>
                </a:cubicBezTo>
                <a:cubicBezTo>
                  <a:pt x="105" y="312"/>
                  <a:pt x="105" y="311"/>
                  <a:pt x="105" y="31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106" y="311"/>
                  <a:pt x="106" y="312"/>
                  <a:pt x="106" y="312"/>
                </a:cubicBezTo>
                <a:cubicBezTo>
                  <a:pt x="106" y="313"/>
                  <a:pt x="106" y="315"/>
                  <a:pt x="106" y="317"/>
                </a:cubicBezTo>
                <a:cubicBezTo>
                  <a:pt x="106" y="318"/>
                  <a:pt x="106" y="319"/>
                  <a:pt x="106" y="319"/>
                </a:cubicBezTo>
                <a:cubicBezTo>
                  <a:pt x="106" y="320"/>
                  <a:pt x="106" y="320"/>
                  <a:pt x="106" y="320"/>
                </a:cubicBezTo>
                <a:cubicBezTo>
                  <a:pt x="107" y="327"/>
                  <a:pt x="107" y="335"/>
                  <a:pt x="107" y="343"/>
                </a:cubicBezTo>
                <a:cubicBezTo>
                  <a:pt x="107" y="343"/>
                  <a:pt x="107" y="343"/>
                  <a:pt x="107" y="344"/>
                </a:cubicBezTo>
                <a:cubicBezTo>
                  <a:pt x="107" y="344"/>
                  <a:pt x="107" y="344"/>
                  <a:pt x="108" y="345"/>
                </a:cubicBezTo>
                <a:cubicBezTo>
                  <a:pt x="108" y="372"/>
                  <a:pt x="111" y="400"/>
                  <a:pt x="112" y="427"/>
                </a:cubicBezTo>
                <a:cubicBezTo>
                  <a:pt x="112" y="432"/>
                  <a:pt x="113" y="438"/>
                  <a:pt x="113" y="443"/>
                </a:cubicBezTo>
                <a:cubicBezTo>
                  <a:pt x="113" y="447"/>
                  <a:pt x="114" y="451"/>
                  <a:pt x="114" y="455"/>
                </a:cubicBezTo>
                <a:cubicBezTo>
                  <a:pt x="114" y="456"/>
                  <a:pt x="113" y="457"/>
                  <a:pt x="113" y="458"/>
                </a:cubicBezTo>
                <a:cubicBezTo>
                  <a:pt x="113" y="460"/>
                  <a:pt x="114" y="462"/>
                  <a:pt x="114" y="464"/>
                </a:cubicBezTo>
                <a:cubicBezTo>
                  <a:pt x="114" y="465"/>
                  <a:pt x="114" y="466"/>
                  <a:pt x="114" y="467"/>
                </a:cubicBezTo>
                <a:cubicBezTo>
                  <a:pt x="114" y="468"/>
                  <a:pt x="115" y="469"/>
                  <a:pt x="114" y="471"/>
                </a:cubicBezTo>
                <a:cubicBezTo>
                  <a:pt x="115" y="477"/>
                  <a:pt x="115" y="483"/>
                  <a:pt x="115" y="489"/>
                </a:cubicBezTo>
                <a:cubicBezTo>
                  <a:pt x="115" y="494"/>
                  <a:pt x="115" y="500"/>
                  <a:pt x="115" y="505"/>
                </a:cubicBezTo>
                <a:cubicBezTo>
                  <a:pt x="115" y="507"/>
                  <a:pt x="116" y="510"/>
                  <a:pt x="116" y="512"/>
                </a:cubicBezTo>
                <a:cubicBezTo>
                  <a:pt x="116" y="514"/>
                  <a:pt x="115" y="516"/>
                  <a:pt x="115" y="518"/>
                </a:cubicBezTo>
                <a:cubicBezTo>
                  <a:pt x="115" y="518"/>
                  <a:pt x="116" y="519"/>
                  <a:pt x="116" y="519"/>
                </a:cubicBezTo>
                <a:cubicBezTo>
                  <a:pt x="116" y="526"/>
                  <a:pt x="116" y="534"/>
                  <a:pt x="117" y="542"/>
                </a:cubicBezTo>
                <a:cubicBezTo>
                  <a:pt x="117" y="546"/>
                  <a:pt x="117" y="550"/>
                  <a:pt x="117" y="554"/>
                </a:cubicBezTo>
                <a:cubicBezTo>
                  <a:pt x="117" y="558"/>
                  <a:pt x="118" y="562"/>
                  <a:pt x="118" y="566"/>
                </a:cubicBezTo>
                <a:cubicBezTo>
                  <a:pt x="119" y="582"/>
                  <a:pt x="120" y="598"/>
                  <a:pt x="121" y="614"/>
                </a:cubicBezTo>
                <a:cubicBezTo>
                  <a:pt x="121" y="620"/>
                  <a:pt x="122" y="627"/>
                  <a:pt x="122" y="634"/>
                </a:cubicBezTo>
                <a:cubicBezTo>
                  <a:pt x="122" y="641"/>
                  <a:pt x="122" y="647"/>
                  <a:pt x="122" y="654"/>
                </a:cubicBezTo>
                <a:cubicBezTo>
                  <a:pt x="123" y="662"/>
                  <a:pt x="122" y="669"/>
                  <a:pt x="122" y="676"/>
                </a:cubicBezTo>
                <a:cubicBezTo>
                  <a:pt x="122" y="684"/>
                  <a:pt x="123" y="691"/>
                  <a:pt x="123" y="699"/>
                </a:cubicBezTo>
                <a:cubicBezTo>
                  <a:pt x="123" y="701"/>
                  <a:pt x="123" y="703"/>
                  <a:pt x="123" y="706"/>
                </a:cubicBezTo>
                <a:cubicBezTo>
                  <a:pt x="123" y="713"/>
                  <a:pt x="124" y="720"/>
                  <a:pt x="124" y="728"/>
                </a:cubicBezTo>
                <a:cubicBezTo>
                  <a:pt x="125" y="731"/>
                  <a:pt x="125" y="734"/>
                  <a:pt x="125" y="736"/>
                </a:cubicBezTo>
                <a:cubicBezTo>
                  <a:pt x="125" y="739"/>
                  <a:pt x="125" y="743"/>
                  <a:pt x="126" y="746"/>
                </a:cubicBezTo>
                <a:cubicBezTo>
                  <a:pt x="126" y="752"/>
                  <a:pt x="126" y="758"/>
                  <a:pt x="127" y="763"/>
                </a:cubicBezTo>
                <a:cubicBezTo>
                  <a:pt x="126" y="770"/>
                  <a:pt x="128" y="776"/>
                  <a:pt x="127" y="782"/>
                </a:cubicBezTo>
                <a:cubicBezTo>
                  <a:pt x="128" y="783"/>
                  <a:pt x="127" y="784"/>
                  <a:pt x="128" y="784"/>
                </a:cubicBezTo>
                <a:cubicBezTo>
                  <a:pt x="128" y="791"/>
                  <a:pt x="128" y="799"/>
                  <a:pt x="129" y="806"/>
                </a:cubicBezTo>
                <a:cubicBezTo>
                  <a:pt x="129" y="813"/>
                  <a:pt x="129" y="820"/>
                  <a:pt x="130" y="827"/>
                </a:cubicBezTo>
                <a:cubicBezTo>
                  <a:pt x="129" y="830"/>
                  <a:pt x="130" y="833"/>
                  <a:pt x="130" y="835"/>
                </a:cubicBezTo>
                <a:cubicBezTo>
                  <a:pt x="130" y="837"/>
                  <a:pt x="129" y="838"/>
                  <a:pt x="130" y="839"/>
                </a:cubicBezTo>
                <a:cubicBezTo>
                  <a:pt x="129" y="841"/>
                  <a:pt x="130" y="842"/>
                  <a:pt x="129" y="844"/>
                </a:cubicBezTo>
                <a:cubicBezTo>
                  <a:pt x="129" y="844"/>
                  <a:pt x="129" y="844"/>
                  <a:pt x="129" y="844"/>
                </a:cubicBezTo>
                <a:cubicBezTo>
                  <a:pt x="129" y="844"/>
                  <a:pt x="130" y="845"/>
                  <a:pt x="130" y="845"/>
                </a:cubicBezTo>
                <a:cubicBezTo>
                  <a:pt x="130" y="846"/>
                  <a:pt x="129" y="846"/>
                  <a:pt x="129" y="846"/>
                </a:cubicBezTo>
                <a:cubicBezTo>
                  <a:pt x="129" y="847"/>
                  <a:pt x="129" y="847"/>
                  <a:pt x="129" y="847"/>
                </a:cubicBezTo>
                <a:cubicBezTo>
                  <a:pt x="129" y="847"/>
                  <a:pt x="129" y="847"/>
                  <a:pt x="130" y="848"/>
                </a:cubicBezTo>
                <a:cubicBezTo>
                  <a:pt x="130" y="848"/>
                  <a:pt x="130" y="848"/>
                  <a:pt x="130" y="848"/>
                </a:cubicBezTo>
                <a:cubicBezTo>
                  <a:pt x="130" y="848"/>
                  <a:pt x="130" y="849"/>
                  <a:pt x="130" y="849"/>
                </a:cubicBezTo>
                <a:cubicBezTo>
                  <a:pt x="130" y="850"/>
                  <a:pt x="130" y="851"/>
                  <a:pt x="129" y="853"/>
                </a:cubicBezTo>
                <a:cubicBezTo>
                  <a:pt x="129" y="853"/>
                  <a:pt x="129" y="853"/>
                  <a:pt x="129" y="853"/>
                </a:cubicBezTo>
                <a:cubicBezTo>
                  <a:pt x="130" y="854"/>
                  <a:pt x="130" y="856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9"/>
                  <a:pt x="130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61"/>
                  <a:pt x="130" y="862"/>
                  <a:pt x="130" y="863"/>
                </a:cubicBezTo>
                <a:cubicBezTo>
                  <a:pt x="130" y="863"/>
                  <a:pt x="130" y="863"/>
                  <a:pt x="130" y="863"/>
                </a:cubicBezTo>
                <a:cubicBezTo>
                  <a:pt x="130" y="865"/>
                  <a:pt x="130" y="868"/>
                  <a:pt x="130" y="870"/>
                </a:cubicBezTo>
                <a:cubicBezTo>
                  <a:pt x="130" y="870"/>
                  <a:pt x="130" y="870"/>
                  <a:pt x="130" y="871"/>
                </a:cubicBezTo>
                <a:cubicBezTo>
                  <a:pt x="130" y="871"/>
                  <a:pt x="130" y="871"/>
                  <a:pt x="130" y="871"/>
                </a:cubicBezTo>
                <a:cubicBezTo>
                  <a:pt x="130" y="871"/>
                  <a:pt x="129" y="871"/>
                  <a:pt x="129" y="871"/>
                </a:cubicBezTo>
                <a:cubicBezTo>
                  <a:pt x="129" y="871"/>
                  <a:pt x="129" y="870"/>
                  <a:pt x="129" y="870"/>
                </a:cubicBezTo>
                <a:cubicBezTo>
                  <a:pt x="129" y="870"/>
                  <a:pt x="129" y="870"/>
                  <a:pt x="129" y="870"/>
                </a:cubicBezTo>
                <a:cubicBezTo>
                  <a:pt x="128" y="871"/>
                  <a:pt x="129" y="872"/>
                  <a:pt x="129" y="873"/>
                </a:cubicBezTo>
                <a:cubicBezTo>
                  <a:pt x="129" y="873"/>
                  <a:pt x="129" y="873"/>
                  <a:pt x="130" y="872"/>
                </a:cubicBezTo>
                <a:cubicBezTo>
                  <a:pt x="130" y="873"/>
                  <a:pt x="130" y="873"/>
                  <a:pt x="130" y="874"/>
                </a:cubicBezTo>
                <a:cubicBezTo>
                  <a:pt x="130" y="874"/>
                  <a:pt x="130" y="874"/>
                  <a:pt x="130" y="874"/>
                </a:cubicBezTo>
                <a:cubicBezTo>
                  <a:pt x="130" y="874"/>
                  <a:pt x="130" y="875"/>
                  <a:pt x="130" y="875"/>
                </a:cubicBezTo>
                <a:cubicBezTo>
                  <a:pt x="130" y="876"/>
                  <a:pt x="130" y="877"/>
                  <a:pt x="130" y="878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80"/>
                  <a:pt x="129" y="880"/>
                </a:cubicBezTo>
                <a:cubicBezTo>
                  <a:pt x="130" y="880"/>
                  <a:pt x="130" y="880"/>
                  <a:pt x="130" y="880"/>
                </a:cubicBezTo>
                <a:cubicBezTo>
                  <a:pt x="130" y="881"/>
                  <a:pt x="130" y="881"/>
                  <a:pt x="130" y="881"/>
                </a:cubicBezTo>
                <a:cubicBezTo>
                  <a:pt x="130" y="881"/>
                  <a:pt x="130" y="882"/>
                  <a:pt x="130" y="883"/>
                </a:cubicBezTo>
                <a:cubicBezTo>
                  <a:pt x="130" y="883"/>
                  <a:pt x="130" y="883"/>
                  <a:pt x="130" y="883"/>
                </a:cubicBezTo>
                <a:cubicBezTo>
                  <a:pt x="130" y="883"/>
                  <a:pt x="130" y="884"/>
                  <a:pt x="130" y="884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30" y="885"/>
                  <a:pt x="130" y="887"/>
                  <a:pt x="130" y="888"/>
                </a:cubicBezTo>
                <a:cubicBezTo>
                  <a:pt x="129" y="886"/>
                  <a:pt x="129" y="890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2"/>
                  <a:pt x="129" y="892"/>
                  <a:pt x="129" y="892"/>
                </a:cubicBezTo>
                <a:cubicBezTo>
                  <a:pt x="129" y="892"/>
                  <a:pt x="129" y="892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0"/>
                </a:cubicBezTo>
                <a:cubicBezTo>
                  <a:pt x="129" y="890"/>
                  <a:pt x="129" y="890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90"/>
                  <a:pt x="130" y="890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2"/>
                </a:cubicBezTo>
                <a:cubicBezTo>
                  <a:pt x="130" y="892"/>
                  <a:pt x="131" y="893"/>
                  <a:pt x="130" y="893"/>
                </a:cubicBezTo>
                <a:cubicBezTo>
                  <a:pt x="130" y="894"/>
                  <a:pt x="130" y="894"/>
                  <a:pt x="130" y="895"/>
                </a:cubicBezTo>
                <a:cubicBezTo>
                  <a:pt x="130" y="900"/>
                  <a:pt x="131" y="905"/>
                  <a:pt x="130" y="910"/>
                </a:cubicBezTo>
                <a:cubicBezTo>
                  <a:pt x="131" y="913"/>
                  <a:pt x="130" y="915"/>
                  <a:pt x="130" y="918"/>
                </a:cubicBezTo>
                <a:cubicBezTo>
                  <a:pt x="131" y="918"/>
                  <a:pt x="130" y="919"/>
                  <a:pt x="131" y="919"/>
                </a:cubicBezTo>
                <a:cubicBezTo>
                  <a:pt x="130" y="921"/>
                  <a:pt x="130" y="922"/>
                  <a:pt x="131" y="924"/>
                </a:cubicBezTo>
                <a:cubicBezTo>
                  <a:pt x="130" y="924"/>
                  <a:pt x="130" y="925"/>
                  <a:pt x="130" y="925"/>
                </a:cubicBezTo>
                <a:cubicBezTo>
                  <a:pt x="130" y="925"/>
                  <a:pt x="131" y="925"/>
                  <a:pt x="131" y="926"/>
                </a:cubicBezTo>
                <a:cubicBezTo>
                  <a:pt x="130" y="926"/>
                  <a:pt x="130" y="926"/>
                  <a:pt x="130" y="926"/>
                </a:cubicBezTo>
                <a:cubicBezTo>
                  <a:pt x="131" y="926"/>
                  <a:pt x="131" y="926"/>
                  <a:pt x="131" y="926"/>
                </a:cubicBezTo>
                <a:cubicBezTo>
                  <a:pt x="130" y="927"/>
                  <a:pt x="132" y="928"/>
                  <a:pt x="130" y="929"/>
                </a:cubicBezTo>
                <a:cubicBezTo>
                  <a:pt x="131" y="929"/>
                  <a:pt x="131" y="928"/>
                  <a:pt x="131" y="929"/>
                </a:cubicBezTo>
                <a:cubicBezTo>
                  <a:pt x="131" y="930"/>
                  <a:pt x="131" y="930"/>
                  <a:pt x="130" y="932"/>
                </a:cubicBezTo>
                <a:cubicBezTo>
                  <a:pt x="131" y="933"/>
                  <a:pt x="130" y="933"/>
                  <a:pt x="131" y="935"/>
                </a:cubicBezTo>
                <a:cubicBezTo>
                  <a:pt x="130" y="935"/>
                  <a:pt x="132" y="936"/>
                  <a:pt x="131" y="936"/>
                </a:cubicBezTo>
                <a:cubicBezTo>
                  <a:pt x="131" y="937"/>
                  <a:pt x="131" y="937"/>
                  <a:pt x="131" y="937"/>
                </a:cubicBezTo>
                <a:cubicBezTo>
                  <a:pt x="131" y="952"/>
                  <a:pt x="131" y="967"/>
                  <a:pt x="131" y="982"/>
                </a:cubicBezTo>
                <a:cubicBezTo>
                  <a:pt x="131" y="983"/>
                  <a:pt x="131" y="984"/>
                  <a:pt x="131" y="985"/>
                </a:cubicBezTo>
                <a:cubicBezTo>
                  <a:pt x="130" y="996"/>
                  <a:pt x="131" y="1007"/>
                  <a:pt x="130" y="1018"/>
                </a:cubicBezTo>
                <a:cubicBezTo>
                  <a:pt x="131" y="1024"/>
                  <a:pt x="131" y="1030"/>
                  <a:pt x="130" y="1036"/>
                </a:cubicBezTo>
                <a:cubicBezTo>
                  <a:pt x="131" y="1053"/>
                  <a:pt x="131" y="1070"/>
                  <a:pt x="130" y="1087"/>
                </a:cubicBezTo>
                <a:cubicBezTo>
                  <a:pt x="129" y="1092"/>
                  <a:pt x="129" y="1096"/>
                  <a:pt x="129" y="1101"/>
                </a:cubicBezTo>
                <a:cubicBezTo>
                  <a:pt x="129" y="1103"/>
                  <a:pt x="129" y="1105"/>
                  <a:pt x="128" y="1108"/>
                </a:cubicBezTo>
                <a:cubicBezTo>
                  <a:pt x="128" y="1113"/>
                  <a:pt x="127" y="1120"/>
                  <a:pt x="127" y="1126"/>
                </a:cubicBezTo>
                <a:cubicBezTo>
                  <a:pt x="127" y="1126"/>
                  <a:pt x="128" y="1127"/>
                  <a:pt x="128" y="1127"/>
                </a:cubicBezTo>
                <a:cubicBezTo>
                  <a:pt x="127" y="1128"/>
                  <a:pt x="128" y="1130"/>
                  <a:pt x="127" y="1131"/>
                </a:cubicBezTo>
                <a:cubicBezTo>
                  <a:pt x="126" y="1134"/>
                  <a:pt x="128" y="1137"/>
                  <a:pt x="126" y="1140"/>
                </a:cubicBezTo>
                <a:cubicBezTo>
                  <a:pt x="127" y="1141"/>
                  <a:pt x="126" y="1141"/>
                  <a:pt x="127" y="1142"/>
                </a:cubicBezTo>
                <a:cubicBezTo>
                  <a:pt x="126" y="1144"/>
                  <a:pt x="127" y="1149"/>
                  <a:pt x="127" y="1153"/>
                </a:cubicBezTo>
                <a:cubicBezTo>
                  <a:pt x="127" y="1154"/>
                  <a:pt x="127" y="1155"/>
                  <a:pt x="125" y="1155"/>
                </a:cubicBezTo>
                <a:cubicBezTo>
                  <a:pt x="125" y="1159"/>
                  <a:pt x="125" y="1162"/>
                  <a:pt x="126" y="1166"/>
                </a:cubicBezTo>
                <a:cubicBezTo>
                  <a:pt x="125" y="1167"/>
                  <a:pt x="125" y="1166"/>
                  <a:pt x="125" y="1166"/>
                </a:cubicBezTo>
                <a:cubicBezTo>
                  <a:pt x="125" y="1167"/>
                  <a:pt x="125" y="1168"/>
                  <a:pt x="125" y="1169"/>
                </a:cubicBezTo>
                <a:cubicBezTo>
                  <a:pt x="125" y="1170"/>
                  <a:pt x="125" y="1170"/>
                  <a:pt x="125" y="1171"/>
                </a:cubicBezTo>
                <a:cubicBezTo>
                  <a:pt x="125" y="1171"/>
                  <a:pt x="125" y="1171"/>
                  <a:pt x="125" y="1171"/>
                </a:cubicBezTo>
                <a:cubicBezTo>
                  <a:pt x="124" y="1171"/>
                  <a:pt x="124" y="1171"/>
                  <a:pt x="124" y="1171"/>
                </a:cubicBezTo>
                <a:cubicBezTo>
                  <a:pt x="124" y="1170"/>
                  <a:pt x="124" y="1170"/>
                  <a:pt x="124" y="1169"/>
                </a:cubicBezTo>
                <a:cubicBezTo>
                  <a:pt x="124" y="1168"/>
                  <a:pt x="124" y="1167"/>
                  <a:pt x="124" y="1166"/>
                </a:cubicBezTo>
                <a:cubicBezTo>
                  <a:pt x="124" y="1166"/>
                  <a:pt x="124" y="1166"/>
                  <a:pt x="124" y="1166"/>
                </a:cubicBezTo>
                <a:cubicBezTo>
                  <a:pt x="124" y="1165"/>
                  <a:pt x="123" y="1164"/>
                  <a:pt x="122" y="1163"/>
                </a:cubicBezTo>
                <a:cubicBezTo>
                  <a:pt x="121" y="1164"/>
                  <a:pt x="122" y="1165"/>
                  <a:pt x="122" y="1166"/>
                </a:cubicBezTo>
                <a:cubicBezTo>
                  <a:pt x="120" y="1167"/>
                  <a:pt x="121" y="1169"/>
                  <a:pt x="120" y="1170"/>
                </a:cubicBezTo>
                <a:cubicBezTo>
                  <a:pt x="119" y="1170"/>
                  <a:pt x="118" y="1170"/>
                  <a:pt x="118" y="1171"/>
                </a:cubicBezTo>
                <a:cubicBezTo>
                  <a:pt x="115" y="1170"/>
                  <a:pt x="114" y="1169"/>
                  <a:pt x="114" y="1166"/>
                </a:cubicBezTo>
                <a:cubicBezTo>
                  <a:pt x="114" y="1162"/>
                  <a:pt x="115" y="1157"/>
                  <a:pt x="114" y="1154"/>
                </a:cubicBezTo>
                <a:cubicBezTo>
                  <a:pt x="114" y="1153"/>
                  <a:pt x="114" y="1153"/>
                  <a:pt x="114" y="1153"/>
                </a:cubicBezTo>
                <a:cubicBezTo>
                  <a:pt x="114" y="1152"/>
                  <a:pt x="114" y="1152"/>
                  <a:pt x="114" y="1151"/>
                </a:cubicBezTo>
                <a:cubicBezTo>
                  <a:pt x="114" y="1151"/>
                  <a:pt x="114" y="1151"/>
                  <a:pt x="114" y="1150"/>
                </a:cubicBezTo>
                <a:cubicBezTo>
                  <a:pt x="114" y="1150"/>
                  <a:pt x="114" y="1149"/>
                  <a:pt x="114" y="1148"/>
                </a:cubicBezTo>
                <a:cubicBezTo>
                  <a:pt x="114" y="1147"/>
                  <a:pt x="114" y="1146"/>
                  <a:pt x="114" y="1145"/>
                </a:cubicBezTo>
                <a:cubicBezTo>
                  <a:pt x="114" y="1145"/>
                  <a:pt x="114" y="1145"/>
                  <a:pt x="114" y="1144"/>
                </a:cubicBezTo>
                <a:cubicBezTo>
                  <a:pt x="114" y="1143"/>
                  <a:pt x="114" y="1143"/>
                  <a:pt x="114" y="1143"/>
                </a:cubicBezTo>
                <a:cubicBezTo>
                  <a:pt x="114" y="1141"/>
                  <a:pt x="114" y="1139"/>
                  <a:pt x="114" y="1138"/>
                </a:cubicBezTo>
                <a:cubicBezTo>
                  <a:pt x="114" y="1138"/>
                  <a:pt x="114" y="1138"/>
                  <a:pt x="113" y="1138"/>
                </a:cubicBezTo>
                <a:cubicBezTo>
                  <a:pt x="113" y="1145"/>
                  <a:pt x="112" y="1152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52"/>
                  <a:pt x="112" y="1145"/>
                  <a:pt x="113" y="1138"/>
                </a:cubicBezTo>
                <a:cubicBezTo>
                  <a:pt x="113" y="1138"/>
                  <a:pt x="113" y="1138"/>
                  <a:pt x="113" y="1138"/>
                </a:cubicBezTo>
                <a:cubicBezTo>
                  <a:pt x="113" y="1137"/>
                  <a:pt x="112" y="1137"/>
                  <a:pt x="113" y="1136"/>
                </a:cubicBezTo>
                <a:cubicBezTo>
                  <a:pt x="113" y="1136"/>
                  <a:pt x="113" y="1136"/>
                  <a:pt x="113" y="1136"/>
                </a:cubicBezTo>
                <a:cubicBezTo>
                  <a:pt x="113" y="1135"/>
                  <a:pt x="113" y="1134"/>
                  <a:pt x="113" y="1133"/>
                </a:cubicBezTo>
                <a:cubicBezTo>
                  <a:pt x="113" y="1132"/>
                  <a:pt x="113" y="1131"/>
                  <a:pt x="113" y="1130"/>
                </a:cubicBezTo>
                <a:cubicBezTo>
                  <a:pt x="113" y="1130"/>
                  <a:pt x="113" y="1130"/>
                  <a:pt x="113" y="1130"/>
                </a:cubicBezTo>
                <a:cubicBezTo>
                  <a:pt x="113" y="1130"/>
                  <a:pt x="113" y="1129"/>
                  <a:pt x="113" y="1128"/>
                </a:cubicBezTo>
                <a:cubicBezTo>
                  <a:pt x="113" y="1128"/>
                  <a:pt x="113" y="1128"/>
                  <a:pt x="113" y="1128"/>
                </a:cubicBezTo>
                <a:cubicBezTo>
                  <a:pt x="114" y="1125"/>
                  <a:pt x="114" y="1125"/>
                  <a:pt x="114" y="1125"/>
                </a:cubicBezTo>
                <a:cubicBezTo>
                  <a:pt x="114" y="1118"/>
                  <a:pt x="115" y="1111"/>
                  <a:pt x="115" y="1104"/>
                </a:cubicBezTo>
                <a:cubicBezTo>
                  <a:pt x="115" y="1104"/>
                  <a:pt x="115" y="1104"/>
                  <a:pt x="115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11"/>
                  <a:pt x="115" y="1118"/>
                  <a:pt x="114" y="1125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5" y="1129"/>
                  <a:pt x="114" y="1127"/>
                  <a:pt x="115" y="1127"/>
                </a:cubicBezTo>
                <a:cubicBezTo>
                  <a:pt x="116" y="1119"/>
                  <a:pt x="116" y="1112"/>
                  <a:pt x="117" y="1103"/>
                </a:cubicBezTo>
                <a:cubicBezTo>
                  <a:pt x="118" y="1100"/>
                  <a:pt x="117" y="1098"/>
                  <a:pt x="118" y="1095"/>
                </a:cubicBezTo>
                <a:cubicBezTo>
                  <a:pt x="118" y="1093"/>
                  <a:pt x="118" y="1091"/>
                  <a:pt x="118" y="1089"/>
                </a:cubicBezTo>
                <a:cubicBezTo>
                  <a:pt x="118" y="1089"/>
                  <a:pt x="119" y="1089"/>
                  <a:pt x="119" y="1088"/>
                </a:cubicBezTo>
                <a:cubicBezTo>
                  <a:pt x="119" y="1088"/>
                  <a:pt x="118" y="1087"/>
                  <a:pt x="118" y="1086"/>
                </a:cubicBezTo>
                <a:cubicBezTo>
                  <a:pt x="118" y="1086"/>
                  <a:pt x="119" y="1084"/>
                  <a:pt x="118" y="1083"/>
                </a:cubicBezTo>
                <a:cubicBezTo>
                  <a:pt x="119" y="1081"/>
                  <a:pt x="119" y="1079"/>
                  <a:pt x="119" y="1077"/>
                </a:cubicBezTo>
                <a:cubicBezTo>
                  <a:pt x="119" y="1077"/>
                  <a:pt x="119" y="1077"/>
                  <a:pt x="120" y="1076"/>
                </a:cubicBezTo>
                <a:cubicBezTo>
                  <a:pt x="118" y="1073"/>
                  <a:pt x="121" y="1069"/>
                  <a:pt x="119" y="1065"/>
                </a:cubicBezTo>
                <a:cubicBezTo>
                  <a:pt x="120" y="1062"/>
                  <a:pt x="120" y="1059"/>
                  <a:pt x="119" y="1055"/>
                </a:cubicBezTo>
                <a:cubicBezTo>
                  <a:pt x="121" y="1044"/>
                  <a:pt x="119" y="1033"/>
                  <a:pt x="120" y="1021"/>
                </a:cubicBezTo>
                <a:cubicBezTo>
                  <a:pt x="120" y="1021"/>
                  <a:pt x="120" y="1021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2"/>
                  <a:pt x="121" y="1022"/>
                </a:cubicBezTo>
                <a:cubicBezTo>
                  <a:pt x="121" y="1021"/>
                  <a:pt x="121" y="1021"/>
                  <a:pt x="120" y="1020"/>
                </a:cubicBezTo>
                <a:cubicBezTo>
                  <a:pt x="121" y="1020"/>
                  <a:pt x="121" y="1017"/>
                  <a:pt x="121" y="1016"/>
                </a:cubicBezTo>
                <a:cubicBezTo>
                  <a:pt x="121" y="1016"/>
                  <a:pt x="121" y="1016"/>
                  <a:pt x="121" y="1016"/>
                </a:cubicBezTo>
                <a:cubicBezTo>
                  <a:pt x="121" y="1016"/>
                  <a:pt x="121" y="1017"/>
                  <a:pt x="121" y="1017"/>
                </a:cubicBezTo>
                <a:cubicBezTo>
                  <a:pt x="121" y="1018"/>
                  <a:pt x="121" y="1018"/>
                  <a:pt x="120" y="1018"/>
                </a:cubicBezTo>
                <a:cubicBezTo>
                  <a:pt x="121" y="1019"/>
                  <a:pt x="120" y="1019"/>
                  <a:pt x="120" y="1019"/>
                </a:cubicBezTo>
                <a:cubicBezTo>
                  <a:pt x="120" y="1019"/>
                  <a:pt x="120" y="1018"/>
                  <a:pt x="120" y="1018"/>
                </a:cubicBezTo>
                <a:cubicBezTo>
                  <a:pt x="120" y="1018"/>
                  <a:pt x="120" y="1018"/>
                  <a:pt x="120" y="1017"/>
                </a:cubicBezTo>
                <a:cubicBezTo>
                  <a:pt x="120" y="1017"/>
                  <a:pt x="120" y="1016"/>
                  <a:pt x="120" y="1016"/>
                </a:cubicBezTo>
                <a:cubicBezTo>
                  <a:pt x="120" y="1016"/>
                  <a:pt x="120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2" y="1013"/>
                  <a:pt x="121" y="1013"/>
                  <a:pt x="120" y="1012"/>
                </a:cubicBezTo>
                <a:cubicBezTo>
                  <a:pt x="120" y="1012"/>
                  <a:pt x="121" y="1011"/>
                  <a:pt x="120" y="1011"/>
                </a:cubicBezTo>
                <a:cubicBezTo>
                  <a:pt x="121" y="1011"/>
                  <a:pt x="121" y="1011"/>
                  <a:pt x="121" y="1012"/>
                </a:cubicBezTo>
                <a:cubicBezTo>
                  <a:pt x="122" y="1008"/>
                  <a:pt x="121" y="1005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ubicBezTo>
                  <a:pt x="120" y="1002"/>
                  <a:pt x="120" y="1002"/>
                  <a:pt x="120" y="1001"/>
                </a:cubicBezTo>
                <a:cubicBezTo>
                  <a:pt x="120" y="1001"/>
                  <a:pt x="120" y="1001"/>
                  <a:pt x="121" y="1001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999"/>
                  <a:pt x="121" y="999"/>
                </a:cubicBezTo>
                <a:cubicBezTo>
                  <a:pt x="121" y="992"/>
                  <a:pt x="122" y="985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0" y="980"/>
                  <a:pt x="120" y="981"/>
                  <a:pt x="120" y="983"/>
                </a:cubicBezTo>
                <a:cubicBezTo>
                  <a:pt x="120" y="984"/>
                  <a:pt x="120" y="984"/>
                  <a:pt x="120" y="985"/>
                </a:cubicBezTo>
                <a:cubicBezTo>
                  <a:pt x="120" y="986"/>
                  <a:pt x="119" y="987"/>
                  <a:pt x="119" y="988"/>
                </a:cubicBezTo>
                <a:cubicBezTo>
                  <a:pt x="119" y="993"/>
                  <a:pt x="119" y="999"/>
                  <a:pt x="119" y="1005"/>
                </a:cubicBezTo>
                <a:cubicBezTo>
                  <a:pt x="119" y="1006"/>
                  <a:pt x="118" y="1006"/>
                  <a:pt x="118" y="1007"/>
                </a:cubicBezTo>
                <a:cubicBezTo>
                  <a:pt x="119" y="1007"/>
                  <a:pt x="119" y="1007"/>
                  <a:pt x="119" y="1008"/>
                </a:cubicBezTo>
                <a:cubicBezTo>
                  <a:pt x="118" y="1009"/>
                  <a:pt x="119" y="1010"/>
                  <a:pt x="118" y="1011"/>
                </a:cubicBezTo>
                <a:cubicBezTo>
                  <a:pt x="119" y="1012"/>
                  <a:pt x="119" y="1012"/>
                  <a:pt x="119" y="1013"/>
                </a:cubicBezTo>
                <a:cubicBezTo>
                  <a:pt x="118" y="1016"/>
                  <a:pt x="119" y="1018"/>
                  <a:pt x="118" y="1021"/>
                </a:cubicBezTo>
                <a:cubicBezTo>
                  <a:pt x="119" y="1024"/>
                  <a:pt x="118" y="1027"/>
                  <a:pt x="118" y="1030"/>
                </a:cubicBezTo>
                <a:cubicBezTo>
                  <a:pt x="117" y="1031"/>
                  <a:pt x="118" y="1031"/>
                  <a:pt x="118" y="1032"/>
                </a:cubicBezTo>
                <a:cubicBezTo>
                  <a:pt x="118" y="1032"/>
                  <a:pt x="117" y="1032"/>
                  <a:pt x="117" y="1033"/>
                </a:cubicBezTo>
                <a:cubicBezTo>
                  <a:pt x="117" y="1035"/>
                  <a:pt x="116" y="1039"/>
                  <a:pt x="117" y="1041"/>
                </a:cubicBezTo>
                <a:cubicBezTo>
                  <a:pt x="118" y="1040"/>
                  <a:pt x="118" y="1038"/>
                  <a:pt x="117" y="1037"/>
                </a:cubicBezTo>
                <a:cubicBezTo>
                  <a:pt x="117" y="1036"/>
                  <a:pt x="117" y="1035"/>
                  <a:pt x="117" y="1034"/>
                </a:cubicBezTo>
                <a:cubicBezTo>
                  <a:pt x="117" y="1034"/>
                  <a:pt x="117" y="1034"/>
                  <a:pt x="117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5"/>
                  <a:pt x="118" y="1036"/>
                  <a:pt x="118" y="1037"/>
                </a:cubicBezTo>
                <a:cubicBezTo>
                  <a:pt x="118" y="1038"/>
                  <a:pt x="118" y="1040"/>
                  <a:pt x="118" y="1041"/>
                </a:cubicBezTo>
                <a:cubicBezTo>
                  <a:pt x="118" y="1042"/>
                  <a:pt x="119" y="1042"/>
                  <a:pt x="118" y="1043"/>
                </a:cubicBezTo>
                <a:cubicBezTo>
                  <a:pt x="118" y="1043"/>
                  <a:pt x="118" y="1044"/>
                  <a:pt x="118" y="1045"/>
                </a:cubicBezTo>
                <a:cubicBezTo>
                  <a:pt x="118" y="1045"/>
                  <a:pt x="118" y="1046"/>
                  <a:pt x="118" y="1047"/>
                </a:cubicBezTo>
                <a:cubicBezTo>
                  <a:pt x="118" y="1047"/>
                  <a:pt x="118" y="1047"/>
                  <a:pt x="118" y="1047"/>
                </a:cubicBezTo>
                <a:cubicBezTo>
                  <a:pt x="118" y="1047"/>
                  <a:pt x="117" y="1047"/>
                  <a:pt x="117" y="1047"/>
                </a:cubicBezTo>
                <a:cubicBezTo>
                  <a:pt x="118" y="1046"/>
                  <a:pt x="117" y="1046"/>
                  <a:pt x="117" y="1045"/>
                </a:cubicBezTo>
                <a:cubicBezTo>
                  <a:pt x="117" y="1044"/>
                  <a:pt x="117" y="1043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6" y="1043"/>
                  <a:pt x="117" y="1044"/>
                  <a:pt x="117" y="1045"/>
                </a:cubicBezTo>
                <a:cubicBezTo>
                  <a:pt x="116" y="1045"/>
                  <a:pt x="116" y="1046"/>
                  <a:pt x="116" y="1046"/>
                </a:cubicBezTo>
                <a:cubicBezTo>
                  <a:pt x="115" y="1049"/>
                  <a:pt x="115" y="1051"/>
                  <a:pt x="114" y="1053"/>
                </a:cubicBezTo>
                <a:cubicBezTo>
                  <a:pt x="115" y="1055"/>
                  <a:pt x="115" y="1058"/>
                  <a:pt x="114" y="1060"/>
                </a:cubicBezTo>
                <a:cubicBezTo>
                  <a:pt x="114" y="1061"/>
                  <a:pt x="115" y="1061"/>
                  <a:pt x="115" y="1062"/>
                </a:cubicBezTo>
                <a:cubicBezTo>
                  <a:pt x="114" y="1064"/>
                  <a:pt x="115" y="1066"/>
                  <a:pt x="114" y="1068"/>
                </a:cubicBezTo>
                <a:cubicBezTo>
                  <a:pt x="115" y="1071"/>
                  <a:pt x="114" y="1073"/>
                  <a:pt x="114" y="1075"/>
                </a:cubicBezTo>
                <a:cubicBezTo>
                  <a:pt x="114" y="1081"/>
                  <a:pt x="114" y="1087"/>
                  <a:pt x="114" y="1092"/>
                </a:cubicBezTo>
                <a:cubicBezTo>
                  <a:pt x="113" y="1095"/>
                  <a:pt x="114" y="1097"/>
                  <a:pt x="113" y="1099"/>
                </a:cubicBezTo>
                <a:cubicBezTo>
                  <a:pt x="113" y="1099"/>
                  <a:pt x="113" y="1100"/>
                  <a:pt x="113" y="1101"/>
                </a:cubicBezTo>
                <a:cubicBezTo>
                  <a:pt x="113" y="1103"/>
                  <a:pt x="113" y="1106"/>
                  <a:pt x="113" y="1108"/>
                </a:cubicBezTo>
                <a:cubicBezTo>
                  <a:pt x="113" y="1109"/>
                  <a:pt x="112" y="1110"/>
                  <a:pt x="112" y="1111"/>
                </a:cubicBezTo>
                <a:cubicBezTo>
                  <a:pt x="112" y="1113"/>
                  <a:pt x="112" y="1115"/>
                  <a:pt x="112" y="1117"/>
                </a:cubicBezTo>
                <a:cubicBezTo>
                  <a:pt x="112" y="1118"/>
                  <a:pt x="111" y="1120"/>
                  <a:pt x="111" y="1121"/>
                </a:cubicBezTo>
                <a:cubicBezTo>
                  <a:pt x="111" y="1122"/>
                  <a:pt x="111" y="1123"/>
                  <a:pt x="111" y="1124"/>
                </a:cubicBezTo>
                <a:cubicBezTo>
                  <a:pt x="111" y="1124"/>
                  <a:pt x="111" y="1125"/>
                  <a:pt x="111" y="1126"/>
                </a:cubicBezTo>
                <a:cubicBezTo>
                  <a:pt x="110" y="1132"/>
                  <a:pt x="110" y="1138"/>
                  <a:pt x="109" y="1143"/>
                </a:cubicBezTo>
                <a:cubicBezTo>
                  <a:pt x="109" y="1144"/>
                  <a:pt x="109" y="1145"/>
                  <a:pt x="109" y="1145"/>
                </a:cubicBezTo>
                <a:cubicBezTo>
                  <a:pt x="109" y="1145"/>
                  <a:pt x="110" y="1146"/>
                  <a:pt x="110" y="1145"/>
                </a:cubicBezTo>
                <a:cubicBezTo>
                  <a:pt x="110" y="1149"/>
                  <a:pt x="109" y="1153"/>
                  <a:pt x="109" y="1156"/>
                </a:cubicBezTo>
                <a:cubicBezTo>
                  <a:pt x="107" y="1157"/>
                  <a:pt x="107" y="1159"/>
                  <a:pt x="107" y="1159"/>
                </a:cubicBezTo>
                <a:cubicBezTo>
                  <a:pt x="106" y="1157"/>
                  <a:pt x="105" y="1157"/>
                  <a:pt x="105" y="1155"/>
                </a:cubicBezTo>
                <a:cubicBezTo>
                  <a:pt x="104" y="1157"/>
                  <a:pt x="103" y="1160"/>
                  <a:pt x="101" y="1163"/>
                </a:cubicBezTo>
                <a:cubicBezTo>
                  <a:pt x="99" y="1162"/>
                  <a:pt x="100" y="1161"/>
                  <a:pt x="99" y="1160"/>
                </a:cubicBezTo>
                <a:cubicBezTo>
                  <a:pt x="98" y="1159"/>
                  <a:pt x="98" y="1159"/>
                  <a:pt x="97" y="1158"/>
                </a:cubicBezTo>
                <a:cubicBezTo>
                  <a:pt x="97" y="1157"/>
                  <a:pt x="97" y="1157"/>
                  <a:pt x="97" y="1156"/>
                </a:cubicBezTo>
                <a:cubicBezTo>
                  <a:pt x="97" y="1154"/>
                  <a:pt x="97" y="1152"/>
                  <a:pt x="97" y="1149"/>
                </a:cubicBezTo>
                <a:cubicBezTo>
                  <a:pt x="97" y="1148"/>
                  <a:pt x="96" y="1146"/>
                  <a:pt x="96" y="1145"/>
                </a:cubicBezTo>
                <a:cubicBezTo>
                  <a:pt x="96" y="1139"/>
                  <a:pt x="97" y="1132"/>
                  <a:pt x="97" y="1126"/>
                </a:cubicBezTo>
                <a:cubicBezTo>
                  <a:pt x="98" y="1123"/>
                  <a:pt x="98" y="1119"/>
                  <a:pt x="98" y="1116"/>
                </a:cubicBezTo>
                <a:cubicBezTo>
                  <a:pt x="97" y="1115"/>
                  <a:pt x="97" y="1115"/>
                  <a:pt x="96" y="1114"/>
                </a:cubicBezTo>
                <a:cubicBezTo>
                  <a:pt x="97" y="1113"/>
                  <a:pt x="97" y="1113"/>
                  <a:pt x="97" y="1113"/>
                </a:cubicBezTo>
                <a:cubicBezTo>
                  <a:pt x="95" y="1109"/>
                  <a:pt x="98" y="1104"/>
                  <a:pt x="97" y="1099"/>
                </a:cubicBezTo>
                <a:cubicBezTo>
                  <a:pt x="94" y="1102"/>
                  <a:pt x="94" y="1106"/>
                  <a:pt x="93" y="1110"/>
                </a:cubicBezTo>
                <a:cubicBezTo>
                  <a:pt x="93" y="1114"/>
                  <a:pt x="92" y="1117"/>
                  <a:pt x="92" y="1121"/>
                </a:cubicBezTo>
                <a:cubicBezTo>
                  <a:pt x="91" y="1124"/>
                  <a:pt x="90" y="1126"/>
                  <a:pt x="90" y="1129"/>
                </a:cubicBezTo>
                <a:cubicBezTo>
                  <a:pt x="88" y="1130"/>
                  <a:pt x="88" y="1132"/>
                  <a:pt x="87" y="1133"/>
                </a:cubicBezTo>
                <a:cubicBezTo>
                  <a:pt x="86" y="1134"/>
                  <a:pt x="85" y="1137"/>
                  <a:pt x="83" y="1136"/>
                </a:cubicBezTo>
                <a:cubicBezTo>
                  <a:pt x="82" y="1138"/>
                  <a:pt x="80" y="1139"/>
                  <a:pt x="81" y="1141"/>
                </a:cubicBezTo>
                <a:cubicBezTo>
                  <a:pt x="80" y="1141"/>
                  <a:pt x="81" y="1140"/>
                  <a:pt x="80" y="1140"/>
                </a:cubicBezTo>
                <a:cubicBezTo>
                  <a:pt x="79" y="1141"/>
                  <a:pt x="77" y="1143"/>
                  <a:pt x="76" y="1143"/>
                </a:cubicBezTo>
                <a:cubicBezTo>
                  <a:pt x="75" y="1143"/>
                  <a:pt x="76" y="1147"/>
                  <a:pt x="75" y="1146"/>
                </a:cubicBezTo>
                <a:cubicBezTo>
                  <a:pt x="75" y="1147"/>
                  <a:pt x="76" y="1149"/>
                  <a:pt x="74" y="1150"/>
                </a:cubicBezTo>
                <a:cubicBezTo>
                  <a:pt x="75" y="1150"/>
                  <a:pt x="75" y="1150"/>
                  <a:pt x="75" y="1149"/>
                </a:cubicBezTo>
                <a:cubicBezTo>
                  <a:pt x="76" y="1150"/>
                  <a:pt x="75" y="1154"/>
                  <a:pt x="77" y="1153"/>
                </a:cubicBezTo>
                <a:cubicBezTo>
                  <a:pt x="75" y="1154"/>
                  <a:pt x="76" y="1154"/>
                  <a:pt x="77" y="1156"/>
                </a:cubicBezTo>
                <a:cubicBezTo>
                  <a:pt x="77" y="1156"/>
                  <a:pt x="76" y="1156"/>
                  <a:pt x="76" y="1156"/>
                </a:cubicBezTo>
                <a:cubicBezTo>
                  <a:pt x="76" y="1157"/>
                  <a:pt x="77" y="1158"/>
                  <a:pt x="77" y="1159"/>
                </a:cubicBezTo>
                <a:cubicBezTo>
                  <a:pt x="77" y="1161"/>
                  <a:pt x="76" y="1162"/>
                  <a:pt x="76" y="1164"/>
                </a:cubicBezTo>
                <a:cubicBezTo>
                  <a:pt x="75" y="1164"/>
                  <a:pt x="76" y="1165"/>
                  <a:pt x="75" y="1166"/>
                </a:cubicBezTo>
                <a:cubicBezTo>
                  <a:pt x="73" y="1164"/>
                  <a:pt x="73" y="1163"/>
                  <a:pt x="73" y="1162"/>
                </a:cubicBezTo>
                <a:cubicBezTo>
                  <a:pt x="72" y="1163"/>
                  <a:pt x="72" y="1163"/>
                  <a:pt x="72" y="1164"/>
                </a:cubicBezTo>
                <a:cubicBezTo>
                  <a:pt x="71" y="1165"/>
                  <a:pt x="71" y="1166"/>
                  <a:pt x="70" y="1166"/>
                </a:cubicBezTo>
                <a:cubicBezTo>
                  <a:pt x="69" y="1164"/>
                  <a:pt x="68" y="1162"/>
                  <a:pt x="69" y="1160"/>
                </a:cubicBezTo>
                <a:cubicBezTo>
                  <a:pt x="68" y="1155"/>
                  <a:pt x="69" y="1150"/>
                  <a:pt x="69" y="1146"/>
                </a:cubicBezTo>
                <a:cubicBezTo>
                  <a:pt x="64" y="1146"/>
                  <a:pt x="66" y="1152"/>
                  <a:pt x="65" y="1155"/>
                </a:cubicBezTo>
                <a:cubicBezTo>
                  <a:pt x="67" y="1158"/>
                  <a:pt x="66" y="1162"/>
                  <a:pt x="66" y="1166"/>
                </a:cubicBezTo>
                <a:cubicBezTo>
                  <a:pt x="66" y="1167"/>
                  <a:pt x="67" y="1168"/>
                  <a:pt x="66" y="1169"/>
                </a:cubicBezTo>
                <a:cubicBezTo>
                  <a:pt x="65" y="1168"/>
                  <a:pt x="66" y="1168"/>
                  <a:pt x="65" y="1168"/>
                </a:cubicBezTo>
                <a:cubicBezTo>
                  <a:pt x="64" y="1170"/>
                  <a:pt x="67" y="1173"/>
                  <a:pt x="63" y="1176"/>
                </a:cubicBezTo>
                <a:cubicBezTo>
                  <a:pt x="61" y="1174"/>
                  <a:pt x="61" y="1171"/>
                  <a:pt x="61" y="1168"/>
                </a:cubicBezTo>
                <a:cubicBezTo>
                  <a:pt x="60" y="1169"/>
                  <a:pt x="61" y="1169"/>
                  <a:pt x="60" y="1170"/>
                </a:cubicBezTo>
                <a:cubicBezTo>
                  <a:pt x="58" y="1162"/>
                  <a:pt x="60" y="1155"/>
                  <a:pt x="59" y="1148"/>
                </a:cubicBezTo>
                <a:cubicBezTo>
                  <a:pt x="57" y="1147"/>
                  <a:pt x="56" y="1148"/>
                  <a:pt x="54" y="1148"/>
                </a:cubicBezTo>
                <a:cubicBezTo>
                  <a:pt x="52" y="1147"/>
                  <a:pt x="50" y="1147"/>
                  <a:pt x="48" y="1147"/>
                </a:cubicBezTo>
                <a:cubicBezTo>
                  <a:pt x="48" y="1146"/>
                  <a:pt x="48" y="1147"/>
                  <a:pt x="47" y="1147"/>
                </a:cubicBezTo>
                <a:cubicBezTo>
                  <a:pt x="47" y="1146"/>
                  <a:pt x="46" y="1146"/>
                  <a:pt x="46" y="1146"/>
                </a:cubicBezTo>
                <a:cubicBezTo>
                  <a:pt x="45" y="1147"/>
                  <a:pt x="45" y="1148"/>
                  <a:pt x="46" y="1149"/>
                </a:cubicBezTo>
                <a:cubicBezTo>
                  <a:pt x="45" y="1156"/>
                  <a:pt x="45" y="1162"/>
                  <a:pt x="45" y="1168"/>
                </a:cubicBezTo>
                <a:cubicBezTo>
                  <a:pt x="46" y="1169"/>
                  <a:pt x="46" y="1170"/>
                  <a:pt x="45" y="1170"/>
                </a:cubicBezTo>
                <a:cubicBezTo>
                  <a:pt x="46" y="1171"/>
                  <a:pt x="46" y="1172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3"/>
                  <a:pt x="46" y="1173"/>
                  <a:pt x="46" y="1173"/>
                </a:cubicBezTo>
                <a:cubicBezTo>
                  <a:pt x="46" y="1174"/>
                  <a:pt x="46" y="1174"/>
                  <a:pt x="46" y="1175"/>
                </a:cubicBezTo>
                <a:cubicBezTo>
                  <a:pt x="46" y="1175"/>
                  <a:pt x="46" y="1175"/>
                  <a:pt x="46" y="1175"/>
                </a:cubicBezTo>
                <a:cubicBezTo>
                  <a:pt x="45" y="1175"/>
                  <a:pt x="45" y="1175"/>
                  <a:pt x="45" y="1175"/>
                </a:cubicBezTo>
                <a:cubicBezTo>
                  <a:pt x="45" y="1174"/>
                  <a:pt x="45" y="1174"/>
                  <a:pt x="45" y="1173"/>
                </a:cubicBezTo>
                <a:cubicBezTo>
                  <a:pt x="45" y="1173"/>
                  <a:pt x="45" y="1173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2" y="1175"/>
                  <a:pt x="45" y="1178"/>
                  <a:pt x="42" y="1181"/>
                </a:cubicBezTo>
                <a:cubicBezTo>
                  <a:pt x="42" y="1180"/>
                  <a:pt x="42" y="1179"/>
                  <a:pt x="40" y="1179"/>
                </a:cubicBezTo>
                <a:cubicBezTo>
                  <a:pt x="39" y="1179"/>
                  <a:pt x="40" y="1179"/>
                  <a:pt x="39" y="1180"/>
                </a:cubicBezTo>
                <a:cubicBezTo>
                  <a:pt x="38" y="1178"/>
                  <a:pt x="37" y="1178"/>
                  <a:pt x="36" y="1176"/>
                </a:cubicBezTo>
                <a:cubicBezTo>
                  <a:pt x="36" y="1177"/>
                  <a:pt x="36" y="1179"/>
                  <a:pt x="36" y="1180"/>
                </a:cubicBezTo>
                <a:cubicBezTo>
                  <a:pt x="33" y="1181"/>
                  <a:pt x="34" y="1176"/>
                  <a:pt x="32" y="1175"/>
                </a:cubicBezTo>
                <a:cubicBezTo>
                  <a:pt x="33" y="1174"/>
                  <a:pt x="31" y="1174"/>
                  <a:pt x="33" y="1173"/>
                </a:cubicBezTo>
                <a:cubicBezTo>
                  <a:pt x="32" y="1172"/>
                  <a:pt x="32" y="1172"/>
                  <a:pt x="31" y="1171"/>
                </a:cubicBezTo>
                <a:cubicBezTo>
                  <a:pt x="30" y="1168"/>
                  <a:pt x="30" y="1165"/>
                  <a:pt x="30" y="1162"/>
                </a:cubicBezTo>
                <a:cubicBezTo>
                  <a:pt x="30" y="1159"/>
                  <a:pt x="30" y="1157"/>
                  <a:pt x="30" y="1155"/>
                </a:cubicBezTo>
                <a:cubicBezTo>
                  <a:pt x="30" y="1154"/>
                  <a:pt x="30" y="1152"/>
                  <a:pt x="30" y="1151"/>
                </a:cubicBezTo>
                <a:cubicBezTo>
                  <a:pt x="30" y="1151"/>
                  <a:pt x="31" y="1150"/>
                  <a:pt x="31" y="1149"/>
                </a:cubicBezTo>
                <a:cubicBezTo>
                  <a:pt x="30" y="1145"/>
                  <a:pt x="30" y="1141"/>
                  <a:pt x="31" y="1137"/>
                </a:cubicBezTo>
                <a:cubicBezTo>
                  <a:pt x="28" y="1133"/>
                  <a:pt x="25" y="1128"/>
                  <a:pt x="24" y="1124"/>
                </a:cubicBezTo>
                <a:cubicBezTo>
                  <a:pt x="23" y="1123"/>
                  <a:pt x="22" y="1124"/>
                  <a:pt x="21" y="1123"/>
                </a:cubicBezTo>
                <a:cubicBezTo>
                  <a:pt x="22" y="1122"/>
                  <a:pt x="22" y="1122"/>
                  <a:pt x="23" y="1121"/>
                </a:cubicBezTo>
                <a:cubicBezTo>
                  <a:pt x="23" y="1119"/>
                  <a:pt x="23" y="1117"/>
                  <a:pt x="22" y="1115"/>
                </a:cubicBezTo>
                <a:cubicBezTo>
                  <a:pt x="22" y="1113"/>
                  <a:pt x="20" y="1114"/>
                  <a:pt x="20" y="1113"/>
                </a:cubicBezTo>
                <a:cubicBezTo>
                  <a:pt x="20" y="1112"/>
                  <a:pt x="21" y="1112"/>
                  <a:pt x="22" y="1111"/>
                </a:cubicBezTo>
                <a:cubicBezTo>
                  <a:pt x="22" y="1109"/>
                  <a:pt x="23" y="1106"/>
                  <a:pt x="23" y="1103"/>
                </a:cubicBezTo>
                <a:cubicBezTo>
                  <a:pt x="23" y="1100"/>
                  <a:pt x="23" y="1096"/>
                  <a:pt x="23" y="1092"/>
                </a:cubicBezTo>
                <a:cubicBezTo>
                  <a:pt x="23" y="1090"/>
                  <a:pt x="22" y="1089"/>
                  <a:pt x="21" y="1087"/>
                </a:cubicBezTo>
                <a:cubicBezTo>
                  <a:pt x="20" y="1083"/>
                  <a:pt x="18" y="1081"/>
                  <a:pt x="18" y="1077"/>
                </a:cubicBezTo>
                <a:cubicBezTo>
                  <a:pt x="18" y="1077"/>
                  <a:pt x="18" y="1076"/>
                  <a:pt x="18" y="1076"/>
                </a:cubicBezTo>
                <a:cubicBezTo>
                  <a:pt x="18" y="1074"/>
                  <a:pt x="17" y="1073"/>
                  <a:pt x="19" y="1072"/>
                </a:cubicBezTo>
                <a:cubicBezTo>
                  <a:pt x="17" y="1068"/>
                  <a:pt x="18" y="1065"/>
                  <a:pt x="17" y="1061"/>
                </a:cubicBezTo>
                <a:cubicBezTo>
                  <a:pt x="17" y="1061"/>
                  <a:pt x="17" y="1060"/>
                  <a:pt x="18" y="1060"/>
                </a:cubicBezTo>
                <a:cubicBezTo>
                  <a:pt x="17" y="1058"/>
                  <a:pt x="18" y="1056"/>
                  <a:pt x="17" y="1054"/>
                </a:cubicBezTo>
                <a:cubicBezTo>
                  <a:pt x="17" y="1053"/>
                  <a:pt x="17" y="1053"/>
                  <a:pt x="17" y="1052"/>
                </a:cubicBezTo>
                <a:cubicBezTo>
                  <a:pt x="17" y="1051"/>
                  <a:pt x="17" y="1050"/>
                  <a:pt x="17" y="1049"/>
                </a:cubicBezTo>
                <a:cubicBezTo>
                  <a:pt x="17" y="1049"/>
                  <a:pt x="17" y="1049"/>
                  <a:pt x="17" y="1049"/>
                </a:cubicBezTo>
                <a:cubicBezTo>
                  <a:pt x="17" y="1048"/>
                  <a:pt x="17" y="1048"/>
                  <a:pt x="17" y="1048"/>
                </a:cubicBezTo>
                <a:cubicBezTo>
                  <a:pt x="17" y="1046"/>
                  <a:pt x="17" y="1045"/>
                  <a:pt x="17" y="1043"/>
                </a:cubicBezTo>
                <a:cubicBezTo>
                  <a:pt x="17" y="1041"/>
                  <a:pt x="17" y="1040"/>
                  <a:pt x="18" y="1039"/>
                </a:cubicBezTo>
                <a:cubicBezTo>
                  <a:pt x="17" y="1037"/>
                  <a:pt x="17" y="1034"/>
                  <a:pt x="17" y="1032"/>
                </a:cubicBezTo>
                <a:cubicBezTo>
                  <a:pt x="18" y="1030"/>
                  <a:pt x="18" y="1027"/>
                  <a:pt x="17" y="1025"/>
                </a:cubicBezTo>
                <a:cubicBezTo>
                  <a:pt x="17" y="1023"/>
                  <a:pt x="17" y="1021"/>
                  <a:pt x="17" y="1019"/>
                </a:cubicBezTo>
                <a:cubicBezTo>
                  <a:pt x="17" y="1018"/>
                  <a:pt x="17" y="1018"/>
                  <a:pt x="18" y="1017"/>
                </a:cubicBezTo>
                <a:cubicBezTo>
                  <a:pt x="16" y="1014"/>
                  <a:pt x="18" y="1010"/>
                  <a:pt x="17" y="1007"/>
                </a:cubicBezTo>
                <a:cubicBezTo>
                  <a:pt x="17" y="1006"/>
                  <a:pt x="17" y="1006"/>
                  <a:pt x="18" y="1005"/>
                </a:cubicBezTo>
                <a:cubicBezTo>
                  <a:pt x="17" y="1005"/>
                  <a:pt x="17" y="1004"/>
                  <a:pt x="17" y="1004"/>
                </a:cubicBezTo>
                <a:cubicBezTo>
                  <a:pt x="18" y="1002"/>
                  <a:pt x="17" y="1000"/>
                  <a:pt x="18" y="998"/>
                </a:cubicBezTo>
                <a:cubicBezTo>
                  <a:pt x="17" y="996"/>
                  <a:pt x="17" y="994"/>
                  <a:pt x="17" y="992"/>
                </a:cubicBezTo>
                <a:cubicBezTo>
                  <a:pt x="17" y="991"/>
                  <a:pt x="17" y="990"/>
                  <a:pt x="17" y="989"/>
                </a:cubicBezTo>
                <a:cubicBezTo>
                  <a:pt x="17" y="989"/>
                  <a:pt x="18" y="988"/>
                  <a:pt x="18" y="988"/>
                </a:cubicBezTo>
                <a:cubicBezTo>
                  <a:pt x="18" y="988"/>
                  <a:pt x="17" y="987"/>
                  <a:pt x="17" y="987"/>
                </a:cubicBezTo>
                <a:cubicBezTo>
                  <a:pt x="17" y="987"/>
                  <a:pt x="18" y="986"/>
                  <a:pt x="17" y="986"/>
                </a:cubicBezTo>
                <a:cubicBezTo>
                  <a:pt x="17" y="986"/>
                  <a:pt x="17" y="985"/>
                  <a:pt x="17" y="985"/>
                </a:cubicBezTo>
                <a:cubicBezTo>
                  <a:pt x="17" y="982"/>
                  <a:pt x="18" y="980"/>
                  <a:pt x="18" y="977"/>
                </a:cubicBezTo>
                <a:cubicBezTo>
                  <a:pt x="17" y="974"/>
                  <a:pt x="17" y="972"/>
                  <a:pt x="18" y="969"/>
                </a:cubicBezTo>
                <a:cubicBezTo>
                  <a:pt x="17" y="968"/>
                  <a:pt x="18" y="968"/>
                  <a:pt x="17" y="967"/>
                </a:cubicBezTo>
                <a:cubicBezTo>
                  <a:pt x="19" y="963"/>
                  <a:pt x="17" y="959"/>
                  <a:pt x="18" y="956"/>
                </a:cubicBezTo>
                <a:cubicBezTo>
                  <a:pt x="17" y="954"/>
                  <a:pt x="17" y="952"/>
                  <a:pt x="18" y="950"/>
                </a:cubicBezTo>
                <a:cubicBezTo>
                  <a:pt x="18" y="949"/>
                  <a:pt x="18" y="947"/>
                  <a:pt x="17" y="946"/>
                </a:cubicBezTo>
                <a:cubicBezTo>
                  <a:pt x="19" y="943"/>
                  <a:pt x="17" y="939"/>
                  <a:pt x="18" y="936"/>
                </a:cubicBezTo>
                <a:cubicBezTo>
                  <a:pt x="18" y="933"/>
                  <a:pt x="17" y="931"/>
                  <a:pt x="18" y="929"/>
                </a:cubicBezTo>
                <a:cubicBezTo>
                  <a:pt x="18" y="924"/>
                  <a:pt x="18" y="919"/>
                  <a:pt x="18" y="914"/>
                </a:cubicBezTo>
                <a:cubicBezTo>
                  <a:pt x="18" y="914"/>
                  <a:pt x="18" y="913"/>
                  <a:pt x="18" y="913"/>
                </a:cubicBezTo>
                <a:cubicBezTo>
                  <a:pt x="18" y="909"/>
                  <a:pt x="17" y="906"/>
                  <a:pt x="19" y="902"/>
                </a:cubicBezTo>
                <a:cubicBezTo>
                  <a:pt x="17" y="900"/>
                  <a:pt x="19" y="899"/>
                  <a:pt x="18" y="897"/>
                </a:cubicBezTo>
                <a:cubicBezTo>
                  <a:pt x="18" y="897"/>
                  <a:pt x="18" y="896"/>
                  <a:pt x="18" y="896"/>
                </a:cubicBezTo>
                <a:cubicBezTo>
                  <a:pt x="17" y="895"/>
                  <a:pt x="18" y="893"/>
                  <a:pt x="18" y="892"/>
                </a:cubicBezTo>
                <a:cubicBezTo>
                  <a:pt x="18" y="890"/>
                  <a:pt x="18" y="889"/>
                  <a:pt x="18" y="888"/>
                </a:cubicBezTo>
                <a:cubicBezTo>
                  <a:pt x="19" y="884"/>
                  <a:pt x="18" y="881"/>
                  <a:pt x="18" y="878"/>
                </a:cubicBezTo>
                <a:cubicBezTo>
                  <a:pt x="18" y="876"/>
                  <a:pt x="18" y="875"/>
                  <a:pt x="18" y="873"/>
                </a:cubicBezTo>
                <a:cubicBezTo>
                  <a:pt x="18" y="871"/>
                  <a:pt x="17" y="868"/>
                  <a:pt x="18" y="865"/>
                </a:cubicBezTo>
                <a:cubicBezTo>
                  <a:pt x="18" y="863"/>
                  <a:pt x="18" y="862"/>
                  <a:pt x="18" y="860"/>
                </a:cubicBezTo>
                <a:cubicBezTo>
                  <a:pt x="18" y="859"/>
                  <a:pt x="17" y="858"/>
                  <a:pt x="17" y="857"/>
                </a:cubicBezTo>
                <a:cubicBezTo>
                  <a:pt x="17" y="856"/>
                  <a:pt x="18" y="855"/>
                  <a:pt x="18" y="854"/>
                </a:cubicBezTo>
                <a:cubicBezTo>
                  <a:pt x="18" y="853"/>
                  <a:pt x="18" y="853"/>
                  <a:pt x="17" y="852"/>
                </a:cubicBezTo>
                <a:cubicBezTo>
                  <a:pt x="17" y="851"/>
                  <a:pt x="18" y="850"/>
                  <a:pt x="18" y="849"/>
                </a:cubicBezTo>
                <a:cubicBezTo>
                  <a:pt x="18" y="841"/>
                  <a:pt x="17" y="832"/>
                  <a:pt x="17" y="824"/>
                </a:cubicBezTo>
                <a:cubicBezTo>
                  <a:pt x="17" y="821"/>
                  <a:pt x="17" y="817"/>
                  <a:pt x="17" y="814"/>
                </a:cubicBezTo>
                <a:cubicBezTo>
                  <a:pt x="17" y="811"/>
                  <a:pt x="16" y="808"/>
                  <a:pt x="17" y="805"/>
                </a:cubicBezTo>
                <a:cubicBezTo>
                  <a:pt x="16" y="800"/>
                  <a:pt x="16" y="796"/>
                  <a:pt x="16" y="791"/>
                </a:cubicBezTo>
                <a:cubicBezTo>
                  <a:pt x="16" y="790"/>
                  <a:pt x="16" y="788"/>
                  <a:pt x="16" y="787"/>
                </a:cubicBezTo>
                <a:cubicBezTo>
                  <a:pt x="15" y="786"/>
                  <a:pt x="15" y="784"/>
                  <a:pt x="15" y="782"/>
                </a:cubicBezTo>
                <a:cubicBezTo>
                  <a:pt x="15" y="781"/>
                  <a:pt x="15" y="780"/>
                  <a:pt x="15" y="779"/>
                </a:cubicBezTo>
                <a:cubicBezTo>
                  <a:pt x="15" y="776"/>
                  <a:pt x="14" y="772"/>
                  <a:pt x="15" y="768"/>
                </a:cubicBezTo>
                <a:cubicBezTo>
                  <a:pt x="14" y="768"/>
                  <a:pt x="14" y="767"/>
                  <a:pt x="14" y="767"/>
                </a:cubicBezTo>
                <a:cubicBezTo>
                  <a:pt x="14" y="752"/>
                  <a:pt x="12" y="737"/>
                  <a:pt x="11" y="721"/>
                </a:cubicBezTo>
                <a:cubicBezTo>
                  <a:pt x="11" y="719"/>
                  <a:pt x="11" y="716"/>
                  <a:pt x="10" y="714"/>
                </a:cubicBezTo>
                <a:cubicBezTo>
                  <a:pt x="10" y="705"/>
                  <a:pt x="10" y="696"/>
                  <a:pt x="10" y="688"/>
                </a:cubicBezTo>
                <a:cubicBezTo>
                  <a:pt x="10" y="685"/>
                  <a:pt x="9" y="681"/>
                  <a:pt x="9" y="678"/>
                </a:cubicBezTo>
                <a:cubicBezTo>
                  <a:pt x="10" y="664"/>
                  <a:pt x="9" y="649"/>
                  <a:pt x="8" y="634"/>
                </a:cubicBezTo>
                <a:cubicBezTo>
                  <a:pt x="8" y="632"/>
                  <a:pt x="8" y="631"/>
                  <a:pt x="8" y="629"/>
                </a:cubicBezTo>
                <a:cubicBezTo>
                  <a:pt x="7" y="618"/>
                  <a:pt x="7" y="605"/>
                  <a:pt x="6" y="594"/>
                </a:cubicBezTo>
                <a:cubicBezTo>
                  <a:pt x="6" y="593"/>
                  <a:pt x="6" y="593"/>
                  <a:pt x="7" y="593"/>
                </a:cubicBezTo>
                <a:cubicBezTo>
                  <a:pt x="7" y="589"/>
                  <a:pt x="6" y="584"/>
                  <a:pt x="8" y="580"/>
                </a:cubicBezTo>
                <a:cubicBezTo>
                  <a:pt x="7" y="566"/>
                  <a:pt x="7" y="552"/>
                  <a:pt x="6" y="539"/>
                </a:cubicBezTo>
                <a:cubicBezTo>
                  <a:pt x="9" y="535"/>
                  <a:pt x="6" y="532"/>
                  <a:pt x="8" y="529"/>
                </a:cubicBezTo>
                <a:cubicBezTo>
                  <a:pt x="7" y="525"/>
                  <a:pt x="9" y="522"/>
                  <a:pt x="7" y="518"/>
                </a:cubicBezTo>
                <a:cubicBezTo>
                  <a:pt x="7" y="517"/>
                  <a:pt x="7" y="516"/>
                  <a:pt x="7" y="515"/>
                </a:cubicBezTo>
                <a:cubicBezTo>
                  <a:pt x="7" y="514"/>
                  <a:pt x="7" y="514"/>
                  <a:pt x="7" y="513"/>
                </a:cubicBezTo>
                <a:cubicBezTo>
                  <a:pt x="7" y="511"/>
                  <a:pt x="7" y="508"/>
                  <a:pt x="7" y="506"/>
                </a:cubicBezTo>
                <a:cubicBezTo>
                  <a:pt x="7" y="504"/>
                  <a:pt x="6" y="501"/>
                  <a:pt x="7" y="499"/>
                </a:cubicBezTo>
                <a:cubicBezTo>
                  <a:pt x="6" y="496"/>
                  <a:pt x="7" y="493"/>
                  <a:pt x="7" y="490"/>
                </a:cubicBezTo>
                <a:cubicBezTo>
                  <a:pt x="7" y="489"/>
                  <a:pt x="6" y="489"/>
                  <a:pt x="6" y="488"/>
                </a:cubicBezTo>
                <a:cubicBezTo>
                  <a:pt x="6" y="486"/>
                  <a:pt x="6" y="482"/>
                  <a:pt x="6" y="479"/>
                </a:cubicBezTo>
                <a:cubicBezTo>
                  <a:pt x="6" y="477"/>
                  <a:pt x="6" y="476"/>
                  <a:pt x="7" y="474"/>
                </a:cubicBezTo>
                <a:cubicBezTo>
                  <a:pt x="5" y="473"/>
                  <a:pt x="6" y="472"/>
                  <a:pt x="5" y="472"/>
                </a:cubicBezTo>
                <a:cubicBezTo>
                  <a:pt x="6" y="471"/>
                  <a:pt x="5" y="470"/>
                  <a:pt x="5" y="469"/>
                </a:cubicBezTo>
                <a:cubicBezTo>
                  <a:pt x="5" y="468"/>
                  <a:pt x="6" y="467"/>
                  <a:pt x="6" y="466"/>
                </a:cubicBezTo>
                <a:cubicBezTo>
                  <a:pt x="6" y="465"/>
                  <a:pt x="5" y="465"/>
                  <a:pt x="5" y="464"/>
                </a:cubicBezTo>
                <a:cubicBezTo>
                  <a:pt x="5" y="463"/>
                  <a:pt x="6" y="462"/>
                  <a:pt x="6" y="461"/>
                </a:cubicBezTo>
                <a:cubicBezTo>
                  <a:pt x="6" y="459"/>
                  <a:pt x="5" y="457"/>
                  <a:pt x="5" y="454"/>
                </a:cubicBezTo>
                <a:cubicBezTo>
                  <a:pt x="5" y="454"/>
                  <a:pt x="5" y="453"/>
                  <a:pt x="5" y="453"/>
                </a:cubicBezTo>
                <a:cubicBezTo>
                  <a:pt x="5" y="450"/>
                  <a:pt x="4" y="446"/>
                  <a:pt x="5" y="444"/>
                </a:cubicBezTo>
                <a:cubicBezTo>
                  <a:pt x="5" y="438"/>
                  <a:pt x="4" y="433"/>
                  <a:pt x="4" y="427"/>
                </a:cubicBezTo>
                <a:cubicBezTo>
                  <a:pt x="4" y="425"/>
                  <a:pt x="5" y="423"/>
                  <a:pt x="4" y="421"/>
                </a:cubicBezTo>
                <a:cubicBezTo>
                  <a:pt x="4" y="418"/>
                  <a:pt x="4" y="416"/>
                  <a:pt x="4" y="413"/>
                </a:cubicBezTo>
                <a:cubicBezTo>
                  <a:pt x="4" y="412"/>
                  <a:pt x="3" y="411"/>
                  <a:pt x="3" y="410"/>
                </a:cubicBezTo>
                <a:cubicBezTo>
                  <a:pt x="3" y="408"/>
                  <a:pt x="4" y="405"/>
                  <a:pt x="3" y="402"/>
                </a:cubicBezTo>
                <a:cubicBezTo>
                  <a:pt x="3" y="401"/>
                  <a:pt x="3" y="401"/>
                  <a:pt x="3" y="400"/>
                </a:cubicBezTo>
                <a:cubicBezTo>
                  <a:pt x="3" y="398"/>
                  <a:pt x="3" y="396"/>
                  <a:pt x="3" y="394"/>
                </a:cubicBezTo>
                <a:cubicBezTo>
                  <a:pt x="2" y="390"/>
                  <a:pt x="3" y="387"/>
                  <a:pt x="2" y="384"/>
                </a:cubicBezTo>
                <a:cubicBezTo>
                  <a:pt x="2" y="384"/>
                  <a:pt x="2" y="383"/>
                  <a:pt x="3" y="383"/>
                </a:cubicBezTo>
                <a:cubicBezTo>
                  <a:pt x="2" y="380"/>
                  <a:pt x="3" y="378"/>
                  <a:pt x="2" y="375"/>
                </a:cubicBezTo>
                <a:cubicBezTo>
                  <a:pt x="3" y="372"/>
                  <a:pt x="1" y="368"/>
                  <a:pt x="2" y="364"/>
                </a:cubicBezTo>
                <a:cubicBezTo>
                  <a:pt x="2" y="364"/>
                  <a:pt x="2" y="363"/>
                  <a:pt x="1" y="362"/>
                </a:cubicBezTo>
                <a:cubicBezTo>
                  <a:pt x="2" y="355"/>
                  <a:pt x="1" y="348"/>
                  <a:pt x="2" y="341"/>
                </a:cubicBezTo>
                <a:cubicBezTo>
                  <a:pt x="1" y="340"/>
                  <a:pt x="2" y="340"/>
                  <a:pt x="1" y="339"/>
                </a:cubicBezTo>
                <a:cubicBezTo>
                  <a:pt x="1" y="334"/>
                  <a:pt x="2" y="329"/>
                  <a:pt x="1" y="323"/>
                </a:cubicBezTo>
                <a:cubicBezTo>
                  <a:pt x="2" y="319"/>
                  <a:pt x="0" y="315"/>
                  <a:pt x="1" y="311"/>
                </a:cubicBezTo>
                <a:cubicBezTo>
                  <a:pt x="0" y="303"/>
                  <a:pt x="2" y="295"/>
                  <a:pt x="0" y="287"/>
                </a:cubicBezTo>
                <a:cubicBezTo>
                  <a:pt x="1" y="286"/>
                  <a:pt x="1" y="284"/>
                  <a:pt x="1" y="282"/>
                </a:cubicBezTo>
                <a:cubicBezTo>
                  <a:pt x="1" y="278"/>
                  <a:pt x="1" y="272"/>
                  <a:pt x="1" y="267"/>
                </a:cubicBezTo>
                <a:cubicBezTo>
                  <a:pt x="1" y="265"/>
                  <a:pt x="1" y="263"/>
                  <a:pt x="1" y="261"/>
                </a:cubicBezTo>
                <a:cubicBezTo>
                  <a:pt x="1" y="260"/>
                  <a:pt x="1" y="259"/>
                  <a:pt x="1" y="258"/>
                </a:cubicBezTo>
                <a:cubicBezTo>
                  <a:pt x="3" y="256"/>
                  <a:pt x="4" y="255"/>
                  <a:pt x="5" y="253"/>
                </a:cubicBezTo>
                <a:cubicBezTo>
                  <a:pt x="5" y="251"/>
                  <a:pt x="4" y="249"/>
                  <a:pt x="4" y="246"/>
                </a:cubicBezTo>
                <a:cubicBezTo>
                  <a:pt x="4" y="243"/>
                  <a:pt x="6" y="240"/>
                  <a:pt x="5" y="237"/>
                </a:cubicBezTo>
                <a:cubicBezTo>
                  <a:pt x="6" y="235"/>
                  <a:pt x="4" y="232"/>
                  <a:pt x="6" y="230"/>
                </a:cubicBezTo>
                <a:cubicBezTo>
                  <a:pt x="5" y="221"/>
                  <a:pt x="6" y="213"/>
                  <a:pt x="6" y="204"/>
                </a:cubicBezTo>
                <a:cubicBezTo>
                  <a:pt x="6" y="201"/>
                  <a:pt x="6" y="198"/>
                  <a:pt x="6" y="195"/>
                </a:cubicBezTo>
                <a:cubicBezTo>
                  <a:pt x="6" y="194"/>
                  <a:pt x="6" y="193"/>
                  <a:pt x="6" y="192"/>
                </a:cubicBezTo>
                <a:cubicBezTo>
                  <a:pt x="6" y="191"/>
                  <a:pt x="7" y="189"/>
                  <a:pt x="7" y="188"/>
                </a:cubicBezTo>
                <a:cubicBezTo>
                  <a:pt x="7" y="185"/>
                  <a:pt x="7" y="182"/>
                  <a:pt x="6" y="180"/>
                </a:cubicBezTo>
                <a:cubicBezTo>
                  <a:pt x="7" y="179"/>
                  <a:pt x="6" y="179"/>
                  <a:pt x="7" y="178"/>
                </a:cubicBezTo>
                <a:cubicBezTo>
                  <a:pt x="6" y="173"/>
                  <a:pt x="8" y="167"/>
                  <a:pt x="8" y="162"/>
                </a:cubicBezTo>
                <a:cubicBezTo>
                  <a:pt x="10" y="158"/>
                  <a:pt x="8" y="154"/>
                  <a:pt x="9" y="151"/>
                </a:cubicBezTo>
                <a:close/>
                <a:moveTo>
                  <a:pt x="45" y="1171"/>
                </a:moveTo>
                <a:cubicBezTo>
                  <a:pt x="45" y="1171"/>
                  <a:pt x="45" y="1171"/>
                  <a:pt x="45" y="1171"/>
                </a:cubicBezTo>
                <a:cubicBezTo>
                  <a:pt x="45" y="1171"/>
                  <a:pt x="44" y="1171"/>
                  <a:pt x="44" y="1171"/>
                </a:cubicBezTo>
                <a:cubicBezTo>
                  <a:pt x="44" y="1171"/>
                  <a:pt x="45" y="1171"/>
                  <a:pt x="44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1"/>
                  <a:pt x="45" y="1171"/>
                  <a:pt x="45" y="1171"/>
                </a:cubicBezTo>
                <a:close/>
                <a:moveTo>
                  <a:pt x="62" y="1152"/>
                </a:moveTo>
                <a:cubicBezTo>
                  <a:pt x="62" y="1152"/>
                  <a:pt x="62" y="1153"/>
                  <a:pt x="62" y="1153"/>
                </a:cubicBezTo>
                <a:cubicBezTo>
                  <a:pt x="62" y="1152"/>
                  <a:pt x="62" y="1152"/>
                  <a:pt x="62" y="1152"/>
                </a:cubicBezTo>
                <a:close/>
                <a:moveTo>
                  <a:pt x="72" y="1157"/>
                </a:moveTo>
                <a:cubicBezTo>
                  <a:pt x="73" y="1157"/>
                  <a:pt x="72" y="1158"/>
                  <a:pt x="73" y="1158"/>
                </a:cubicBezTo>
                <a:cubicBezTo>
                  <a:pt x="74" y="1157"/>
                  <a:pt x="73" y="1157"/>
                  <a:pt x="72" y="1157"/>
                </a:cubicBezTo>
                <a:close/>
                <a:moveTo>
                  <a:pt x="73" y="1144"/>
                </a:moveTo>
                <a:cubicBezTo>
                  <a:pt x="71" y="1147"/>
                  <a:pt x="73" y="1150"/>
                  <a:pt x="73" y="1153"/>
                </a:cubicBezTo>
                <a:cubicBezTo>
                  <a:pt x="74" y="1152"/>
                  <a:pt x="73" y="1150"/>
                  <a:pt x="73" y="1149"/>
                </a:cubicBezTo>
                <a:cubicBezTo>
                  <a:pt x="73" y="1149"/>
                  <a:pt x="73" y="1149"/>
                  <a:pt x="74" y="1148"/>
                </a:cubicBezTo>
                <a:cubicBezTo>
                  <a:pt x="73" y="1147"/>
                  <a:pt x="74" y="1144"/>
                  <a:pt x="73" y="1144"/>
                </a:cubicBezTo>
                <a:close/>
                <a:moveTo>
                  <a:pt x="114" y="1130"/>
                </a:moveTo>
                <a:cubicBezTo>
                  <a:pt x="114" y="1130"/>
                  <a:pt x="114" y="1131"/>
                  <a:pt x="114" y="1131"/>
                </a:cubicBezTo>
                <a:cubicBezTo>
                  <a:pt x="114" y="1132"/>
                  <a:pt x="114" y="1133"/>
                  <a:pt x="114" y="1133"/>
                </a:cubicBezTo>
                <a:cubicBezTo>
                  <a:pt x="114" y="1134"/>
                  <a:pt x="114" y="1135"/>
                  <a:pt x="113" y="1136"/>
                </a:cubicBezTo>
                <a:cubicBezTo>
                  <a:pt x="114" y="1136"/>
                  <a:pt x="113" y="1137"/>
                  <a:pt x="114" y="1137"/>
                </a:cubicBezTo>
                <a:cubicBezTo>
                  <a:pt x="114" y="1135"/>
                  <a:pt x="115" y="1133"/>
                  <a:pt x="114" y="1130"/>
                </a:cubicBezTo>
                <a:close/>
                <a:moveTo>
                  <a:pt x="121" y="1002"/>
                </a:move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0" y="1002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lose/>
                <a:moveTo>
                  <a:pt x="121" y="975"/>
                </a:moveTo>
                <a:cubicBezTo>
                  <a:pt x="121" y="976"/>
                  <a:pt x="121" y="977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7"/>
                  <a:pt x="121" y="977"/>
                </a:cubicBezTo>
                <a:cubicBezTo>
                  <a:pt x="121" y="977"/>
                  <a:pt x="121" y="977"/>
                  <a:pt x="122" y="976"/>
                </a:cubicBezTo>
                <a:cubicBezTo>
                  <a:pt x="121" y="976"/>
                  <a:pt x="122" y="974"/>
                  <a:pt x="121" y="975"/>
                </a:cubicBezTo>
                <a:close/>
                <a:moveTo>
                  <a:pt x="129" y="883"/>
                </a:moveTo>
                <a:cubicBezTo>
                  <a:pt x="129" y="883"/>
                  <a:pt x="129" y="883"/>
                  <a:pt x="129" y="883"/>
                </a:cubicBezTo>
                <a:cubicBezTo>
                  <a:pt x="129" y="883"/>
                  <a:pt x="129" y="884"/>
                  <a:pt x="129" y="884"/>
                </a:cubicBezTo>
                <a:cubicBezTo>
                  <a:pt x="129" y="884"/>
                  <a:pt x="129" y="883"/>
                  <a:pt x="129" y="883"/>
                </a:cubicBezTo>
                <a:close/>
                <a:moveTo>
                  <a:pt x="129" y="874"/>
                </a:moveTo>
                <a:cubicBezTo>
                  <a:pt x="129" y="875"/>
                  <a:pt x="129" y="877"/>
                  <a:pt x="129" y="878"/>
                </a:cubicBezTo>
                <a:cubicBezTo>
                  <a:pt x="129" y="878"/>
                  <a:pt x="129" y="878"/>
                  <a:pt x="129" y="878"/>
                </a:cubicBezTo>
                <a:cubicBezTo>
                  <a:pt x="129" y="877"/>
                  <a:pt x="129" y="876"/>
                  <a:pt x="129" y="875"/>
                </a:cubicBezTo>
                <a:cubicBezTo>
                  <a:pt x="129" y="875"/>
                  <a:pt x="129" y="875"/>
                  <a:pt x="129" y="874"/>
                </a:cubicBezTo>
                <a:close/>
                <a:moveTo>
                  <a:pt x="129" y="861"/>
                </a:move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8" y="864"/>
                  <a:pt x="129" y="863"/>
                </a:cubicBezTo>
                <a:cubicBezTo>
                  <a:pt x="129" y="862"/>
                  <a:pt x="129" y="862"/>
                  <a:pt x="129" y="861"/>
                </a:cubicBezTo>
                <a:close/>
                <a:moveTo>
                  <a:pt x="129" y="858"/>
                </a:moveTo>
                <a:cubicBezTo>
                  <a:pt x="128" y="858"/>
                  <a:pt x="128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59"/>
                  <a:pt x="129" y="858"/>
                </a:cubicBezTo>
                <a:close/>
                <a:moveTo>
                  <a:pt x="129" y="848"/>
                </a:moveTo>
                <a:cubicBezTo>
                  <a:pt x="129" y="848"/>
                  <a:pt x="129" y="848"/>
                  <a:pt x="128" y="848"/>
                </a:cubicBezTo>
                <a:cubicBezTo>
                  <a:pt x="128" y="848"/>
                  <a:pt x="128" y="848"/>
                  <a:pt x="128" y="848"/>
                </a:cubicBezTo>
                <a:cubicBezTo>
                  <a:pt x="129" y="850"/>
                  <a:pt x="128" y="852"/>
                  <a:pt x="129" y="852"/>
                </a:cubicBezTo>
                <a:cubicBezTo>
                  <a:pt x="129" y="852"/>
                  <a:pt x="129" y="852"/>
                  <a:pt x="129" y="852"/>
                </a:cubicBezTo>
                <a:cubicBezTo>
                  <a:pt x="129" y="851"/>
                  <a:pt x="129" y="850"/>
                  <a:pt x="129" y="849"/>
                </a:cubicBezTo>
                <a:cubicBezTo>
                  <a:pt x="129" y="849"/>
                  <a:pt x="129" y="848"/>
                  <a:pt x="129" y="848"/>
                </a:cubicBezTo>
                <a:close/>
                <a:moveTo>
                  <a:pt x="128" y="846"/>
                </a:moveTo>
                <a:cubicBezTo>
                  <a:pt x="128" y="847"/>
                  <a:pt x="128" y="847"/>
                  <a:pt x="128" y="847"/>
                </a:cubicBezTo>
                <a:cubicBezTo>
                  <a:pt x="128" y="847"/>
                  <a:pt x="128" y="847"/>
                  <a:pt x="128" y="848"/>
                </a:cubicBezTo>
                <a:cubicBezTo>
                  <a:pt x="129" y="848"/>
                  <a:pt x="129" y="848"/>
                  <a:pt x="129" y="848"/>
                </a:cubicBezTo>
                <a:cubicBezTo>
                  <a:pt x="129" y="847"/>
                  <a:pt x="129" y="847"/>
                  <a:pt x="129" y="847"/>
                </a:cubicBezTo>
                <a:lnTo>
                  <a:pt x="128" y="846"/>
                </a:lnTo>
                <a:close/>
                <a:moveTo>
                  <a:pt x="129" y="844"/>
                </a:moveTo>
                <a:cubicBezTo>
                  <a:pt x="129" y="844"/>
                  <a:pt x="129" y="844"/>
                  <a:pt x="129" y="844"/>
                </a:cubicBezTo>
                <a:cubicBezTo>
                  <a:pt x="128" y="844"/>
                  <a:pt x="128" y="845"/>
                  <a:pt x="129" y="846"/>
                </a:cubicBezTo>
                <a:cubicBezTo>
                  <a:pt x="129" y="846"/>
                  <a:pt x="129" y="846"/>
                  <a:pt x="129" y="846"/>
                </a:cubicBezTo>
                <a:cubicBezTo>
                  <a:pt x="129" y="846"/>
                  <a:pt x="129" y="845"/>
                  <a:pt x="129" y="845"/>
                </a:cubicBezTo>
                <a:cubicBezTo>
                  <a:pt x="129" y="845"/>
                  <a:pt x="129" y="845"/>
                  <a:pt x="129" y="844"/>
                </a:cubicBezTo>
                <a:close/>
                <a:moveTo>
                  <a:pt x="116" y="1095"/>
                </a:moveTo>
                <a:cubicBezTo>
                  <a:pt x="116" y="1095"/>
                  <a:pt x="116" y="1095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ubicBezTo>
                  <a:pt x="116" y="1097"/>
                  <a:pt x="116" y="1100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0"/>
                  <a:pt x="117" y="1097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lose/>
                <a:moveTo>
                  <a:pt x="117" y="1076"/>
                </a:move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8"/>
                  <a:pt x="117" y="1077"/>
                  <a:pt x="117" y="1077"/>
                </a:cubicBezTo>
                <a:cubicBezTo>
                  <a:pt x="118" y="1077"/>
                  <a:pt x="117" y="1077"/>
                  <a:pt x="117" y="1077"/>
                </a:cubicBezTo>
                <a:cubicBezTo>
                  <a:pt x="117" y="1076"/>
                  <a:pt x="117" y="1076"/>
                  <a:pt x="117" y="1076"/>
                </a:cubicBezTo>
                <a:close/>
                <a:moveTo>
                  <a:pt x="118" y="1068"/>
                </a:moveTo>
                <a:cubicBezTo>
                  <a:pt x="118" y="1068"/>
                  <a:pt x="118" y="1068"/>
                  <a:pt x="118" y="1068"/>
                </a:cubicBezTo>
                <a:cubicBezTo>
                  <a:pt x="118" y="1068"/>
                  <a:pt x="117" y="1068"/>
                  <a:pt x="117" y="1068"/>
                </a:cubicBezTo>
                <a:cubicBezTo>
                  <a:pt x="117" y="1068"/>
                  <a:pt x="117" y="1068"/>
                  <a:pt x="117" y="1068"/>
                </a:cubicBezTo>
                <a:cubicBezTo>
                  <a:pt x="117" y="1070"/>
                  <a:pt x="117" y="1072"/>
                  <a:pt x="117" y="1074"/>
                </a:cubicBezTo>
                <a:cubicBezTo>
                  <a:pt x="117" y="1074"/>
                  <a:pt x="117" y="1074"/>
                  <a:pt x="117" y="1074"/>
                </a:cubicBezTo>
                <a:cubicBezTo>
                  <a:pt x="118" y="1074"/>
                  <a:pt x="118" y="1074"/>
                  <a:pt x="118" y="1074"/>
                </a:cubicBezTo>
                <a:cubicBezTo>
                  <a:pt x="117" y="1072"/>
                  <a:pt x="117" y="1070"/>
                  <a:pt x="118" y="1068"/>
                </a:cubicBezTo>
                <a:close/>
                <a:moveTo>
                  <a:pt x="118" y="1049"/>
                </a:move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7" y="1050"/>
                </a:cubicBezTo>
                <a:cubicBezTo>
                  <a:pt x="117" y="1050"/>
                  <a:pt x="117" y="1050"/>
                  <a:pt x="118" y="1050"/>
                </a:cubicBezTo>
                <a:cubicBezTo>
                  <a:pt x="118" y="1050"/>
                  <a:pt x="118" y="1050"/>
                  <a:pt x="118" y="1050"/>
                </a:cubicBezTo>
                <a:cubicBezTo>
                  <a:pt x="118" y="1050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lose/>
                <a:moveTo>
                  <a:pt x="162" y="958"/>
                </a:moveTo>
                <a:cubicBezTo>
                  <a:pt x="162" y="959"/>
                  <a:pt x="162" y="959"/>
                  <a:pt x="162" y="959"/>
                </a:cubicBezTo>
                <a:cubicBezTo>
                  <a:pt x="162" y="959"/>
                  <a:pt x="162" y="958"/>
                  <a:pt x="162" y="958"/>
                </a:cubicBezTo>
                <a:cubicBezTo>
                  <a:pt x="162" y="958"/>
                  <a:pt x="162" y="957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7"/>
                  <a:pt x="161" y="958"/>
                  <a:pt x="162" y="958"/>
                </a:cubicBezTo>
                <a:close/>
                <a:moveTo>
                  <a:pt x="162" y="927"/>
                </a:moveTo>
                <a:cubicBezTo>
                  <a:pt x="162" y="927"/>
                  <a:pt x="162" y="927"/>
                  <a:pt x="162" y="927"/>
                </a:cubicBezTo>
                <a:cubicBezTo>
                  <a:pt x="162" y="927"/>
                  <a:pt x="162" y="927"/>
                  <a:pt x="162" y="927"/>
                </a:cubicBezTo>
                <a:cubicBezTo>
                  <a:pt x="162" y="926"/>
                  <a:pt x="162" y="925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5"/>
                  <a:pt x="162" y="926"/>
                  <a:pt x="162" y="927"/>
                </a:cubicBezTo>
                <a:close/>
                <a:moveTo>
                  <a:pt x="187" y="893"/>
                </a:moveTo>
                <a:cubicBezTo>
                  <a:pt x="186" y="894"/>
                  <a:pt x="187" y="894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4"/>
                  <a:pt x="187" y="894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lose/>
                <a:moveTo>
                  <a:pt x="186" y="866"/>
                </a:moveTo>
                <a:cubicBezTo>
                  <a:pt x="186" y="867"/>
                  <a:pt x="186" y="867"/>
                  <a:pt x="186" y="868"/>
                </a:cubicBezTo>
                <a:cubicBezTo>
                  <a:pt x="186" y="868"/>
                  <a:pt x="186" y="868"/>
                  <a:pt x="186" y="868"/>
                </a:cubicBezTo>
                <a:cubicBezTo>
                  <a:pt x="186" y="868"/>
                  <a:pt x="186" y="869"/>
                  <a:pt x="186" y="869"/>
                </a:cubicBezTo>
                <a:cubicBezTo>
                  <a:pt x="186" y="869"/>
                  <a:pt x="186" y="868"/>
                  <a:pt x="186" y="868"/>
                </a:cubicBezTo>
                <a:cubicBezTo>
                  <a:pt x="187" y="868"/>
                  <a:pt x="186" y="868"/>
                  <a:pt x="186" y="867"/>
                </a:cubicBezTo>
                <a:cubicBezTo>
                  <a:pt x="186" y="867"/>
                  <a:pt x="186" y="867"/>
                  <a:pt x="187" y="866"/>
                </a:cubicBezTo>
                <a:cubicBezTo>
                  <a:pt x="187" y="866"/>
                  <a:pt x="187" y="866"/>
                  <a:pt x="186" y="866"/>
                </a:cubicBezTo>
                <a:cubicBezTo>
                  <a:pt x="186" y="866"/>
                  <a:pt x="186" y="866"/>
                  <a:pt x="186" y="866"/>
                </a:cubicBezTo>
                <a:close/>
                <a:moveTo>
                  <a:pt x="160" y="816"/>
                </a:moveTo>
                <a:cubicBezTo>
                  <a:pt x="160" y="816"/>
                  <a:pt x="160" y="816"/>
                  <a:pt x="160" y="816"/>
                </a:cubicBezTo>
                <a:cubicBezTo>
                  <a:pt x="160" y="816"/>
                  <a:pt x="160" y="816"/>
                  <a:pt x="160" y="816"/>
                </a:cubicBezTo>
                <a:cubicBezTo>
                  <a:pt x="160" y="815"/>
                  <a:pt x="160" y="815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59" y="814"/>
                  <a:pt x="159" y="814"/>
                </a:cubicBezTo>
                <a:cubicBezTo>
                  <a:pt x="159" y="815"/>
                  <a:pt x="159" y="815"/>
                  <a:pt x="160" y="816"/>
                </a:cubicBezTo>
                <a:close/>
                <a:moveTo>
                  <a:pt x="192" y="770"/>
                </a:moveTo>
                <a:cubicBezTo>
                  <a:pt x="192" y="770"/>
                  <a:pt x="192" y="770"/>
                  <a:pt x="191" y="770"/>
                </a:cubicBezTo>
                <a:cubicBezTo>
                  <a:pt x="191" y="771"/>
                  <a:pt x="191" y="771"/>
                  <a:pt x="191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2"/>
                  <a:pt x="192" y="772"/>
                </a:cubicBezTo>
                <a:cubicBezTo>
                  <a:pt x="192" y="772"/>
                  <a:pt x="192" y="772"/>
                  <a:pt x="192" y="772"/>
                </a:cubicBezTo>
                <a:cubicBezTo>
                  <a:pt x="191" y="773"/>
                  <a:pt x="191" y="775"/>
                  <a:pt x="192" y="775"/>
                </a:cubicBezTo>
                <a:cubicBezTo>
                  <a:pt x="192" y="775"/>
                  <a:pt x="192" y="775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3" y="777"/>
                  <a:pt x="193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3" y="776"/>
                  <a:pt x="193" y="776"/>
                  <a:pt x="193" y="775"/>
                </a:cubicBezTo>
                <a:cubicBezTo>
                  <a:pt x="192" y="774"/>
                  <a:pt x="193" y="773"/>
                  <a:pt x="192" y="772"/>
                </a:cubicBezTo>
                <a:cubicBezTo>
                  <a:pt x="192" y="772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0"/>
                  <a:pt x="192" y="770"/>
                </a:cubicBezTo>
                <a:close/>
                <a:moveTo>
                  <a:pt x="188" y="688"/>
                </a:moveTo>
                <a:cubicBezTo>
                  <a:pt x="188" y="688"/>
                  <a:pt x="188" y="688"/>
                  <a:pt x="188" y="688"/>
                </a:cubicBezTo>
                <a:cubicBezTo>
                  <a:pt x="188" y="690"/>
                  <a:pt x="188" y="691"/>
                  <a:pt x="188" y="693"/>
                </a:cubicBezTo>
                <a:cubicBezTo>
                  <a:pt x="188" y="694"/>
                  <a:pt x="188" y="696"/>
                  <a:pt x="189" y="698"/>
                </a:cubicBezTo>
                <a:cubicBezTo>
                  <a:pt x="189" y="701"/>
                  <a:pt x="188" y="704"/>
                  <a:pt x="190" y="707"/>
                </a:cubicBezTo>
                <a:cubicBezTo>
                  <a:pt x="189" y="708"/>
                  <a:pt x="189" y="710"/>
                  <a:pt x="190" y="712"/>
                </a:cubicBezTo>
                <a:cubicBezTo>
                  <a:pt x="189" y="712"/>
                  <a:pt x="190" y="713"/>
                  <a:pt x="189" y="714"/>
                </a:cubicBezTo>
                <a:cubicBezTo>
                  <a:pt x="190" y="717"/>
                  <a:pt x="190" y="720"/>
                  <a:pt x="190" y="724"/>
                </a:cubicBezTo>
                <a:cubicBezTo>
                  <a:pt x="190" y="724"/>
                  <a:pt x="190" y="725"/>
                  <a:pt x="190" y="725"/>
                </a:cubicBezTo>
                <a:cubicBezTo>
                  <a:pt x="190" y="725"/>
                  <a:pt x="190" y="725"/>
                  <a:pt x="191" y="726"/>
                </a:cubicBezTo>
                <a:cubicBezTo>
                  <a:pt x="191" y="728"/>
                  <a:pt x="190" y="730"/>
                  <a:pt x="191" y="732"/>
                </a:cubicBezTo>
                <a:cubicBezTo>
                  <a:pt x="190" y="735"/>
                  <a:pt x="192" y="739"/>
                  <a:pt x="191" y="742"/>
                </a:cubicBezTo>
                <a:cubicBezTo>
                  <a:pt x="192" y="743"/>
                  <a:pt x="191" y="743"/>
                  <a:pt x="192" y="743"/>
                </a:cubicBezTo>
                <a:cubicBezTo>
                  <a:pt x="191" y="746"/>
                  <a:pt x="192" y="748"/>
                  <a:pt x="191" y="751"/>
                </a:cubicBezTo>
                <a:cubicBezTo>
                  <a:pt x="192" y="753"/>
                  <a:pt x="191" y="756"/>
                  <a:pt x="192" y="758"/>
                </a:cubicBezTo>
                <a:cubicBezTo>
                  <a:pt x="191" y="760"/>
                  <a:pt x="192" y="762"/>
                  <a:pt x="192" y="763"/>
                </a:cubicBezTo>
                <a:cubicBezTo>
                  <a:pt x="192" y="763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5"/>
                </a:cubicBezTo>
                <a:cubicBezTo>
                  <a:pt x="192" y="765"/>
                  <a:pt x="192" y="765"/>
                  <a:pt x="193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1" y="766"/>
                </a:cubicBezTo>
                <a:cubicBezTo>
                  <a:pt x="192" y="766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8"/>
                </a:cubicBezTo>
                <a:cubicBezTo>
                  <a:pt x="192" y="768"/>
                  <a:pt x="192" y="768"/>
                  <a:pt x="192" y="768"/>
                </a:cubicBezTo>
                <a:cubicBezTo>
                  <a:pt x="192" y="768"/>
                  <a:pt x="192" y="769"/>
                  <a:pt x="192" y="769"/>
                </a:cubicBezTo>
                <a:cubicBezTo>
                  <a:pt x="192" y="769"/>
                  <a:pt x="192" y="769"/>
                  <a:pt x="192" y="769"/>
                </a:cubicBezTo>
                <a:cubicBezTo>
                  <a:pt x="192" y="770"/>
                  <a:pt x="192" y="770"/>
                  <a:pt x="192" y="770"/>
                </a:cubicBezTo>
                <a:cubicBezTo>
                  <a:pt x="191" y="769"/>
                  <a:pt x="191" y="769"/>
                  <a:pt x="191" y="768"/>
                </a:cubicBezTo>
                <a:cubicBezTo>
                  <a:pt x="191" y="768"/>
                  <a:pt x="191" y="768"/>
                  <a:pt x="191" y="767"/>
                </a:cubicBezTo>
                <a:cubicBezTo>
                  <a:pt x="191" y="767"/>
                  <a:pt x="191" y="767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5"/>
                  <a:pt x="191" y="765"/>
                  <a:pt x="191" y="765"/>
                </a:cubicBezTo>
                <a:cubicBezTo>
                  <a:pt x="191" y="765"/>
                  <a:pt x="190" y="764"/>
                  <a:pt x="190" y="764"/>
                </a:cubicBezTo>
                <a:cubicBezTo>
                  <a:pt x="190" y="764"/>
                  <a:pt x="190" y="764"/>
                  <a:pt x="191" y="764"/>
                </a:cubicBezTo>
                <a:cubicBezTo>
                  <a:pt x="190" y="761"/>
                  <a:pt x="191" y="759"/>
                  <a:pt x="189" y="756"/>
                </a:cubicBezTo>
                <a:cubicBezTo>
                  <a:pt x="190" y="756"/>
                  <a:pt x="190" y="756"/>
                  <a:pt x="190" y="755"/>
                </a:cubicBezTo>
                <a:cubicBezTo>
                  <a:pt x="189" y="754"/>
                  <a:pt x="190" y="753"/>
                  <a:pt x="189" y="752"/>
                </a:cubicBezTo>
                <a:cubicBezTo>
                  <a:pt x="189" y="752"/>
                  <a:pt x="189" y="751"/>
                  <a:pt x="190" y="751"/>
                </a:cubicBezTo>
                <a:cubicBezTo>
                  <a:pt x="189" y="750"/>
                  <a:pt x="189" y="749"/>
                  <a:pt x="189" y="749"/>
                </a:cubicBezTo>
                <a:cubicBezTo>
                  <a:pt x="189" y="747"/>
                  <a:pt x="189" y="746"/>
                  <a:pt x="189" y="745"/>
                </a:cubicBezTo>
                <a:cubicBezTo>
                  <a:pt x="189" y="745"/>
                  <a:pt x="189" y="744"/>
                  <a:pt x="189" y="743"/>
                </a:cubicBezTo>
                <a:cubicBezTo>
                  <a:pt x="189" y="743"/>
                  <a:pt x="189" y="742"/>
                  <a:pt x="189" y="742"/>
                </a:cubicBezTo>
                <a:cubicBezTo>
                  <a:pt x="188" y="739"/>
                  <a:pt x="189" y="737"/>
                  <a:pt x="188" y="734"/>
                </a:cubicBezTo>
                <a:cubicBezTo>
                  <a:pt x="189" y="734"/>
                  <a:pt x="188" y="733"/>
                  <a:pt x="189" y="733"/>
                </a:cubicBezTo>
                <a:cubicBezTo>
                  <a:pt x="188" y="731"/>
                  <a:pt x="188" y="729"/>
                  <a:pt x="188" y="727"/>
                </a:cubicBezTo>
                <a:cubicBezTo>
                  <a:pt x="187" y="724"/>
                  <a:pt x="188" y="721"/>
                  <a:pt x="187" y="718"/>
                </a:cubicBezTo>
                <a:cubicBezTo>
                  <a:pt x="188" y="717"/>
                  <a:pt x="187" y="717"/>
                  <a:pt x="188" y="717"/>
                </a:cubicBezTo>
                <a:cubicBezTo>
                  <a:pt x="187" y="713"/>
                  <a:pt x="187" y="710"/>
                  <a:pt x="188" y="707"/>
                </a:cubicBezTo>
                <a:cubicBezTo>
                  <a:pt x="188" y="707"/>
                  <a:pt x="187" y="707"/>
                  <a:pt x="187" y="707"/>
                </a:cubicBezTo>
                <a:cubicBezTo>
                  <a:pt x="187" y="706"/>
                  <a:pt x="188" y="706"/>
                  <a:pt x="188" y="705"/>
                </a:cubicBezTo>
                <a:cubicBezTo>
                  <a:pt x="188" y="705"/>
                  <a:pt x="187" y="705"/>
                  <a:pt x="187" y="704"/>
                </a:cubicBezTo>
                <a:cubicBezTo>
                  <a:pt x="187" y="704"/>
                  <a:pt x="188" y="703"/>
                  <a:pt x="188" y="702"/>
                </a:cubicBezTo>
                <a:cubicBezTo>
                  <a:pt x="188" y="701"/>
                  <a:pt x="187" y="699"/>
                  <a:pt x="188" y="698"/>
                </a:cubicBezTo>
                <a:cubicBezTo>
                  <a:pt x="187" y="696"/>
                  <a:pt x="187" y="694"/>
                  <a:pt x="187" y="693"/>
                </a:cubicBezTo>
                <a:cubicBezTo>
                  <a:pt x="187" y="691"/>
                  <a:pt x="187" y="690"/>
                  <a:pt x="187" y="688"/>
                </a:cubicBezTo>
                <a:cubicBezTo>
                  <a:pt x="187" y="688"/>
                  <a:pt x="187" y="688"/>
                  <a:pt x="187" y="688"/>
                </a:cubicBezTo>
                <a:cubicBezTo>
                  <a:pt x="187" y="688"/>
                  <a:pt x="188" y="688"/>
                  <a:pt x="188" y="688"/>
                </a:cubicBezTo>
                <a:close/>
                <a:moveTo>
                  <a:pt x="192" y="764"/>
                </a:moveTo>
                <a:cubicBezTo>
                  <a:pt x="192" y="764"/>
                  <a:pt x="192" y="764"/>
                  <a:pt x="192" y="763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1" y="764"/>
                  <a:pt x="191" y="764"/>
                </a:cubicBezTo>
                <a:cubicBezTo>
                  <a:pt x="191" y="764"/>
                  <a:pt x="191" y="764"/>
                  <a:pt x="191" y="764"/>
                </a:cubicBezTo>
                <a:cubicBezTo>
                  <a:pt x="191" y="764"/>
                  <a:pt x="192" y="764"/>
                  <a:pt x="192" y="765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lose/>
                <a:moveTo>
                  <a:pt x="182" y="764"/>
                </a:moveTo>
                <a:cubicBezTo>
                  <a:pt x="182" y="764"/>
                  <a:pt x="182" y="764"/>
                  <a:pt x="182" y="764"/>
                </a:cubicBezTo>
                <a:cubicBezTo>
                  <a:pt x="182" y="764"/>
                  <a:pt x="182" y="764"/>
                  <a:pt x="182" y="763"/>
                </a:cubicBezTo>
                <a:cubicBezTo>
                  <a:pt x="182" y="763"/>
                  <a:pt x="182" y="763"/>
                  <a:pt x="182" y="763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3"/>
                </a:cubicBezTo>
                <a:cubicBezTo>
                  <a:pt x="182" y="763"/>
                  <a:pt x="182" y="763"/>
                  <a:pt x="182" y="764"/>
                </a:cubicBezTo>
                <a:close/>
                <a:moveTo>
                  <a:pt x="154" y="773"/>
                </a:moveTo>
                <a:cubicBezTo>
                  <a:pt x="154" y="773"/>
                  <a:pt x="154" y="774"/>
                  <a:pt x="154" y="775"/>
                </a:cubicBezTo>
                <a:cubicBezTo>
                  <a:pt x="154" y="776"/>
                  <a:pt x="154" y="776"/>
                  <a:pt x="154" y="777"/>
                </a:cubicBezTo>
                <a:cubicBezTo>
                  <a:pt x="154" y="777"/>
                  <a:pt x="155" y="777"/>
                  <a:pt x="155" y="777"/>
                </a:cubicBezTo>
                <a:cubicBezTo>
                  <a:pt x="155" y="777"/>
                  <a:pt x="155" y="777"/>
                  <a:pt x="155" y="777"/>
                </a:cubicBezTo>
                <a:cubicBezTo>
                  <a:pt x="155" y="776"/>
                  <a:pt x="155" y="776"/>
                  <a:pt x="155" y="775"/>
                </a:cubicBezTo>
                <a:cubicBezTo>
                  <a:pt x="155" y="774"/>
                  <a:pt x="155" y="773"/>
                  <a:pt x="155" y="773"/>
                </a:cubicBezTo>
                <a:cubicBezTo>
                  <a:pt x="155" y="772"/>
                  <a:pt x="154" y="772"/>
                  <a:pt x="154" y="772"/>
                </a:cubicBezTo>
                <a:cubicBezTo>
                  <a:pt x="154" y="772"/>
                  <a:pt x="154" y="772"/>
                  <a:pt x="154" y="772"/>
                </a:cubicBezTo>
                <a:cubicBezTo>
                  <a:pt x="154" y="773"/>
                  <a:pt x="154" y="773"/>
                  <a:pt x="154" y="773"/>
                </a:cubicBezTo>
                <a:close/>
                <a:moveTo>
                  <a:pt x="182" y="741"/>
                </a:move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2"/>
                  <a:pt x="182" y="742"/>
                </a:cubicBezTo>
                <a:cubicBezTo>
                  <a:pt x="182" y="742"/>
                  <a:pt x="182" y="742"/>
                  <a:pt x="182" y="742"/>
                </a:cubicBezTo>
                <a:cubicBezTo>
                  <a:pt x="182" y="742"/>
                  <a:pt x="182" y="742"/>
                  <a:pt x="183" y="742"/>
                </a:cubicBezTo>
                <a:cubicBezTo>
                  <a:pt x="182" y="742"/>
                  <a:pt x="182" y="741"/>
                  <a:pt x="182" y="741"/>
                </a:cubicBezTo>
                <a:close/>
                <a:moveTo>
                  <a:pt x="181" y="735"/>
                </a:moveTo>
                <a:cubicBezTo>
                  <a:pt x="181" y="735"/>
                  <a:pt x="181" y="735"/>
                  <a:pt x="181" y="735"/>
                </a:cubicBezTo>
                <a:cubicBezTo>
                  <a:pt x="181" y="735"/>
                  <a:pt x="181" y="735"/>
                  <a:pt x="181" y="735"/>
                </a:cubicBezTo>
                <a:cubicBezTo>
                  <a:pt x="181" y="736"/>
                  <a:pt x="181" y="738"/>
                  <a:pt x="181" y="739"/>
                </a:cubicBezTo>
                <a:cubicBezTo>
                  <a:pt x="181" y="739"/>
                  <a:pt x="181" y="739"/>
                  <a:pt x="181" y="739"/>
                </a:cubicBezTo>
                <a:cubicBezTo>
                  <a:pt x="182" y="739"/>
                  <a:pt x="182" y="739"/>
                  <a:pt x="182" y="739"/>
                </a:cubicBezTo>
                <a:cubicBezTo>
                  <a:pt x="182" y="738"/>
                  <a:pt x="182" y="736"/>
                  <a:pt x="182" y="735"/>
                </a:cubicBezTo>
                <a:cubicBezTo>
                  <a:pt x="182" y="735"/>
                  <a:pt x="182" y="735"/>
                  <a:pt x="181" y="735"/>
                </a:cubicBezTo>
                <a:close/>
                <a:moveTo>
                  <a:pt x="138" y="773"/>
                </a:moveTo>
                <a:cubicBezTo>
                  <a:pt x="138" y="773"/>
                  <a:pt x="138" y="773"/>
                  <a:pt x="138" y="773"/>
                </a:cubicBezTo>
                <a:cubicBezTo>
                  <a:pt x="139" y="771"/>
                  <a:pt x="138" y="770"/>
                  <a:pt x="138" y="768"/>
                </a:cubicBezTo>
                <a:cubicBezTo>
                  <a:pt x="138" y="767"/>
                  <a:pt x="138" y="767"/>
                  <a:pt x="138" y="766"/>
                </a:cubicBezTo>
                <a:cubicBezTo>
                  <a:pt x="138" y="766"/>
                  <a:pt x="138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7"/>
                  <a:pt x="137" y="767"/>
                  <a:pt x="138" y="768"/>
                </a:cubicBezTo>
                <a:cubicBezTo>
                  <a:pt x="138" y="770"/>
                  <a:pt x="138" y="771"/>
                  <a:pt x="138" y="773"/>
                </a:cubicBezTo>
                <a:cubicBezTo>
                  <a:pt x="138" y="773"/>
                  <a:pt x="138" y="773"/>
                  <a:pt x="138" y="773"/>
                </a:cubicBezTo>
                <a:close/>
                <a:moveTo>
                  <a:pt x="181" y="727"/>
                </a:moveTo>
                <a:cubicBezTo>
                  <a:pt x="181" y="727"/>
                  <a:pt x="181" y="728"/>
                  <a:pt x="181" y="729"/>
                </a:cubicBezTo>
                <a:cubicBezTo>
                  <a:pt x="181" y="729"/>
                  <a:pt x="181" y="729"/>
                  <a:pt x="181" y="729"/>
                </a:cubicBezTo>
                <a:cubicBezTo>
                  <a:pt x="181" y="729"/>
                  <a:pt x="181" y="729"/>
                  <a:pt x="182" y="729"/>
                </a:cubicBezTo>
                <a:cubicBezTo>
                  <a:pt x="182" y="728"/>
                  <a:pt x="182" y="727"/>
                  <a:pt x="182" y="727"/>
                </a:cubicBezTo>
                <a:cubicBezTo>
                  <a:pt x="182" y="725"/>
                  <a:pt x="182" y="723"/>
                  <a:pt x="181" y="721"/>
                </a:cubicBezTo>
                <a:cubicBezTo>
                  <a:pt x="181" y="721"/>
                  <a:pt x="181" y="721"/>
                  <a:pt x="181" y="721"/>
                </a:cubicBezTo>
                <a:cubicBezTo>
                  <a:pt x="181" y="720"/>
                  <a:pt x="182" y="720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7"/>
                  <a:pt x="181" y="716"/>
                  <a:pt x="181" y="714"/>
                </a:cubicBezTo>
                <a:cubicBezTo>
                  <a:pt x="181" y="714"/>
                  <a:pt x="181" y="714"/>
                  <a:pt x="181" y="714"/>
                </a:cubicBezTo>
                <a:cubicBezTo>
                  <a:pt x="181" y="713"/>
                  <a:pt x="181" y="712"/>
                  <a:pt x="181" y="712"/>
                </a:cubicBezTo>
                <a:cubicBezTo>
                  <a:pt x="180" y="713"/>
                  <a:pt x="180" y="713"/>
                  <a:pt x="180" y="714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716"/>
                  <a:pt x="180" y="717"/>
                  <a:pt x="181" y="719"/>
                </a:cubicBezTo>
                <a:cubicBezTo>
                  <a:pt x="180" y="719"/>
                  <a:pt x="180" y="719"/>
                  <a:pt x="180" y="719"/>
                </a:cubicBezTo>
                <a:cubicBezTo>
                  <a:pt x="181" y="719"/>
                  <a:pt x="179" y="721"/>
                  <a:pt x="180" y="720"/>
                </a:cubicBezTo>
                <a:cubicBezTo>
                  <a:pt x="180" y="720"/>
                  <a:pt x="180" y="720"/>
                  <a:pt x="180" y="720"/>
                </a:cubicBezTo>
                <a:cubicBezTo>
                  <a:pt x="181" y="720"/>
                  <a:pt x="181" y="720"/>
                  <a:pt x="181" y="720"/>
                </a:cubicBezTo>
                <a:cubicBezTo>
                  <a:pt x="181" y="720"/>
                  <a:pt x="180" y="720"/>
                  <a:pt x="181" y="720"/>
                </a:cubicBezTo>
                <a:cubicBezTo>
                  <a:pt x="181" y="722"/>
                  <a:pt x="181" y="725"/>
                  <a:pt x="181" y="727"/>
                </a:cubicBezTo>
                <a:close/>
                <a:moveTo>
                  <a:pt x="137" y="762"/>
                </a:moveTo>
                <a:cubicBezTo>
                  <a:pt x="137" y="763"/>
                  <a:pt x="137" y="763"/>
                  <a:pt x="137" y="764"/>
                </a:cubicBezTo>
                <a:cubicBezTo>
                  <a:pt x="137" y="764"/>
                  <a:pt x="137" y="764"/>
                  <a:pt x="137" y="764"/>
                </a:cubicBezTo>
                <a:cubicBezTo>
                  <a:pt x="138" y="764"/>
                  <a:pt x="138" y="764"/>
                  <a:pt x="138" y="764"/>
                </a:cubicBezTo>
                <a:cubicBezTo>
                  <a:pt x="138" y="763"/>
                  <a:pt x="138" y="763"/>
                  <a:pt x="138" y="762"/>
                </a:cubicBezTo>
                <a:cubicBezTo>
                  <a:pt x="138" y="761"/>
                  <a:pt x="138" y="761"/>
                  <a:pt x="138" y="760"/>
                </a:cubicBezTo>
                <a:cubicBezTo>
                  <a:pt x="138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1"/>
                  <a:pt x="137" y="761"/>
                  <a:pt x="137" y="762"/>
                </a:cubicBezTo>
                <a:close/>
                <a:moveTo>
                  <a:pt x="137" y="756"/>
                </a:moveTo>
                <a:cubicBezTo>
                  <a:pt x="137" y="757"/>
                  <a:pt x="137" y="757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7"/>
                  <a:pt x="138" y="757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lose/>
                <a:moveTo>
                  <a:pt x="140" y="751"/>
                </a:moveTo>
                <a:cubicBezTo>
                  <a:pt x="140" y="751"/>
                  <a:pt x="141" y="751"/>
                  <a:pt x="141" y="751"/>
                </a:cubicBezTo>
                <a:cubicBezTo>
                  <a:pt x="141" y="751"/>
                  <a:pt x="141" y="751"/>
                  <a:pt x="141" y="751"/>
                </a:cubicBezTo>
                <a:cubicBezTo>
                  <a:pt x="141" y="749"/>
                  <a:pt x="141" y="748"/>
                  <a:pt x="141" y="746"/>
                </a:cubicBezTo>
                <a:cubicBezTo>
                  <a:pt x="141" y="745"/>
                  <a:pt x="141" y="744"/>
                  <a:pt x="141" y="743"/>
                </a:cubicBezTo>
                <a:cubicBezTo>
                  <a:pt x="141" y="742"/>
                  <a:pt x="140" y="742"/>
                  <a:pt x="140" y="742"/>
                </a:cubicBezTo>
                <a:cubicBezTo>
                  <a:pt x="140" y="742"/>
                  <a:pt x="140" y="742"/>
                  <a:pt x="140" y="742"/>
                </a:cubicBezTo>
                <a:cubicBezTo>
                  <a:pt x="140" y="742"/>
                  <a:pt x="140" y="743"/>
                  <a:pt x="140" y="743"/>
                </a:cubicBezTo>
                <a:cubicBezTo>
                  <a:pt x="140" y="744"/>
                  <a:pt x="140" y="745"/>
                  <a:pt x="140" y="746"/>
                </a:cubicBezTo>
                <a:cubicBezTo>
                  <a:pt x="140" y="748"/>
                  <a:pt x="141" y="749"/>
                  <a:pt x="140" y="751"/>
                </a:cubicBezTo>
                <a:close/>
                <a:moveTo>
                  <a:pt x="144" y="737"/>
                </a:moveTo>
                <a:cubicBezTo>
                  <a:pt x="144" y="737"/>
                  <a:pt x="144" y="738"/>
                  <a:pt x="144" y="738"/>
                </a:cubicBezTo>
                <a:cubicBezTo>
                  <a:pt x="144" y="738"/>
                  <a:pt x="144" y="738"/>
                  <a:pt x="145" y="738"/>
                </a:cubicBezTo>
                <a:cubicBezTo>
                  <a:pt x="145" y="738"/>
                  <a:pt x="145" y="738"/>
                  <a:pt x="145" y="738"/>
                </a:cubicBezTo>
                <a:cubicBezTo>
                  <a:pt x="145" y="738"/>
                  <a:pt x="145" y="737"/>
                  <a:pt x="145" y="737"/>
                </a:cubicBezTo>
                <a:cubicBezTo>
                  <a:pt x="145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lose/>
                <a:moveTo>
                  <a:pt x="180" y="697"/>
                </a:moveTo>
                <a:cubicBezTo>
                  <a:pt x="180" y="696"/>
                  <a:pt x="180" y="695"/>
                  <a:pt x="180" y="694"/>
                </a:cubicBezTo>
                <a:cubicBezTo>
                  <a:pt x="180" y="694"/>
                  <a:pt x="180" y="694"/>
                  <a:pt x="179" y="695"/>
                </a:cubicBezTo>
                <a:cubicBezTo>
                  <a:pt x="179" y="694"/>
                  <a:pt x="179" y="693"/>
                  <a:pt x="180" y="693"/>
                </a:cubicBezTo>
                <a:cubicBezTo>
                  <a:pt x="180" y="692"/>
                  <a:pt x="180" y="691"/>
                  <a:pt x="180" y="690"/>
                </a:cubicBezTo>
                <a:cubicBezTo>
                  <a:pt x="180" y="689"/>
                  <a:pt x="180" y="688"/>
                  <a:pt x="180" y="688"/>
                </a:cubicBezTo>
                <a:cubicBezTo>
                  <a:pt x="180" y="688"/>
                  <a:pt x="180" y="687"/>
                  <a:pt x="180" y="687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181" y="686"/>
                  <a:pt x="180" y="684"/>
                  <a:pt x="180" y="683"/>
                </a:cubicBezTo>
                <a:cubicBezTo>
                  <a:pt x="180" y="682"/>
                  <a:pt x="180" y="682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2"/>
                  <a:pt x="180" y="682"/>
                  <a:pt x="181" y="683"/>
                </a:cubicBezTo>
                <a:cubicBezTo>
                  <a:pt x="181" y="684"/>
                  <a:pt x="181" y="686"/>
                  <a:pt x="181" y="687"/>
                </a:cubicBezTo>
                <a:cubicBezTo>
                  <a:pt x="181" y="687"/>
                  <a:pt x="181" y="688"/>
                  <a:pt x="181" y="688"/>
                </a:cubicBezTo>
                <a:cubicBezTo>
                  <a:pt x="181" y="688"/>
                  <a:pt x="181" y="689"/>
                  <a:pt x="181" y="690"/>
                </a:cubicBezTo>
                <a:cubicBezTo>
                  <a:pt x="180" y="691"/>
                  <a:pt x="180" y="692"/>
                  <a:pt x="180" y="693"/>
                </a:cubicBezTo>
                <a:cubicBezTo>
                  <a:pt x="181" y="693"/>
                  <a:pt x="181" y="693"/>
                  <a:pt x="181" y="694"/>
                </a:cubicBezTo>
                <a:cubicBezTo>
                  <a:pt x="181" y="695"/>
                  <a:pt x="181" y="696"/>
                  <a:pt x="180" y="697"/>
                </a:cubicBezTo>
                <a:cubicBezTo>
                  <a:pt x="180" y="698"/>
                  <a:pt x="180" y="699"/>
                  <a:pt x="180" y="700"/>
                </a:cubicBezTo>
                <a:cubicBezTo>
                  <a:pt x="180" y="700"/>
                  <a:pt x="180" y="700"/>
                  <a:pt x="180" y="700"/>
                </a:cubicBezTo>
                <a:cubicBezTo>
                  <a:pt x="181" y="701"/>
                  <a:pt x="181" y="702"/>
                  <a:pt x="181" y="702"/>
                </a:cubicBezTo>
                <a:cubicBezTo>
                  <a:pt x="181" y="703"/>
                  <a:pt x="181" y="703"/>
                  <a:pt x="181" y="703"/>
                </a:cubicBezTo>
                <a:cubicBezTo>
                  <a:pt x="181" y="703"/>
                  <a:pt x="181" y="704"/>
                  <a:pt x="181" y="705"/>
                </a:cubicBezTo>
                <a:cubicBezTo>
                  <a:pt x="181" y="705"/>
                  <a:pt x="181" y="705"/>
                  <a:pt x="181" y="705"/>
                </a:cubicBezTo>
                <a:cubicBezTo>
                  <a:pt x="180" y="705"/>
                  <a:pt x="180" y="705"/>
                  <a:pt x="180" y="705"/>
                </a:cubicBezTo>
                <a:cubicBezTo>
                  <a:pt x="180" y="704"/>
                  <a:pt x="180" y="703"/>
                  <a:pt x="180" y="703"/>
                </a:cubicBezTo>
                <a:cubicBezTo>
                  <a:pt x="180" y="702"/>
                  <a:pt x="180" y="702"/>
                  <a:pt x="180" y="702"/>
                </a:cubicBezTo>
                <a:cubicBezTo>
                  <a:pt x="180" y="702"/>
                  <a:pt x="180" y="702"/>
                  <a:pt x="179" y="702"/>
                </a:cubicBezTo>
                <a:cubicBezTo>
                  <a:pt x="179" y="701"/>
                  <a:pt x="179" y="701"/>
                  <a:pt x="180" y="700"/>
                </a:cubicBezTo>
                <a:cubicBezTo>
                  <a:pt x="179" y="699"/>
                  <a:pt x="180" y="698"/>
                  <a:pt x="180" y="697"/>
                </a:cubicBezTo>
                <a:close/>
                <a:moveTo>
                  <a:pt x="180" y="701"/>
                </a:moveTo>
                <a:cubicBezTo>
                  <a:pt x="180" y="701"/>
                  <a:pt x="180" y="701"/>
                  <a:pt x="180" y="701"/>
                </a:cubicBezTo>
                <a:cubicBezTo>
                  <a:pt x="180" y="701"/>
                  <a:pt x="180" y="702"/>
                  <a:pt x="180" y="702"/>
                </a:cubicBezTo>
                <a:cubicBezTo>
                  <a:pt x="180" y="701"/>
                  <a:pt x="180" y="701"/>
                  <a:pt x="180" y="701"/>
                </a:cubicBezTo>
                <a:close/>
                <a:moveTo>
                  <a:pt x="188" y="683"/>
                </a:move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7" y="684"/>
                  <a:pt x="187" y="684"/>
                </a:cubicBezTo>
                <a:cubicBezTo>
                  <a:pt x="187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lose/>
                <a:moveTo>
                  <a:pt x="187" y="641"/>
                </a:move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2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2"/>
                  <a:pt x="186" y="642"/>
                  <a:pt x="186" y="642"/>
                </a:cubicBezTo>
                <a:cubicBezTo>
                  <a:pt x="186" y="643"/>
                  <a:pt x="187" y="644"/>
                  <a:pt x="186" y="645"/>
                </a:cubicBezTo>
                <a:cubicBezTo>
                  <a:pt x="188" y="647"/>
                  <a:pt x="186" y="649"/>
                  <a:pt x="187" y="651"/>
                </a:cubicBezTo>
                <a:cubicBezTo>
                  <a:pt x="187" y="650"/>
                  <a:pt x="187" y="650"/>
                  <a:pt x="187" y="651"/>
                </a:cubicBezTo>
                <a:cubicBezTo>
                  <a:pt x="187" y="652"/>
                  <a:pt x="187" y="651"/>
                  <a:pt x="187" y="652"/>
                </a:cubicBezTo>
                <a:cubicBezTo>
                  <a:pt x="187" y="652"/>
                  <a:pt x="187" y="653"/>
                  <a:pt x="187" y="654"/>
                </a:cubicBezTo>
                <a:cubicBezTo>
                  <a:pt x="185" y="656"/>
                  <a:pt x="188" y="657"/>
                  <a:pt x="186" y="659"/>
                </a:cubicBezTo>
                <a:cubicBezTo>
                  <a:pt x="187" y="660"/>
                  <a:pt x="187" y="660"/>
                  <a:pt x="187" y="661"/>
                </a:cubicBezTo>
                <a:cubicBezTo>
                  <a:pt x="187" y="662"/>
                  <a:pt x="187" y="661"/>
                  <a:pt x="187" y="662"/>
                </a:cubicBezTo>
                <a:cubicBezTo>
                  <a:pt x="187" y="663"/>
                  <a:pt x="187" y="663"/>
                  <a:pt x="188" y="663"/>
                </a:cubicBezTo>
                <a:cubicBezTo>
                  <a:pt x="188" y="663"/>
                  <a:pt x="188" y="663"/>
                  <a:pt x="188" y="663"/>
                </a:cubicBezTo>
                <a:cubicBezTo>
                  <a:pt x="187" y="663"/>
                  <a:pt x="187" y="664"/>
                  <a:pt x="187" y="664"/>
                </a:cubicBezTo>
                <a:cubicBezTo>
                  <a:pt x="188" y="666"/>
                  <a:pt x="186" y="668"/>
                  <a:pt x="188" y="670"/>
                </a:cubicBezTo>
                <a:cubicBezTo>
                  <a:pt x="188" y="670"/>
                  <a:pt x="188" y="670"/>
                  <a:pt x="188" y="670"/>
                </a:cubicBezTo>
                <a:cubicBezTo>
                  <a:pt x="187" y="670"/>
                  <a:pt x="187" y="670"/>
                  <a:pt x="187" y="671"/>
                </a:cubicBezTo>
                <a:cubicBezTo>
                  <a:pt x="187" y="671"/>
                  <a:pt x="188" y="672"/>
                  <a:pt x="187" y="672"/>
                </a:cubicBezTo>
                <a:cubicBezTo>
                  <a:pt x="187" y="673"/>
                  <a:pt x="187" y="673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7" y="674"/>
                  <a:pt x="188" y="674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7" y="675"/>
                  <a:pt x="187" y="676"/>
                </a:cubicBezTo>
                <a:cubicBezTo>
                  <a:pt x="187" y="676"/>
                  <a:pt x="187" y="676"/>
                  <a:pt x="188" y="676"/>
                </a:cubicBezTo>
                <a:cubicBezTo>
                  <a:pt x="188" y="676"/>
                  <a:pt x="188" y="676"/>
                  <a:pt x="188" y="676"/>
                </a:cubicBezTo>
                <a:cubicBezTo>
                  <a:pt x="187" y="677"/>
                  <a:pt x="187" y="678"/>
                  <a:pt x="187" y="678"/>
                </a:cubicBezTo>
                <a:cubicBezTo>
                  <a:pt x="188" y="679"/>
                  <a:pt x="188" y="680"/>
                  <a:pt x="187" y="680"/>
                </a:cubicBezTo>
                <a:cubicBezTo>
                  <a:pt x="187" y="680"/>
                  <a:pt x="187" y="681"/>
                  <a:pt x="187" y="681"/>
                </a:cubicBezTo>
                <a:cubicBezTo>
                  <a:pt x="187" y="681"/>
                  <a:pt x="188" y="681"/>
                  <a:pt x="188" y="681"/>
                </a:cubicBezTo>
                <a:cubicBezTo>
                  <a:pt x="188" y="680"/>
                  <a:pt x="188" y="679"/>
                  <a:pt x="188" y="678"/>
                </a:cubicBezTo>
                <a:cubicBezTo>
                  <a:pt x="188" y="678"/>
                  <a:pt x="188" y="677"/>
                  <a:pt x="188" y="677"/>
                </a:cubicBezTo>
                <a:cubicBezTo>
                  <a:pt x="189" y="676"/>
                  <a:pt x="189" y="676"/>
                  <a:pt x="188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8" y="674"/>
                  <a:pt x="188" y="674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9" y="673"/>
                  <a:pt x="188" y="671"/>
                  <a:pt x="189" y="670"/>
                </a:cubicBezTo>
                <a:cubicBezTo>
                  <a:pt x="189" y="670"/>
                  <a:pt x="189" y="670"/>
                  <a:pt x="188" y="670"/>
                </a:cubicBezTo>
                <a:cubicBezTo>
                  <a:pt x="188" y="670"/>
                  <a:pt x="188" y="670"/>
                  <a:pt x="188" y="669"/>
                </a:cubicBezTo>
                <a:cubicBezTo>
                  <a:pt x="189" y="669"/>
                  <a:pt x="189" y="669"/>
                  <a:pt x="189" y="669"/>
                </a:cubicBezTo>
                <a:cubicBezTo>
                  <a:pt x="189" y="667"/>
                  <a:pt x="190" y="665"/>
                  <a:pt x="188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2"/>
                  <a:pt x="189" y="662"/>
                </a:cubicBezTo>
                <a:cubicBezTo>
                  <a:pt x="188" y="661"/>
                  <a:pt x="189" y="659"/>
                  <a:pt x="189" y="657"/>
                </a:cubicBezTo>
                <a:cubicBezTo>
                  <a:pt x="189" y="656"/>
                  <a:pt x="189" y="654"/>
                  <a:pt x="189" y="652"/>
                </a:cubicBezTo>
                <a:cubicBezTo>
                  <a:pt x="189" y="652"/>
                  <a:pt x="189" y="652"/>
                  <a:pt x="189" y="651"/>
                </a:cubicBezTo>
                <a:cubicBezTo>
                  <a:pt x="189" y="649"/>
                  <a:pt x="188" y="647"/>
                  <a:pt x="189" y="644"/>
                </a:cubicBezTo>
                <a:cubicBezTo>
                  <a:pt x="187" y="643"/>
                  <a:pt x="189" y="642"/>
                  <a:pt x="188" y="642"/>
                </a:cubicBezTo>
                <a:cubicBezTo>
                  <a:pt x="187" y="642"/>
                  <a:pt x="187" y="642"/>
                  <a:pt x="187" y="642"/>
                </a:cubicBezTo>
                <a:cubicBezTo>
                  <a:pt x="188" y="642"/>
                  <a:pt x="188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lose/>
                <a:moveTo>
                  <a:pt x="128" y="654"/>
                </a:move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9"/>
                  <a:pt x="128" y="664"/>
                  <a:pt x="128" y="668"/>
                </a:cubicBezTo>
                <a:cubicBezTo>
                  <a:pt x="128" y="681"/>
                  <a:pt x="128" y="694"/>
                  <a:pt x="129" y="706"/>
                </a:cubicBezTo>
                <a:cubicBezTo>
                  <a:pt x="129" y="706"/>
                  <a:pt x="129" y="707"/>
                  <a:pt x="129" y="707"/>
                </a:cubicBezTo>
                <a:cubicBezTo>
                  <a:pt x="129" y="707"/>
                  <a:pt x="129" y="706"/>
                  <a:pt x="129" y="706"/>
                </a:cubicBezTo>
                <a:cubicBezTo>
                  <a:pt x="128" y="694"/>
                  <a:pt x="128" y="681"/>
                  <a:pt x="128" y="668"/>
                </a:cubicBezTo>
                <a:cubicBezTo>
                  <a:pt x="128" y="664"/>
                  <a:pt x="128" y="659"/>
                  <a:pt x="128" y="654"/>
                </a:cubicBezTo>
                <a:close/>
                <a:moveTo>
                  <a:pt x="137" y="698"/>
                </a:move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8"/>
                  <a:pt x="137" y="698"/>
                </a:cubicBezTo>
                <a:close/>
                <a:moveTo>
                  <a:pt x="180" y="658"/>
                </a:moveTo>
                <a:cubicBezTo>
                  <a:pt x="180" y="658"/>
                  <a:pt x="180" y="658"/>
                  <a:pt x="180" y="658"/>
                </a:cubicBezTo>
                <a:cubicBezTo>
                  <a:pt x="180" y="658"/>
                  <a:pt x="181" y="658"/>
                  <a:pt x="181" y="658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1" y="657"/>
                </a:cubicBezTo>
                <a:cubicBezTo>
                  <a:pt x="181" y="657"/>
                  <a:pt x="181" y="657"/>
                  <a:pt x="180" y="656"/>
                </a:cubicBezTo>
                <a:cubicBezTo>
                  <a:pt x="180" y="656"/>
                  <a:pt x="180" y="656"/>
                  <a:pt x="180" y="657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0" y="658"/>
                </a:cubicBezTo>
                <a:close/>
                <a:moveTo>
                  <a:pt x="172" y="567"/>
                </a:moveTo>
                <a:cubicBezTo>
                  <a:pt x="172" y="567"/>
                  <a:pt x="172" y="567"/>
                  <a:pt x="171" y="568"/>
                </a:cubicBezTo>
                <a:cubicBezTo>
                  <a:pt x="171" y="568"/>
                  <a:pt x="171" y="568"/>
                  <a:pt x="171" y="568"/>
                </a:cubicBezTo>
                <a:cubicBezTo>
                  <a:pt x="172" y="568"/>
                  <a:pt x="172" y="568"/>
                  <a:pt x="172" y="568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8"/>
                  <a:pt x="172" y="569"/>
                  <a:pt x="172" y="569"/>
                </a:cubicBezTo>
                <a:cubicBezTo>
                  <a:pt x="172" y="569"/>
                  <a:pt x="172" y="569"/>
                  <a:pt x="172" y="569"/>
                </a:cubicBezTo>
                <a:cubicBezTo>
                  <a:pt x="172" y="570"/>
                  <a:pt x="172" y="570"/>
                  <a:pt x="172" y="570"/>
                </a:cubicBezTo>
                <a:cubicBezTo>
                  <a:pt x="171" y="570"/>
                  <a:pt x="171" y="570"/>
                  <a:pt x="171" y="570"/>
                </a:cubicBezTo>
                <a:cubicBezTo>
                  <a:pt x="171" y="570"/>
                  <a:pt x="172" y="572"/>
                  <a:pt x="170" y="572"/>
                </a:cubicBezTo>
                <a:cubicBezTo>
                  <a:pt x="170" y="574"/>
                  <a:pt x="172" y="577"/>
                  <a:pt x="170" y="578"/>
                </a:cubicBezTo>
                <a:cubicBezTo>
                  <a:pt x="171" y="595"/>
                  <a:pt x="171" y="612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1"/>
                  <a:pt x="173" y="632"/>
                  <a:pt x="173" y="633"/>
                </a:cubicBezTo>
                <a:cubicBezTo>
                  <a:pt x="173" y="634"/>
                  <a:pt x="173" y="635"/>
                  <a:pt x="173" y="636"/>
                </a:cubicBezTo>
                <a:cubicBezTo>
                  <a:pt x="173" y="636"/>
                  <a:pt x="173" y="637"/>
                  <a:pt x="173" y="637"/>
                </a:cubicBezTo>
                <a:cubicBezTo>
                  <a:pt x="173" y="637"/>
                  <a:pt x="173" y="637"/>
                  <a:pt x="173" y="637"/>
                </a:cubicBezTo>
                <a:cubicBezTo>
                  <a:pt x="173" y="638"/>
                  <a:pt x="173" y="638"/>
                  <a:pt x="173" y="639"/>
                </a:cubicBezTo>
                <a:cubicBezTo>
                  <a:pt x="173" y="639"/>
                  <a:pt x="173" y="640"/>
                  <a:pt x="173" y="640"/>
                </a:cubicBezTo>
                <a:cubicBezTo>
                  <a:pt x="173" y="640"/>
                  <a:pt x="173" y="640"/>
                  <a:pt x="173" y="640"/>
                </a:cubicBezTo>
                <a:cubicBezTo>
                  <a:pt x="173" y="641"/>
                  <a:pt x="173" y="640"/>
                  <a:pt x="173" y="640"/>
                </a:cubicBezTo>
                <a:cubicBezTo>
                  <a:pt x="174" y="640"/>
                  <a:pt x="174" y="639"/>
                  <a:pt x="173" y="639"/>
                </a:cubicBezTo>
                <a:cubicBezTo>
                  <a:pt x="173" y="638"/>
                  <a:pt x="173" y="638"/>
                  <a:pt x="174" y="637"/>
                </a:cubicBezTo>
                <a:cubicBezTo>
                  <a:pt x="174" y="638"/>
                  <a:pt x="174" y="638"/>
                  <a:pt x="174" y="638"/>
                </a:cubicBezTo>
                <a:cubicBezTo>
                  <a:pt x="174" y="639"/>
                  <a:pt x="174" y="639"/>
                  <a:pt x="174" y="639"/>
                </a:cubicBezTo>
                <a:cubicBezTo>
                  <a:pt x="174" y="639"/>
                  <a:pt x="174" y="638"/>
                  <a:pt x="174" y="638"/>
                </a:cubicBezTo>
                <a:cubicBezTo>
                  <a:pt x="174" y="638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8"/>
                  <a:pt x="175" y="638"/>
                  <a:pt x="175" y="638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6"/>
                  <a:pt x="175" y="636"/>
                  <a:pt x="175" y="635"/>
                </a:cubicBezTo>
                <a:cubicBezTo>
                  <a:pt x="174" y="635"/>
                  <a:pt x="174" y="636"/>
                  <a:pt x="173" y="636"/>
                </a:cubicBezTo>
                <a:cubicBezTo>
                  <a:pt x="173" y="635"/>
                  <a:pt x="173" y="634"/>
                  <a:pt x="173" y="633"/>
                </a:cubicBezTo>
                <a:cubicBezTo>
                  <a:pt x="173" y="632"/>
                  <a:pt x="173" y="631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30"/>
                  <a:pt x="175" y="630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6" y="628"/>
                  <a:pt x="175" y="627"/>
                  <a:pt x="176" y="626"/>
                </a:cubicBezTo>
                <a:cubicBezTo>
                  <a:pt x="176" y="626"/>
                  <a:pt x="176" y="626"/>
                  <a:pt x="175" y="625"/>
                </a:cubicBezTo>
                <a:cubicBezTo>
                  <a:pt x="177" y="624"/>
                  <a:pt x="175" y="623"/>
                  <a:pt x="176" y="621"/>
                </a:cubicBezTo>
                <a:cubicBezTo>
                  <a:pt x="176" y="621"/>
                  <a:pt x="175" y="621"/>
                  <a:pt x="175" y="621"/>
                </a:cubicBezTo>
                <a:cubicBezTo>
                  <a:pt x="175" y="618"/>
                  <a:pt x="176" y="616"/>
                  <a:pt x="175" y="614"/>
                </a:cubicBezTo>
                <a:cubicBezTo>
                  <a:pt x="176" y="612"/>
                  <a:pt x="175" y="611"/>
                  <a:pt x="175" y="609"/>
                </a:cubicBezTo>
                <a:cubicBezTo>
                  <a:pt x="175" y="608"/>
                  <a:pt x="176" y="605"/>
                  <a:pt x="175" y="604"/>
                </a:cubicBezTo>
                <a:cubicBezTo>
                  <a:pt x="175" y="602"/>
                  <a:pt x="175" y="601"/>
                  <a:pt x="175" y="600"/>
                </a:cubicBezTo>
                <a:cubicBezTo>
                  <a:pt x="175" y="599"/>
                  <a:pt x="174" y="599"/>
                  <a:pt x="174" y="599"/>
                </a:cubicBezTo>
                <a:cubicBezTo>
                  <a:pt x="174" y="599"/>
                  <a:pt x="174" y="598"/>
                  <a:pt x="174" y="597"/>
                </a:cubicBezTo>
                <a:cubicBezTo>
                  <a:pt x="174" y="596"/>
                  <a:pt x="174" y="595"/>
                  <a:pt x="174" y="594"/>
                </a:cubicBezTo>
                <a:cubicBezTo>
                  <a:pt x="174" y="594"/>
                  <a:pt x="175" y="594"/>
                  <a:pt x="175" y="594"/>
                </a:cubicBezTo>
                <a:cubicBezTo>
                  <a:pt x="175" y="593"/>
                  <a:pt x="174" y="593"/>
                  <a:pt x="174" y="593"/>
                </a:cubicBezTo>
                <a:cubicBezTo>
                  <a:pt x="174" y="592"/>
                  <a:pt x="174" y="590"/>
                  <a:pt x="174" y="589"/>
                </a:cubicBezTo>
                <a:cubicBezTo>
                  <a:pt x="174" y="589"/>
                  <a:pt x="174" y="589"/>
                  <a:pt x="174" y="589"/>
                </a:cubicBezTo>
                <a:cubicBezTo>
                  <a:pt x="174" y="588"/>
                  <a:pt x="174" y="586"/>
                  <a:pt x="174" y="585"/>
                </a:cubicBezTo>
                <a:cubicBezTo>
                  <a:pt x="174" y="584"/>
                  <a:pt x="174" y="583"/>
                  <a:pt x="174" y="581"/>
                </a:cubicBezTo>
                <a:cubicBezTo>
                  <a:pt x="173" y="578"/>
                  <a:pt x="174" y="575"/>
                  <a:pt x="173" y="573"/>
                </a:cubicBezTo>
                <a:cubicBezTo>
                  <a:pt x="173" y="572"/>
                  <a:pt x="173" y="572"/>
                  <a:pt x="173" y="572"/>
                </a:cubicBezTo>
                <a:cubicBezTo>
                  <a:pt x="173" y="571"/>
                  <a:pt x="173" y="571"/>
                  <a:pt x="172" y="571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69"/>
                  <a:pt x="173" y="568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lose/>
                <a:moveTo>
                  <a:pt x="179" y="623"/>
                </a:moveTo>
                <a:cubicBezTo>
                  <a:pt x="178" y="623"/>
                  <a:pt x="178" y="623"/>
                  <a:pt x="178" y="623"/>
                </a:cubicBezTo>
                <a:cubicBezTo>
                  <a:pt x="178" y="623"/>
                  <a:pt x="178" y="623"/>
                  <a:pt x="178" y="623"/>
                </a:cubicBezTo>
                <a:cubicBezTo>
                  <a:pt x="178" y="624"/>
                  <a:pt x="178" y="624"/>
                  <a:pt x="178" y="625"/>
                </a:cubicBezTo>
                <a:cubicBezTo>
                  <a:pt x="179" y="625"/>
                  <a:pt x="179" y="626"/>
                  <a:pt x="179" y="626"/>
                </a:cubicBezTo>
                <a:cubicBezTo>
                  <a:pt x="178" y="626"/>
                  <a:pt x="179" y="627"/>
                  <a:pt x="179" y="627"/>
                </a:cubicBezTo>
                <a:cubicBezTo>
                  <a:pt x="179" y="627"/>
                  <a:pt x="179" y="627"/>
                  <a:pt x="179" y="627"/>
                </a:cubicBezTo>
                <a:cubicBezTo>
                  <a:pt x="179" y="626"/>
                  <a:pt x="179" y="625"/>
                  <a:pt x="179" y="625"/>
                </a:cubicBezTo>
                <a:cubicBezTo>
                  <a:pt x="179" y="624"/>
                  <a:pt x="179" y="624"/>
                  <a:pt x="179" y="624"/>
                </a:cubicBezTo>
                <a:cubicBezTo>
                  <a:pt x="179" y="623"/>
                  <a:pt x="179" y="623"/>
                  <a:pt x="179" y="623"/>
                </a:cubicBezTo>
                <a:close/>
                <a:moveTo>
                  <a:pt x="186" y="612"/>
                </a:moveTo>
                <a:cubicBezTo>
                  <a:pt x="186" y="612"/>
                  <a:pt x="186" y="612"/>
                  <a:pt x="186" y="612"/>
                </a:cubicBezTo>
                <a:cubicBezTo>
                  <a:pt x="186" y="614"/>
                  <a:pt x="186" y="614"/>
                  <a:pt x="186" y="616"/>
                </a:cubicBezTo>
                <a:cubicBezTo>
                  <a:pt x="186" y="616"/>
                  <a:pt x="185" y="617"/>
                  <a:pt x="185" y="618"/>
                </a:cubicBezTo>
                <a:cubicBezTo>
                  <a:pt x="185" y="618"/>
                  <a:pt x="185" y="618"/>
                  <a:pt x="186" y="618"/>
                </a:cubicBezTo>
                <a:cubicBezTo>
                  <a:pt x="186" y="618"/>
                  <a:pt x="186" y="618"/>
                  <a:pt x="186" y="618"/>
                </a:cubicBezTo>
                <a:cubicBezTo>
                  <a:pt x="186" y="617"/>
                  <a:pt x="186" y="616"/>
                  <a:pt x="186" y="616"/>
                </a:cubicBezTo>
                <a:cubicBezTo>
                  <a:pt x="187" y="615"/>
                  <a:pt x="187" y="613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lose/>
                <a:moveTo>
                  <a:pt x="178" y="609"/>
                </a:moveTo>
                <a:cubicBezTo>
                  <a:pt x="178" y="609"/>
                  <a:pt x="178" y="608"/>
                  <a:pt x="178" y="608"/>
                </a:cubicBezTo>
                <a:cubicBezTo>
                  <a:pt x="178" y="608"/>
                  <a:pt x="178" y="608"/>
                  <a:pt x="178" y="608"/>
                </a:cubicBezTo>
                <a:cubicBezTo>
                  <a:pt x="178" y="608"/>
                  <a:pt x="178" y="609"/>
                  <a:pt x="178" y="609"/>
                </a:cubicBezTo>
                <a:cubicBezTo>
                  <a:pt x="177" y="610"/>
                  <a:pt x="178" y="611"/>
                  <a:pt x="178" y="612"/>
                </a:cubicBezTo>
                <a:cubicBezTo>
                  <a:pt x="178" y="613"/>
                  <a:pt x="178" y="614"/>
                  <a:pt x="178" y="614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9" y="614"/>
                  <a:pt x="178" y="613"/>
                  <a:pt x="178" y="612"/>
                </a:cubicBezTo>
                <a:cubicBezTo>
                  <a:pt x="178" y="611"/>
                  <a:pt x="178" y="610"/>
                  <a:pt x="178" y="609"/>
                </a:cubicBezTo>
                <a:close/>
                <a:moveTo>
                  <a:pt x="178" y="604"/>
                </a:moveTo>
                <a:cubicBezTo>
                  <a:pt x="178" y="604"/>
                  <a:pt x="178" y="604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ubicBezTo>
                  <a:pt x="178" y="605"/>
                  <a:pt x="178" y="606"/>
                  <a:pt x="178" y="606"/>
                </a:cubicBezTo>
                <a:cubicBezTo>
                  <a:pt x="178" y="606"/>
                  <a:pt x="178" y="607"/>
                  <a:pt x="178" y="607"/>
                </a:cubicBezTo>
                <a:cubicBezTo>
                  <a:pt x="178" y="607"/>
                  <a:pt x="178" y="606"/>
                  <a:pt x="178" y="606"/>
                </a:cubicBezTo>
                <a:cubicBezTo>
                  <a:pt x="178" y="606"/>
                  <a:pt x="178" y="605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lose/>
                <a:moveTo>
                  <a:pt x="128" y="643"/>
                </a:move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4"/>
                  <a:pt x="128" y="644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4"/>
                  <a:pt x="128" y="644"/>
                  <a:pt x="128" y="643"/>
                </a:cubicBezTo>
                <a:close/>
                <a:moveTo>
                  <a:pt x="128" y="638"/>
                </a:move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9"/>
                  <a:pt x="128" y="639"/>
                  <a:pt x="128" y="639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39"/>
                </a:cubicBezTo>
                <a:cubicBezTo>
                  <a:pt x="128" y="639"/>
                  <a:pt x="128" y="639"/>
                  <a:pt x="128" y="638"/>
                </a:cubicBezTo>
                <a:close/>
                <a:moveTo>
                  <a:pt x="128" y="634"/>
                </a:moveTo>
                <a:cubicBezTo>
                  <a:pt x="128" y="633"/>
                  <a:pt x="128" y="632"/>
                  <a:pt x="128" y="632"/>
                </a:cubicBezTo>
                <a:cubicBezTo>
                  <a:pt x="128" y="632"/>
                  <a:pt x="128" y="632"/>
                  <a:pt x="128" y="632"/>
                </a:cubicBezTo>
                <a:cubicBezTo>
                  <a:pt x="128" y="632"/>
                  <a:pt x="127" y="632"/>
                  <a:pt x="127" y="632"/>
                </a:cubicBezTo>
                <a:cubicBezTo>
                  <a:pt x="127" y="632"/>
                  <a:pt x="127" y="632"/>
                  <a:pt x="127" y="632"/>
                </a:cubicBezTo>
                <a:cubicBezTo>
                  <a:pt x="128" y="632"/>
                  <a:pt x="128" y="633"/>
                  <a:pt x="128" y="634"/>
                </a:cubicBezTo>
                <a:cubicBezTo>
                  <a:pt x="128" y="634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4"/>
                  <a:pt x="128" y="634"/>
                </a:cubicBezTo>
                <a:close/>
                <a:moveTo>
                  <a:pt x="183" y="572"/>
                </a:moveTo>
                <a:cubicBezTo>
                  <a:pt x="183" y="573"/>
                  <a:pt x="183" y="573"/>
                  <a:pt x="183" y="574"/>
                </a:cubicBezTo>
                <a:cubicBezTo>
                  <a:pt x="183" y="574"/>
                  <a:pt x="183" y="575"/>
                  <a:pt x="183" y="575"/>
                </a:cubicBezTo>
                <a:cubicBezTo>
                  <a:pt x="183" y="575"/>
                  <a:pt x="183" y="575"/>
                  <a:pt x="183" y="575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4" y="575"/>
                  <a:pt x="184" y="574"/>
                  <a:pt x="183" y="574"/>
                </a:cubicBezTo>
                <a:cubicBezTo>
                  <a:pt x="183" y="573"/>
                  <a:pt x="183" y="573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lose/>
                <a:moveTo>
                  <a:pt x="127" y="606"/>
                </a:moveTo>
                <a:cubicBezTo>
                  <a:pt x="127" y="606"/>
                  <a:pt x="127" y="606"/>
                  <a:pt x="127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7"/>
                  <a:pt x="126" y="609"/>
                  <a:pt x="126" y="610"/>
                </a:cubicBezTo>
                <a:cubicBezTo>
                  <a:pt x="126" y="610"/>
                  <a:pt x="127" y="610"/>
                  <a:pt x="127" y="610"/>
                </a:cubicBezTo>
                <a:cubicBezTo>
                  <a:pt x="127" y="610"/>
                  <a:pt x="127" y="610"/>
                  <a:pt x="127" y="609"/>
                </a:cubicBezTo>
                <a:cubicBezTo>
                  <a:pt x="126" y="609"/>
                  <a:pt x="126" y="607"/>
                  <a:pt x="127" y="606"/>
                </a:cubicBezTo>
                <a:close/>
                <a:moveTo>
                  <a:pt x="126" y="591"/>
                </a:moveTo>
                <a:cubicBezTo>
                  <a:pt x="126" y="591"/>
                  <a:pt x="126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3"/>
                  <a:pt x="125" y="595"/>
                  <a:pt x="126" y="596"/>
                </a:cubicBezTo>
                <a:cubicBezTo>
                  <a:pt x="126" y="599"/>
                  <a:pt x="126" y="601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1"/>
                  <a:pt x="126" y="599"/>
                  <a:pt x="126" y="596"/>
                </a:cubicBezTo>
                <a:cubicBezTo>
                  <a:pt x="126" y="594"/>
                  <a:pt x="126" y="593"/>
                  <a:pt x="126" y="591"/>
                </a:cubicBezTo>
                <a:close/>
                <a:moveTo>
                  <a:pt x="125" y="586"/>
                </a:move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6"/>
                </a:cubicBezTo>
                <a:cubicBezTo>
                  <a:pt x="125" y="586"/>
                  <a:pt x="125" y="586"/>
                  <a:pt x="125" y="586"/>
                </a:cubicBezTo>
                <a:cubicBezTo>
                  <a:pt x="125" y="586"/>
                  <a:pt x="125" y="587"/>
                  <a:pt x="125" y="587"/>
                </a:cubicBezTo>
                <a:cubicBezTo>
                  <a:pt x="125" y="587"/>
                  <a:pt x="125" y="586"/>
                  <a:pt x="125" y="586"/>
                </a:cubicBezTo>
                <a:close/>
                <a:moveTo>
                  <a:pt x="168" y="544"/>
                </a:moveTo>
                <a:cubicBezTo>
                  <a:pt x="168" y="543"/>
                  <a:pt x="168" y="542"/>
                  <a:pt x="168" y="542"/>
                </a:cubicBezTo>
                <a:cubicBezTo>
                  <a:pt x="168" y="542"/>
                  <a:pt x="168" y="541"/>
                  <a:pt x="168" y="541"/>
                </a:cubicBezTo>
                <a:cubicBezTo>
                  <a:pt x="168" y="541"/>
                  <a:pt x="168" y="541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2"/>
                  <a:pt x="168" y="543"/>
                  <a:pt x="168" y="544"/>
                </a:cubicBezTo>
                <a:cubicBezTo>
                  <a:pt x="168" y="545"/>
                  <a:pt x="168" y="545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5"/>
                  <a:pt x="168" y="545"/>
                  <a:pt x="168" y="544"/>
                </a:cubicBezTo>
                <a:close/>
                <a:moveTo>
                  <a:pt x="174" y="530"/>
                </a:moveTo>
                <a:cubicBezTo>
                  <a:pt x="174" y="531"/>
                  <a:pt x="174" y="531"/>
                  <a:pt x="174" y="531"/>
                </a:cubicBezTo>
                <a:cubicBezTo>
                  <a:pt x="174" y="532"/>
                  <a:pt x="174" y="532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1"/>
                </a:cubicBezTo>
                <a:cubicBezTo>
                  <a:pt x="174" y="531"/>
                  <a:pt x="174" y="531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lose/>
                <a:moveTo>
                  <a:pt x="167" y="529"/>
                </a:moveTo>
                <a:cubicBezTo>
                  <a:pt x="167" y="529"/>
                  <a:pt x="167" y="528"/>
                  <a:pt x="167" y="528"/>
                </a:cubicBezTo>
                <a:cubicBezTo>
                  <a:pt x="167" y="528"/>
                  <a:pt x="167" y="528"/>
                  <a:pt x="167" y="527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9"/>
                  <a:pt x="167" y="529"/>
                </a:cubicBezTo>
                <a:cubicBezTo>
                  <a:pt x="167" y="530"/>
                  <a:pt x="167" y="530"/>
                  <a:pt x="167" y="531"/>
                </a:cubicBezTo>
                <a:cubicBezTo>
                  <a:pt x="167" y="531"/>
                  <a:pt x="167" y="531"/>
                  <a:pt x="168" y="531"/>
                </a:cubicBezTo>
                <a:cubicBezTo>
                  <a:pt x="168" y="531"/>
                  <a:pt x="168" y="531"/>
                  <a:pt x="168" y="531"/>
                </a:cubicBezTo>
                <a:cubicBezTo>
                  <a:pt x="167" y="530"/>
                  <a:pt x="167" y="530"/>
                  <a:pt x="167" y="529"/>
                </a:cubicBezTo>
                <a:close/>
                <a:moveTo>
                  <a:pt x="170" y="514"/>
                </a:moveTo>
                <a:cubicBezTo>
                  <a:pt x="170" y="514"/>
                  <a:pt x="170" y="515"/>
                  <a:pt x="170" y="515"/>
                </a:cubicBezTo>
                <a:cubicBezTo>
                  <a:pt x="170" y="515"/>
                  <a:pt x="170" y="515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0" y="515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lose/>
                <a:moveTo>
                  <a:pt x="168" y="514"/>
                </a:move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4"/>
                  <a:pt x="168" y="514"/>
                </a:cubicBezTo>
                <a:close/>
                <a:moveTo>
                  <a:pt x="167" y="509"/>
                </a:moveTo>
                <a:cubicBezTo>
                  <a:pt x="166" y="510"/>
                  <a:pt x="166" y="511"/>
                  <a:pt x="166" y="511"/>
                </a:cubicBezTo>
                <a:cubicBezTo>
                  <a:pt x="166" y="511"/>
                  <a:pt x="166" y="512"/>
                  <a:pt x="166" y="512"/>
                </a:cubicBezTo>
                <a:cubicBezTo>
                  <a:pt x="166" y="512"/>
                  <a:pt x="166" y="512"/>
                  <a:pt x="167" y="512"/>
                </a:cubicBezTo>
                <a:cubicBezTo>
                  <a:pt x="167" y="512"/>
                  <a:pt x="167" y="512"/>
                  <a:pt x="167" y="512"/>
                </a:cubicBezTo>
                <a:cubicBezTo>
                  <a:pt x="167" y="512"/>
                  <a:pt x="167" y="511"/>
                  <a:pt x="167" y="511"/>
                </a:cubicBezTo>
                <a:cubicBezTo>
                  <a:pt x="167" y="511"/>
                  <a:pt x="167" y="510"/>
                  <a:pt x="167" y="510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lose/>
                <a:moveTo>
                  <a:pt x="168" y="511"/>
                </a:moveTo>
                <a:cubicBezTo>
                  <a:pt x="168" y="511"/>
                  <a:pt x="168" y="511"/>
                  <a:pt x="168" y="511"/>
                </a:cubicBezTo>
                <a:cubicBezTo>
                  <a:pt x="169" y="510"/>
                  <a:pt x="168" y="509"/>
                  <a:pt x="168" y="508"/>
                </a:cubicBezTo>
                <a:cubicBezTo>
                  <a:pt x="168" y="507"/>
                  <a:pt x="168" y="506"/>
                  <a:pt x="168" y="505"/>
                </a:cubicBezTo>
                <a:cubicBezTo>
                  <a:pt x="168" y="505"/>
                  <a:pt x="168" y="505"/>
                  <a:pt x="168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6"/>
                  <a:pt x="167" y="507"/>
                  <a:pt x="168" y="508"/>
                </a:cubicBezTo>
                <a:cubicBezTo>
                  <a:pt x="168" y="509"/>
                  <a:pt x="168" y="510"/>
                  <a:pt x="168" y="511"/>
                </a:cubicBezTo>
                <a:cubicBezTo>
                  <a:pt x="167" y="511"/>
                  <a:pt x="168" y="511"/>
                  <a:pt x="168" y="511"/>
                </a:cubicBezTo>
                <a:close/>
                <a:moveTo>
                  <a:pt x="166" y="488"/>
                </a:move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9"/>
                  <a:pt x="166" y="489"/>
                  <a:pt x="166" y="489"/>
                </a:cubicBezTo>
                <a:cubicBezTo>
                  <a:pt x="166" y="489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89"/>
                  <a:pt x="166" y="489"/>
                  <a:pt x="166" y="489"/>
                </a:cubicBezTo>
                <a:lnTo>
                  <a:pt x="166" y="488"/>
                </a:lnTo>
                <a:close/>
                <a:moveTo>
                  <a:pt x="172" y="477"/>
                </a:moveTo>
                <a:cubicBezTo>
                  <a:pt x="172" y="477"/>
                  <a:pt x="172" y="478"/>
                  <a:pt x="172" y="478"/>
                </a:cubicBezTo>
                <a:cubicBezTo>
                  <a:pt x="172" y="478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8"/>
                  <a:pt x="172" y="478"/>
                </a:cubicBezTo>
                <a:cubicBezTo>
                  <a:pt x="172" y="478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lose/>
                <a:moveTo>
                  <a:pt x="165" y="457"/>
                </a:moveTo>
                <a:cubicBezTo>
                  <a:pt x="165" y="457"/>
                  <a:pt x="165" y="457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5"/>
                  <a:pt x="165" y="454"/>
                  <a:pt x="165" y="452"/>
                </a:cubicBezTo>
                <a:cubicBezTo>
                  <a:pt x="165" y="451"/>
                  <a:pt x="165" y="451"/>
                  <a:pt x="165" y="450"/>
                </a:cubicBezTo>
                <a:cubicBezTo>
                  <a:pt x="165" y="450"/>
                  <a:pt x="165" y="450"/>
                  <a:pt x="165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1"/>
                  <a:pt x="164" y="451"/>
                  <a:pt x="164" y="452"/>
                </a:cubicBezTo>
                <a:cubicBezTo>
                  <a:pt x="164" y="454"/>
                  <a:pt x="164" y="455"/>
                  <a:pt x="165" y="457"/>
                </a:cubicBezTo>
                <a:cubicBezTo>
                  <a:pt x="164" y="458"/>
                  <a:pt x="164" y="459"/>
                  <a:pt x="165" y="460"/>
                </a:cubicBezTo>
                <a:cubicBezTo>
                  <a:pt x="165" y="461"/>
                  <a:pt x="165" y="462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2"/>
                  <a:pt x="165" y="461"/>
                  <a:pt x="165" y="460"/>
                </a:cubicBezTo>
                <a:cubicBezTo>
                  <a:pt x="165" y="459"/>
                  <a:pt x="165" y="458"/>
                  <a:pt x="165" y="457"/>
                </a:cubicBezTo>
                <a:close/>
                <a:moveTo>
                  <a:pt x="166" y="459"/>
                </a:moveTo>
                <a:cubicBezTo>
                  <a:pt x="166" y="458"/>
                  <a:pt x="166" y="457"/>
                  <a:pt x="166" y="457"/>
                </a:cubicBezTo>
                <a:cubicBezTo>
                  <a:pt x="166" y="457"/>
                  <a:pt x="166" y="457"/>
                  <a:pt x="166" y="457"/>
                </a:cubicBezTo>
                <a:cubicBezTo>
                  <a:pt x="167" y="454"/>
                  <a:pt x="166" y="451"/>
                  <a:pt x="166" y="448"/>
                </a:cubicBezTo>
                <a:cubicBezTo>
                  <a:pt x="166" y="447"/>
                  <a:pt x="166" y="445"/>
                  <a:pt x="166" y="444"/>
                </a:cubicBezTo>
                <a:cubicBezTo>
                  <a:pt x="166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6"/>
                  <a:pt x="165" y="447"/>
                  <a:pt x="165" y="448"/>
                </a:cubicBezTo>
                <a:cubicBezTo>
                  <a:pt x="165" y="451"/>
                  <a:pt x="166" y="454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8"/>
                  <a:pt x="165" y="458"/>
                  <a:pt x="165" y="459"/>
                </a:cubicBezTo>
                <a:cubicBezTo>
                  <a:pt x="166" y="461"/>
                  <a:pt x="166" y="463"/>
                  <a:pt x="166" y="465"/>
                </a:cubicBezTo>
                <a:cubicBezTo>
                  <a:pt x="166" y="465"/>
                  <a:pt x="166" y="465"/>
                  <a:pt x="166" y="465"/>
                </a:cubicBezTo>
                <a:cubicBezTo>
                  <a:pt x="166" y="469"/>
                  <a:pt x="166" y="473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7"/>
                  <a:pt x="166" y="477"/>
                  <a:pt x="166" y="477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5"/>
                  <a:pt x="165" y="473"/>
                  <a:pt x="165" y="471"/>
                </a:cubicBezTo>
                <a:cubicBezTo>
                  <a:pt x="165" y="470"/>
                  <a:pt x="165" y="469"/>
                  <a:pt x="165" y="469"/>
                </a:cubicBezTo>
                <a:cubicBezTo>
                  <a:pt x="165" y="469"/>
                  <a:pt x="165" y="468"/>
                  <a:pt x="165" y="468"/>
                </a:cubicBezTo>
                <a:cubicBezTo>
                  <a:pt x="165" y="468"/>
                  <a:pt x="165" y="468"/>
                  <a:pt x="165" y="469"/>
                </a:cubicBezTo>
                <a:cubicBezTo>
                  <a:pt x="165" y="469"/>
                  <a:pt x="165" y="469"/>
                  <a:pt x="165" y="469"/>
                </a:cubicBezTo>
                <a:cubicBezTo>
                  <a:pt x="165" y="469"/>
                  <a:pt x="165" y="470"/>
                  <a:pt x="165" y="471"/>
                </a:cubicBezTo>
                <a:cubicBezTo>
                  <a:pt x="165" y="473"/>
                  <a:pt x="165" y="475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8"/>
                  <a:pt x="165" y="479"/>
                  <a:pt x="165" y="480"/>
                </a:cubicBezTo>
                <a:cubicBezTo>
                  <a:pt x="165" y="482"/>
                  <a:pt x="166" y="483"/>
                  <a:pt x="165" y="484"/>
                </a:cubicBezTo>
                <a:cubicBezTo>
                  <a:pt x="165" y="484"/>
                  <a:pt x="165" y="484"/>
                  <a:pt x="166" y="484"/>
                </a:cubicBezTo>
                <a:cubicBezTo>
                  <a:pt x="166" y="484"/>
                  <a:pt x="166" y="484"/>
                  <a:pt x="166" y="484"/>
                </a:cubicBezTo>
                <a:cubicBezTo>
                  <a:pt x="166" y="483"/>
                  <a:pt x="166" y="482"/>
                  <a:pt x="166" y="480"/>
                </a:cubicBezTo>
                <a:cubicBezTo>
                  <a:pt x="166" y="479"/>
                  <a:pt x="166" y="478"/>
                  <a:pt x="166" y="477"/>
                </a:cubicBezTo>
                <a:cubicBezTo>
                  <a:pt x="166" y="478"/>
                  <a:pt x="166" y="480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3"/>
                  <a:pt x="166" y="483"/>
                  <a:pt x="167" y="483"/>
                </a:cubicBezTo>
                <a:cubicBezTo>
                  <a:pt x="167" y="483"/>
                  <a:pt x="167" y="484"/>
                  <a:pt x="167" y="483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7" y="483"/>
                  <a:pt x="167" y="483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8" y="479"/>
                  <a:pt x="169" y="477"/>
                  <a:pt x="169" y="475"/>
                </a:cubicBezTo>
                <a:cubicBezTo>
                  <a:pt x="169" y="474"/>
                  <a:pt x="168" y="474"/>
                  <a:pt x="168" y="473"/>
                </a:cubicBezTo>
                <a:cubicBezTo>
                  <a:pt x="168" y="473"/>
                  <a:pt x="168" y="472"/>
                  <a:pt x="168" y="471"/>
                </a:cubicBezTo>
                <a:cubicBezTo>
                  <a:pt x="168" y="471"/>
                  <a:pt x="167" y="470"/>
                  <a:pt x="167" y="470"/>
                </a:cubicBezTo>
                <a:cubicBezTo>
                  <a:pt x="167" y="468"/>
                  <a:pt x="168" y="465"/>
                  <a:pt x="166" y="465"/>
                </a:cubicBezTo>
                <a:cubicBezTo>
                  <a:pt x="167" y="463"/>
                  <a:pt x="166" y="461"/>
                  <a:pt x="166" y="459"/>
                </a:cubicBezTo>
                <a:close/>
                <a:moveTo>
                  <a:pt x="178" y="450"/>
                </a:moveTo>
                <a:cubicBezTo>
                  <a:pt x="179" y="450"/>
                  <a:pt x="179" y="450"/>
                  <a:pt x="179" y="450"/>
                </a:cubicBezTo>
                <a:cubicBezTo>
                  <a:pt x="179" y="451"/>
                  <a:pt x="179" y="452"/>
                  <a:pt x="179" y="453"/>
                </a:cubicBezTo>
                <a:cubicBezTo>
                  <a:pt x="179" y="453"/>
                  <a:pt x="178" y="454"/>
                  <a:pt x="178" y="454"/>
                </a:cubicBezTo>
                <a:cubicBezTo>
                  <a:pt x="178" y="454"/>
                  <a:pt x="178" y="454"/>
                  <a:pt x="178" y="454"/>
                </a:cubicBezTo>
                <a:cubicBezTo>
                  <a:pt x="180" y="454"/>
                  <a:pt x="179" y="456"/>
                  <a:pt x="180" y="457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80" y="457"/>
                  <a:pt x="179" y="457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80" y="459"/>
                  <a:pt x="181" y="463"/>
                  <a:pt x="180" y="466"/>
                </a:cubicBezTo>
                <a:cubicBezTo>
                  <a:pt x="180" y="466"/>
                  <a:pt x="180" y="466"/>
                  <a:pt x="181" y="467"/>
                </a:cubicBezTo>
                <a:cubicBezTo>
                  <a:pt x="180" y="468"/>
                  <a:pt x="181" y="470"/>
                  <a:pt x="180" y="472"/>
                </a:cubicBezTo>
                <a:cubicBezTo>
                  <a:pt x="178" y="472"/>
                  <a:pt x="179" y="470"/>
                  <a:pt x="179" y="470"/>
                </a:cubicBezTo>
                <a:cubicBezTo>
                  <a:pt x="179" y="469"/>
                  <a:pt x="178" y="469"/>
                  <a:pt x="178" y="469"/>
                </a:cubicBezTo>
                <a:cubicBezTo>
                  <a:pt x="178" y="469"/>
                  <a:pt x="178" y="468"/>
                  <a:pt x="178" y="468"/>
                </a:cubicBezTo>
                <a:cubicBezTo>
                  <a:pt x="178" y="468"/>
                  <a:pt x="178" y="467"/>
                  <a:pt x="178" y="467"/>
                </a:cubicBezTo>
                <a:cubicBezTo>
                  <a:pt x="178" y="465"/>
                  <a:pt x="179" y="464"/>
                  <a:pt x="178" y="463"/>
                </a:cubicBezTo>
                <a:cubicBezTo>
                  <a:pt x="179" y="462"/>
                  <a:pt x="177" y="459"/>
                  <a:pt x="178" y="458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6"/>
                  <a:pt x="177" y="455"/>
                  <a:pt x="178" y="454"/>
                </a:cubicBezTo>
                <a:cubicBezTo>
                  <a:pt x="178" y="453"/>
                  <a:pt x="178" y="453"/>
                  <a:pt x="178" y="453"/>
                </a:cubicBezTo>
                <a:cubicBezTo>
                  <a:pt x="178" y="452"/>
                  <a:pt x="179" y="451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lose/>
                <a:moveTo>
                  <a:pt x="179" y="457"/>
                </a:moveTo>
                <a:cubicBezTo>
                  <a:pt x="179" y="457"/>
                  <a:pt x="179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8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79" y="458"/>
                  <a:pt x="179" y="458"/>
                  <a:pt x="179" y="457"/>
                </a:cubicBezTo>
                <a:cubicBezTo>
                  <a:pt x="179" y="457"/>
                  <a:pt x="179" y="457"/>
                  <a:pt x="179" y="457"/>
                </a:cubicBezTo>
                <a:close/>
                <a:moveTo>
                  <a:pt x="164" y="442"/>
                </a:move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3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3"/>
                  <a:pt x="164" y="442"/>
                  <a:pt x="164" y="442"/>
                </a:cubicBezTo>
                <a:close/>
                <a:moveTo>
                  <a:pt x="164" y="421"/>
                </a:moveTo>
                <a:cubicBezTo>
                  <a:pt x="164" y="422"/>
                  <a:pt x="164" y="423"/>
                  <a:pt x="164" y="424"/>
                </a:cubicBezTo>
                <a:cubicBezTo>
                  <a:pt x="164" y="425"/>
                  <a:pt x="164" y="426"/>
                  <a:pt x="164" y="427"/>
                </a:cubicBezTo>
                <a:cubicBezTo>
                  <a:pt x="164" y="427"/>
                  <a:pt x="164" y="427"/>
                  <a:pt x="165" y="427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65" y="426"/>
                  <a:pt x="165" y="425"/>
                  <a:pt x="165" y="424"/>
                </a:cubicBezTo>
                <a:cubicBezTo>
                  <a:pt x="165" y="423"/>
                  <a:pt x="164" y="422"/>
                  <a:pt x="164" y="422"/>
                </a:cubicBezTo>
                <a:cubicBezTo>
                  <a:pt x="165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lose/>
                <a:moveTo>
                  <a:pt x="162" y="394"/>
                </a:moveTo>
                <a:cubicBezTo>
                  <a:pt x="162" y="397"/>
                  <a:pt x="162" y="400"/>
                  <a:pt x="163" y="402"/>
                </a:cubicBezTo>
                <a:cubicBezTo>
                  <a:pt x="163" y="406"/>
                  <a:pt x="163" y="410"/>
                  <a:pt x="163" y="413"/>
                </a:cubicBezTo>
                <a:cubicBezTo>
                  <a:pt x="163" y="413"/>
                  <a:pt x="163" y="413"/>
                  <a:pt x="163" y="413"/>
                </a:cubicBezTo>
                <a:cubicBezTo>
                  <a:pt x="163" y="413"/>
                  <a:pt x="164" y="413"/>
                  <a:pt x="164" y="413"/>
                </a:cubicBezTo>
                <a:cubicBezTo>
                  <a:pt x="164" y="410"/>
                  <a:pt x="164" y="406"/>
                  <a:pt x="163" y="402"/>
                </a:cubicBezTo>
                <a:cubicBezTo>
                  <a:pt x="163" y="400"/>
                  <a:pt x="163" y="397"/>
                  <a:pt x="163" y="394"/>
                </a:cubicBezTo>
                <a:cubicBezTo>
                  <a:pt x="163" y="394"/>
                  <a:pt x="163" y="394"/>
                  <a:pt x="163" y="394"/>
                </a:cubicBezTo>
                <a:cubicBezTo>
                  <a:pt x="163" y="394"/>
                  <a:pt x="162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2" y="400"/>
                </a:moveTo>
                <a:cubicBezTo>
                  <a:pt x="162" y="399"/>
                  <a:pt x="161" y="399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2" y="400"/>
                  <a:pt x="162" y="401"/>
                  <a:pt x="162" y="401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1"/>
                  <a:pt x="162" y="401"/>
                  <a:pt x="162" y="401"/>
                </a:cubicBezTo>
                <a:cubicBezTo>
                  <a:pt x="162" y="401"/>
                  <a:pt x="162" y="400"/>
                  <a:pt x="162" y="400"/>
                </a:cubicBezTo>
                <a:close/>
                <a:moveTo>
                  <a:pt x="161" y="387"/>
                </a:move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7"/>
                  <a:pt x="161" y="387"/>
                </a:cubicBezTo>
                <a:close/>
                <a:moveTo>
                  <a:pt x="161" y="380"/>
                </a:moveTo>
                <a:cubicBezTo>
                  <a:pt x="161" y="380"/>
                  <a:pt x="161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1"/>
                  <a:pt x="160" y="381"/>
                </a:cubicBezTo>
                <a:cubicBezTo>
                  <a:pt x="160" y="382"/>
                  <a:pt x="161" y="383"/>
                  <a:pt x="160" y="384"/>
                </a:cubicBezTo>
                <a:cubicBezTo>
                  <a:pt x="160" y="384"/>
                  <a:pt x="161" y="385"/>
                  <a:pt x="161" y="385"/>
                </a:cubicBezTo>
                <a:cubicBezTo>
                  <a:pt x="161" y="385"/>
                  <a:pt x="161" y="384"/>
                  <a:pt x="161" y="384"/>
                </a:cubicBezTo>
                <a:cubicBezTo>
                  <a:pt x="161" y="383"/>
                  <a:pt x="161" y="382"/>
                  <a:pt x="161" y="381"/>
                </a:cubicBezTo>
                <a:cubicBezTo>
                  <a:pt x="161" y="381"/>
                  <a:pt x="161" y="380"/>
                  <a:pt x="161" y="380"/>
                </a:cubicBezTo>
                <a:close/>
                <a:moveTo>
                  <a:pt x="160" y="374"/>
                </a:move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5"/>
                  <a:pt x="160" y="376"/>
                  <a:pt x="160" y="376"/>
                </a:cubicBezTo>
                <a:cubicBezTo>
                  <a:pt x="160" y="377"/>
                  <a:pt x="160" y="377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1" y="377"/>
                  <a:pt x="160" y="377"/>
                  <a:pt x="160" y="376"/>
                </a:cubicBezTo>
                <a:cubicBezTo>
                  <a:pt x="160" y="376"/>
                  <a:pt x="160" y="375"/>
                  <a:pt x="160" y="374"/>
                </a:cubicBezTo>
                <a:close/>
                <a:moveTo>
                  <a:pt x="161" y="363"/>
                </a:moveTo>
                <a:cubicBezTo>
                  <a:pt x="161" y="364"/>
                  <a:pt x="161" y="364"/>
                  <a:pt x="161" y="365"/>
                </a:cubicBezTo>
                <a:cubicBezTo>
                  <a:pt x="161" y="365"/>
                  <a:pt x="161" y="365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2" y="365"/>
                  <a:pt x="161" y="365"/>
                  <a:pt x="161" y="364"/>
                </a:cubicBezTo>
                <a:cubicBezTo>
                  <a:pt x="161" y="364"/>
                  <a:pt x="161" y="364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lose/>
                <a:moveTo>
                  <a:pt x="161" y="352"/>
                </a:moveTo>
                <a:cubicBezTo>
                  <a:pt x="160" y="354"/>
                  <a:pt x="160" y="355"/>
                  <a:pt x="160" y="357"/>
                </a:cubicBezTo>
                <a:cubicBezTo>
                  <a:pt x="160" y="357"/>
                  <a:pt x="160" y="357"/>
                  <a:pt x="161" y="357"/>
                </a:cubicBezTo>
                <a:cubicBezTo>
                  <a:pt x="161" y="357"/>
                  <a:pt x="161" y="357"/>
                  <a:pt x="161" y="357"/>
                </a:cubicBezTo>
                <a:cubicBezTo>
                  <a:pt x="161" y="355"/>
                  <a:pt x="161" y="354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lose/>
                <a:moveTo>
                  <a:pt x="105" y="291"/>
                </a:moveTo>
                <a:cubicBezTo>
                  <a:pt x="105" y="291"/>
                  <a:pt x="105" y="292"/>
                  <a:pt x="105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1"/>
                  <a:pt x="106" y="291"/>
                </a:cubicBezTo>
                <a:cubicBezTo>
                  <a:pt x="106" y="291"/>
                  <a:pt x="106" y="291"/>
                  <a:pt x="106" y="291"/>
                </a:cubicBezTo>
                <a:cubicBezTo>
                  <a:pt x="106" y="291"/>
                  <a:pt x="106" y="290"/>
                  <a:pt x="106" y="290"/>
                </a:cubicBezTo>
                <a:cubicBezTo>
                  <a:pt x="105" y="290"/>
                  <a:pt x="105" y="290"/>
                  <a:pt x="105" y="291"/>
                </a:cubicBezTo>
                <a:cubicBezTo>
                  <a:pt x="105" y="291"/>
                  <a:pt x="105" y="291"/>
                  <a:pt x="105" y="291"/>
                </a:cubicBezTo>
                <a:close/>
                <a:moveTo>
                  <a:pt x="182" y="550"/>
                </a:moveTo>
                <a:cubicBezTo>
                  <a:pt x="182" y="551"/>
                  <a:pt x="182" y="551"/>
                  <a:pt x="182" y="551"/>
                </a:cubicBezTo>
                <a:cubicBezTo>
                  <a:pt x="182" y="552"/>
                  <a:pt x="183" y="553"/>
                  <a:pt x="182" y="553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5"/>
                  <a:pt x="182" y="556"/>
                  <a:pt x="182" y="557"/>
                </a:cubicBezTo>
                <a:cubicBezTo>
                  <a:pt x="182" y="558"/>
                  <a:pt x="182" y="560"/>
                  <a:pt x="183" y="561"/>
                </a:cubicBezTo>
                <a:cubicBezTo>
                  <a:pt x="183" y="561"/>
                  <a:pt x="183" y="561"/>
                  <a:pt x="184" y="561"/>
                </a:cubicBezTo>
                <a:cubicBezTo>
                  <a:pt x="184" y="561"/>
                  <a:pt x="184" y="560"/>
                  <a:pt x="184" y="560"/>
                </a:cubicBezTo>
                <a:cubicBezTo>
                  <a:pt x="183" y="559"/>
                  <a:pt x="183" y="558"/>
                  <a:pt x="183" y="557"/>
                </a:cubicBezTo>
                <a:cubicBezTo>
                  <a:pt x="183" y="556"/>
                  <a:pt x="183" y="555"/>
                  <a:pt x="183" y="554"/>
                </a:cubicBezTo>
                <a:cubicBezTo>
                  <a:pt x="183" y="553"/>
                  <a:pt x="183" y="552"/>
                  <a:pt x="183" y="551"/>
                </a:cubicBezTo>
                <a:cubicBezTo>
                  <a:pt x="183" y="550"/>
                  <a:pt x="182" y="550"/>
                  <a:pt x="182" y="550"/>
                </a:cubicBezTo>
                <a:cubicBezTo>
                  <a:pt x="182" y="550"/>
                  <a:pt x="182" y="550"/>
                  <a:pt x="182" y="550"/>
                </a:cubicBezTo>
                <a:close/>
                <a:moveTo>
                  <a:pt x="171" y="554"/>
                </a:moveTo>
                <a:cubicBezTo>
                  <a:pt x="172" y="553"/>
                  <a:pt x="172" y="552"/>
                  <a:pt x="171" y="550"/>
                </a:cubicBezTo>
                <a:cubicBezTo>
                  <a:pt x="172" y="548"/>
                  <a:pt x="171" y="546"/>
                  <a:pt x="171" y="544"/>
                </a:cubicBezTo>
                <a:cubicBezTo>
                  <a:pt x="171" y="544"/>
                  <a:pt x="171" y="544"/>
                  <a:pt x="171" y="544"/>
                </a:cubicBezTo>
                <a:cubicBezTo>
                  <a:pt x="171" y="543"/>
                  <a:pt x="171" y="542"/>
                  <a:pt x="171" y="541"/>
                </a:cubicBezTo>
                <a:cubicBezTo>
                  <a:pt x="171" y="540"/>
                  <a:pt x="170" y="539"/>
                  <a:pt x="171" y="538"/>
                </a:cubicBezTo>
                <a:cubicBezTo>
                  <a:pt x="171" y="538"/>
                  <a:pt x="171" y="537"/>
                  <a:pt x="170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0" y="537"/>
                  <a:pt x="170" y="538"/>
                  <a:pt x="170" y="538"/>
                </a:cubicBezTo>
                <a:cubicBezTo>
                  <a:pt x="169" y="539"/>
                  <a:pt x="170" y="540"/>
                  <a:pt x="170" y="541"/>
                </a:cubicBezTo>
                <a:cubicBezTo>
                  <a:pt x="170" y="542"/>
                  <a:pt x="170" y="543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69" y="546"/>
                  <a:pt x="172" y="549"/>
                  <a:pt x="169" y="550"/>
                </a:cubicBezTo>
                <a:cubicBezTo>
                  <a:pt x="170" y="551"/>
                  <a:pt x="169" y="552"/>
                  <a:pt x="169" y="553"/>
                </a:cubicBezTo>
                <a:cubicBezTo>
                  <a:pt x="170" y="553"/>
                  <a:pt x="170" y="553"/>
                  <a:pt x="171" y="554"/>
                </a:cubicBezTo>
                <a:cubicBezTo>
                  <a:pt x="171" y="556"/>
                  <a:pt x="171" y="558"/>
                  <a:pt x="171" y="560"/>
                </a:cubicBezTo>
                <a:cubicBezTo>
                  <a:pt x="171" y="561"/>
                  <a:pt x="171" y="563"/>
                  <a:pt x="172" y="565"/>
                </a:cubicBezTo>
                <a:cubicBezTo>
                  <a:pt x="172" y="565"/>
                  <a:pt x="172" y="565"/>
                  <a:pt x="172" y="565"/>
                </a:cubicBezTo>
                <a:cubicBezTo>
                  <a:pt x="173" y="565"/>
                  <a:pt x="173" y="565"/>
                  <a:pt x="173" y="565"/>
                </a:cubicBezTo>
                <a:cubicBezTo>
                  <a:pt x="172" y="563"/>
                  <a:pt x="172" y="561"/>
                  <a:pt x="172" y="560"/>
                </a:cubicBezTo>
                <a:cubicBezTo>
                  <a:pt x="172" y="558"/>
                  <a:pt x="172" y="556"/>
                  <a:pt x="171" y="554"/>
                </a:cubicBezTo>
                <a:close/>
                <a:moveTo>
                  <a:pt x="170" y="536"/>
                </a:moveTo>
                <a:cubicBezTo>
                  <a:pt x="170" y="536"/>
                  <a:pt x="171" y="536"/>
                  <a:pt x="171" y="535"/>
                </a:cubicBezTo>
                <a:cubicBezTo>
                  <a:pt x="171" y="534"/>
                  <a:pt x="171" y="533"/>
                  <a:pt x="170" y="532"/>
                </a:cubicBezTo>
                <a:cubicBezTo>
                  <a:pt x="170" y="532"/>
                  <a:pt x="170" y="532"/>
                  <a:pt x="170" y="532"/>
                </a:cubicBezTo>
                <a:cubicBezTo>
                  <a:pt x="171" y="528"/>
                  <a:pt x="170" y="525"/>
                  <a:pt x="170" y="522"/>
                </a:cubicBezTo>
                <a:cubicBezTo>
                  <a:pt x="168" y="521"/>
                  <a:pt x="170" y="519"/>
                  <a:pt x="169" y="519"/>
                </a:cubicBezTo>
                <a:cubicBezTo>
                  <a:pt x="169" y="519"/>
                  <a:pt x="168" y="519"/>
                  <a:pt x="168" y="519"/>
                </a:cubicBezTo>
                <a:cubicBezTo>
                  <a:pt x="168" y="523"/>
                  <a:pt x="168" y="527"/>
                  <a:pt x="168" y="530"/>
                </a:cubicBezTo>
                <a:cubicBezTo>
                  <a:pt x="170" y="530"/>
                  <a:pt x="169" y="531"/>
                  <a:pt x="170" y="532"/>
                </a:cubicBezTo>
                <a:cubicBezTo>
                  <a:pt x="170" y="533"/>
                  <a:pt x="170" y="534"/>
                  <a:pt x="170" y="535"/>
                </a:cubicBezTo>
                <a:cubicBezTo>
                  <a:pt x="170" y="535"/>
                  <a:pt x="170" y="536"/>
                  <a:pt x="170" y="536"/>
                </a:cubicBezTo>
                <a:close/>
              </a:path>
            </a:pathLst>
          </a:custGeom>
          <a:solidFill>
            <a:srgbClr val="3A6C7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88" descr="e7d195523061f1c0c989bbdf341b111e769f2ee359bd8df638E53E9931A62DC22263A6E1A75FFBC630BB5D77BA969D9175F253EB94D93A1189E24A7D909BAD0376573965191318DE1FD009565C070D0758BE63ED47B2EDEACC9DDA8B42E936ECE29EDFDA81561272DB585C1D388AC69375A15CCDB3BFD0D7CC0E05F9CB208AB1AC036AD4A87015E98F8F7194A9B2E73A">
            <a:extLst>
              <a:ext uri="{FF2B5EF4-FFF2-40B4-BE49-F238E27FC236}">
                <a16:creationId xmlns="" xmlns:a16="http://schemas.microsoft.com/office/drawing/2014/main" id="{EBB694EA-EF58-4B1A-A92E-8CA502A3776B}"/>
              </a:ext>
            </a:extLst>
          </p:cNvPr>
          <p:cNvSpPr>
            <a:spLocks noEditPoints="1"/>
          </p:cNvSpPr>
          <p:nvPr/>
        </p:nvSpPr>
        <p:spPr bwMode="auto">
          <a:xfrm flipH="1" flipV="1">
            <a:off x="8299938" y="2896670"/>
            <a:ext cx="242834" cy="3648708"/>
          </a:xfrm>
          <a:custGeom>
            <a:avLst/>
            <a:gdLst>
              <a:gd name="T0" fmla="*/ 137 w 367"/>
              <a:gd name="T1" fmla="*/ 772 h 1237"/>
              <a:gd name="T2" fmla="*/ 176 w 367"/>
              <a:gd name="T3" fmla="*/ 600 h 1237"/>
              <a:gd name="T4" fmla="*/ 181 w 367"/>
              <a:gd name="T5" fmla="*/ 522 h 1237"/>
              <a:gd name="T6" fmla="*/ 160 w 367"/>
              <a:gd name="T7" fmla="*/ 282 h 1237"/>
              <a:gd name="T8" fmla="*/ 135 w 367"/>
              <a:gd name="T9" fmla="*/ 965 h 1237"/>
              <a:gd name="T10" fmla="*/ 138 w 367"/>
              <a:gd name="T11" fmla="*/ 870 h 1237"/>
              <a:gd name="T12" fmla="*/ 140 w 367"/>
              <a:gd name="T13" fmla="*/ 804 h 1237"/>
              <a:gd name="T14" fmla="*/ 150 w 367"/>
              <a:gd name="T15" fmla="*/ 774 h 1237"/>
              <a:gd name="T16" fmla="*/ 162 w 367"/>
              <a:gd name="T17" fmla="*/ 970 h 1237"/>
              <a:gd name="T18" fmla="*/ 137 w 367"/>
              <a:gd name="T19" fmla="*/ 826 h 1237"/>
              <a:gd name="T20" fmla="*/ 194 w 367"/>
              <a:gd name="T21" fmla="*/ 790 h 1237"/>
              <a:gd name="T22" fmla="*/ 184 w 367"/>
              <a:gd name="T23" fmla="*/ 567 h 1237"/>
              <a:gd name="T24" fmla="*/ 146 w 367"/>
              <a:gd name="T25" fmla="*/ 1177 h 1237"/>
              <a:gd name="T26" fmla="*/ 118 w 367"/>
              <a:gd name="T27" fmla="*/ 1066 h 1237"/>
              <a:gd name="T28" fmla="*/ 130 w 367"/>
              <a:gd name="T29" fmla="*/ 715 h 1237"/>
              <a:gd name="T30" fmla="*/ 177 w 367"/>
              <a:gd name="T31" fmla="*/ 595 h 1237"/>
              <a:gd name="T32" fmla="*/ 165 w 367"/>
              <a:gd name="T33" fmla="*/ 465 h 1237"/>
              <a:gd name="T34" fmla="*/ 180 w 367"/>
              <a:gd name="T35" fmla="*/ 748 h 1237"/>
              <a:gd name="T36" fmla="*/ 189 w 367"/>
              <a:gd name="T37" fmla="*/ 878 h 1237"/>
              <a:gd name="T38" fmla="*/ 190 w 367"/>
              <a:gd name="T39" fmla="*/ 1063 h 1237"/>
              <a:gd name="T40" fmla="*/ 195 w 367"/>
              <a:gd name="T41" fmla="*/ 970 h 1237"/>
              <a:gd name="T42" fmla="*/ 196 w 367"/>
              <a:gd name="T43" fmla="*/ 848 h 1237"/>
              <a:gd name="T44" fmla="*/ 194 w 367"/>
              <a:gd name="T45" fmla="*/ 1147 h 1237"/>
              <a:gd name="T46" fmla="*/ 176 w 367"/>
              <a:gd name="T47" fmla="*/ 745 h 1237"/>
              <a:gd name="T48" fmla="*/ 187 w 367"/>
              <a:gd name="T49" fmla="*/ 906 h 1237"/>
              <a:gd name="T50" fmla="*/ 187 w 367"/>
              <a:gd name="T51" fmla="*/ 916 h 1237"/>
              <a:gd name="T52" fmla="*/ 188 w 367"/>
              <a:gd name="T53" fmla="*/ 886 h 1237"/>
              <a:gd name="T54" fmla="*/ 186 w 367"/>
              <a:gd name="T55" fmla="*/ 841 h 1237"/>
              <a:gd name="T56" fmla="*/ 186 w 367"/>
              <a:gd name="T57" fmla="*/ 847 h 1237"/>
              <a:gd name="T58" fmla="*/ 46 w 367"/>
              <a:gd name="T59" fmla="*/ 36 h 1237"/>
              <a:gd name="T60" fmla="*/ 65 w 367"/>
              <a:gd name="T61" fmla="*/ 11 h 1237"/>
              <a:gd name="T62" fmla="*/ 88 w 367"/>
              <a:gd name="T63" fmla="*/ 123 h 1237"/>
              <a:gd name="T64" fmla="*/ 97 w 367"/>
              <a:gd name="T65" fmla="*/ 192 h 1237"/>
              <a:gd name="T66" fmla="*/ 116 w 367"/>
              <a:gd name="T67" fmla="*/ 519 h 1237"/>
              <a:gd name="T68" fmla="*/ 129 w 367"/>
              <a:gd name="T69" fmla="*/ 879 h 1237"/>
              <a:gd name="T70" fmla="*/ 127 w 367"/>
              <a:gd name="T71" fmla="*/ 1126 h 1237"/>
              <a:gd name="T72" fmla="*/ 114 w 367"/>
              <a:gd name="T73" fmla="*/ 1128 h 1237"/>
              <a:gd name="T74" fmla="*/ 120 w 367"/>
              <a:gd name="T75" fmla="*/ 985 h 1237"/>
              <a:gd name="T76" fmla="*/ 105 w 367"/>
              <a:gd name="T77" fmla="*/ 1155 h 1237"/>
              <a:gd name="T78" fmla="*/ 45 w 367"/>
              <a:gd name="T79" fmla="*/ 1172 h 1237"/>
              <a:gd name="T80" fmla="*/ 18 w 367"/>
              <a:gd name="T81" fmla="*/ 1005 h 1237"/>
              <a:gd name="T82" fmla="*/ 8 w 367"/>
              <a:gd name="T83" fmla="*/ 580 h 1237"/>
              <a:gd name="T84" fmla="*/ 6 w 367"/>
              <a:gd name="T85" fmla="*/ 180 h 1237"/>
              <a:gd name="T86" fmla="*/ 129 w 367"/>
              <a:gd name="T87" fmla="*/ 874 h 1237"/>
              <a:gd name="T88" fmla="*/ 117 w 367"/>
              <a:gd name="T89" fmla="*/ 1068 h 1237"/>
              <a:gd name="T90" fmla="*/ 160 w 367"/>
              <a:gd name="T91" fmla="*/ 814 h 1237"/>
              <a:gd name="T92" fmla="*/ 192 w 367"/>
              <a:gd name="T93" fmla="*/ 766 h 1237"/>
              <a:gd name="T94" fmla="*/ 192 w 367"/>
              <a:gd name="T95" fmla="*/ 765 h 1237"/>
              <a:gd name="T96" fmla="*/ 181 w 367"/>
              <a:gd name="T97" fmla="*/ 729 h 1237"/>
              <a:gd name="T98" fmla="*/ 144 w 367"/>
              <a:gd name="T99" fmla="*/ 738 h 1237"/>
              <a:gd name="T100" fmla="*/ 188 w 367"/>
              <a:gd name="T101" fmla="*/ 683 h 1237"/>
              <a:gd name="T102" fmla="*/ 188 w 367"/>
              <a:gd name="T103" fmla="*/ 663 h 1237"/>
              <a:gd name="T104" fmla="*/ 170 w 367"/>
              <a:gd name="T105" fmla="*/ 572 h 1237"/>
              <a:gd name="T106" fmla="*/ 174 w 367"/>
              <a:gd name="T107" fmla="*/ 594 h 1237"/>
              <a:gd name="T108" fmla="*/ 178 w 367"/>
              <a:gd name="T109" fmla="*/ 606 h 1237"/>
              <a:gd name="T110" fmla="*/ 126 w 367"/>
              <a:gd name="T111" fmla="*/ 591 h 1237"/>
              <a:gd name="T112" fmla="*/ 170 w 367"/>
              <a:gd name="T113" fmla="*/ 516 h 1237"/>
              <a:gd name="T114" fmla="*/ 172 w 367"/>
              <a:gd name="T115" fmla="*/ 479 h 1237"/>
              <a:gd name="T116" fmla="*/ 166 w 367"/>
              <a:gd name="T117" fmla="*/ 476 h 1237"/>
              <a:gd name="T118" fmla="*/ 179 w 367"/>
              <a:gd name="T119" fmla="*/ 457 h 1237"/>
              <a:gd name="T120" fmla="*/ 161 w 367"/>
              <a:gd name="T121" fmla="*/ 387 h 1237"/>
              <a:gd name="T122" fmla="*/ 106 w 367"/>
              <a:gd name="T123" fmla="*/ 291 h 1237"/>
              <a:gd name="T124" fmla="*/ 170 w 367"/>
              <a:gd name="T125" fmla="*/ 535 h 1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7" h="1237">
                <a:moveTo>
                  <a:pt x="127" y="1235"/>
                </a:moveTo>
                <a:cubicBezTo>
                  <a:pt x="128" y="1234"/>
                  <a:pt x="129" y="1233"/>
                  <a:pt x="130" y="1233"/>
                </a:cubicBezTo>
                <a:cubicBezTo>
                  <a:pt x="131" y="1235"/>
                  <a:pt x="131" y="1236"/>
                  <a:pt x="129" y="1237"/>
                </a:cubicBezTo>
                <a:cubicBezTo>
                  <a:pt x="128" y="1237"/>
                  <a:pt x="127" y="1236"/>
                  <a:pt x="127" y="1235"/>
                </a:cubicBezTo>
                <a:close/>
                <a:moveTo>
                  <a:pt x="114" y="1175"/>
                </a:moveTo>
                <a:cubicBezTo>
                  <a:pt x="114" y="1174"/>
                  <a:pt x="114" y="1173"/>
                  <a:pt x="114" y="1174"/>
                </a:cubicBezTo>
                <a:cubicBezTo>
                  <a:pt x="114" y="1174"/>
                  <a:pt x="114" y="1175"/>
                  <a:pt x="114" y="1175"/>
                </a:cubicBezTo>
                <a:close/>
                <a:moveTo>
                  <a:pt x="171" y="1112"/>
                </a:moveTo>
                <a:cubicBezTo>
                  <a:pt x="173" y="1112"/>
                  <a:pt x="174" y="1110"/>
                  <a:pt x="173" y="1108"/>
                </a:cubicBezTo>
                <a:cubicBezTo>
                  <a:pt x="172" y="1109"/>
                  <a:pt x="171" y="1108"/>
                  <a:pt x="170" y="1109"/>
                </a:cubicBezTo>
                <a:cubicBezTo>
                  <a:pt x="169" y="1110"/>
                  <a:pt x="169" y="1112"/>
                  <a:pt x="171" y="1112"/>
                </a:cubicBezTo>
                <a:close/>
                <a:moveTo>
                  <a:pt x="192" y="1070"/>
                </a:moveTo>
                <a:cubicBezTo>
                  <a:pt x="192" y="1070"/>
                  <a:pt x="191" y="1069"/>
                  <a:pt x="191" y="1070"/>
                </a:cubicBezTo>
                <a:cubicBezTo>
                  <a:pt x="191" y="1070"/>
                  <a:pt x="191" y="1071"/>
                  <a:pt x="192" y="1070"/>
                </a:cubicBezTo>
                <a:close/>
                <a:moveTo>
                  <a:pt x="252" y="996"/>
                </a:moveTo>
                <a:cubicBezTo>
                  <a:pt x="252" y="995"/>
                  <a:pt x="252" y="995"/>
                  <a:pt x="251" y="995"/>
                </a:cubicBezTo>
                <a:cubicBezTo>
                  <a:pt x="251" y="995"/>
                  <a:pt x="251" y="996"/>
                  <a:pt x="252" y="996"/>
                </a:cubicBezTo>
                <a:close/>
                <a:moveTo>
                  <a:pt x="251" y="994"/>
                </a:moveTo>
                <a:cubicBezTo>
                  <a:pt x="252" y="994"/>
                  <a:pt x="252" y="993"/>
                  <a:pt x="251" y="993"/>
                </a:cubicBezTo>
                <a:cubicBezTo>
                  <a:pt x="252" y="994"/>
                  <a:pt x="251" y="994"/>
                  <a:pt x="251" y="994"/>
                </a:cubicBezTo>
                <a:close/>
                <a:moveTo>
                  <a:pt x="253" y="992"/>
                </a:moveTo>
                <a:cubicBezTo>
                  <a:pt x="253" y="992"/>
                  <a:pt x="253" y="991"/>
                  <a:pt x="253" y="991"/>
                </a:cubicBezTo>
                <a:cubicBezTo>
                  <a:pt x="253" y="991"/>
                  <a:pt x="252" y="991"/>
                  <a:pt x="252" y="991"/>
                </a:cubicBezTo>
                <a:cubicBezTo>
                  <a:pt x="252" y="991"/>
                  <a:pt x="252" y="992"/>
                  <a:pt x="253" y="992"/>
                </a:cubicBezTo>
                <a:close/>
                <a:moveTo>
                  <a:pt x="118" y="1056"/>
                </a:moveTo>
                <a:cubicBezTo>
                  <a:pt x="118" y="1056"/>
                  <a:pt x="118" y="1055"/>
                  <a:pt x="118" y="1055"/>
                </a:cubicBezTo>
                <a:cubicBezTo>
                  <a:pt x="117" y="1055"/>
                  <a:pt x="117" y="1056"/>
                  <a:pt x="118" y="1056"/>
                </a:cubicBezTo>
                <a:close/>
                <a:moveTo>
                  <a:pt x="118" y="1051"/>
                </a:moveTo>
                <a:cubicBezTo>
                  <a:pt x="117" y="1051"/>
                  <a:pt x="117" y="1052"/>
                  <a:pt x="118" y="1052"/>
                </a:cubicBezTo>
                <a:cubicBezTo>
                  <a:pt x="117" y="1052"/>
                  <a:pt x="119" y="1051"/>
                  <a:pt x="118" y="1051"/>
                </a:cubicBezTo>
                <a:close/>
                <a:moveTo>
                  <a:pt x="162" y="920"/>
                </a:moveTo>
                <a:cubicBezTo>
                  <a:pt x="162" y="920"/>
                  <a:pt x="162" y="919"/>
                  <a:pt x="162" y="919"/>
                </a:cubicBezTo>
                <a:cubicBezTo>
                  <a:pt x="162" y="920"/>
                  <a:pt x="162" y="920"/>
                  <a:pt x="162" y="920"/>
                </a:cubicBezTo>
                <a:close/>
                <a:moveTo>
                  <a:pt x="186" y="882"/>
                </a:moveTo>
                <a:cubicBezTo>
                  <a:pt x="187" y="881"/>
                  <a:pt x="187" y="881"/>
                  <a:pt x="186" y="880"/>
                </a:cubicBezTo>
                <a:cubicBezTo>
                  <a:pt x="186" y="881"/>
                  <a:pt x="186" y="881"/>
                  <a:pt x="186" y="882"/>
                </a:cubicBezTo>
                <a:close/>
                <a:moveTo>
                  <a:pt x="194" y="805"/>
                </a:moveTo>
                <a:cubicBezTo>
                  <a:pt x="194" y="805"/>
                  <a:pt x="194" y="805"/>
                  <a:pt x="193" y="804"/>
                </a:cubicBezTo>
                <a:cubicBezTo>
                  <a:pt x="193" y="805"/>
                  <a:pt x="193" y="805"/>
                  <a:pt x="193" y="805"/>
                </a:cubicBezTo>
                <a:cubicBezTo>
                  <a:pt x="193" y="805"/>
                  <a:pt x="193" y="805"/>
                  <a:pt x="194" y="805"/>
                </a:cubicBezTo>
                <a:close/>
                <a:moveTo>
                  <a:pt x="194" y="802"/>
                </a:moveTo>
                <a:cubicBezTo>
                  <a:pt x="193" y="802"/>
                  <a:pt x="193" y="801"/>
                  <a:pt x="193" y="801"/>
                </a:cubicBezTo>
                <a:cubicBezTo>
                  <a:pt x="193" y="801"/>
                  <a:pt x="193" y="802"/>
                  <a:pt x="194" y="802"/>
                </a:cubicBezTo>
                <a:close/>
                <a:moveTo>
                  <a:pt x="155" y="769"/>
                </a:moveTo>
                <a:cubicBezTo>
                  <a:pt x="154" y="769"/>
                  <a:pt x="154" y="770"/>
                  <a:pt x="155" y="770"/>
                </a:cubicBezTo>
                <a:cubicBezTo>
                  <a:pt x="154" y="769"/>
                  <a:pt x="155" y="769"/>
                  <a:pt x="155" y="769"/>
                </a:cubicBezTo>
                <a:close/>
                <a:moveTo>
                  <a:pt x="137" y="772"/>
                </a:moveTo>
                <a:cubicBezTo>
                  <a:pt x="138" y="771"/>
                  <a:pt x="137" y="771"/>
                  <a:pt x="137" y="771"/>
                </a:cubicBezTo>
                <a:cubicBezTo>
                  <a:pt x="136" y="771"/>
                  <a:pt x="136" y="771"/>
                  <a:pt x="137" y="772"/>
                </a:cubicBezTo>
                <a:close/>
                <a:moveTo>
                  <a:pt x="137" y="752"/>
                </a:moveTo>
                <a:cubicBezTo>
                  <a:pt x="137" y="751"/>
                  <a:pt x="137" y="751"/>
                  <a:pt x="137" y="751"/>
                </a:cubicBezTo>
                <a:cubicBezTo>
                  <a:pt x="137" y="751"/>
                  <a:pt x="137" y="752"/>
                  <a:pt x="137" y="752"/>
                </a:cubicBezTo>
                <a:close/>
                <a:moveTo>
                  <a:pt x="180" y="707"/>
                </a:moveTo>
                <a:cubicBezTo>
                  <a:pt x="180" y="708"/>
                  <a:pt x="180" y="708"/>
                  <a:pt x="181" y="707"/>
                </a:cubicBezTo>
                <a:cubicBezTo>
                  <a:pt x="180" y="706"/>
                  <a:pt x="180" y="707"/>
                  <a:pt x="180" y="707"/>
                </a:cubicBezTo>
                <a:close/>
                <a:moveTo>
                  <a:pt x="147" y="737"/>
                </a:moveTo>
                <a:cubicBezTo>
                  <a:pt x="147" y="737"/>
                  <a:pt x="147" y="736"/>
                  <a:pt x="147" y="736"/>
                </a:cubicBezTo>
                <a:cubicBezTo>
                  <a:pt x="147" y="736"/>
                  <a:pt x="147" y="736"/>
                  <a:pt x="147" y="736"/>
                </a:cubicBezTo>
                <a:cubicBezTo>
                  <a:pt x="147" y="736"/>
                  <a:pt x="147" y="737"/>
                  <a:pt x="147" y="737"/>
                </a:cubicBezTo>
                <a:close/>
                <a:moveTo>
                  <a:pt x="140" y="740"/>
                </a:moveTo>
                <a:cubicBezTo>
                  <a:pt x="140" y="740"/>
                  <a:pt x="140" y="742"/>
                  <a:pt x="141" y="741"/>
                </a:cubicBezTo>
                <a:cubicBezTo>
                  <a:pt x="140" y="740"/>
                  <a:pt x="141" y="740"/>
                  <a:pt x="140" y="740"/>
                </a:cubicBezTo>
                <a:close/>
                <a:moveTo>
                  <a:pt x="139" y="723"/>
                </a:move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5"/>
                  <a:pt x="139" y="725"/>
                </a:cubicBezTo>
                <a:cubicBezTo>
                  <a:pt x="139" y="724"/>
                  <a:pt x="139" y="723"/>
                  <a:pt x="139" y="723"/>
                </a:cubicBezTo>
                <a:close/>
                <a:moveTo>
                  <a:pt x="181" y="680"/>
                </a:move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1" y="678"/>
                  <a:pt x="181" y="678"/>
                </a:cubicBezTo>
                <a:cubicBezTo>
                  <a:pt x="180" y="679"/>
                  <a:pt x="180" y="679"/>
                  <a:pt x="180" y="679"/>
                </a:cubicBezTo>
                <a:cubicBezTo>
                  <a:pt x="180" y="679"/>
                  <a:pt x="180" y="680"/>
                  <a:pt x="181" y="680"/>
                </a:cubicBezTo>
                <a:close/>
                <a:moveTo>
                  <a:pt x="139" y="715"/>
                </a:moveTo>
                <a:cubicBezTo>
                  <a:pt x="138" y="716"/>
                  <a:pt x="138" y="716"/>
                  <a:pt x="138" y="717"/>
                </a:cubicBezTo>
                <a:cubicBezTo>
                  <a:pt x="139" y="716"/>
                  <a:pt x="139" y="716"/>
                  <a:pt x="139" y="715"/>
                </a:cubicBezTo>
                <a:close/>
                <a:moveTo>
                  <a:pt x="138" y="706"/>
                </a:moveTo>
                <a:cubicBezTo>
                  <a:pt x="137" y="706"/>
                  <a:pt x="137" y="708"/>
                  <a:pt x="138" y="707"/>
                </a:cubicBezTo>
                <a:cubicBezTo>
                  <a:pt x="138" y="707"/>
                  <a:pt x="138" y="707"/>
                  <a:pt x="138" y="706"/>
                </a:cubicBezTo>
                <a:close/>
                <a:moveTo>
                  <a:pt x="186" y="639"/>
                </a:moveTo>
                <a:cubicBezTo>
                  <a:pt x="187" y="640"/>
                  <a:pt x="187" y="639"/>
                  <a:pt x="187" y="640"/>
                </a:cubicBezTo>
                <a:cubicBezTo>
                  <a:pt x="187" y="640"/>
                  <a:pt x="188" y="640"/>
                  <a:pt x="188" y="640"/>
                </a:cubicBezTo>
                <a:cubicBezTo>
                  <a:pt x="187" y="639"/>
                  <a:pt x="187" y="638"/>
                  <a:pt x="187" y="638"/>
                </a:cubicBezTo>
                <a:cubicBezTo>
                  <a:pt x="187" y="639"/>
                  <a:pt x="186" y="639"/>
                  <a:pt x="186" y="639"/>
                </a:cubicBezTo>
                <a:close/>
                <a:moveTo>
                  <a:pt x="176" y="643"/>
                </a:moveTo>
                <a:cubicBezTo>
                  <a:pt x="175" y="643"/>
                  <a:pt x="176" y="644"/>
                  <a:pt x="175" y="644"/>
                </a:cubicBezTo>
                <a:cubicBezTo>
                  <a:pt x="176" y="644"/>
                  <a:pt x="176" y="643"/>
                  <a:pt x="176" y="643"/>
                </a:cubicBezTo>
                <a:close/>
                <a:moveTo>
                  <a:pt x="186" y="621"/>
                </a:moveTo>
                <a:cubicBezTo>
                  <a:pt x="186" y="621"/>
                  <a:pt x="186" y="621"/>
                  <a:pt x="186" y="621"/>
                </a:cubicBezTo>
                <a:cubicBezTo>
                  <a:pt x="186" y="621"/>
                  <a:pt x="187" y="620"/>
                  <a:pt x="186" y="620"/>
                </a:cubicBezTo>
                <a:cubicBezTo>
                  <a:pt x="186" y="620"/>
                  <a:pt x="185" y="621"/>
                  <a:pt x="186" y="621"/>
                </a:cubicBezTo>
                <a:cubicBezTo>
                  <a:pt x="186" y="622"/>
                  <a:pt x="186" y="621"/>
                  <a:pt x="186" y="621"/>
                </a:cubicBezTo>
                <a:close/>
                <a:moveTo>
                  <a:pt x="185" y="599"/>
                </a:moveTo>
                <a:cubicBezTo>
                  <a:pt x="185" y="599"/>
                  <a:pt x="184" y="600"/>
                  <a:pt x="185" y="600"/>
                </a:cubicBezTo>
                <a:cubicBezTo>
                  <a:pt x="186" y="600"/>
                  <a:pt x="185" y="599"/>
                  <a:pt x="185" y="598"/>
                </a:cubicBezTo>
                <a:cubicBezTo>
                  <a:pt x="185" y="598"/>
                  <a:pt x="184" y="598"/>
                  <a:pt x="185" y="599"/>
                </a:cubicBezTo>
                <a:close/>
                <a:moveTo>
                  <a:pt x="128" y="650"/>
                </a:moveTo>
                <a:cubicBezTo>
                  <a:pt x="129" y="649"/>
                  <a:pt x="129" y="648"/>
                  <a:pt x="128" y="647"/>
                </a:cubicBezTo>
                <a:cubicBezTo>
                  <a:pt x="127" y="648"/>
                  <a:pt x="128" y="649"/>
                  <a:pt x="128" y="650"/>
                </a:cubicBezTo>
                <a:close/>
                <a:moveTo>
                  <a:pt x="176" y="600"/>
                </a:moveTo>
                <a:cubicBezTo>
                  <a:pt x="177" y="600"/>
                  <a:pt x="177" y="598"/>
                  <a:pt x="176" y="599"/>
                </a:cubicBezTo>
                <a:cubicBezTo>
                  <a:pt x="177" y="599"/>
                  <a:pt x="176" y="599"/>
                  <a:pt x="176" y="600"/>
                </a:cubicBezTo>
                <a:close/>
                <a:moveTo>
                  <a:pt x="128" y="641"/>
                </a:moveTo>
                <a:cubicBezTo>
                  <a:pt x="128" y="642"/>
                  <a:pt x="128" y="642"/>
                  <a:pt x="128" y="642"/>
                </a:cubicBezTo>
                <a:cubicBezTo>
                  <a:pt x="128" y="642"/>
                  <a:pt x="128" y="642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ubicBezTo>
                  <a:pt x="128" y="641"/>
                  <a:pt x="128" y="641"/>
                  <a:pt x="128" y="641"/>
                </a:cubicBezTo>
                <a:close/>
                <a:moveTo>
                  <a:pt x="127" y="620"/>
                </a:moveTo>
                <a:cubicBezTo>
                  <a:pt x="127" y="620"/>
                  <a:pt x="127" y="621"/>
                  <a:pt x="127" y="621"/>
                </a:cubicBezTo>
                <a:cubicBezTo>
                  <a:pt x="127" y="620"/>
                  <a:pt x="127" y="620"/>
                  <a:pt x="127" y="620"/>
                </a:cubicBezTo>
                <a:close/>
                <a:moveTo>
                  <a:pt x="183" y="563"/>
                </a:moveTo>
                <a:cubicBezTo>
                  <a:pt x="183" y="563"/>
                  <a:pt x="183" y="563"/>
                  <a:pt x="183" y="563"/>
                </a:cubicBezTo>
                <a:cubicBezTo>
                  <a:pt x="183" y="563"/>
                  <a:pt x="183" y="564"/>
                  <a:pt x="183" y="563"/>
                </a:cubicBezTo>
                <a:close/>
                <a:moveTo>
                  <a:pt x="183" y="549"/>
                </a:moveTo>
                <a:cubicBezTo>
                  <a:pt x="183" y="549"/>
                  <a:pt x="183" y="548"/>
                  <a:pt x="183" y="548"/>
                </a:cubicBezTo>
                <a:cubicBezTo>
                  <a:pt x="183" y="549"/>
                  <a:pt x="182" y="549"/>
                  <a:pt x="182" y="549"/>
                </a:cubicBezTo>
                <a:cubicBezTo>
                  <a:pt x="182" y="549"/>
                  <a:pt x="183" y="549"/>
                  <a:pt x="183" y="549"/>
                </a:cubicBezTo>
                <a:close/>
                <a:moveTo>
                  <a:pt x="181" y="520"/>
                </a:moveTo>
                <a:cubicBezTo>
                  <a:pt x="181" y="521"/>
                  <a:pt x="181" y="522"/>
                  <a:pt x="181" y="522"/>
                </a:cubicBezTo>
                <a:cubicBezTo>
                  <a:pt x="180" y="522"/>
                  <a:pt x="180" y="523"/>
                  <a:pt x="180" y="523"/>
                </a:cubicBezTo>
                <a:cubicBezTo>
                  <a:pt x="181" y="526"/>
                  <a:pt x="179" y="528"/>
                  <a:pt x="182" y="530"/>
                </a:cubicBezTo>
                <a:cubicBezTo>
                  <a:pt x="181" y="531"/>
                  <a:pt x="181" y="533"/>
                  <a:pt x="181" y="534"/>
                </a:cubicBezTo>
                <a:cubicBezTo>
                  <a:pt x="181" y="534"/>
                  <a:pt x="181" y="535"/>
                  <a:pt x="181" y="535"/>
                </a:cubicBezTo>
                <a:cubicBezTo>
                  <a:pt x="181" y="535"/>
                  <a:pt x="181" y="536"/>
                  <a:pt x="181" y="536"/>
                </a:cubicBezTo>
                <a:cubicBezTo>
                  <a:pt x="181" y="537"/>
                  <a:pt x="182" y="537"/>
                  <a:pt x="181" y="537"/>
                </a:cubicBezTo>
                <a:cubicBezTo>
                  <a:pt x="182" y="539"/>
                  <a:pt x="179" y="541"/>
                  <a:pt x="182" y="543"/>
                </a:cubicBezTo>
                <a:cubicBezTo>
                  <a:pt x="182" y="543"/>
                  <a:pt x="182" y="543"/>
                  <a:pt x="182" y="543"/>
                </a:cubicBezTo>
                <a:cubicBezTo>
                  <a:pt x="182" y="544"/>
                  <a:pt x="182" y="544"/>
                  <a:pt x="182" y="544"/>
                </a:cubicBezTo>
                <a:cubicBezTo>
                  <a:pt x="181" y="544"/>
                  <a:pt x="181" y="544"/>
                  <a:pt x="181" y="544"/>
                </a:cubicBezTo>
                <a:cubicBezTo>
                  <a:pt x="182" y="544"/>
                  <a:pt x="181" y="545"/>
                  <a:pt x="182" y="545"/>
                </a:cubicBezTo>
                <a:cubicBezTo>
                  <a:pt x="182" y="545"/>
                  <a:pt x="182" y="545"/>
                  <a:pt x="182" y="545"/>
                </a:cubicBezTo>
                <a:cubicBezTo>
                  <a:pt x="182" y="545"/>
                  <a:pt x="182" y="546"/>
                  <a:pt x="182" y="546"/>
                </a:cubicBezTo>
                <a:cubicBezTo>
                  <a:pt x="182" y="546"/>
                  <a:pt x="181" y="547"/>
                  <a:pt x="182" y="547"/>
                </a:cubicBezTo>
                <a:cubicBezTo>
                  <a:pt x="182" y="547"/>
                  <a:pt x="182" y="548"/>
                  <a:pt x="182" y="548"/>
                </a:cubicBezTo>
                <a:cubicBezTo>
                  <a:pt x="182" y="547"/>
                  <a:pt x="182" y="547"/>
                  <a:pt x="182" y="547"/>
                </a:cubicBezTo>
                <a:cubicBezTo>
                  <a:pt x="182" y="547"/>
                  <a:pt x="182" y="546"/>
                  <a:pt x="182" y="546"/>
                </a:cubicBezTo>
                <a:cubicBezTo>
                  <a:pt x="182" y="546"/>
                  <a:pt x="182" y="546"/>
                  <a:pt x="182" y="546"/>
                </a:cubicBezTo>
                <a:cubicBezTo>
                  <a:pt x="183" y="545"/>
                  <a:pt x="183" y="544"/>
                  <a:pt x="183" y="544"/>
                </a:cubicBezTo>
                <a:cubicBezTo>
                  <a:pt x="183" y="544"/>
                  <a:pt x="183" y="544"/>
                  <a:pt x="183" y="544"/>
                </a:cubicBezTo>
                <a:cubicBezTo>
                  <a:pt x="183" y="543"/>
                  <a:pt x="183" y="543"/>
                  <a:pt x="183" y="542"/>
                </a:cubicBezTo>
                <a:cubicBezTo>
                  <a:pt x="183" y="542"/>
                  <a:pt x="183" y="542"/>
                  <a:pt x="183" y="542"/>
                </a:cubicBezTo>
                <a:cubicBezTo>
                  <a:pt x="183" y="542"/>
                  <a:pt x="183" y="541"/>
                  <a:pt x="183" y="540"/>
                </a:cubicBezTo>
                <a:cubicBezTo>
                  <a:pt x="183" y="539"/>
                  <a:pt x="183" y="539"/>
                  <a:pt x="183" y="538"/>
                </a:cubicBezTo>
                <a:cubicBezTo>
                  <a:pt x="183" y="538"/>
                  <a:pt x="183" y="538"/>
                  <a:pt x="183" y="537"/>
                </a:cubicBezTo>
                <a:cubicBezTo>
                  <a:pt x="183" y="536"/>
                  <a:pt x="182" y="534"/>
                  <a:pt x="183" y="534"/>
                </a:cubicBezTo>
                <a:cubicBezTo>
                  <a:pt x="182" y="534"/>
                  <a:pt x="183" y="534"/>
                  <a:pt x="182" y="533"/>
                </a:cubicBezTo>
                <a:cubicBezTo>
                  <a:pt x="183" y="530"/>
                  <a:pt x="181" y="526"/>
                  <a:pt x="182" y="523"/>
                </a:cubicBezTo>
                <a:cubicBezTo>
                  <a:pt x="182" y="523"/>
                  <a:pt x="182" y="523"/>
                  <a:pt x="182" y="522"/>
                </a:cubicBezTo>
                <a:cubicBezTo>
                  <a:pt x="181" y="522"/>
                  <a:pt x="181" y="522"/>
                  <a:pt x="181" y="522"/>
                </a:cubicBezTo>
                <a:cubicBezTo>
                  <a:pt x="182" y="522"/>
                  <a:pt x="182" y="521"/>
                  <a:pt x="181" y="520"/>
                </a:cubicBezTo>
                <a:cubicBezTo>
                  <a:pt x="181" y="520"/>
                  <a:pt x="181" y="520"/>
                  <a:pt x="181" y="519"/>
                </a:cubicBezTo>
                <a:cubicBezTo>
                  <a:pt x="181" y="519"/>
                  <a:pt x="181" y="519"/>
                  <a:pt x="181" y="519"/>
                </a:cubicBezTo>
                <a:cubicBezTo>
                  <a:pt x="182" y="519"/>
                  <a:pt x="181" y="518"/>
                  <a:pt x="181" y="517"/>
                </a:cubicBezTo>
                <a:cubicBezTo>
                  <a:pt x="180" y="518"/>
                  <a:pt x="180" y="519"/>
                  <a:pt x="180" y="520"/>
                </a:cubicBezTo>
                <a:cubicBezTo>
                  <a:pt x="181" y="520"/>
                  <a:pt x="181" y="520"/>
                  <a:pt x="181" y="520"/>
                </a:cubicBezTo>
                <a:close/>
                <a:moveTo>
                  <a:pt x="183" y="547"/>
                </a:moveTo>
                <a:cubicBezTo>
                  <a:pt x="183" y="547"/>
                  <a:pt x="183" y="546"/>
                  <a:pt x="183" y="546"/>
                </a:cubicBezTo>
                <a:cubicBezTo>
                  <a:pt x="183" y="546"/>
                  <a:pt x="183" y="546"/>
                  <a:pt x="182" y="547"/>
                </a:cubicBezTo>
                <a:cubicBezTo>
                  <a:pt x="183" y="547"/>
                  <a:pt x="183" y="547"/>
                  <a:pt x="183" y="547"/>
                </a:cubicBezTo>
                <a:close/>
                <a:moveTo>
                  <a:pt x="174" y="537"/>
                </a:moveTo>
                <a:cubicBezTo>
                  <a:pt x="174" y="537"/>
                  <a:pt x="175" y="536"/>
                  <a:pt x="174" y="536"/>
                </a:cubicBezTo>
                <a:cubicBezTo>
                  <a:pt x="173" y="536"/>
                  <a:pt x="174" y="538"/>
                  <a:pt x="174" y="537"/>
                </a:cubicBezTo>
                <a:close/>
                <a:moveTo>
                  <a:pt x="174" y="534"/>
                </a:moveTo>
                <a:cubicBezTo>
                  <a:pt x="174" y="534"/>
                  <a:pt x="174" y="535"/>
                  <a:pt x="174" y="535"/>
                </a:cubicBezTo>
                <a:cubicBezTo>
                  <a:pt x="174" y="535"/>
                  <a:pt x="175" y="534"/>
                  <a:pt x="174" y="534"/>
                </a:cubicBezTo>
                <a:close/>
                <a:moveTo>
                  <a:pt x="179" y="474"/>
                </a:moveTo>
                <a:cubicBezTo>
                  <a:pt x="180" y="474"/>
                  <a:pt x="180" y="473"/>
                  <a:pt x="180" y="472"/>
                </a:cubicBezTo>
                <a:cubicBezTo>
                  <a:pt x="180" y="473"/>
                  <a:pt x="179" y="473"/>
                  <a:pt x="179" y="473"/>
                </a:cubicBezTo>
                <a:cubicBezTo>
                  <a:pt x="180" y="473"/>
                  <a:pt x="179" y="474"/>
                  <a:pt x="179" y="474"/>
                </a:cubicBezTo>
                <a:close/>
                <a:moveTo>
                  <a:pt x="166" y="486"/>
                </a:moveTo>
                <a:cubicBezTo>
                  <a:pt x="166" y="486"/>
                  <a:pt x="166" y="486"/>
                  <a:pt x="166" y="487"/>
                </a:cubicBezTo>
                <a:cubicBezTo>
                  <a:pt x="166" y="486"/>
                  <a:pt x="166" y="485"/>
                  <a:pt x="166" y="486"/>
                </a:cubicBezTo>
                <a:close/>
                <a:moveTo>
                  <a:pt x="172" y="473"/>
                </a:moveTo>
                <a:cubicBezTo>
                  <a:pt x="172" y="473"/>
                  <a:pt x="172" y="473"/>
                  <a:pt x="172" y="473"/>
                </a:cubicBezTo>
                <a:cubicBezTo>
                  <a:pt x="172" y="471"/>
                  <a:pt x="171" y="474"/>
                  <a:pt x="172" y="473"/>
                </a:cubicBezTo>
                <a:close/>
                <a:moveTo>
                  <a:pt x="366" y="291"/>
                </a:moveTo>
                <a:cubicBezTo>
                  <a:pt x="366" y="291"/>
                  <a:pt x="366" y="291"/>
                  <a:pt x="365" y="292"/>
                </a:cubicBezTo>
                <a:cubicBezTo>
                  <a:pt x="366" y="293"/>
                  <a:pt x="367" y="292"/>
                  <a:pt x="366" y="291"/>
                </a:cubicBezTo>
                <a:close/>
                <a:moveTo>
                  <a:pt x="168" y="401"/>
                </a:moveTo>
                <a:cubicBezTo>
                  <a:pt x="169" y="401"/>
                  <a:pt x="168" y="400"/>
                  <a:pt x="168" y="400"/>
                </a:cubicBezTo>
                <a:cubicBezTo>
                  <a:pt x="168" y="400"/>
                  <a:pt x="168" y="401"/>
                  <a:pt x="168" y="401"/>
                </a:cubicBezTo>
                <a:close/>
                <a:moveTo>
                  <a:pt x="161" y="359"/>
                </a:moveTo>
                <a:cubicBezTo>
                  <a:pt x="161" y="359"/>
                  <a:pt x="161" y="359"/>
                  <a:pt x="161" y="358"/>
                </a:cubicBezTo>
                <a:cubicBezTo>
                  <a:pt x="161" y="358"/>
                  <a:pt x="161" y="360"/>
                  <a:pt x="161" y="359"/>
                </a:cubicBezTo>
                <a:close/>
                <a:moveTo>
                  <a:pt x="161" y="342"/>
                </a:moveTo>
                <a:cubicBezTo>
                  <a:pt x="161" y="342"/>
                  <a:pt x="161" y="341"/>
                  <a:pt x="161" y="341"/>
                </a:cubicBezTo>
                <a:cubicBezTo>
                  <a:pt x="161" y="341"/>
                  <a:pt x="161" y="341"/>
                  <a:pt x="161" y="341"/>
                </a:cubicBezTo>
                <a:cubicBezTo>
                  <a:pt x="160" y="341"/>
                  <a:pt x="160" y="341"/>
                  <a:pt x="160" y="341"/>
                </a:cubicBezTo>
                <a:cubicBezTo>
                  <a:pt x="160" y="341"/>
                  <a:pt x="160" y="341"/>
                  <a:pt x="161" y="342"/>
                </a:cubicBezTo>
                <a:close/>
                <a:moveTo>
                  <a:pt x="161" y="322"/>
                </a:moveTo>
                <a:cubicBezTo>
                  <a:pt x="160" y="321"/>
                  <a:pt x="161" y="320"/>
                  <a:pt x="160" y="320"/>
                </a:cubicBezTo>
                <a:cubicBezTo>
                  <a:pt x="160" y="321"/>
                  <a:pt x="160" y="322"/>
                  <a:pt x="161" y="322"/>
                </a:cubicBezTo>
                <a:close/>
                <a:moveTo>
                  <a:pt x="160" y="310"/>
                </a:moveTo>
                <a:cubicBezTo>
                  <a:pt x="161" y="310"/>
                  <a:pt x="161" y="309"/>
                  <a:pt x="160" y="309"/>
                </a:cubicBezTo>
                <a:cubicBezTo>
                  <a:pt x="159" y="309"/>
                  <a:pt x="160" y="310"/>
                  <a:pt x="160" y="310"/>
                </a:cubicBezTo>
                <a:close/>
                <a:moveTo>
                  <a:pt x="160" y="282"/>
                </a:moveTo>
                <a:cubicBezTo>
                  <a:pt x="160" y="281"/>
                  <a:pt x="160" y="281"/>
                  <a:pt x="159" y="281"/>
                </a:cubicBezTo>
                <a:cubicBezTo>
                  <a:pt x="159" y="281"/>
                  <a:pt x="159" y="282"/>
                  <a:pt x="160" y="282"/>
                </a:cubicBezTo>
                <a:close/>
                <a:moveTo>
                  <a:pt x="106" y="296"/>
                </a:moveTo>
                <a:cubicBezTo>
                  <a:pt x="106" y="296"/>
                  <a:pt x="106" y="296"/>
                  <a:pt x="106" y="295"/>
                </a:cubicBezTo>
                <a:cubicBezTo>
                  <a:pt x="105" y="296"/>
                  <a:pt x="105" y="297"/>
                  <a:pt x="106" y="296"/>
                </a:cubicBezTo>
                <a:close/>
                <a:moveTo>
                  <a:pt x="106" y="232"/>
                </a:moveTo>
                <a:cubicBezTo>
                  <a:pt x="106" y="231"/>
                  <a:pt x="106" y="231"/>
                  <a:pt x="106" y="230"/>
                </a:cubicBezTo>
                <a:cubicBezTo>
                  <a:pt x="105" y="231"/>
                  <a:pt x="105" y="232"/>
                  <a:pt x="106" y="232"/>
                </a:cubicBezTo>
                <a:close/>
                <a:moveTo>
                  <a:pt x="163" y="134"/>
                </a:moveTo>
                <a:cubicBezTo>
                  <a:pt x="163" y="134"/>
                  <a:pt x="163" y="133"/>
                  <a:pt x="163" y="133"/>
                </a:cubicBezTo>
                <a:cubicBezTo>
                  <a:pt x="162" y="133"/>
                  <a:pt x="162" y="134"/>
                  <a:pt x="163" y="134"/>
                </a:cubicBezTo>
                <a:close/>
                <a:moveTo>
                  <a:pt x="163" y="116"/>
                </a:moveTo>
                <a:cubicBezTo>
                  <a:pt x="164" y="116"/>
                  <a:pt x="164" y="115"/>
                  <a:pt x="163" y="115"/>
                </a:cubicBezTo>
                <a:cubicBezTo>
                  <a:pt x="163" y="115"/>
                  <a:pt x="163" y="116"/>
                  <a:pt x="163" y="116"/>
                </a:cubicBezTo>
                <a:close/>
                <a:moveTo>
                  <a:pt x="147" y="1150"/>
                </a:moveTo>
                <a:cubicBezTo>
                  <a:pt x="147" y="1151"/>
                  <a:pt x="147" y="1152"/>
                  <a:pt x="147" y="1153"/>
                </a:cubicBezTo>
                <a:cubicBezTo>
                  <a:pt x="146" y="1152"/>
                  <a:pt x="146" y="1152"/>
                  <a:pt x="145" y="1152"/>
                </a:cubicBezTo>
                <a:cubicBezTo>
                  <a:pt x="141" y="1154"/>
                  <a:pt x="137" y="1151"/>
                  <a:pt x="133" y="1150"/>
                </a:cubicBezTo>
                <a:cubicBezTo>
                  <a:pt x="132" y="1151"/>
                  <a:pt x="133" y="1152"/>
                  <a:pt x="134" y="1152"/>
                </a:cubicBezTo>
                <a:cubicBezTo>
                  <a:pt x="132" y="1155"/>
                  <a:pt x="134" y="1160"/>
                  <a:pt x="129" y="1160"/>
                </a:cubicBezTo>
                <a:cubicBezTo>
                  <a:pt x="129" y="1158"/>
                  <a:pt x="129" y="1157"/>
                  <a:pt x="128" y="1155"/>
                </a:cubicBezTo>
                <a:cubicBezTo>
                  <a:pt x="128" y="1155"/>
                  <a:pt x="129" y="1154"/>
                  <a:pt x="129" y="1154"/>
                </a:cubicBezTo>
                <a:cubicBezTo>
                  <a:pt x="128" y="1153"/>
                  <a:pt x="128" y="1152"/>
                  <a:pt x="128" y="1151"/>
                </a:cubicBezTo>
                <a:cubicBezTo>
                  <a:pt x="128" y="1149"/>
                  <a:pt x="128" y="1148"/>
                  <a:pt x="128" y="1146"/>
                </a:cubicBezTo>
                <a:cubicBezTo>
                  <a:pt x="128" y="1145"/>
                  <a:pt x="128" y="1144"/>
                  <a:pt x="128" y="1142"/>
                </a:cubicBezTo>
                <a:cubicBezTo>
                  <a:pt x="128" y="1141"/>
                  <a:pt x="129" y="1139"/>
                  <a:pt x="129" y="1137"/>
                </a:cubicBezTo>
                <a:cubicBezTo>
                  <a:pt x="129" y="1136"/>
                  <a:pt x="128" y="1134"/>
                  <a:pt x="128" y="1133"/>
                </a:cubicBezTo>
                <a:cubicBezTo>
                  <a:pt x="128" y="1131"/>
                  <a:pt x="129" y="1129"/>
                  <a:pt x="129" y="1127"/>
                </a:cubicBezTo>
                <a:cubicBezTo>
                  <a:pt x="129" y="1121"/>
                  <a:pt x="130" y="1115"/>
                  <a:pt x="130" y="1110"/>
                </a:cubicBezTo>
                <a:cubicBezTo>
                  <a:pt x="130" y="1109"/>
                  <a:pt x="130" y="1109"/>
                  <a:pt x="130" y="1108"/>
                </a:cubicBezTo>
                <a:cubicBezTo>
                  <a:pt x="131" y="1105"/>
                  <a:pt x="129" y="1103"/>
                  <a:pt x="131" y="1100"/>
                </a:cubicBezTo>
                <a:cubicBezTo>
                  <a:pt x="130" y="1097"/>
                  <a:pt x="131" y="1093"/>
                  <a:pt x="131" y="1090"/>
                </a:cubicBezTo>
                <a:cubicBezTo>
                  <a:pt x="131" y="1088"/>
                  <a:pt x="131" y="1086"/>
                  <a:pt x="131" y="1084"/>
                </a:cubicBezTo>
                <a:cubicBezTo>
                  <a:pt x="132" y="1079"/>
                  <a:pt x="132" y="1075"/>
                  <a:pt x="132" y="1071"/>
                </a:cubicBezTo>
                <a:cubicBezTo>
                  <a:pt x="133" y="1070"/>
                  <a:pt x="132" y="1069"/>
                  <a:pt x="132" y="1068"/>
                </a:cubicBezTo>
                <a:cubicBezTo>
                  <a:pt x="132" y="1065"/>
                  <a:pt x="133" y="1063"/>
                  <a:pt x="133" y="1061"/>
                </a:cubicBezTo>
                <a:cubicBezTo>
                  <a:pt x="133" y="1060"/>
                  <a:pt x="132" y="1060"/>
                  <a:pt x="132" y="1059"/>
                </a:cubicBezTo>
                <a:cubicBezTo>
                  <a:pt x="132" y="1058"/>
                  <a:pt x="133" y="1056"/>
                  <a:pt x="133" y="1055"/>
                </a:cubicBezTo>
                <a:cubicBezTo>
                  <a:pt x="133" y="1051"/>
                  <a:pt x="132" y="1047"/>
                  <a:pt x="133" y="1043"/>
                </a:cubicBezTo>
                <a:cubicBezTo>
                  <a:pt x="133" y="1041"/>
                  <a:pt x="132" y="1040"/>
                  <a:pt x="133" y="1038"/>
                </a:cubicBezTo>
                <a:cubicBezTo>
                  <a:pt x="132" y="1036"/>
                  <a:pt x="133" y="1033"/>
                  <a:pt x="133" y="1031"/>
                </a:cubicBezTo>
                <a:cubicBezTo>
                  <a:pt x="133" y="1031"/>
                  <a:pt x="133" y="1031"/>
                  <a:pt x="133" y="1030"/>
                </a:cubicBezTo>
                <a:cubicBezTo>
                  <a:pt x="133" y="1027"/>
                  <a:pt x="134" y="1025"/>
                  <a:pt x="133" y="1022"/>
                </a:cubicBezTo>
                <a:cubicBezTo>
                  <a:pt x="133" y="1022"/>
                  <a:pt x="134" y="1021"/>
                  <a:pt x="134" y="1021"/>
                </a:cubicBezTo>
                <a:cubicBezTo>
                  <a:pt x="134" y="1020"/>
                  <a:pt x="134" y="1018"/>
                  <a:pt x="134" y="1018"/>
                </a:cubicBezTo>
                <a:cubicBezTo>
                  <a:pt x="134" y="1016"/>
                  <a:pt x="133" y="1012"/>
                  <a:pt x="134" y="1009"/>
                </a:cubicBezTo>
                <a:cubicBezTo>
                  <a:pt x="134" y="1006"/>
                  <a:pt x="134" y="1003"/>
                  <a:pt x="135" y="1000"/>
                </a:cubicBezTo>
                <a:cubicBezTo>
                  <a:pt x="134" y="999"/>
                  <a:pt x="135" y="999"/>
                  <a:pt x="134" y="998"/>
                </a:cubicBezTo>
                <a:cubicBezTo>
                  <a:pt x="135" y="991"/>
                  <a:pt x="134" y="984"/>
                  <a:pt x="135" y="977"/>
                </a:cubicBezTo>
                <a:cubicBezTo>
                  <a:pt x="133" y="973"/>
                  <a:pt x="135" y="970"/>
                  <a:pt x="134" y="967"/>
                </a:cubicBezTo>
                <a:cubicBezTo>
                  <a:pt x="134" y="966"/>
                  <a:pt x="134" y="966"/>
                  <a:pt x="135" y="965"/>
                </a:cubicBezTo>
                <a:cubicBezTo>
                  <a:pt x="134" y="955"/>
                  <a:pt x="135" y="945"/>
                  <a:pt x="135" y="935"/>
                </a:cubicBezTo>
                <a:cubicBezTo>
                  <a:pt x="135" y="928"/>
                  <a:pt x="135" y="921"/>
                  <a:pt x="135" y="913"/>
                </a:cubicBezTo>
                <a:cubicBezTo>
                  <a:pt x="135" y="908"/>
                  <a:pt x="135" y="904"/>
                  <a:pt x="136" y="899"/>
                </a:cubicBezTo>
                <a:cubicBezTo>
                  <a:pt x="135" y="897"/>
                  <a:pt x="135" y="894"/>
                  <a:pt x="135" y="891"/>
                </a:cubicBezTo>
                <a:cubicBezTo>
                  <a:pt x="135" y="888"/>
                  <a:pt x="135" y="885"/>
                  <a:pt x="135" y="883"/>
                </a:cubicBezTo>
                <a:cubicBezTo>
                  <a:pt x="135" y="883"/>
                  <a:pt x="135" y="883"/>
                  <a:pt x="135" y="883"/>
                </a:cubicBezTo>
                <a:cubicBezTo>
                  <a:pt x="136" y="873"/>
                  <a:pt x="135" y="864"/>
                  <a:pt x="135" y="854"/>
                </a:cubicBezTo>
                <a:cubicBezTo>
                  <a:pt x="135" y="846"/>
                  <a:pt x="135" y="838"/>
                  <a:pt x="135" y="830"/>
                </a:cubicBezTo>
                <a:cubicBezTo>
                  <a:pt x="135" y="830"/>
                  <a:pt x="135" y="829"/>
                  <a:pt x="135" y="829"/>
                </a:cubicBezTo>
                <a:cubicBezTo>
                  <a:pt x="134" y="828"/>
                  <a:pt x="134" y="827"/>
                  <a:pt x="134" y="826"/>
                </a:cubicBezTo>
                <a:cubicBezTo>
                  <a:pt x="134" y="825"/>
                  <a:pt x="135" y="825"/>
                  <a:pt x="135" y="825"/>
                </a:cubicBezTo>
                <a:cubicBezTo>
                  <a:pt x="135" y="824"/>
                  <a:pt x="134" y="824"/>
                  <a:pt x="134" y="824"/>
                </a:cubicBezTo>
                <a:cubicBezTo>
                  <a:pt x="134" y="821"/>
                  <a:pt x="134" y="817"/>
                  <a:pt x="134" y="814"/>
                </a:cubicBezTo>
                <a:cubicBezTo>
                  <a:pt x="134" y="814"/>
                  <a:pt x="134" y="814"/>
                  <a:pt x="134" y="814"/>
                </a:cubicBezTo>
                <a:cubicBezTo>
                  <a:pt x="134" y="805"/>
                  <a:pt x="133" y="796"/>
                  <a:pt x="133" y="787"/>
                </a:cubicBezTo>
                <a:cubicBezTo>
                  <a:pt x="132" y="770"/>
                  <a:pt x="132" y="753"/>
                  <a:pt x="130" y="735"/>
                </a:cubicBezTo>
                <a:cubicBezTo>
                  <a:pt x="130" y="735"/>
                  <a:pt x="130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1" y="735"/>
                  <a:pt x="131" y="735"/>
                  <a:pt x="131" y="735"/>
                </a:cubicBezTo>
                <a:cubicBezTo>
                  <a:pt x="132" y="753"/>
                  <a:pt x="133" y="770"/>
                  <a:pt x="134" y="787"/>
                </a:cubicBezTo>
                <a:cubicBezTo>
                  <a:pt x="134" y="796"/>
                  <a:pt x="135" y="805"/>
                  <a:pt x="135" y="814"/>
                </a:cubicBezTo>
                <a:cubicBezTo>
                  <a:pt x="135" y="814"/>
                  <a:pt x="136" y="816"/>
                  <a:pt x="136" y="817"/>
                </a:cubicBezTo>
                <a:cubicBezTo>
                  <a:pt x="136" y="818"/>
                  <a:pt x="136" y="820"/>
                  <a:pt x="136" y="821"/>
                </a:cubicBezTo>
                <a:cubicBezTo>
                  <a:pt x="136" y="823"/>
                  <a:pt x="135" y="825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7"/>
                  <a:pt x="136" y="828"/>
                  <a:pt x="136" y="830"/>
                </a:cubicBezTo>
                <a:cubicBezTo>
                  <a:pt x="136" y="830"/>
                  <a:pt x="136" y="830"/>
                  <a:pt x="136" y="830"/>
                </a:cubicBezTo>
                <a:cubicBezTo>
                  <a:pt x="136" y="838"/>
                  <a:pt x="136" y="846"/>
                  <a:pt x="136" y="854"/>
                </a:cubicBezTo>
                <a:cubicBezTo>
                  <a:pt x="136" y="864"/>
                  <a:pt x="137" y="873"/>
                  <a:pt x="136" y="883"/>
                </a:cubicBezTo>
                <a:cubicBezTo>
                  <a:pt x="136" y="883"/>
                  <a:pt x="136" y="883"/>
                  <a:pt x="136" y="883"/>
                </a:cubicBezTo>
                <a:cubicBezTo>
                  <a:pt x="137" y="884"/>
                  <a:pt x="137" y="886"/>
                  <a:pt x="137" y="887"/>
                </a:cubicBezTo>
                <a:cubicBezTo>
                  <a:pt x="137" y="890"/>
                  <a:pt x="137" y="894"/>
                  <a:pt x="137" y="896"/>
                </a:cubicBezTo>
                <a:cubicBezTo>
                  <a:pt x="137" y="897"/>
                  <a:pt x="138" y="898"/>
                  <a:pt x="138" y="897"/>
                </a:cubicBezTo>
                <a:cubicBezTo>
                  <a:pt x="138" y="895"/>
                  <a:pt x="137" y="893"/>
                  <a:pt x="138" y="891"/>
                </a:cubicBezTo>
                <a:cubicBezTo>
                  <a:pt x="138" y="891"/>
                  <a:pt x="138" y="891"/>
                  <a:pt x="138" y="891"/>
                </a:cubicBezTo>
                <a:cubicBezTo>
                  <a:pt x="138" y="889"/>
                  <a:pt x="137" y="887"/>
                  <a:pt x="139" y="886"/>
                </a:cubicBezTo>
                <a:cubicBezTo>
                  <a:pt x="139" y="885"/>
                  <a:pt x="138" y="885"/>
                  <a:pt x="138" y="884"/>
                </a:cubicBezTo>
                <a:cubicBezTo>
                  <a:pt x="140" y="882"/>
                  <a:pt x="138" y="879"/>
                  <a:pt x="139" y="876"/>
                </a:cubicBezTo>
                <a:cubicBezTo>
                  <a:pt x="138" y="875"/>
                  <a:pt x="139" y="873"/>
                  <a:pt x="138" y="872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9" y="873"/>
                  <a:pt x="138" y="874"/>
                </a:cubicBezTo>
                <a:cubicBezTo>
                  <a:pt x="138" y="874"/>
                  <a:pt x="138" y="874"/>
                  <a:pt x="138" y="874"/>
                </a:cubicBezTo>
                <a:cubicBezTo>
                  <a:pt x="138" y="874"/>
                  <a:pt x="138" y="874"/>
                  <a:pt x="138" y="873"/>
                </a:cubicBezTo>
                <a:cubicBezTo>
                  <a:pt x="138" y="873"/>
                  <a:pt x="138" y="873"/>
                  <a:pt x="138" y="873"/>
                </a:cubicBezTo>
                <a:cubicBezTo>
                  <a:pt x="138" y="873"/>
                  <a:pt x="138" y="872"/>
                  <a:pt x="138" y="872"/>
                </a:cubicBezTo>
                <a:cubicBezTo>
                  <a:pt x="138" y="872"/>
                  <a:pt x="138" y="872"/>
                  <a:pt x="138" y="872"/>
                </a:cubicBezTo>
                <a:cubicBezTo>
                  <a:pt x="137" y="872"/>
                  <a:pt x="139" y="872"/>
                  <a:pt x="139" y="871"/>
                </a:cubicBezTo>
                <a:cubicBezTo>
                  <a:pt x="138" y="871"/>
                  <a:pt x="138" y="870"/>
                  <a:pt x="138" y="870"/>
                </a:cubicBezTo>
                <a:cubicBezTo>
                  <a:pt x="139" y="870"/>
                  <a:pt x="138" y="869"/>
                  <a:pt x="139" y="868"/>
                </a:cubicBezTo>
                <a:cubicBezTo>
                  <a:pt x="139" y="868"/>
                  <a:pt x="139" y="867"/>
                  <a:pt x="138" y="867"/>
                </a:cubicBezTo>
                <a:cubicBezTo>
                  <a:pt x="140" y="865"/>
                  <a:pt x="138" y="862"/>
                  <a:pt x="139" y="860"/>
                </a:cubicBezTo>
                <a:cubicBezTo>
                  <a:pt x="139" y="860"/>
                  <a:pt x="139" y="860"/>
                  <a:pt x="138" y="859"/>
                </a:cubicBezTo>
                <a:cubicBezTo>
                  <a:pt x="139" y="859"/>
                  <a:pt x="139" y="858"/>
                  <a:pt x="139" y="857"/>
                </a:cubicBezTo>
                <a:cubicBezTo>
                  <a:pt x="139" y="856"/>
                  <a:pt x="138" y="855"/>
                  <a:pt x="138" y="854"/>
                </a:cubicBezTo>
                <a:cubicBezTo>
                  <a:pt x="138" y="853"/>
                  <a:pt x="139" y="852"/>
                  <a:pt x="138" y="851"/>
                </a:cubicBezTo>
                <a:cubicBezTo>
                  <a:pt x="139" y="851"/>
                  <a:pt x="139" y="851"/>
                  <a:pt x="139" y="851"/>
                </a:cubicBezTo>
                <a:cubicBezTo>
                  <a:pt x="138" y="851"/>
                  <a:pt x="138" y="851"/>
                  <a:pt x="138" y="851"/>
                </a:cubicBezTo>
                <a:cubicBezTo>
                  <a:pt x="139" y="850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9"/>
                  <a:pt x="138" y="849"/>
                  <a:pt x="138" y="849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9"/>
                  <a:pt x="138" y="848"/>
                  <a:pt x="137" y="848"/>
                </a:cubicBezTo>
                <a:cubicBezTo>
                  <a:pt x="137" y="848"/>
                  <a:pt x="137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8" y="848"/>
                  <a:pt x="138" y="848"/>
                </a:cubicBezTo>
                <a:cubicBezTo>
                  <a:pt x="138" y="848"/>
                  <a:pt x="139" y="848"/>
                  <a:pt x="139" y="848"/>
                </a:cubicBezTo>
                <a:cubicBezTo>
                  <a:pt x="139" y="847"/>
                  <a:pt x="138" y="846"/>
                  <a:pt x="138" y="846"/>
                </a:cubicBezTo>
                <a:cubicBezTo>
                  <a:pt x="139" y="845"/>
                  <a:pt x="138" y="845"/>
                  <a:pt x="139" y="844"/>
                </a:cubicBezTo>
                <a:cubicBezTo>
                  <a:pt x="138" y="844"/>
                  <a:pt x="139" y="844"/>
                  <a:pt x="138" y="843"/>
                </a:cubicBezTo>
                <a:cubicBezTo>
                  <a:pt x="139" y="842"/>
                  <a:pt x="139" y="841"/>
                  <a:pt x="138" y="840"/>
                </a:cubicBezTo>
                <a:cubicBezTo>
                  <a:pt x="139" y="837"/>
                  <a:pt x="138" y="835"/>
                  <a:pt x="139" y="833"/>
                </a:cubicBezTo>
                <a:cubicBezTo>
                  <a:pt x="138" y="832"/>
                  <a:pt x="137" y="830"/>
                  <a:pt x="137" y="830"/>
                </a:cubicBezTo>
                <a:cubicBezTo>
                  <a:pt x="137" y="829"/>
                  <a:pt x="138" y="829"/>
                  <a:pt x="137" y="829"/>
                </a:cubicBezTo>
                <a:cubicBezTo>
                  <a:pt x="137" y="829"/>
                  <a:pt x="137" y="829"/>
                  <a:pt x="137" y="829"/>
                </a:cubicBezTo>
                <a:cubicBezTo>
                  <a:pt x="136" y="828"/>
                  <a:pt x="137" y="828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6" y="827"/>
                  <a:pt x="136" y="827"/>
                  <a:pt x="136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6" y="826"/>
                  <a:pt x="137" y="826"/>
                </a:cubicBezTo>
                <a:cubicBezTo>
                  <a:pt x="136" y="826"/>
                  <a:pt x="136" y="826"/>
                  <a:pt x="136" y="826"/>
                </a:cubicBezTo>
                <a:cubicBezTo>
                  <a:pt x="136" y="826"/>
                  <a:pt x="137" y="825"/>
                  <a:pt x="137" y="825"/>
                </a:cubicBezTo>
                <a:cubicBezTo>
                  <a:pt x="137" y="825"/>
                  <a:pt x="137" y="824"/>
                  <a:pt x="137" y="824"/>
                </a:cubicBezTo>
                <a:cubicBezTo>
                  <a:pt x="137" y="823"/>
                  <a:pt x="139" y="822"/>
                  <a:pt x="138" y="821"/>
                </a:cubicBezTo>
                <a:cubicBezTo>
                  <a:pt x="139" y="816"/>
                  <a:pt x="137" y="811"/>
                  <a:pt x="138" y="806"/>
                </a:cubicBezTo>
                <a:cubicBezTo>
                  <a:pt x="138" y="804"/>
                  <a:pt x="137" y="803"/>
                  <a:pt x="138" y="801"/>
                </a:cubicBezTo>
                <a:cubicBezTo>
                  <a:pt x="137" y="798"/>
                  <a:pt x="138" y="796"/>
                  <a:pt x="137" y="794"/>
                </a:cubicBezTo>
                <a:cubicBezTo>
                  <a:pt x="138" y="793"/>
                  <a:pt x="138" y="793"/>
                  <a:pt x="139" y="793"/>
                </a:cubicBezTo>
                <a:cubicBezTo>
                  <a:pt x="138" y="792"/>
                  <a:pt x="139" y="790"/>
                  <a:pt x="137" y="790"/>
                </a:cubicBezTo>
                <a:cubicBezTo>
                  <a:pt x="138" y="789"/>
                  <a:pt x="139" y="789"/>
                  <a:pt x="139" y="789"/>
                </a:cubicBezTo>
                <a:cubicBezTo>
                  <a:pt x="138" y="783"/>
                  <a:pt x="138" y="779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8" y="775"/>
                  <a:pt x="138" y="775"/>
                  <a:pt x="138" y="775"/>
                </a:cubicBezTo>
                <a:cubicBezTo>
                  <a:pt x="139" y="775"/>
                  <a:pt x="139" y="775"/>
                  <a:pt x="139" y="775"/>
                </a:cubicBezTo>
                <a:cubicBezTo>
                  <a:pt x="139" y="779"/>
                  <a:pt x="139" y="783"/>
                  <a:pt x="140" y="789"/>
                </a:cubicBezTo>
                <a:cubicBezTo>
                  <a:pt x="140" y="789"/>
                  <a:pt x="140" y="789"/>
                  <a:pt x="140" y="789"/>
                </a:cubicBezTo>
                <a:cubicBezTo>
                  <a:pt x="141" y="793"/>
                  <a:pt x="140" y="798"/>
                  <a:pt x="141" y="803"/>
                </a:cubicBezTo>
                <a:cubicBezTo>
                  <a:pt x="141" y="803"/>
                  <a:pt x="141" y="804"/>
                  <a:pt x="140" y="804"/>
                </a:cubicBezTo>
                <a:cubicBezTo>
                  <a:pt x="142" y="806"/>
                  <a:pt x="140" y="808"/>
                  <a:pt x="141" y="810"/>
                </a:cubicBezTo>
                <a:cubicBezTo>
                  <a:pt x="141" y="808"/>
                  <a:pt x="143" y="807"/>
                  <a:pt x="141" y="806"/>
                </a:cubicBezTo>
                <a:cubicBezTo>
                  <a:pt x="143" y="805"/>
                  <a:pt x="142" y="803"/>
                  <a:pt x="142" y="801"/>
                </a:cubicBezTo>
                <a:cubicBezTo>
                  <a:pt x="142" y="799"/>
                  <a:pt x="142" y="797"/>
                  <a:pt x="142" y="794"/>
                </a:cubicBezTo>
                <a:cubicBezTo>
                  <a:pt x="142" y="793"/>
                  <a:pt x="141" y="791"/>
                  <a:pt x="141" y="790"/>
                </a:cubicBezTo>
                <a:cubicBezTo>
                  <a:pt x="141" y="789"/>
                  <a:pt x="142" y="786"/>
                  <a:pt x="142" y="784"/>
                </a:cubicBezTo>
                <a:cubicBezTo>
                  <a:pt x="142" y="783"/>
                  <a:pt x="141" y="783"/>
                  <a:pt x="141" y="782"/>
                </a:cubicBezTo>
                <a:cubicBezTo>
                  <a:pt x="141" y="781"/>
                  <a:pt x="142" y="780"/>
                  <a:pt x="142" y="780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2" y="780"/>
                  <a:pt x="142" y="779"/>
                  <a:pt x="142" y="779"/>
                </a:cubicBezTo>
                <a:cubicBezTo>
                  <a:pt x="142" y="779"/>
                  <a:pt x="141" y="779"/>
                  <a:pt x="141" y="778"/>
                </a:cubicBezTo>
                <a:cubicBezTo>
                  <a:pt x="141" y="778"/>
                  <a:pt x="141" y="778"/>
                  <a:pt x="141" y="778"/>
                </a:cubicBezTo>
                <a:cubicBezTo>
                  <a:pt x="140" y="775"/>
                  <a:pt x="141" y="771"/>
                  <a:pt x="140" y="768"/>
                </a:cubicBezTo>
                <a:cubicBezTo>
                  <a:pt x="141" y="768"/>
                  <a:pt x="141" y="767"/>
                  <a:pt x="141" y="767"/>
                </a:cubicBezTo>
                <a:cubicBezTo>
                  <a:pt x="141" y="766"/>
                  <a:pt x="141" y="765"/>
                  <a:pt x="141" y="765"/>
                </a:cubicBezTo>
                <a:cubicBezTo>
                  <a:pt x="141" y="764"/>
                  <a:pt x="141" y="764"/>
                  <a:pt x="141" y="763"/>
                </a:cubicBezTo>
                <a:cubicBezTo>
                  <a:pt x="141" y="762"/>
                  <a:pt x="140" y="762"/>
                  <a:pt x="141" y="762"/>
                </a:cubicBezTo>
                <a:cubicBezTo>
                  <a:pt x="141" y="762"/>
                  <a:pt x="141" y="762"/>
                  <a:pt x="141" y="762"/>
                </a:cubicBezTo>
                <a:cubicBezTo>
                  <a:pt x="141" y="760"/>
                  <a:pt x="141" y="759"/>
                  <a:pt x="141" y="758"/>
                </a:cubicBezTo>
                <a:cubicBezTo>
                  <a:pt x="140" y="756"/>
                  <a:pt x="140" y="754"/>
                  <a:pt x="141" y="753"/>
                </a:cubicBezTo>
                <a:cubicBezTo>
                  <a:pt x="141" y="753"/>
                  <a:pt x="141" y="753"/>
                  <a:pt x="141" y="752"/>
                </a:cubicBezTo>
                <a:cubicBezTo>
                  <a:pt x="141" y="752"/>
                  <a:pt x="141" y="752"/>
                  <a:pt x="141" y="752"/>
                </a:cubicBezTo>
                <a:cubicBezTo>
                  <a:pt x="141" y="753"/>
                  <a:pt x="142" y="753"/>
                  <a:pt x="142" y="753"/>
                </a:cubicBezTo>
                <a:cubicBezTo>
                  <a:pt x="141" y="754"/>
                  <a:pt x="141" y="756"/>
                  <a:pt x="141" y="758"/>
                </a:cubicBezTo>
                <a:cubicBezTo>
                  <a:pt x="142" y="759"/>
                  <a:pt x="142" y="760"/>
                  <a:pt x="142" y="761"/>
                </a:cubicBezTo>
                <a:cubicBezTo>
                  <a:pt x="142" y="761"/>
                  <a:pt x="142" y="761"/>
                  <a:pt x="142" y="761"/>
                </a:cubicBezTo>
                <a:cubicBezTo>
                  <a:pt x="142" y="764"/>
                  <a:pt x="143" y="766"/>
                  <a:pt x="142" y="768"/>
                </a:cubicBezTo>
                <a:cubicBezTo>
                  <a:pt x="143" y="770"/>
                  <a:pt x="142" y="770"/>
                  <a:pt x="143" y="771"/>
                </a:cubicBezTo>
                <a:cubicBezTo>
                  <a:pt x="142" y="771"/>
                  <a:pt x="142" y="772"/>
                  <a:pt x="142" y="772"/>
                </a:cubicBezTo>
                <a:cubicBezTo>
                  <a:pt x="143" y="773"/>
                  <a:pt x="143" y="774"/>
                  <a:pt x="143" y="775"/>
                </a:cubicBezTo>
                <a:cubicBezTo>
                  <a:pt x="144" y="776"/>
                  <a:pt x="144" y="773"/>
                  <a:pt x="143" y="773"/>
                </a:cubicBezTo>
                <a:cubicBezTo>
                  <a:pt x="144" y="767"/>
                  <a:pt x="142" y="762"/>
                  <a:pt x="143" y="756"/>
                </a:cubicBezTo>
                <a:cubicBezTo>
                  <a:pt x="142" y="754"/>
                  <a:pt x="142" y="752"/>
                  <a:pt x="142" y="750"/>
                </a:cubicBezTo>
                <a:cubicBezTo>
                  <a:pt x="142" y="749"/>
                  <a:pt x="142" y="746"/>
                  <a:pt x="142" y="745"/>
                </a:cubicBezTo>
                <a:cubicBezTo>
                  <a:pt x="143" y="745"/>
                  <a:pt x="143" y="747"/>
                  <a:pt x="144" y="745"/>
                </a:cubicBezTo>
                <a:cubicBezTo>
                  <a:pt x="144" y="747"/>
                  <a:pt x="144" y="748"/>
                  <a:pt x="145" y="750"/>
                </a:cubicBezTo>
                <a:cubicBezTo>
                  <a:pt x="145" y="749"/>
                  <a:pt x="144" y="748"/>
                  <a:pt x="145" y="747"/>
                </a:cubicBezTo>
                <a:cubicBezTo>
                  <a:pt x="145" y="746"/>
                  <a:pt x="145" y="745"/>
                  <a:pt x="145" y="745"/>
                </a:cubicBezTo>
                <a:cubicBezTo>
                  <a:pt x="145" y="744"/>
                  <a:pt x="145" y="743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2"/>
                  <a:pt x="145" y="742"/>
                  <a:pt x="145" y="742"/>
                </a:cubicBezTo>
                <a:cubicBezTo>
                  <a:pt x="145" y="743"/>
                  <a:pt x="145" y="744"/>
                  <a:pt x="145" y="745"/>
                </a:cubicBezTo>
                <a:cubicBezTo>
                  <a:pt x="145" y="745"/>
                  <a:pt x="145" y="746"/>
                  <a:pt x="145" y="747"/>
                </a:cubicBezTo>
                <a:cubicBezTo>
                  <a:pt x="147" y="748"/>
                  <a:pt x="146" y="750"/>
                  <a:pt x="147" y="752"/>
                </a:cubicBezTo>
                <a:cubicBezTo>
                  <a:pt x="147" y="753"/>
                  <a:pt x="148" y="752"/>
                  <a:pt x="149" y="753"/>
                </a:cubicBezTo>
                <a:cubicBezTo>
                  <a:pt x="148" y="754"/>
                  <a:pt x="149" y="755"/>
                  <a:pt x="149" y="756"/>
                </a:cubicBezTo>
                <a:cubicBezTo>
                  <a:pt x="149" y="759"/>
                  <a:pt x="150" y="761"/>
                  <a:pt x="149" y="764"/>
                </a:cubicBezTo>
                <a:cubicBezTo>
                  <a:pt x="149" y="767"/>
                  <a:pt x="151" y="771"/>
                  <a:pt x="150" y="774"/>
                </a:cubicBezTo>
                <a:cubicBezTo>
                  <a:pt x="151" y="776"/>
                  <a:pt x="150" y="778"/>
                  <a:pt x="150" y="780"/>
                </a:cubicBezTo>
                <a:cubicBezTo>
                  <a:pt x="150" y="781"/>
                  <a:pt x="151" y="782"/>
                  <a:pt x="151" y="783"/>
                </a:cubicBezTo>
                <a:cubicBezTo>
                  <a:pt x="151" y="786"/>
                  <a:pt x="150" y="788"/>
                  <a:pt x="152" y="791"/>
                </a:cubicBezTo>
                <a:cubicBezTo>
                  <a:pt x="153" y="791"/>
                  <a:pt x="155" y="789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7"/>
                  <a:pt x="155" y="787"/>
                  <a:pt x="155" y="787"/>
                </a:cubicBezTo>
                <a:cubicBezTo>
                  <a:pt x="155" y="785"/>
                  <a:pt x="154" y="784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2"/>
                  <a:pt x="155" y="782"/>
                  <a:pt x="155" y="782"/>
                </a:cubicBezTo>
                <a:cubicBezTo>
                  <a:pt x="155" y="784"/>
                  <a:pt x="155" y="785"/>
                  <a:pt x="155" y="786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5" y="788"/>
                  <a:pt x="155" y="788"/>
                  <a:pt x="155" y="788"/>
                </a:cubicBezTo>
                <a:cubicBezTo>
                  <a:pt x="156" y="790"/>
                  <a:pt x="156" y="792"/>
                  <a:pt x="156" y="795"/>
                </a:cubicBezTo>
                <a:cubicBezTo>
                  <a:pt x="156" y="796"/>
                  <a:pt x="156" y="798"/>
                  <a:pt x="156" y="799"/>
                </a:cubicBezTo>
                <a:cubicBezTo>
                  <a:pt x="156" y="800"/>
                  <a:pt x="157" y="801"/>
                  <a:pt x="156" y="802"/>
                </a:cubicBezTo>
                <a:cubicBezTo>
                  <a:pt x="157" y="803"/>
                  <a:pt x="156" y="804"/>
                  <a:pt x="156" y="806"/>
                </a:cubicBezTo>
                <a:cubicBezTo>
                  <a:pt x="156" y="808"/>
                  <a:pt x="157" y="810"/>
                  <a:pt x="157" y="812"/>
                </a:cubicBezTo>
                <a:cubicBezTo>
                  <a:pt x="157" y="813"/>
                  <a:pt x="156" y="813"/>
                  <a:pt x="156" y="814"/>
                </a:cubicBezTo>
                <a:cubicBezTo>
                  <a:pt x="156" y="815"/>
                  <a:pt x="157" y="816"/>
                  <a:pt x="157" y="818"/>
                </a:cubicBezTo>
                <a:cubicBezTo>
                  <a:pt x="157" y="819"/>
                  <a:pt x="157" y="820"/>
                  <a:pt x="157" y="822"/>
                </a:cubicBezTo>
                <a:cubicBezTo>
                  <a:pt x="157" y="825"/>
                  <a:pt x="158" y="828"/>
                  <a:pt x="158" y="831"/>
                </a:cubicBezTo>
                <a:cubicBezTo>
                  <a:pt x="158" y="832"/>
                  <a:pt x="158" y="833"/>
                  <a:pt x="158" y="833"/>
                </a:cubicBezTo>
                <a:cubicBezTo>
                  <a:pt x="158" y="836"/>
                  <a:pt x="158" y="838"/>
                  <a:pt x="157" y="841"/>
                </a:cubicBezTo>
                <a:cubicBezTo>
                  <a:pt x="157" y="841"/>
                  <a:pt x="158" y="841"/>
                  <a:pt x="158" y="842"/>
                </a:cubicBezTo>
                <a:cubicBezTo>
                  <a:pt x="158" y="845"/>
                  <a:pt x="158" y="848"/>
                  <a:pt x="158" y="851"/>
                </a:cubicBezTo>
                <a:cubicBezTo>
                  <a:pt x="158" y="853"/>
                  <a:pt x="158" y="854"/>
                  <a:pt x="158" y="855"/>
                </a:cubicBezTo>
                <a:cubicBezTo>
                  <a:pt x="158" y="856"/>
                  <a:pt x="158" y="858"/>
                  <a:pt x="158" y="859"/>
                </a:cubicBezTo>
                <a:cubicBezTo>
                  <a:pt x="158" y="862"/>
                  <a:pt x="158" y="865"/>
                  <a:pt x="158" y="867"/>
                </a:cubicBezTo>
                <a:cubicBezTo>
                  <a:pt x="158" y="870"/>
                  <a:pt x="158" y="873"/>
                  <a:pt x="158" y="875"/>
                </a:cubicBezTo>
                <a:cubicBezTo>
                  <a:pt x="158" y="883"/>
                  <a:pt x="159" y="891"/>
                  <a:pt x="158" y="899"/>
                </a:cubicBezTo>
                <a:cubicBezTo>
                  <a:pt x="159" y="901"/>
                  <a:pt x="158" y="903"/>
                  <a:pt x="159" y="904"/>
                </a:cubicBezTo>
                <a:cubicBezTo>
                  <a:pt x="158" y="907"/>
                  <a:pt x="159" y="909"/>
                  <a:pt x="158" y="911"/>
                </a:cubicBezTo>
                <a:cubicBezTo>
                  <a:pt x="159" y="912"/>
                  <a:pt x="158" y="912"/>
                  <a:pt x="159" y="913"/>
                </a:cubicBezTo>
                <a:cubicBezTo>
                  <a:pt x="158" y="915"/>
                  <a:pt x="158" y="916"/>
                  <a:pt x="159" y="918"/>
                </a:cubicBezTo>
                <a:cubicBezTo>
                  <a:pt x="159" y="923"/>
                  <a:pt x="159" y="928"/>
                  <a:pt x="159" y="933"/>
                </a:cubicBezTo>
                <a:cubicBezTo>
                  <a:pt x="159" y="933"/>
                  <a:pt x="159" y="934"/>
                  <a:pt x="159" y="934"/>
                </a:cubicBezTo>
                <a:cubicBezTo>
                  <a:pt x="159" y="935"/>
                  <a:pt x="160" y="936"/>
                  <a:pt x="159" y="937"/>
                </a:cubicBezTo>
                <a:cubicBezTo>
                  <a:pt x="159" y="938"/>
                  <a:pt x="159" y="938"/>
                  <a:pt x="160" y="939"/>
                </a:cubicBezTo>
                <a:cubicBezTo>
                  <a:pt x="159" y="942"/>
                  <a:pt x="160" y="946"/>
                  <a:pt x="159" y="949"/>
                </a:cubicBezTo>
                <a:cubicBezTo>
                  <a:pt x="160" y="951"/>
                  <a:pt x="160" y="953"/>
                  <a:pt x="159" y="955"/>
                </a:cubicBezTo>
                <a:cubicBezTo>
                  <a:pt x="159" y="956"/>
                  <a:pt x="160" y="956"/>
                  <a:pt x="161" y="957"/>
                </a:cubicBezTo>
                <a:cubicBezTo>
                  <a:pt x="161" y="958"/>
                  <a:pt x="160" y="959"/>
                  <a:pt x="162" y="960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1"/>
                  <a:pt x="162" y="961"/>
                  <a:pt x="162" y="961"/>
                </a:cubicBezTo>
                <a:cubicBezTo>
                  <a:pt x="162" y="962"/>
                  <a:pt x="162" y="962"/>
                  <a:pt x="161" y="963"/>
                </a:cubicBezTo>
                <a:cubicBezTo>
                  <a:pt x="162" y="965"/>
                  <a:pt x="162" y="967"/>
                  <a:pt x="162" y="969"/>
                </a:cubicBezTo>
                <a:cubicBezTo>
                  <a:pt x="162" y="969"/>
                  <a:pt x="161" y="968"/>
                  <a:pt x="161" y="968"/>
                </a:cubicBezTo>
                <a:cubicBezTo>
                  <a:pt x="161" y="969"/>
                  <a:pt x="161" y="969"/>
                  <a:pt x="162" y="970"/>
                </a:cubicBezTo>
                <a:cubicBezTo>
                  <a:pt x="162" y="970"/>
                  <a:pt x="162" y="970"/>
                  <a:pt x="161" y="971"/>
                </a:cubicBezTo>
                <a:cubicBezTo>
                  <a:pt x="162" y="971"/>
                  <a:pt x="162" y="971"/>
                  <a:pt x="162" y="971"/>
                </a:cubicBezTo>
                <a:cubicBezTo>
                  <a:pt x="162" y="977"/>
                  <a:pt x="162" y="982"/>
                  <a:pt x="162" y="987"/>
                </a:cubicBezTo>
                <a:cubicBezTo>
                  <a:pt x="163" y="993"/>
                  <a:pt x="161" y="999"/>
                  <a:pt x="162" y="1005"/>
                </a:cubicBezTo>
                <a:cubicBezTo>
                  <a:pt x="161" y="1007"/>
                  <a:pt x="162" y="1009"/>
                  <a:pt x="162" y="1011"/>
                </a:cubicBezTo>
                <a:cubicBezTo>
                  <a:pt x="162" y="1018"/>
                  <a:pt x="162" y="1025"/>
                  <a:pt x="162" y="1032"/>
                </a:cubicBezTo>
                <a:cubicBezTo>
                  <a:pt x="162" y="1033"/>
                  <a:pt x="162" y="1034"/>
                  <a:pt x="162" y="1035"/>
                </a:cubicBezTo>
                <a:cubicBezTo>
                  <a:pt x="162" y="1036"/>
                  <a:pt x="162" y="1037"/>
                  <a:pt x="162" y="1038"/>
                </a:cubicBezTo>
                <a:cubicBezTo>
                  <a:pt x="162" y="1040"/>
                  <a:pt x="161" y="1042"/>
                  <a:pt x="162" y="1044"/>
                </a:cubicBezTo>
                <a:cubicBezTo>
                  <a:pt x="162" y="1046"/>
                  <a:pt x="162" y="1048"/>
                  <a:pt x="162" y="1050"/>
                </a:cubicBezTo>
                <a:cubicBezTo>
                  <a:pt x="161" y="1054"/>
                  <a:pt x="162" y="1058"/>
                  <a:pt x="162" y="1063"/>
                </a:cubicBezTo>
                <a:cubicBezTo>
                  <a:pt x="162" y="1064"/>
                  <a:pt x="162" y="1064"/>
                  <a:pt x="162" y="1065"/>
                </a:cubicBezTo>
                <a:cubicBezTo>
                  <a:pt x="162" y="1066"/>
                  <a:pt x="161" y="1067"/>
                  <a:pt x="161" y="1068"/>
                </a:cubicBezTo>
                <a:cubicBezTo>
                  <a:pt x="161" y="1069"/>
                  <a:pt x="162" y="1070"/>
                  <a:pt x="162" y="1072"/>
                </a:cubicBezTo>
                <a:cubicBezTo>
                  <a:pt x="162" y="1073"/>
                  <a:pt x="161" y="1075"/>
                  <a:pt x="161" y="1077"/>
                </a:cubicBezTo>
                <a:cubicBezTo>
                  <a:pt x="161" y="1079"/>
                  <a:pt x="162" y="1081"/>
                  <a:pt x="162" y="1082"/>
                </a:cubicBezTo>
                <a:cubicBezTo>
                  <a:pt x="161" y="1083"/>
                  <a:pt x="161" y="1084"/>
                  <a:pt x="161" y="1085"/>
                </a:cubicBezTo>
                <a:cubicBezTo>
                  <a:pt x="161" y="1087"/>
                  <a:pt x="161" y="1090"/>
                  <a:pt x="161" y="1092"/>
                </a:cubicBezTo>
                <a:cubicBezTo>
                  <a:pt x="161" y="1093"/>
                  <a:pt x="160" y="1094"/>
                  <a:pt x="160" y="1095"/>
                </a:cubicBezTo>
                <a:cubicBezTo>
                  <a:pt x="160" y="1096"/>
                  <a:pt x="160" y="1097"/>
                  <a:pt x="160" y="1099"/>
                </a:cubicBezTo>
                <a:cubicBezTo>
                  <a:pt x="160" y="1102"/>
                  <a:pt x="160" y="1104"/>
                  <a:pt x="159" y="1108"/>
                </a:cubicBezTo>
                <a:cubicBezTo>
                  <a:pt x="159" y="1108"/>
                  <a:pt x="160" y="1109"/>
                  <a:pt x="160" y="1110"/>
                </a:cubicBezTo>
                <a:cubicBezTo>
                  <a:pt x="160" y="1110"/>
                  <a:pt x="159" y="1111"/>
                  <a:pt x="159" y="1111"/>
                </a:cubicBezTo>
                <a:cubicBezTo>
                  <a:pt x="159" y="1113"/>
                  <a:pt x="159" y="1115"/>
                  <a:pt x="159" y="1117"/>
                </a:cubicBezTo>
                <a:cubicBezTo>
                  <a:pt x="159" y="1119"/>
                  <a:pt x="158" y="1122"/>
                  <a:pt x="158" y="1124"/>
                </a:cubicBezTo>
                <a:cubicBezTo>
                  <a:pt x="158" y="1126"/>
                  <a:pt x="158" y="1127"/>
                  <a:pt x="158" y="1128"/>
                </a:cubicBezTo>
                <a:cubicBezTo>
                  <a:pt x="158" y="1131"/>
                  <a:pt x="158" y="1132"/>
                  <a:pt x="158" y="1136"/>
                </a:cubicBezTo>
                <a:cubicBezTo>
                  <a:pt x="158" y="1138"/>
                  <a:pt x="158" y="1140"/>
                  <a:pt x="160" y="1142"/>
                </a:cubicBezTo>
                <a:cubicBezTo>
                  <a:pt x="159" y="1144"/>
                  <a:pt x="156" y="1146"/>
                  <a:pt x="154" y="1148"/>
                </a:cubicBezTo>
                <a:cubicBezTo>
                  <a:pt x="153" y="1148"/>
                  <a:pt x="154" y="1147"/>
                  <a:pt x="153" y="1147"/>
                </a:cubicBezTo>
                <a:cubicBezTo>
                  <a:pt x="151" y="1147"/>
                  <a:pt x="148" y="1148"/>
                  <a:pt x="147" y="1150"/>
                </a:cubicBezTo>
                <a:close/>
                <a:moveTo>
                  <a:pt x="143" y="784"/>
                </a:moveTo>
                <a:cubicBezTo>
                  <a:pt x="143" y="783"/>
                  <a:pt x="144" y="785"/>
                  <a:pt x="144" y="784"/>
                </a:cubicBezTo>
                <a:cubicBezTo>
                  <a:pt x="144" y="783"/>
                  <a:pt x="144" y="781"/>
                  <a:pt x="143" y="780"/>
                </a:cubicBezTo>
                <a:cubicBezTo>
                  <a:pt x="144" y="779"/>
                  <a:pt x="144" y="777"/>
                  <a:pt x="142" y="778"/>
                </a:cubicBezTo>
                <a:cubicBezTo>
                  <a:pt x="143" y="778"/>
                  <a:pt x="142" y="778"/>
                  <a:pt x="142" y="779"/>
                </a:cubicBezTo>
                <a:cubicBezTo>
                  <a:pt x="142" y="779"/>
                  <a:pt x="142" y="779"/>
                  <a:pt x="142" y="779"/>
                </a:cubicBezTo>
                <a:cubicBezTo>
                  <a:pt x="143" y="779"/>
                  <a:pt x="143" y="779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0"/>
                  <a:pt x="143" y="780"/>
                  <a:pt x="143" y="780"/>
                </a:cubicBezTo>
                <a:cubicBezTo>
                  <a:pt x="143" y="781"/>
                  <a:pt x="144" y="783"/>
                  <a:pt x="143" y="784"/>
                </a:cubicBezTo>
                <a:close/>
                <a:moveTo>
                  <a:pt x="145" y="794"/>
                </a:moveTo>
                <a:cubicBezTo>
                  <a:pt x="144" y="793"/>
                  <a:pt x="145" y="792"/>
                  <a:pt x="144" y="793"/>
                </a:cubicBezTo>
                <a:cubicBezTo>
                  <a:pt x="145" y="793"/>
                  <a:pt x="144" y="794"/>
                  <a:pt x="145" y="794"/>
                </a:cubicBezTo>
                <a:close/>
                <a:moveTo>
                  <a:pt x="145" y="811"/>
                </a:moveTo>
                <a:cubicBezTo>
                  <a:pt x="145" y="811"/>
                  <a:pt x="146" y="810"/>
                  <a:pt x="145" y="810"/>
                </a:cubicBezTo>
                <a:cubicBezTo>
                  <a:pt x="145" y="810"/>
                  <a:pt x="145" y="812"/>
                  <a:pt x="145" y="811"/>
                </a:cubicBezTo>
                <a:close/>
                <a:moveTo>
                  <a:pt x="137" y="826"/>
                </a:moveTo>
                <a:cubicBezTo>
                  <a:pt x="137" y="826"/>
                  <a:pt x="137" y="826"/>
                  <a:pt x="137" y="826"/>
                </a:cubicBezTo>
                <a:cubicBezTo>
                  <a:pt x="137" y="826"/>
                  <a:pt x="137" y="826"/>
                  <a:pt x="137" y="826"/>
                </a:cubicBezTo>
                <a:close/>
                <a:moveTo>
                  <a:pt x="137" y="827"/>
                </a:move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6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ubicBezTo>
                  <a:pt x="137" y="827"/>
                  <a:pt x="137" y="827"/>
                  <a:pt x="137" y="827"/>
                </a:cubicBezTo>
                <a:close/>
                <a:moveTo>
                  <a:pt x="162" y="947"/>
                </a:moveTo>
                <a:cubicBezTo>
                  <a:pt x="162" y="947"/>
                  <a:pt x="162" y="946"/>
                  <a:pt x="162" y="947"/>
                </a:cubicBezTo>
                <a:cubicBezTo>
                  <a:pt x="162" y="947"/>
                  <a:pt x="161" y="948"/>
                  <a:pt x="162" y="947"/>
                </a:cubicBezTo>
                <a:close/>
                <a:moveTo>
                  <a:pt x="186" y="850"/>
                </a:moveTo>
                <a:cubicBezTo>
                  <a:pt x="186" y="849"/>
                  <a:pt x="186" y="848"/>
                  <a:pt x="186" y="849"/>
                </a:cubicBezTo>
                <a:cubicBezTo>
                  <a:pt x="186" y="849"/>
                  <a:pt x="186" y="850"/>
                  <a:pt x="186" y="850"/>
                </a:cubicBezTo>
                <a:close/>
                <a:moveTo>
                  <a:pt x="186" y="833"/>
                </a:moveTo>
                <a:cubicBezTo>
                  <a:pt x="186" y="833"/>
                  <a:pt x="186" y="832"/>
                  <a:pt x="186" y="833"/>
                </a:cubicBezTo>
                <a:cubicBezTo>
                  <a:pt x="186" y="833"/>
                  <a:pt x="185" y="834"/>
                  <a:pt x="186" y="833"/>
                </a:cubicBezTo>
                <a:close/>
                <a:moveTo>
                  <a:pt x="194" y="794"/>
                </a:moveTo>
                <a:cubicBezTo>
                  <a:pt x="192" y="794"/>
                  <a:pt x="192" y="797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8"/>
                  <a:pt x="193" y="798"/>
                  <a:pt x="193" y="798"/>
                </a:cubicBezTo>
                <a:cubicBezTo>
                  <a:pt x="193" y="799"/>
                  <a:pt x="193" y="799"/>
                  <a:pt x="193" y="799"/>
                </a:cubicBezTo>
                <a:cubicBezTo>
                  <a:pt x="193" y="799"/>
                  <a:pt x="193" y="800"/>
                  <a:pt x="193" y="800"/>
                </a:cubicBezTo>
                <a:cubicBezTo>
                  <a:pt x="193" y="800"/>
                  <a:pt x="194" y="799"/>
                  <a:pt x="194" y="799"/>
                </a:cubicBezTo>
                <a:cubicBezTo>
                  <a:pt x="194" y="799"/>
                  <a:pt x="194" y="799"/>
                  <a:pt x="194" y="799"/>
                </a:cubicBezTo>
                <a:cubicBezTo>
                  <a:pt x="194" y="798"/>
                  <a:pt x="194" y="798"/>
                  <a:pt x="194" y="797"/>
                </a:cubicBezTo>
                <a:cubicBezTo>
                  <a:pt x="194" y="797"/>
                  <a:pt x="194" y="797"/>
                  <a:pt x="194" y="797"/>
                </a:cubicBezTo>
                <a:cubicBezTo>
                  <a:pt x="195" y="796"/>
                  <a:pt x="194" y="795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lose/>
                <a:moveTo>
                  <a:pt x="192" y="780"/>
                </a:moveTo>
                <a:cubicBezTo>
                  <a:pt x="192" y="780"/>
                  <a:pt x="192" y="780"/>
                  <a:pt x="191" y="780"/>
                </a:cubicBezTo>
                <a:cubicBezTo>
                  <a:pt x="191" y="781"/>
                  <a:pt x="193" y="782"/>
                  <a:pt x="192" y="783"/>
                </a:cubicBezTo>
                <a:cubicBezTo>
                  <a:pt x="192" y="783"/>
                  <a:pt x="192" y="784"/>
                  <a:pt x="192" y="783"/>
                </a:cubicBezTo>
                <a:cubicBezTo>
                  <a:pt x="192" y="783"/>
                  <a:pt x="192" y="783"/>
                  <a:pt x="192" y="783"/>
                </a:cubicBezTo>
                <a:cubicBezTo>
                  <a:pt x="192" y="784"/>
                  <a:pt x="192" y="784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5"/>
                  <a:pt x="192" y="785"/>
                  <a:pt x="192" y="785"/>
                </a:cubicBezTo>
                <a:cubicBezTo>
                  <a:pt x="192" y="787"/>
                  <a:pt x="192" y="788"/>
                  <a:pt x="192" y="790"/>
                </a:cubicBezTo>
                <a:cubicBezTo>
                  <a:pt x="192" y="790"/>
                  <a:pt x="192" y="790"/>
                  <a:pt x="192" y="790"/>
                </a:cubicBezTo>
                <a:cubicBezTo>
                  <a:pt x="192" y="790"/>
                  <a:pt x="192" y="790"/>
                  <a:pt x="192" y="791"/>
                </a:cubicBezTo>
                <a:cubicBezTo>
                  <a:pt x="192" y="791"/>
                  <a:pt x="192" y="791"/>
                  <a:pt x="193" y="792"/>
                </a:cubicBezTo>
                <a:cubicBezTo>
                  <a:pt x="192" y="792"/>
                  <a:pt x="192" y="792"/>
                  <a:pt x="192" y="793"/>
                </a:cubicBezTo>
                <a:cubicBezTo>
                  <a:pt x="193" y="793"/>
                  <a:pt x="193" y="793"/>
                  <a:pt x="193" y="794"/>
                </a:cubicBezTo>
                <a:cubicBezTo>
                  <a:pt x="193" y="794"/>
                  <a:pt x="193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4"/>
                  <a:pt x="194" y="794"/>
                  <a:pt x="194" y="794"/>
                </a:cubicBezTo>
                <a:cubicBezTo>
                  <a:pt x="194" y="793"/>
                  <a:pt x="194" y="791"/>
                  <a:pt x="193" y="791"/>
                </a:cubicBezTo>
                <a:cubicBezTo>
                  <a:pt x="193" y="791"/>
                  <a:pt x="193" y="791"/>
                  <a:pt x="193" y="791"/>
                </a:cubicBezTo>
                <a:cubicBezTo>
                  <a:pt x="193" y="791"/>
                  <a:pt x="193" y="790"/>
                  <a:pt x="193" y="790"/>
                </a:cubicBezTo>
                <a:cubicBezTo>
                  <a:pt x="193" y="790"/>
                  <a:pt x="194" y="790"/>
                  <a:pt x="194" y="790"/>
                </a:cubicBezTo>
                <a:cubicBezTo>
                  <a:pt x="193" y="789"/>
                  <a:pt x="193" y="787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3" y="784"/>
                  <a:pt x="193" y="784"/>
                  <a:pt x="193" y="783"/>
                </a:cubicBezTo>
                <a:cubicBezTo>
                  <a:pt x="193" y="783"/>
                  <a:pt x="193" y="783"/>
                  <a:pt x="193" y="783"/>
                </a:cubicBezTo>
                <a:cubicBezTo>
                  <a:pt x="193" y="782"/>
                  <a:pt x="193" y="780"/>
                  <a:pt x="193" y="780"/>
                </a:cubicBezTo>
                <a:cubicBezTo>
                  <a:pt x="192" y="780"/>
                  <a:pt x="192" y="780"/>
                  <a:pt x="192" y="780"/>
                </a:cubicBezTo>
                <a:close/>
                <a:moveTo>
                  <a:pt x="160" y="827"/>
                </a:moveTo>
                <a:cubicBezTo>
                  <a:pt x="160" y="828"/>
                  <a:pt x="160" y="825"/>
                  <a:pt x="160" y="827"/>
                </a:cubicBezTo>
                <a:close/>
                <a:moveTo>
                  <a:pt x="160" y="823"/>
                </a:moveTo>
                <a:cubicBezTo>
                  <a:pt x="160" y="821"/>
                  <a:pt x="160" y="824"/>
                  <a:pt x="160" y="823"/>
                </a:cubicBezTo>
                <a:close/>
                <a:moveTo>
                  <a:pt x="160" y="813"/>
                </a:moveTo>
                <a:cubicBezTo>
                  <a:pt x="159" y="810"/>
                  <a:pt x="159" y="813"/>
                  <a:pt x="160" y="813"/>
                </a:cubicBezTo>
                <a:close/>
                <a:moveTo>
                  <a:pt x="181" y="756"/>
                </a:moveTo>
                <a:cubicBezTo>
                  <a:pt x="182" y="757"/>
                  <a:pt x="181" y="758"/>
                  <a:pt x="182" y="758"/>
                </a:cubicBezTo>
                <a:cubicBezTo>
                  <a:pt x="181" y="757"/>
                  <a:pt x="182" y="756"/>
                  <a:pt x="181" y="756"/>
                </a:cubicBezTo>
                <a:close/>
                <a:moveTo>
                  <a:pt x="139" y="719"/>
                </a:moveTo>
                <a:cubicBezTo>
                  <a:pt x="139" y="719"/>
                  <a:pt x="138" y="720"/>
                  <a:pt x="139" y="720"/>
                </a:cubicBezTo>
                <a:cubicBezTo>
                  <a:pt x="139" y="720"/>
                  <a:pt x="138" y="718"/>
                  <a:pt x="139" y="719"/>
                </a:cubicBezTo>
                <a:close/>
                <a:moveTo>
                  <a:pt x="179" y="640"/>
                </a:moveTo>
                <a:cubicBezTo>
                  <a:pt x="180" y="641"/>
                  <a:pt x="179" y="641"/>
                  <a:pt x="179" y="641"/>
                </a:cubicBezTo>
                <a:cubicBezTo>
                  <a:pt x="179" y="642"/>
                  <a:pt x="179" y="642"/>
                  <a:pt x="180" y="642"/>
                </a:cubicBezTo>
                <a:cubicBezTo>
                  <a:pt x="180" y="642"/>
                  <a:pt x="180" y="640"/>
                  <a:pt x="179" y="640"/>
                </a:cubicBezTo>
                <a:close/>
                <a:moveTo>
                  <a:pt x="177" y="606"/>
                </a:moveTo>
                <a:cubicBezTo>
                  <a:pt x="176" y="606"/>
                  <a:pt x="177" y="607"/>
                  <a:pt x="177" y="607"/>
                </a:cubicBez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6"/>
                  <a:pt x="177" y="606"/>
                </a:cubicBezTo>
                <a:close/>
                <a:moveTo>
                  <a:pt x="177" y="607"/>
                </a:moveTo>
                <a:cubicBezTo>
                  <a:pt x="177" y="607"/>
                  <a:pt x="177" y="607"/>
                  <a:pt x="177" y="607"/>
                </a:cubicBezTo>
                <a:cubicBezTo>
                  <a:pt x="177" y="607"/>
                  <a:pt x="177" y="608"/>
                  <a:pt x="177" y="607"/>
                </a:cubicBezTo>
                <a:close/>
                <a:moveTo>
                  <a:pt x="184" y="592"/>
                </a:moveTo>
                <a:cubicBezTo>
                  <a:pt x="185" y="591"/>
                  <a:pt x="185" y="592"/>
                  <a:pt x="185" y="591"/>
                </a:cubicBezTo>
                <a:cubicBezTo>
                  <a:pt x="185" y="591"/>
                  <a:pt x="185" y="591"/>
                  <a:pt x="185" y="591"/>
                </a:cubicBezTo>
                <a:cubicBezTo>
                  <a:pt x="185" y="591"/>
                  <a:pt x="185" y="591"/>
                  <a:pt x="185" y="590"/>
                </a:cubicBezTo>
                <a:cubicBezTo>
                  <a:pt x="184" y="590"/>
                  <a:pt x="183" y="591"/>
                  <a:pt x="184" y="592"/>
                </a:cubicBezTo>
                <a:close/>
                <a:moveTo>
                  <a:pt x="184" y="584"/>
                </a:moveTo>
                <a:cubicBezTo>
                  <a:pt x="184" y="584"/>
                  <a:pt x="185" y="583"/>
                  <a:pt x="184" y="583"/>
                </a:cubicBezTo>
                <a:cubicBezTo>
                  <a:pt x="184" y="583"/>
                  <a:pt x="184" y="584"/>
                  <a:pt x="184" y="584"/>
                </a:cubicBezTo>
                <a:close/>
                <a:moveTo>
                  <a:pt x="183" y="567"/>
                </a:moveTo>
                <a:cubicBezTo>
                  <a:pt x="183" y="567"/>
                  <a:pt x="183" y="568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7"/>
                  <a:pt x="183" y="567"/>
                  <a:pt x="183" y="567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8"/>
                  <a:pt x="183" y="568"/>
                </a:cubicBezTo>
                <a:cubicBezTo>
                  <a:pt x="183" y="568"/>
                  <a:pt x="183" y="569"/>
                  <a:pt x="183" y="569"/>
                </a:cubicBezTo>
                <a:cubicBezTo>
                  <a:pt x="183" y="569"/>
                  <a:pt x="184" y="569"/>
                  <a:pt x="184" y="568"/>
                </a:cubicBezTo>
                <a:cubicBezTo>
                  <a:pt x="184" y="568"/>
                  <a:pt x="184" y="568"/>
                  <a:pt x="184" y="568"/>
                </a:cubicBezTo>
                <a:cubicBezTo>
                  <a:pt x="184" y="568"/>
                  <a:pt x="184" y="567"/>
                  <a:pt x="184" y="567"/>
                </a:cubicBezTo>
                <a:cubicBezTo>
                  <a:pt x="184" y="567"/>
                  <a:pt x="184" y="567"/>
                  <a:pt x="184" y="567"/>
                </a:cubicBezTo>
                <a:cubicBezTo>
                  <a:pt x="184" y="566"/>
                  <a:pt x="184" y="565"/>
                  <a:pt x="184" y="564"/>
                </a:cubicBezTo>
                <a:cubicBezTo>
                  <a:pt x="183" y="565"/>
                  <a:pt x="183" y="564"/>
                  <a:pt x="182" y="564"/>
                </a:cubicBezTo>
                <a:cubicBezTo>
                  <a:pt x="183" y="565"/>
                  <a:pt x="183" y="566"/>
                  <a:pt x="183" y="567"/>
                </a:cubicBezTo>
                <a:close/>
                <a:moveTo>
                  <a:pt x="127" y="616"/>
                </a:moveTo>
                <a:cubicBezTo>
                  <a:pt x="127" y="616"/>
                  <a:pt x="126" y="617"/>
                  <a:pt x="127" y="617"/>
                </a:cubicBezTo>
                <a:cubicBezTo>
                  <a:pt x="127" y="616"/>
                  <a:pt x="127" y="615"/>
                  <a:pt x="127" y="616"/>
                </a:cubicBezTo>
                <a:close/>
                <a:moveTo>
                  <a:pt x="175" y="554"/>
                </a:moveTo>
                <a:cubicBezTo>
                  <a:pt x="175" y="554"/>
                  <a:pt x="174" y="555"/>
                  <a:pt x="175" y="555"/>
                </a:cubicBezTo>
                <a:cubicBezTo>
                  <a:pt x="175" y="555"/>
                  <a:pt x="175" y="553"/>
                  <a:pt x="175" y="554"/>
                </a:cubicBezTo>
                <a:close/>
                <a:moveTo>
                  <a:pt x="173" y="525"/>
                </a:moveTo>
                <a:cubicBezTo>
                  <a:pt x="174" y="525"/>
                  <a:pt x="173" y="525"/>
                  <a:pt x="174" y="526"/>
                </a:cubicBezTo>
                <a:cubicBezTo>
                  <a:pt x="174" y="525"/>
                  <a:pt x="174" y="524"/>
                  <a:pt x="173" y="525"/>
                </a:cubicBezTo>
                <a:close/>
                <a:moveTo>
                  <a:pt x="181" y="512"/>
                </a:moveTo>
                <a:cubicBezTo>
                  <a:pt x="181" y="512"/>
                  <a:pt x="181" y="511"/>
                  <a:pt x="181" y="511"/>
                </a:cubicBezTo>
                <a:cubicBezTo>
                  <a:pt x="181" y="512"/>
                  <a:pt x="180" y="512"/>
                  <a:pt x="181" y="512"/>
                </a:cubicBezTo>
                <a:close/>
                <a:moveTo>
                  <a:pt x="169" y="510"/>
                </a:moveTo>
                <a:cubicBezTo>
                  <a:pt x="169" y="509"/>
                  <a:pt x="170" y="509"/>
                  <a:pt x="169" y="509"/>
                </a:cubicBezTo>
                <a:cubicBezTo>
                  <a:pt x="169" y="509"/>
                  <a:pt x="169" y="510"/>
                  <a:pt x="169" y="510"/>
                </a:cubicBezTo>
                <a:close/>
                <a:moveTo>
                  <a:pt x="178" y="448"/>
                </a:moveTo>
                <a:cubicBezTo>
                  <a:pt x="178" y="448"/>
                  <a:pt x="179" y="448"/>
                  <a:pt x="179" y="448"/>
                </a:cubicBezTo>
                <a:cubicBezTo>
                  <a:pt x="178" y="447"/>
                  <a:pt x="179" y="447"/>
                  <a:pt x="178" y="447"/>
                </a:cubicBezTo>
                <a:cubicBezTo>
                  <a:pt x="177" y="447"/>
                  <a:pt x="178" y="449"/>
                  <a:pt x="178" y="448"/>
                </a:cubicBezTo>
                <a:close/>
                <a:moveTo>
                  <a:pt x="164" y="448"/>
                </a:moveTo>
                <a:cubicBezTo>
                  <a:pt x="164" y="448"/>
                  <a:pt x="165" y="448"/>
                  <a:pt x="164" y="447"/>
                </a:cubicBezTo>
                <a:cubicBezTo>
                  <a:pt x="164" y="447"/>
                  <a:pt x="164" y="449"/>
                  <a:pt x="164" y="448"/>
                </a:cubicBezTo>
                <a:close/>
                <a:moveTo>
                  <a:pt x="168" y="399"/>
                </a:moveTo>
                <a:cubicBezTo>
                  <a:pt x="168" y="399"/>
                  <a:pt x="169" y="398"/>
                  <a:pt x="168" y="398"/>
                </a:cubicBezTo>
                <a:cubicBezTo>
                  <a:pt x="167" y="399"/>
                  <a:pt x="168" y="399"/>
                  <a:pt x="168" y="399"/>
                </a:cubicBezTo>
                <a:close/>
                <a:moveTo>
                  <a:pt x="160" y="340"/>
                </a:moveTo>
                <a:cubicBezTo>
                  <a:pt x="160" y="340"/>
                  <a:pt x="160" y="340"/>
                  <a:pt x="161" y="340"/>
                </a:cubicBezTo>
                <a:cubicBezTo>
                  <a:pt x="161" y="340"/>
                  <a:pt x="161" y="338"/>
                  <a:pt x="160" y="339"/>
                </a:cubicBezTo>
                <a:cubicBezTo>
                  <a:pt x="160" y="339"/>
                  <a:pt x="160" y="340"/>
                  <a:pt x="160" y="340"/>
                </a:cubicBezTo>
                <a:close/>
                <a:moveTo>
                  <a:pt x="159" y="286"/>
                </a:moveTo>
                <a:cubicBezTo>
                  <a:pt x="159" y="286"/>
                  <a:pt x="160" y="284"/>
                  <a:pt x="159" y="284"/>
                </a:cubicBezTo>
                <a:cubicBezTo>
                  <a:pt x="159" y="285"/>
                  <a:pt x="159" y="286"/>
                  <a:pt x="159" y="286"/>
                </a:cubicBezTo>
                <a:close/>
                <a:moveTo>
                  <a:pt x="106" y="294"/>
                </a:moveTo>
                <a:cubicBezTo>
                  <a:pt x="106" y="294"/>
                  <a:pt x="106" y="293"/>
                  <a:pt x="106" y="293"/>
                </a:cubicBezTo>
                <a:cubicBezTo>
                  <a:pt x="106" y="294"/>
                  <a:pt x="105" y="295"/>
                  <a:pt x="106" y="294"/>
                </a:cubicBezTo>
                <a:close/>
                <a:moveTo>
                  <a:pt x="162" y="188"/>
                </a:moveTo>
                <a:cubicBezTo>
                  <a:pt x="162" y="188"/>
                  <a:pt x="163" y="187"/>
                  <a:pt x="162" y="187"/>
                </a:cubicBezTo>
                <a:cubicBezTo>
                  <a:pt x="162" y="188"/>
                  <a:pt x="162" y="189"/>
                  <a:pt x="162" y="188"/>
                </a:cubicBezTo>
                <a:close/>
                <a:moveTo>
                  <a:pt x="145" y="1177"/>
                </a:moveTo>
                <a:cubicBezTo>
                  <a:pt x="145" y="1177"/>
                  <a:pt x="145" y="1177"/>
                  <a:pt x="145" y="1177"/>
                </a:cubicBezTo>
                <a:cubicBezTo>
                  <a:pt x="145" y="1177"/>
                  <a:pt x="145" y="1177"/>
                  <a:pt x="145" y="1177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8"/>
                  <a:pt x="145" y="1178"/>
                  <a:pt x="145" y="1178"/>
                </a:cubicBezTo>
                <a:cubicBezTo>
                  <a:pt x="145" y="1179"/>
                  <a:pt x="145" y="1179"/>
                  <a:pt x="145" y="1178"/>
                </a:cubicBezTo>
                <a:cubicBezTo>
                  <a:pt x="146" y="1178"/>
                  <a:pt x="146" y="1178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7"/>
                  <a:pt x="146" y="1177"/>
                </a:cubicBezTo>
                <a:cubicBezTo>
                  <a:pt x="146" y="1177"/>
                  <a:pt x="146" y="1176"/>
                  <a:pt x="146" y="1176"/>
                </a:cubicBezTo>
                <a:cubicBezTo>
                  <a:pt x="146" y="1176"/>
                  <a:pt x="146" y="1176"/>
                  <a:pt x="145" y="1176"/>
                </a:cubicBezTo>
                <a:lnTo>
                  <a:pt x="145" y="1177"/>
                </a:lnTo>
                <a:close/>
                <a:moveTo>
                  <a:pt x="144" y="1158"/>
                </a:moveTo>
                <a:cubicBezTo>
                  <a:pt x="144" y="1158"/>
                  <a:pt x="144" y="1158"/>
                  <a:pt x="144" y="1159"/>
                </a:cubicBezTo>
                <a:cubicBezTo>
                  <a:pt x="144" y="1159"/>
                  <a:pt x="144" y="1159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4" y="1160"/>
                  <a:pt x="144" y="1160"/>
                  <a:pt x="144" y="1160"/>
                </a:cubicBezTo>
                <a:cubicBezTo>
                  <a:pt x="145" y="1159"/>
                  <a:pt x="145" y="1159"/>
                  <a:pt x="145" y="1158"/>
                </a:cubicBezTo>
                <a:cubicBezTo>
                  <a:pt x="145" y="1158"/>
                  <a:pt x="144" y="1158"/>
                  <a:pt x="144" y="1158"/>
                </a:cubicBezTo>
                <a:cubicBezTo>
                  <a:pt x="144" y="1158"/>
                  <a:pt x="144" y="1158"/>
                  <a:pt x="144" y="1158"/>
                </a:cubicBezTo>
                <a:close/>
                <a:moveTo>
                  <a:pt x="113" y="1166"/>
                </a:moveTo>
                <a:cubicBezTo>
                  <a:pt x="113" y="1166"/>
                  <a:pt x="113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5"/>
                  <a:pt x="112" y="1165"/>
                </a:cubicBezTo>
                <a:cubicBezTo>
                  <a:pt x="112" y="1165"/>
                  <a:pt x="112" y="1166"/>
                  <a:pt x="112" y="1166"/>
                </a:cubicBezTo>
                <a:cubicBezTo>
                  <a:pt x="112" y="1166"/>
                  <a:pt x="112" y="1167"/>
                  <a:pt x="112" y="1167"/>
                </a:cubicBezTo>
                <a:cubicBezTo>
                  <a:pt x="112" y="1167"/>
                  <a:pt x="113" y="1167"/>
                  <a:pt x="113" y="1167"/>
                </a:cubicBezTo>
                <a:cubicBezTo>
                  <a:pt x="113" y="1167"/>
                  <a:pt x="113" y="1167"/>
                  <a:pt x="113" y="1167"/>
                </a:cubicBezTo>
                <a:cubicBezTo>
                  <a:pt x="113" y="1166"/>
                  <a:pt x="113" y="1166"/>
                  <a:pt x="113" y="1166"/>
                </a:cubicBezTo>
                <a:close/>
                <a:moveTo>
                  <a:pt x="117" y="1085"/>
                </a:move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5"/>
                  <a:pt x="117" y="1085"/>
                </a:cubicBezTo>
                <a:cubicBezTo>
                  <a:pt x="117" y="1085"/>
                  <a:pt x="117" y="1086"/>
                  <a:pt x="117" y="1087"/>
                </a:cubicBezTo>
                <a:cubicBezTo>
                  <a:pt x="117" y="1088"/>
                  <a:pt x="117" y="1089"/>
                  <a:pt x="116" y="1091"/>
                </a:cubicBezTo>
                <a:cubicBezTo>
                  <a:pt x="116" y="1091"/>
                  <a:pt x="116" y="1091"/>
                  <a:pt x="117" y="1091"/>
                </a:cubicBezTo>
                <a:cubicBezTo>
                  <a:pt x="117" y="1091"/>
                  <a:pt x="117" y="1091"/>
                  <a:pt x="117" y="1091"/>
                </a:cubicBezTo>
                <a:cubicBezTo>
                  <a:pt x="117" y="1089"/>
                  <a:pt x="117" y="1088"/>
                  <a:pt x="117" y="1087"/>
                </a:cubicBezTo>
                <a:cubicBezTo>
                  <a:pt x="117" y="1086"/>
                  <a:pt x="117" y="1085"/>
                  <a:pt x="117" y="1085"/>
                </a:cubicBezTo>
                <a:close/>
                <a:moveTo>
                  <a:pt x="117" y="1083"/>
                </a:moveTo>
                <a:cubicBezTo>
                  <a:pt x="117" y="1082"/>
                  <a:pt x="117" y="1082"/>
                  <a:pt x="117" y="1081"/>
                </a:cubicBezTo>
                <a:cubicBezTo>
                  <a:pt x="117" y="1080"/>
                  <a:pt x="118" y="1080"/>
                  <a:pt x="118" y="1080"/>
                </a:cubicBezTo>
                <a:cubicBezTo>
                  <a:pt x="118" y="1080"/>
                  <a:pt x="118" y="1079"/>
                  <a:pt x="117" y="1079"/>
                </a:cubicBezTo>
                <a:cubicBezTo>
                  <a:pt x="117" y="1079"/>
                  <a:pt x="117" y="1079"/>
                  <a:pt x="117" y="1079"/>
                </a:cubicBezTo>
                <a:cubicBezTo>
                  <a:pt x="117" y="1080"/>
                  <a:pt x="117" y="1080"/>
                  <a:pt x="117" y="1080"/>
                </a:cubicBezTo>
                <a:cubicBezTo>
                  <a:pt x="117" y="1080"/>
                  <a:pt x="117" y="1080"/>
                  <a:pt x="117" y="1081"/>
                </a:cubicBezTo>
                <a:cubicBezTo>
                  <a:pt x="117" y="1081"/>
                  <a:pt x="117" y="1082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ubicBezTo>
                  <a:pt x="117" y="1083"/>
                  <a:pt x="117" y="1083"/>
                  <a:pt x="117" y="1083"/>
                </a:cubicBezTo>
                <a:close/>
                <a:moveTo>
                  <a:pt x="118" y="1063"/>
                </a:move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8" y="1063"/>
                  <a:pt x="118" y="1063"/>
                  <a:pt x="118" y="1063"/>
                </a:cubicBezTo>
                <a:cubicBezTo>
                  <a:pt x="117" y="1063"/>
                  <a:pt x="117" y="1063"/>
                  <a:pt x="117" y="1063"/>
                </a:cubicBezTo>
                <a:cubicBezTo>
                  <a:pt x="117" y="1064"/>
                  <a:pt x="117" y="1065"/>
                  <a:pt x="117" y="1066"/>
                </a:cubicBezTo>
                <a:cubicBezTo>
                  <a:pt x="117" y="1066"/>
                  <a:pt x="118" y="1066"/>
                  <a:pt x="118" y="1066"/>
                </a:cubicBezTo>
                <a:cubicBezTo>
                  <a:pt x="118" y="1066"/>
                  <a:pt x="118" y="1066"/>
                  <a:pt x="118" y="1066"/>
                </a:cubicBezTo>
                <a:cubicBezTo>
                  <a:pt x="117" y="1065"/>
                  <a:pt x="118" y="1064"/>
                  <a:pt x="118" y="1063"/>
                </a:cubicBezTo>
                <a:close/>
                <a:moveTo>
                  <a:pt x="182" y="733"/>
                </a:moveTo>
                <a:cubicBezTo>
                  <a:pt x="182" y="733"/>
                  <a:pt x="182" y="733"/>
                  <a:pt x="182" y="732"/>
                </a:cubicBezTo>
                <a:cubicBezTo>
                  <a:pt x="182" y="732"/>
                  <a:pt x="182" y="732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1"/>
                  <a:pt x="181" y="731"/>
                </a:cubicBezTo>
                <a:cubicBezTo>
                  <a:pt x="181" y="731"/>
                  <a:pt x="181" y="732"/>
                  <a:pt x="181" y="732"/>
                </a:cubicBezTo>
                <a:cubicBezTo>
                  <a:pt x="181" y="732"/>
                  <a:pt x="181" y="732"/>
                  <a:pt x="181" y="732"/>
                </a:cubicBezTo>
                <a:cubicBezTo>
                  <a:pt x="181" y="732"/>
                  <a:pt x="181" y="733"/>
                  <a:pt x="181" y="733"/>
                </a:cubicBezTo>
                <a:cubicBezTo>
                  <a:pt x="181" y="733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1" y="734"/>
                  <a:pt x="181" y="734"/>
                </a:cubicBezTo>
                <a:cubicBezTo>
                  <a:pt x="181" y="734"/>
                  <a:pt x="182" y="733"/>
                  <a:pt x="182" y="733"/>
                </a:cubicBezTo>
                <a:close/>
                <a:moveTo>
                  <a:pt x="181" y="710"/>
                </a:moveTo>
                <a:cubicBezTo>
                  <a:pt x="181" y="710"/>
                  <a:pt x="181" y="710"/>
                  <a:pt x="180" y="710"/>
                </a:cubicBezTo>
                <a:cubicBezTo>
                  <a:pt x="180" y="710"/>
                  <a:pt x="180" y="710"/>
                  <a:pt x="180" y="710"/>
                </a:cubicBezTo>
                <a:cubicBezTo>
                  <a:pt x="181" y="710"/>
                  <a:pt x="180" y="711"/>
                  <a:pt x="180" y="711"/>
                </a:cubicBezTo>
                <a:cubicBezTo>
                  <a:pt x="180" y="711"/>
                  <a:pt x="180" y="711"/>
                  <a:pt x="181" y="711"/>
                </a:cubicBezTo>
                <a:cubicBezTo>
                  <a:pt x="181" y="711"/>
                  <a:pt x="181" y="711"/>
                  <a:pt x="181" y="711"/>
                </a:cubicBezTo>
                <a:cubicBezTo>
                  <a:pt x="181" y="710"/>
                  <a:pt x="181" y="710"/>
                  <a:pt x="181" y="710"/>
                </a:cubicBezTo>
                <a:close/>
                <a:moveTo>
                  <a:pt x="130" y="718"/>
                </a:moveTo>
                <a:cubicBezTo>
                  <a:pt x="130" y="718"/>
                  <a:pt x="129" y="718"/>
                  <a:pt x="129" y="718"/>
                </a:cubicBezTo>
                <a:cubicBezTo>
                  <a:pt x="129" y="718"/>
                  <a:pt x="129" y="718"/>
                  <a:pt x="129" y="718"/>
                </a:cubicBezTo>
                <a:cubicBezTo>
                  <a:pt x="129" y="721"/>
                  <a:pt x="130" y="723"/>
                  <a:pt x="130" y="725"/>
                </a:cubicBezTo>
                <a:cubicBezTo>
                  <a:pt x="130" y="728"/>
                  <a:pt x="130" y="730"/>
                  <a:pt x="130" y="733"/>
                </a:cubicBezTo>
                <a:cubicBezTo>
                  <a:pt x="130" y="733"/>
                  <a:pt x="130" y="733"/>
                  <a:pt x="131" y="733"/>
                </a:cubicBezTo>
                <a:cubicBezTo>
                  <a:pt x="131" y="733"/>
                  <a:pt x="131" y="733"/>
                  <a:pt x="131" y="733"/>
                </a:cubicBezTo>
                <a:cubicBezTo>
                  <a:pt x="131" y="730"/>
                  <a:pt x="131" y="728"/>
                  <a:pt x="130" y="725"/>
                </a:cubicBezTo>
                <a:cubicBezTo>
                  <a:pt x="130" y="723"/>
                  <a:pt x="130" y="721"/>
                  <a:pt x="130" y="718"/>
                </a:cubicBezTo>
                <a:cubicBezTo>
                  <a:pt x="130" y="718"/>
                  <a:pt x="130" y="718"/>
                  <a:pt x="130" y="718"/>
                </a:cubicBezTo>
                <a:close/>
                <a:moveTo>
                  <a:pt x="138" y="711"/>
                </a:moveTo>
                <a:cubicBezTo>
                  <a:pt x="138" y="712"/>
                  <a:pt x="138" y="712"/>
                  <a:pt x="138" y="713"/>
                </a:cubicBezTo>
                <a:cubicBezTo>
                  <a:pt x="138" y="713"/>
                  <a:pt x="138" y="713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4"/>
                  <a:pt x="138" y="714"/>
                  <a:pt x="138" y="714"/>
                </a:cubicBezTo>
                <a:cubicBezTo>
                  <a:pt x="138" y="713"/>
                  <a:pt x="138" y="713"/>
                  <a:pt x="138" y="713"/>
                </a:cubicBezTo>
                <a:cubicBezTo>
                  <a:pt x="138" y="712"/>
                  <a:pt x="138" y="712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ubicBezTo>
                  <a:pt x="138" y="711"/>
                  <a:pt x="138" y="711"/>
                  <a:pt x="138" y="711"/>
                </a:cubicBezTo>
                <a:close/>
                <a:moveTo>
                  <a:pt x="130" y="715"/>
                </a:moveTo>
                <a:cubicBezTo>
                  <a:pt x="130" y="715"/>
                  <a:pt x="130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5"/>
                </a:cubicBezTo>
                <a:cubicBezTo>
                  <a:pt x="129" y="715"/>
                  <a:pt x="129" y="715"/>
                  <a:pt x="129" y="716"/>
                </a:cubicBezTo>
                <a:cubicBezTo>
                  <a:pt x="129" y="716"/>
                  <a:pt x="129" y="716"/>
                  <a:pt x="130" y="716"/>
                </a:cubicBezTo>
                <a:cubicBezTo>
                  <a:pt x="130" y="716"/>
                  <a:pt x="130" y="716"/>
                  <a:pt x="130" y="716"/>
                </a:cubicBezTo>
                <a:cubicBezTo>
                  <a:pt x="130" y="715"/>
                  <a:pt x="130" y="715"/>
                  <a:pt x="130" y="715"/>
                </a:cubicBezTo>
                <a:close/>
                <a:moveTo>
                  <a:pt x="129" y="708"/>
                </a:moveTo>
                <a:cubicBezTo>
                  <a:pt x="129" y="708"/>
                  <a:pt x="129" y="708"/>
                  <a:pt x="129" y="708"/>
                </a:cubicBezTo>
                <a:cubicBezTo>
                  <a:pt x="129" y="708"/>
                  <a:pt x="129" y="709"/>
                  <a:pt x="129" y="709"/>
                </a:cubicBezTo>
                <a:cubicBezTo>
                  <a:pt x="129" y="709"/>
                  <a:pt x="129" y="710"/>
                  <a:pt x="129" y="710"/>
                </a:cubicBezTo>
                <a:cubicBezTo>
                  <a:pt x="129" y="711"/>
                  <a:pt x="129" y="711"/>
                  <a:pt x="129" y="712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9" y="712"/>
                  <a:pt x="130" y="712"/>
                  <a:pt x="130" y="712"/>
                </a:cubicBezTo>
                <a:cubicBezTo>
                  <a:pt x="129" y="711"/>
                  <a:pt x="129" y="711"/>
                  <a:pt x="130" y="710"/>
                </a:cubicBezTo>
                <a:cubicBezTo>
                  <a:pt x="129" y="710"/>
                  <a:pt x="130" y="709"/>
                  <a:pt x="129" y="709"/>
                </a:cubicBezTo>
                <a:cubicBezTo>
                  <a:pt x="129" y="708"/>
                  <a:pt x="129" y="708"/>
                  <a:pt x="129" y="708"/>
                </a:cubicBezTo>
                <a:close/>
                <a:moveTo>
                  <a:pt x="176" y="646"/>
                </a:moveTo>
                <a:cubicBezTo>
                  <a:pt x="176" y="646"/>
                  <a:pt x="176" y="646"/>
                  <a:pt x="176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7"/>
                  <a:pt x="177" y="647"/>
                  <a:pt x="177" y="647"/>
                </a:cubicBezTo>
                <a:cubicBezTo>
                  <a:pt x="177" y="646"/>
                  <a:pt x="177" y="646"/>
                  <a:pt x="177" y="646"/>
                </a:cubicBezTo>
                <a:cubicBezTo>
                  <a:pt x="177" y="646"/>
                  <a:pt x="177" y="645"/>
                  <a:pt x="177" y="645"/>
                </a:cubicBezTo>
                <a:cubicBezTo>
                  <a:pt x="177" y="645"/>
                  <a:pt x="176" y="645"/>
                  <a:pt x="176" y="645"/>
                </a:cubicBezTo>
                <a:cubicBezTo>
                  <a:pt x="176" y="645"/>
                  <a:pt x="176" y="645"/>
                  <a:pt x="176" y="646"/>
                </a:cubicBezTo>
                <a:close/>
                <a:moveTo>
                  <a:pt x="187" y="634"/>
                </a:move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5"/>
                </a:cubicBezTo>
                <a:cubicBezTo>
                  <a:pt x="187" y="635"/>
                  <a:pt x="187" y="635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ubicBezTo>
                  <a:pt x="187" y="634"/>
                  <a:pt x="187" y="634"/>
                  <a:pt x="187" y="634"/>
                </a:cubicBezTo>
                <a:close/>
                <a:moveTo>
                  <a:pt x="178" y="617"/>
                </a:moveTo>
                <a:cubicBezTo>
                  <a:pt x="178" y="617"/>
                  <a:pt x="178" y="617"/>
                  <a:pt x="178" y="617"/>
                </a:cubicBezTo>
                <a:cubicBezTo>
                  <a:pt x="178" y="618"/>
                  <a:pt x="178" y="620"/>
                  <a:pt x="178" y="621"/>
                </a:cubicBezTo>
                <a:cubicBezTo>
                  <a:pt x="178" y="621"/>
                  <a:pt x="178" y="621"/>
                  <a:pt x="178" y="621"/>
                </a:cubicBezTo>
                <a:cubicBezTo>
                  <a:pt x="179" y="621"/>
                  <a:pt x="179" y="621"/>
                  <a:pt x="179" y="621"/>
                </a:cubicBezTo>
                <a:cubicBezTo>
                  <a:pt x="179" y="620"/>
                  <a:pt x="179" y="618"/>
                  <a:pt x="179" y="617"/>
                </a:cubicBezTo>
                <a:cubicBezTo>
                  <a:pt x="179" y="617"/>
                  <a:pt x="179" y="617"/>
                  <a:pt x="178" y="617"/>
                </a:cubicBezTo>
                <a:cubicBezTo>
                  <a:pt x="178" y="617"/>
                  <a:pt x="178" y="617"/>
                  <a:pt x="178" y="617"/>
                </a:cubicBezTo>
                <a:close/>
                <a:moveTo>
                  <a:pt x="177" y="595"/>
                </a:move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6"/>
                  <a:pt x="177" y="597"/>
                  <a:pt x="177" y="598"/>
                </a:cubicBezTo>
                <a:cubicBezTo>
                  <a:pt x="177" y="599"/>
                  <a:pt x="177" y="601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8" y="601"/>
                  <a:pt x="178" y="599"/>
                  <a:pt x="178" y="598"/>
                </a:cubicBezTo>
                <a:cubicBezTo>
                  <a:pt x="178" y="597"/>
                  <a:pt x="178" y="596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8" y="595"/>
                  <a:pt x="178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ubicBezTo>
                  <a:pt x="177" y="595"/>
                  <a:pt x="177" y="595"/>
                  <a:pt x="177" y="595"/>
                </a:cubicBezTo>
                <a:close/>
                <a:moveTo>
                  <a:pt x="127" y="628"/>
                </a:moveTo>
                <a:cubicBezTo>
                  <a:pt x="127" y="629"/>
                  <a:pt x="128" y="629"/>
                  <a:pt x="127" y="630"/>
                </a:cubicBezTo>
                <a:cubicBezTo>
                  <a:pt x="127" y="630"/>
                  <a:pt x="127" y="630"/>
                  <a:pt x="127" y="630"/>
                </a:cubicBezTo>
                <a:cubicBezTo>
                  <a:pt x="128" y="630"/>
                  <a:pt x="128" y="630"/>
                  <a:pt x="128" y="630"/>
                </a:cubicBezTo>
                <a:cubicBezTo>
                  <a:pt x="128" y="629"/>
                  <a:pt x="128" y="629"/>
                  <a:pt x="128" y="628"/>
                </a:cubicBezTo>
                <a:lnTo>
                  <a:pt x="127" y="628"/>
                </a:lnTo>
                <a:close/>
                <a:moveTo>
                  <a:pt x="181" y="515"/>
                </a:moveTo>
                <a:cubicBezTo>
                  <a:pt x="181" y="515"/>
                  <a:pt x="180" y="515"/>
                  <a:pt x="181" y="515"/>
                </a:cubicBezTo>
                <a:cubicBezTo>
                  <a:pt x="181" y="515"/>
                  <a:pt x="181" y="516"/>
                  <a:pt x="181" y="516"/>
                </a:cubicBezTo>
                <a:cubicBezTo>
                  <a:pt x="181" y="517"/>
                  <a:pt x="181" y="517"/>
                  <a:pt x="181" y="517"/>
                </a:cubicBezTo>
                <a:cubicBezTo>
                  <a:pt x="181" y="517"/>
                  <a:pt x="181" y="516"/>
                  <a:pt x="181" y="516"/>
                </a:cubicBezTo>
                <a:cubicBezTo>
                  <a:pt x="181" y="516"/>
                  <a:pt x="181" y="515"/>
                  <a:pt x="181" y="515"/>
                </a:cubicBezTo>
                <a:cubicBezTo>
                  <a:pt x="181" y="515"/>
                  <a:pt x="181" y="514"/>
                  <a:pt x="181" y="515"/>
                </a:cubicBezTo>
                <a:cubicBezTo>
                  <a:pt x="181" y="515"/>
                  <a:pt x="181" y="515"/>
                  <a:pt x="181" y="515"/>
                </a:cubicBezTo>
                <a:close/>
                <a:moveTo>
                  <a:pt x="173" y="508"/>
                </a:move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7"/>
                  <a:pt x="173" y="507"/>
                  <a:pt x="173" y="507"/>
                </a:cubicBezTo>
                <a:cubicBezTo>
                  <a:pt x="173" y="508"/>
                  <a:pt x="173" y="508"/>
                  <a:pt x="173" y="508"/>
                </a:cubicBezTo>
                <a:cubicBezTo>
                  <a:pt x="173" y="508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9"/>
                  <a:pt x="173" y="509"/>
                </a:cubicBezTo>
                <a:cubicBezTo>
                  <a:pt x="173" y="509"/>
                  <a:pt x="173" y="508"/>
                  <a:pt x="173" y="508"/>
                </a:cubicBezTo>
                <a:cubicBezTo>
                  <a:pt x="173" y="508"/>
                  <a:pt x="173" y="508"/>
                  <a:pt x="173" y="508"/>
                </a:cubicBezTo>
                <a:close/>
                <a:moveTo>
                  <a:pt x="167" y="503"/>
                </a:moveTo>
                <a:cubicBezTo>
                  <a:pt x="167" y="503"/>
                  <a:pt x="167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3"/>
                  <a:pt x="166" y="504"/>
                  <a:pt x="166" y="505"/>
                </a:cubicBezTo>
                <a:cubicBezTo>
                  <a:pt x="166" y="506"/>
                  <a:pt x="167" y="507"/>
                  <a:pt x="166" y="508"/>
                </a:cubicBezTo>
                <a:cubicBezTo>
                  <a:pt x="166" y="508"/>
                  <a:pt x="166" y="508"/>
                  <a:pt x="166" y="508"/>
                </a:cubicBezTo>
                <a:cubicBezTo>
                  <a:pt x="166" y="508"/>
                  <a:pt x="167" y="508"/>
                  <a:pt x="167" y="508"/>
                </a:cubicBezTo>
                <a:cubicBezTo>
                  <a:pt x="167" y="507"/>
                  <a:pt x="167" y="506"/>
                  <a:pt x="167" y="505"/>
                </a:cubicBezTo>
                <a:cubicBezTo>
                  <a:pt x="167" y="504"/>
                  <a:pt x="167" y="503"/>
                  <a:pt x="167" y="503"/>
                </a:cubicBezTo>
                <a:close/>
                <a:moveTo>
                  <a:pt x="167" y="487"/>
                </a:moveTo>
                <a:cubicBezTo>
                  <a:pt x="167" y="487"/>
                  <a:pt x="167" y="487"/>
                  <a:pt x="167" y="487"/>
                </a:cubicBezTo>
                <a:cubicBezTo>
                  <a:pt x="167" y="488"/>
                  <a:pt x="167" y="488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9"/>
                  <a:pt x="167" y="489"/>
                  <a:pt x="167" y="489"/>
                </a:cubicBezTo>
                <a:cubicBezTo>
                  <a:pt x="167" y="488"/>
                  <a:pt x="168" y="488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ubicBezTo>
                  <a:pt x="167" y="487"/>
                  <a:pt x="167" y="487"/>
                  <a:pt x="167" y="487"/>
                </a:cubicBezTo>
                <a:close/>
                <a:moveTo>
                  <a:pt x="165" y="465"/>
                </a:move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5"/>
                  <a:pt x="165" y="465"/>
                </a:cubicBezTo>
                <a:cubicBezTo>
                  <a:pt x="165" y="465"/>
                  <a:pt x="165" y="466"/>
                  <a:pt x="165" y="466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7"/>
                  <a:pt x="165" y="467"/>
                  <a:pt x="165" y="467"/>
                </a:cubicBezTo>
                <a:cubicBezTo>
                  <a:pt x="165" y="466"/>
                  <a:pt x="165" y="466"/>
                  <a:pt x="165" y="466"/>
                </a:cubicBezTo>
                <a:cubicBezTo>
                  <a:pt x="165" y="465"/>
                  <a:pt x="165" y="465"/>
                  <a:pt x="165" y="465"/>
                </a:cubicBezTo>
                <a:close/>
                <a:moveTo>
                  <a:pt x="161" y="368"/>
                </a:moveTo>
                <a:cubicBezTo>
                  <a:pt x="161" y="368"/>
                  <a:pt x="161" y="368"/>
                  <a:pt x="161" y="369"/>
                </a:cubicBezTo>
                <a:cubicBezTo>
                  <a:pt x="161" y="375"/>
                  <a:pt x="161" y="382"/>
                  <a:pt x="162" y="390"/>
                </a:cubicBezTo>
                <a:cubicBezTo>
                  <a:pt x="162" y="390"/>
                  <a:pt x="162" y="390"/>
                  <a:pt x="162" y="390"/>
                </a:cubicBezTo>
                <a:cubicBezTo>
                  <a:pt x="162" y="390"/>
                  <a:pt x="163" y="390"/>
                  <a:pt x="163" y="390"/>
                </a:cubicBezTo>
                <a:cubicBezTo>
                  <a:pt x="162" y="382"/>
                  <a:pt x="162" y="375"/>
                  <a:pt x="161" y="369"/>
                </a:cubicBezTo>
                <a:cubicBezTo>
                  <a:pt x="161" y="368"/>
                  <a:pt x="161" y="368"/>
                  <a:pt x="161" y="368"/>
                </a:cubicBezTo>
                <a:cubicBezTo>
                  <a:pt x="161" y="368"/>
                  <a:pt x="161" y="368"/>
                  <a:pt x="161" y="368"/>
                </a:cubicBezTo>
                <a:close/>
                <a:moveTo>
                  <a:pt x="159" y="266"/>
                </a:moveTo>
                <a:cubicBezTo>
                  <a:pt x="159" y="268"/>
                  <a:pt x="159" y="270"/>
                  <a:pt x="159" y="271"/>
                </a:cubicBezTo>
                <a:cubicBezTo>
                  <a:pt x="159" y="274"/>
                  <a:pt x="159" y="276"/>
                  <a:pt x="159" y="278"/>
                </a:cubicBezTo>
                <a:cubicBezTo>
                  <a:pt x="159" y="278"/>
                  <a:pt x="159" y="279"/>
                  <a:pt x="159" y="279"/>
                </a:cubicBezTo>
                <a:cubicBezTo>
                  <a:pt x="160" y="279"/>
                  <a:pt x="160" y="279"/>
                  <a:pt x="160" y="278"/>
                </a:cubicBezTo>
                <a:cubicBezTo>
                  <a:pt x="160" y="276"/>
                  <a:pt x="160" y="274"/>
                  <a:pt x="160" y="271"/>
                </a:cubicBezTo>
                <a:cubicBezTo>
                  <a:pt x="160" y="270"/>
                  <a:pt x="160" y="268"/>
                  <a:pt x="160" y="266"/>
                </a:cubicBezTo>
                <a:cubicBezTo>
                  <a:pt x="160" y="266"/>
                  <a:pt x="160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ubicBezTo>
                  <a:pt x="159" y="266"/>
                  <a:pt x="159" y="266"/>
                  <a:pt x="159" y="266"/>
                </a:cubicBezTo>
                <a:close/>
                <a:moveTo>
                  <a:pt x="162" y="156"/>
                </a:moveTo>
                <a:cubicBezTo>
                  <a:pt x="162" y="157"/>
                  <a:pt x="162" y="157"/>
                  <a:pt x="162" y="158"/>
                </a:cubicBezTo>
                <a:cubicBezTo>
                  <a:pt x="162" y="158"/>
                  <a:pt x="162" y="158"/>
                  <a:pt x="163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3" y="157"/>
                  <a:pt x="163" y="157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2" y="156"/>
                  <a:pt x="162" y="156"/>
                  <a:pt x="162" y="156"/>
                </a:cubicBezTo>
                <a:cubicBezTo>
                  <a:pt x="162" y="156"/>
                  <a:pt x="162" y="156"/>
                  <a:pt x="162" y="156"/>
                </a:cubicBezTo>
                <a:close/>
                <a:moveTo>
                  <a:pt x="178" y="666"/>
                </a:moveTo>
                <a:cubicBezTo>
                  <a:pt x="177" y="669"/>
                  <a:pt x="178" y="672"/>
                  <a:pt x="177" y="675"/>
                </a:cubicBezTo>
                <a:cubicBezTo>
                  <a:pt x="178" y="677"/>
                  <a:pt x="178" y="679"/>
                  <a:pt x="177" y="681"/>
                </a:cubicBezTo>
                <a:cubicBezTo>
                  <a:pt x="178" y="686"/>
                  <a:pt x="178" y="690"/>
                  <a:pt x="177" y="694"/>
                </a:cubicBezTo>
                <a:cubicBezTo>
                  <a:pt x="178" y="697"/>
                  <a:pt x="178" y="700"/>
                  <a:pt x="178" y="703"/>
                </a:cubicBezTo>
                <a:cubicBezTo>
                  <a:pt x="178" y="704"/>
                  <a:pt x="178" y="705"/>
                  <a:pt x="177" y="706"/>
                </a:cubicBezTo>
                <a:cubicBezTo>
                  <a:pt x="179" y="710"/>
                  <a:pt x="177" y="713"/>
                  <a:pt x="178" y="717"/>
                </a:cubicBezTo>
                <a:cubicBezTo>
                  <a:pt x="178" y="717"/>
                  <a:pt x="178" y="718"/>
                  <a:pt x="178" y="718"/>
                </a:cubicBezTo>
                <a:cubicBezTo>
                  <a:pt x="178" y="720"/>
                  <a:pt x="178" y="722"/>
                  <a:pt x="178" y="724"/>
                </a:cubicBezTo>
                <a:cubicBezTo>
                  <a:pt x="180" y="727"/>
                  <a:pt x="179" y="731"/>
                  <a:pt x="179" y="734"/>
                </a:cubicBezTo>
                <a:cubicBezTo>
                  <a:pt x="179" y="734"/>
                  <a:pt x="179" y="735"/>
                  <a:pt x="179" y="735"/>
                </a:cubicBezTo>
                <a:cubicBezTo>
                  <a:pt x="179" y="737"/>
                  <a:pt x="179" y="739"/>
                  <a:pt x="179" y="740"/>
                </a:cubicBezTo>
                <a:cubicBezTo>
                  <a:pt x="180" y="741"/>
                  <a:pt x="179" y="742"/>
                  <a:pt x="179" y="744"/>
                </a:cubicBezTo>
                <a:cubicBezTo>
                  <a:pt x="179" y="744"/>
                  <a:pt x="180" y="744"/>
                  <a:pt x="180" y="744"/>
                </a:cubicBezTo>
                <a:cubicBezTo>
                  <a:pt x="180" y="745"/>
                  <a:pt x="180" y="745"/>
                  <a:pt x="180" y="746"/>
                </a:cubicBezTo>
                <a:cubicBezTo>
                  <a:pt x="180" y="747"/>
                  <a:pt x="180" y="747"/>
                  <a:pt x="180" y="748"/>
                </a:cubicBezTo>
                <a:cubicBezTo>
                  <a:pt x="180" y="749"/>
                  <a:pt x="180" y="749"/>
                  <a:pt x="180" y="750"/>
                </a:cubicBezTo>
                <a:cubicBezTo>
                  <a:pt x="180" y="754"/>
                  <a:pt x="182" y="757"/>
                  <a:pt x="180" y="761"/>
                </a:cubicBezTo>
                <a:cubicBezTo>
                  <a:pt x="181" y="761"/>
                  <a:pt x="181" y="761"/>
                  <a:pt x="181" y="762"/>
                </a:cubicBezTo>
                <a:cubicBezTo>
                  <a:pt x="181" y="767"/>
                  <a:pt x="182" y="772"/>
                  <a:pt x="182" y="777"/>
                </a:cubicBezTo>
                <a:cubicBezTo>
                  <a:pt x="183" y="778"/>
                  <a:pt x="183" y="778"/>
                  <a:pt x="183" y="779"/>
                </a:cubicBezTo>
                <a:cubicBezTo>
                  <a:pt x="183" y="781"/>
                  <a:pt x="183" y="783"/>
                  <a:pt x="184" y="786"/>
                </a:cubicBezTo>
                <a:cubicBezTo>
                  <a:pt x="183" y="786"/>
                  <a:pt x="183" y="786"/>
                  <a:pt x="183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3" y="787"/>
                  <a:pt x="183" y="789"/>
                  <a:pt x="185" y="789"/>
                </a:cubicBezTo>
                <a:cubicBezTo>
                  <a:pt x="184" y="788"/>
                  <a:pt x="184" y="787"/>
                  <a:pt x="184" y="786"/>
                </a:cubicBezTo>
                <a:cubicBezTo>
                  <a:pt x="184" y="786"/>
                  <a:pt x="184" y="786"/>
                  <a:pt x="184" y="786"/>
                </a:cubicBezTo>
                <a:cubicBezTo>
                  <a:pt x="184" y="785"/>
                  <a:pt x="184" y="785"/>
                  <a:pt x="184" y="785"/>
                </a:cubicBezTo>
                <a:cubicBezTo>
                  <a:pt x="185" y="783"/>
                  <a:pt x="183" y="780"/>
                  <a:pt x="184" y="778"/>
                </a:cubicBezTo>
                <a:cubicBezTo>
                  <a:pt x="183" y="773"/>
                  <a:pt x="184" y="767"/>
                  <a:pt x="182" y="762"/>
                </a:cubicBezTo>
                <a:cubicBezTo>
                  <a:pt x="183" y="762"/>
                  <a:pt x="183" y="761"/>
                  <a:pt x="183" y="761"/>
                </a:cubicBezTo>
                <a:cubicBezTo>
                  <a:pt x="183" y="755"/>
                  <a:pt x="182" y="750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2" y="744"/>
                  <a:pt x="182" y="744"/>
                </a:cubicBezTo>
                <a:cubicBezTo>
                  <a:pt x="182" y="744"/>
                  <a:pt x="183" y="744"/>
                  <a:pt x="183" y="744"/>
                </a:cubicBezTo>
                <a:cubicBezTo>
                  <a:pt x="183" y="750"/>
                  <a:pt x="184" y="756"/>
                  <a:pt x="184" y="761"/>
                </a:cubicBezTo>
                <a:cubicBezTo>
                  <a:pt x="184" y="761"/>
                  <a:pt x="184" y="761"/>
                  <a:pt x="184" y="761"/>
                </a:cubicBezTo>
                <a:cubicBezTo>
                  <a:pt x="184" y="764"/>
                  <a:pt x="185" y="767"/>
                  <a:pt x="184" y="770"/>
                </a:cubicBezTo>
                <a:cubicBezTo>
                  <a:pt x="185" y="774"/>
                  <a:pt x="186" y="778"/>
                  <a:pt x="185" y="782"/>
                </a:cubicBezTo>
                <a:cubicBezTo>
                  <a:pt x="187" y="786"/>
                  <a:pt x="186" y="789"/>
                  <a:pt x="186" y="793"/>
                </a:cubicBezTo>
                <a:cubicBezTo>
                  <a:pt x="186" y="795"/>
                  <a:pt x="187" y="796"/>
                  <a:pt x="186" y="798"/>
                </a:cubicBezTo>
                <a:cubicBezTo>
                  <a:pt x="187" y="803"/>
                  <a:pt x="187" y="808"/>
                  <a:pt x="187" y="812"/>
                </a:cubicBezTo>
                <a:cubicBezTo>
                  <a:pt x="187" y="812"/>
                  <a:pt x="187" y="812"/>
                  <a:pt x="187" y="813"/>
                </a:cubicBezTo>
                <a:cubicBezTo>
                  <a:pt x="187" y="813"/>
                  <a:pt x="187" y="814"/>
                  <a:pt x="187" y="815"/>
                </a:cubicBezTo>
                <a:cubicBezTo>
                  <a:pt x="187" y="816"/>
                  <a:pt x="187" y="817"/>
                  <a:pt x="187" y="817"/>
                </a:cubicBezTo>
                <a:cubicBezTo>
                  <a:pt x="187" y="817"/>
                  <a:pt x="187" y="817"/>
                  <a:pt x="187" y="818"/>
                </a:cubicBezTo>
                <a:cubicBezTo>
                  <a:pt x="187" y="819"/>
                  <a:pt x="187" y="821"/>
                  <a:pt x="188" y="822"/>
                </a:cubicBezTo>
                <a:cubicBezTo>
                  <a:pt x="188" y="824"/>
                  <a:pt x="188" y="826"/>
                  <a:pt x="188" y="828"/>
                </a:cubicBezTo>
                <a:cubicBezTo>
                  <a:pt x="188" y="828"/>
                  <a:pt x="188" y="828"/>
                  <a:pt x="188" y="828"/>
                </a:cubicBezTo>
                <a:cubicBezTo>
                  <a:pt x="188" y="830"/>
                  <a:pt x="188" y="833"/>
                  <a:pt x="188" y="835"/>
                </a:cubicBezTo>
                <a:cubicBezTo>
                  <a:pt x="188" y="837"/>
                  <a:pt x="188" y="839"/>
                  <a:pt x="188" y="840"/>
                </a:cubicBezTo>
                <a:cubicBezTo>
                  <a:pt x="188" y="840"/>
                  <a:pt x="188" y="841"/>
                  <a:pt x="188" y="841"/>
                </a:cubicBezTo>
                <a:cubicBezTo>
                  <a:pt x="189" y="845"/>
                  <a:pt x="188" y="849"/>
                  <a:pt x="188" y="853"/>
                </a:cubicBezTo>
                <a:cubicBezTo>
                  <a:pt x="188" y="853"/>
                  <a:pt x="188" y="853"/>
                  <a:pt x="188" y="853"/>
                </a:cubicBezTo>
                <a:cubicBezTo>
                  <a:pt x="188" y="856"/>
                  <a:pt x="188" y="858"/>
                  <a:pt x="188" y="862"/>
                </a:cubicBezTo>
                <a:cubicBezTo>
                  <a:pt x="189" y="862"/>
                  <a:pt x="189" y="862"/>
                  <a:pt x="188" y="862"/>
                </a:cubicBezTo>
                <a:cubicBezTo>
                  <a:pt x="189" y="863"/>
                  <a:pt x="189" y="865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8" y="866"/>
                  <a:pt x="188" y="867"/>
                  <a:pt x="188" y="867"/>
                </a:cubicBezTo>
                <a:cubicBezTo>
                  <a:pt x="188" y="867"/>
                  <a:pt x="188" y="868"/>
                  <a:pt x="188" y="868"/>
                </a:cubicBezTo>
                <a:cubicBezTo>
                  <a:pt x="189" y="868"/>
                  <a:pt x="189" y="868"/>
                  <a:pt x="189" y="868"/>
                </a:cubicBezTo>
                <a:cubicBezTo>
                  <a:pt x="189" y="870"/>
                  <a:pt x="188" y="872"/>
                  <a:pt x="189" y="874"/>
                </a:cubicBezTo>
                <a:cubicBezTo>
                  <a:pt x="189" y="874"/>
                  <a:pt x="189" y="875"/>
                  <a:pt x="189" y="875"/>
                </a:cubicBezTo>
                <a:cubicBezTo>
                  <a:pt x="188" y="875"/>
                  <a:pt x="188" y="876"/>
                  <a:pt x="189" y="876"/>
                </a:cubicBezTo>
                <a:cubicBezTo>
                  <a:pt x="189" y="877"/>
                  <a:pt x="189" y="877"/>
                  <a:pt x="189" y="878"/>
                </a:cubicBezTo>
                <a:cubicBezTo>
                  <a:pt x="189" y="879"/>
                  <a:pt x="189" y="879"/>
                  <a:pt x="189" y="880"/>
                </a:cubicBezTo>
                <a:cubicBezTo>
                  <a:pt x="189" y="880"/>
                  <a:pt x="189" y="880"/>
                  <a:pt x="189" y="880"/>
                </a:cubicBezTo>
                <a:cubicBezTo>
                  <a:pt x="189" y="882"/>
                  <a:pt x="189" y="884"/>
                  <a:pt x="189" y="886"/>
                </a:cubicBezTo>
                <a:cubicBezTo>
                  <a:pt x="189" y="888"/>
                  <a:pt x="189" y="891"/>
                  <a:pt x="189" y="893"/>
                </a:cubicBezTo>
                <a:cubicBezTo>
                  <a:pt x="189" y="893"/>
                  <a:pt x="189" y="893"/>
                  <a:pt x="189" y="893"/>
                </a:cubicBezTo>
                <a:cubicBezTo>
                  <a:pt x="189" y="895"/>
                  <a:pt x="190" y="896"/>
                  <a:pt x="189" y="897"/>
                </a:cubicBezTo>
                <a:cubicBezTo>
                  <a:pt x="189" y="897"/>
                  <a:pt x="189" y="897"/>
                  <a:pt x="189" y="898"/>
                </a:cubicBezTo>
                <a:cubicBezTo>
                  <a:pt x="190" y="898"/>
                  <a:pt x="189" y="899"/>
                  <a:pt x="189" y="900"/>
                </a:cubicBezTo>
                <a:cubicBezTo>
                  <a:pt x="189" y="900"/>
                  <a:pt x="189" y="900"/>
                  <a:pt x="189" y="900"/>
                </a:cubicBezTo>
                <a:cubicBezTo>
                  <a:pt x="189" y="901"/>
                  <a:pt x="189" y="902"/>
                  <a:pt x="189" y="904"/>
                </a:cubicBezTo>
                <a:cubicBezTo>
                  <a:pt x="189" y="904"/>
                  <a:pt x="189" y="904"/>
                  <a:pt x="189" y="904"/>
                </a:cubicBezTo>
                <a:cubicBezTo>
                  <a:pt x="189" y="905"/>
                  <a:pt x="189" y="906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89" y="907"/>
                  <a:pt x="189" y="907"/>
                  <a:pt x="189" y="907"/>
                </a:cubicBezTo>
                <a:cubicBezTo>
                  <a:pt x="190" y="910"/>
                  <a:pt x="190" y="913"/>
                  <a:pt x="189" y="915"/>
                </a:cubicBezTo>
                <a:cubicBezTo>
                  <a:pt x="189" y="915"/>
                  <a:pt x="189" y="915"/>
                  <a:pt x="189" y="915"/>
                </a:cubicBezTo>
                <a:cubicBezTo>
                  <a:pt x="189" y="916"/>
                  <a:pt x="189" y="916"/>
                  <a:pt x="189" y="916"/>
                </a:cubicBezTo>
                <a:cubicBezTo>
                  <a:pt x="189" y="917"/>
                  <a:pt x="189" y="917"/>
                  <a:pt x="189" y="918"/>
                </a:cubicBezTo>
                <a:cubicBezTo>
                  <a:pt x="189" y="917"/>
                  <a:pt x="189" y="917"/>
                  <a:pt x="189" y="917"/>
                </a:cubicBezTo>
                <a:cubicBezTo>
                  <a:pt x="190" y="920"/>
                  <a:pt x="189" y="922"/>
                  <a:pt x="189" y="924"/>
                </a:cubicBezTo>
                <a:cubicBezTo>
                  <a:pt x="189" y="924"/>
                  <a:pt x="190" y="925"/>
                  <a:pt x="190" y="926"/>
                </a:cubicBezTo>
                <a:cubicBezTo>
                  <a:pt x="190" y="927"/>
                  <a:pt x="189" y="928"/>
                  <a:pt x="189" y="930"/>
                </a:cubicBezTo>
                <a:cubicBezTo>
                  <a:pt x="189" y="931"/>
                  <a:pt x="190" y="932"/>
                  <a:pt x="190" y="933"/>
                </a:cubicBezTo>
                <a:cubicBezTo>
                  <a:pt x="190" y="933"/>
                  <a:pt x="190" y="933"/>
                  <a:pt x="190" y="934"/>
                </a:cubicBezTo>
                <a:cubicBezTo>
                  <a:pt x="190" y="935"/>
                  <a:pt x="190" y="936"/>
                  <a:pt x="189" y="937"/>
                </a:cubicBezTo>
                <a:cubicBezTo>
                  <a:pt x="190" y="938"/>
                  <a:pt x="190" y="938"/>
                  <a:pt x="190" y="939"/>
                </a:cubicBezTo>
                <a:cubicBezTo>
                  <a:pt x="189" y="941"/>
                  <a:pt x="191" y="943"/>
                  <a:pt x="189" y="945"/>
                </a:cubicBezTo>
                <a:cubicBezTo>
                  <a:pt x="191" y="949"/>
                  <a:pt x="190" y="953"/>
                  <a:pt x="190" y="956"/>
                </a:cubicBezTo>
                <a:cubicBezTo>
                  <a:pt x="191" y="958"/>
                  <a:pt x="190" y="960"/>
                  <a:pt x="189" y="962"/>
                </a:cubicBezTo>
                <a:cubicBezTo>
                  <a:pt x="189" y="964"/>
                  <a:pt x="190" y="967"/>
                  <a:pt x="190" y="970"/>
                </a:cubicBezTo>
                <a:cubicBezTo>
                  <a:pt x="190" y="971"/>
                  <a:pt x="189" y="973"/>
                  <a:pt x="190" y="975"/>
                </a:cubicBezTo>
                <a:cubicBezTo>
                  <a:pt x="190" y="976"/>
                  <a:pt x="190" y="977"/>
                  <a:pt x="189" y="977"/>
                </a:cubicBezTo>
                <a:cubicBezTo>
                  <a:pt x="189" y="978"/>
                  <a:pt x="190" y="978"/>
                  <a:pt x="190" y="979"/>
                </a:cubicBezTo>
                <a:cubicBezTo>
                  <a:pt x="189" y="982"/>
                  <a:pt x="190" y="986"/>
                  <a:pt x="190" y="989"/>
                </a:cubicBezTo>
                <a:cubicBezTo>
                  <a:pt x="191" y="991"/>
                  <a:pt x="189" y="994"/>
                  <a:pt x="190" y="996"/>
                </a:cubicBezTo>
                <a:cubicBezTo>
                  <a:pt x="190" y="996"/>
                  <a:pt x="190" y="996"/>
                  <a:pt x="190" y="997"/>
                </a:cubicBezTo>
                <a:cubicBezTo>
                  <a:pt x="190" y="998"/>
                  <a:pt x="190" y="1000"/>
                  <a:pt x="190" y="1002"/>
                </a:cubicBezTo>
                <a:cubicBezTo>
                  <a:pt x="190" y="1003"/>
                  <a:pt x="190" y="1003"/>
                  <a:pt x="190" y="1003"/>
                </a:cubicBezTo>
                <a:cubicBezTo>
                  <a:pt x="190" y="1004"/>
                  <a:pt x="190" y="1004"/>
                  <a:pt x="190" y="1004"/>
                </a:cubicBezTo>
                <a:cubicBezTo>
                  <a:pt x="190" y="1005"/>
                  <a:pt x="190" y="1005"/>
                  <a:pt x="190" y="1005"/>
                </a:cubicBezTo>
                <a:cubicBezTo>
                  <a:pt x="190" y="1007"/>
                  <a:pt x="189" y="1009"/>
                  <a:pt x="190" y="1011"/>
                </a:cubicBezTo>
                <a:cubicBezTo>
                  <a:pt x="190" y="1011"/>
                  <a:pt x="190" y="1011"/>
                  <a:pt x="190" y="1011"/>
                </a:cubicBezTo>
                <a:cubicBezTo>
                  <a:pt x="191" y="1015"/>
                  <a:pt x="190" y="1023"/>
                  <a:pt x="190" y="1028"/>
                </a:cubicBezTo>
                <a:cubicBezTo>
                  <a:pt x="190" y="1028"/>
                  <a:pt x="190" y="1029"/>
                  <a:pt x="190" y="1029"/>
                </a:cubicBezTo>
                <a:cubicBezTo>
                  <a:pt x="191" y="1032"/>
                  <a:pt x="190" y="1034"/>
                  <a:pt x="190" y="1037"/>
                </a:cubicBezTo>
                <a:cubicBezTo>
                  <a:pt x="191" y="1039"/>
                  <a:pt x="189" y="1041"/>
                  <a:pt x="190" y="1043"/>
                </a:cubicBezTo>
                <a:cubicBezTo>
                  <a:pt x="190" y="1044"/>
                  <a:pt x="190" y="1044"/>
                  <a:pt x="190" y="1045"/>
                </a:cubicBezTo>
                <a:cubicBezTo>
                  <a:pt x="191" y="1048"/>
                  <a:pt x="190" y="1051"/>
                  <a:pt x="190" y="1054"/>
                </a:cubicBezTo>
                <a:cubicBezTo>
                  <a:pt x="190" y="1057"/>
                  <a:pt x="190" y="1060"/>
                  <a:pt x="190" y="1063"/>
                </a:cubicBezTo>
                <a:cubicBezTo>
                  <a:pt x="190" y="1064"/>
                  <a:pt x="190" y="1066"/>
                  <a:pt x="190" y="1067"/>
                </a:cubicBezTo>
                <a:cubicBezTo>
                  <a:pt x="190" y="1068"/>
                  <a:pt x="190" y="1068"/>
                  <a:pt x="190" y="1068"/>
                </a:cubicBezTo>
                <a:cubicBezTo>
                  <a:pt x="190" y="1070"/>
                  <a:pt x="190" y="1071"/>
                  <a:pt x="190" y="1072"/>
                </a:cubicBezTo>
                <a:cubicBezTo>
                  <a:pt x="190" y="1074"/>
                  <a:pt x="190" y="1075"/>
                  <a:pt x="190" y="1077"/>
                </a:cubicBezTo>
                <a:cubicBezTo>
                  <a:pt x="191" y="1077"/>
                  <a:pt x="190" y="1075"/>
                  <a:pt x="191" y="1074"/>
                </a:cubicBezTo>
                <a:cubicBezTo>
                  <a:pt x="192" y="1073"/>
                  <a:pt x="192" y="1072"/>
                  <a:pt x="192" y="1071"/>
                </a:cubicBezTo>
                <a:cubicBezTo>
                  <a:pt x="192" y="1071"/>
                  <a:pt x="192" y="1072"/>
                  <a:pt x="192" y="1072"/>
                </a:cubicBezTo>
                <a:cubicBezTo>
                  <a:pt x="192" y="1072"/>
                  <a:pt x="192" y="1072"/>
                  <a:pt x="192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1" y="1072"/>
                  <a:pt x="191" y="1072"/>
                  <a:pt x="191" y="1072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2" y="1071"/>
                  <a:pt x="192" y="1071"/>
                  <a:pt x="192" y="1071"/>
                </a:cubicBezTo>
                <a:cubicBezTo>
                  <a:pt x="193" y="1070"/>
                  <a:pt x="192" y="1070"/>
                  <a:pt x="193" y="1069"/>
                </a:cubicBezTo>
                <a:cubicBezTo>
                  <a:pt x="192" y="1068"/>
                  <a:pt x="194" y="1067"/>
                  <a:pt x="192" y="1065"/>
                </a:cubicBezTo>
                <a:cubicBezTo>
                  <a:pt x="192" y="1065"/>
                  <a:pt x="194" y="1065"/>
                  <a:pt x="194" y="1064"/>
                </a:cubicBezTo>
                <a:cubicBezTo>
                  <a:pt x="193" y="1063"/>
                  <a:pt x="193" y="1065"/>
                  <a:pt x="192" y="1064"/>
                </a:cubicBezTo>
                <a:cubicBezTo>
                  <a:pt x="192" y="1063"/>
                  <a:pt x="193" y="1063"/>
                  <a:pt x="192" y="1061"/>
                </a:cubicBezTo>
                <a:cubicBezTo>
                  <a:pt x="193" y="1061"/>
                  <a:pt x="193" y="1061"/>
                  <a:pt x="193" y="1061"/>
                </a:cubicBezTo>
                <a:cubicBezTo>
                  <a:pt x="193" y="1058"/>
                  <a:pt x="193" y="1056"/>
                  <a:pt x="192" y="1054"/>
                </a:cubicBezTo>
                <a:cubicBezTo>
                  <a:pt x="194" y="1053"/>
                  <a:pt x="192" y="1051"/>
                  <a:pt x="194" y="1050"/>
                </a:cubicBezTo>
                <a:cubicBezTo>
                  <a:pt x="193" y="1050"/>
                  <a:pt x="193" y="1050"/>
                  <a:pt x="193" y="1049"/>
                </a:cubicBezTo>
                <a:cubicBezTo>
                  <a:pt x="194" y="1049"/>
                  <a:pt x="193" y="1048"/>
                  <a:pt x="193" y="1047"/>
                </a:cubicBezTo>
                <a:cubicBezTo>
                  <a:pt x="193" y="1046"/>
                  <a:pt x="194" y="1045"/>
                  <a:pt x="193" y="1044"/>
                </a:cubicBezTo>
                <a:cubicBezTo>
                  <a:pt x="193" y="1043"/>
                  <a:pt x="193" y="1043"/>
                  <a:pt x="194" y="1042"/>
                </a:cubicBezTo>
                <a:cubicBezTo>
                  <a:pt x="193" y="1041"/>
                  <a:pt x="194" y="1041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40"/>
                  <a:pt x="193" y="1040"/>
                  <a:pt x="193" y="1040"/>
                </a:cubicBezTo>
                <a:cubicBezTo>
                  <a:pt x="193" y="1039"/>
                  <a:pt x="192" y="1038"/>
                  <a:pt x="194" y="1038"/>
                </a:cubicBezTo>
                <a:cubicBezTo>
                  <a:pt x="193" y="1035"/>
                  <a:pt x="194" y="1032"/>
                  <a:pt x="193" y="1029"/>
                </a:cubicBezTo>
                <a:cubicBezTo>
                  <a:pt x="194" y="1026"/>
                  <a:pt x="193" y="1024"/>
                  <a:pt x="193" y="1021"/>
                </a:cubicBezTo>
                <a:cubicBezTo>
                  <a:pt x="192" y="1021"/>
                  <a:pt x="193" y="1018"/>
                  <a:pt x="193" y="1017"/>
                </a:cubicBezTo>
                <a:cubicBezTo>
                  <a:pt x="194" y="1016"/>
                  <a:pt x="192" y="1016"/>
                  <a:pt x="193" y="1016"/>
                </a:cubicBezTo>
                <a:cubicBezTo>
                  <a:pt x="193" y="1015"/>
                  <a:pt x="193" y="1014"/>
                  <a:pt x="193" y="1013"/>
                </a:cubicBezTo>
                <a:cubicBezTo>
                  <a:pt x="193" y="1012"/>
                  <a:pt x="194" y="1011"/>
                  <a:pt x="193" y="1011"/>
                </a:cubicBezTo>
                <a:cubicBezTo>
                  <a:pt x="193" y="1010"/>
                  <a:pt x="193" y="1010"/>
                  <a:pt x="194" y="1009"/>
                </a:cubicBezTo>
                <a:cubicBezTo>
                  <a:pt x="194" y="1007"/>
                  <a:pt x="193" y="1005"/>
                  <a:pt x="194" y="1002"/>
                </a:cubicBezTo>
                <a:cubicBezTo>
                  <a:pt x="194" y="998"/>
                  <a:pt x="194" y="994"/>
                  <a:pt x="194" y="990"/>
                </a:cubicBezTo>
                <a:cubicBezTo>
                  <a:pt x="194" y="990"/>
                  <a:pt x="194" y="991"/>
                  <a:pt x="194" y="990"/>
                </a:cubicBezTo>
                <a:cubicBezTo>
                  <a:pt x="195" y="990"/>
                  <a:pt x="194" y="989"/>
                  <a:pt x="194" y="990"/>
                </a:cubicBezTo>
                <a:cubicBezTo>
                  <a:pt x="194" y="989"/>
                  <a:pt x="194" y="988"/>
                  <a:pt x="195" y="988"/>
                </a:cubicBezTo>
                <a:cubicBezTo>
                  <a:pt x="194" y="987"/>
                  <a:pt x="194" y="987"/>
                  <a:pt x="194" y="987"/>
                </a:cubicBezTo>
                <a:cubicBezTo>
                  <a:pt x="194" y="985"/>
                  <a:pt x="194" y="983"/>
                  <a:pt x="194" y="981"/>
                </a:cubicBezTo>
                <a:cubicBezTo>
                  <a:pt x="194" y="981"/>
                  <a:pt x="194" y="980"/>
                  <a:pt x="194" y="980"/>
                </a:cubicBezTo>
                <a:cubicBezTo>
                  <a:pt x="194" y="979"/>
                  <a:pt x="194" y="979"/>
                  <a:pt x="194" y="979"/>
                </a:cubicBezTo>
                <a:cubicBezTo>
                  <a:pt x="194" y="977"/>
                  <a:pt x="194" y="975"/>
                  <a:pt x="194" y="973"/>
                </a:cubicBezTo>
                <a:cubicBezTo>
                  <a:pt x="194" y="972"/>
                  <a:pt x="194" y="972"/>
                  <a:pt x="194" y="972"/>
                </a:cubicBezTo>
                <a:cubicBezTo>
                  <a:pt x="194" y="971"/>
                  <a:pt x="193" y="970"/>
                  <a:pt x="195" y="970"/>
                </a:cubicBezTo>
                <a:cubicBezTo>
                  <a:pt x="193" y="968"/>
                  <a:pt x="195" y="966"/>
                  <a:pt x="194" y="964"/>
                </a:cubicBezTo>
                <a:cubicBezTo>
                  <a:pt x="194" y="964"/>
                  <a:pt x="194" y="964"/>
                  <a:pt x="195" y="963"/>
                </a:cubicBezTo>
                <a:cubicBezTo>
                  <a:pt x="193" y="961"/>
                  <a:pt x="195" y="959"/>
                  <a:pt x="194" y="957"/>
                </a:cubicBezTo>
                <a:cubicBezTo>
                  <a:pt x="194" y="957"/>
                  <a:pt x="195" y="957"/>
                  <a:pt x="195" y="956"/>
                </a:cubicBezTo>
                <a:cubicBezTo>
                  <a:pt x="195" y="955"/>
                  <a:pt x="194" y="953"/>
                  <a:pt x="195" y="952"/>
                </a:cubicBezTo>
                <a:cubicBezTo>
                  <a:pt x="195" y="952"/>
                  <a:pt x="194" y="952"/>
                  <a:pt x="194" y="951"/>
                </a:cubicBezTo>
                <a:cubicBezTo>
                  <a:pt x="195" y="948"/>
                  <a:pt x="194" y="945"/>
                  <a:pt x="195" y="942"/>
                </a:cubicBezTo>
                <a:cubicBezTo>
                  <a:pt x="195" y="941"/>
                  <a:pt x="195" y="941"/>
                  <a:pt x="195" y="940"/>
                </a:cubicBezTo>
                <a:cubicBezTo>
                  <a:pt x="195" y="939"/>
                  <a:pt x="195" y="939"/>
                  <a:pt x="195" y="939"/>
                </a:cubicBezTo>
                <a:cubicBezTo>
                  <a:pt x="195" y="937"/>
                  <a:pt x="196" y="935"/>
                  <a:pt x="195" y="933"/>
                </a:cubicBezTo>
                <a:cubicBezTo>
                  <a:pt x="196" y="932"/>
                  <a:pt x="194" y="932"/>
                  <a:pt x="195" y="931"/>
                </a:cubicBezTo>
                <a:cubicBezTo>
                  <a:pt x="195" y="931"/>
                  <a:pt x="194" y="930"/>
                  <a:pt x="194" y="930"/>
                </a:cubicBezTo>
                <a:cubicBezTo>
                  <a:pt x="195" y="929"/>
                  <a:pt x="195" y="928"/>
                  <a:pt x="196" y="928"/>
                </a:cubicBezTo>
                <a:cubicBezTo>
                  <a:pt x="194" y="925"/>
                  <a:pt x="195" y="923"/>
                  <a:pt x="195" y="921"/>
                </a:cubicBezTo>
                <a:cubicBezTo>
                  <a:pt x="194" y="918"/>
                  <a:pt x="194" y="916"/>
                  <a:pt x="195" y="914"/>
                </a:cubicBezTo>
                <a:cubicBezTo>
                  <a:pt x="195" y="913"/>
                  <a:pt x="195" y="913"/>
                  <a:pt x="194" y="912"/>
                </a:cubicBezTo>
                <a:cubicBezTo>
                  <a:pt x="195" y="911"/>
                  <a:pt x="194" y="911"/>
                  <a:pt x="195" y="911"/>
                </a:cubicBezTo>
                <a:cubicBezTo>
                  <a:pt x="194" y="909"/>
                  <a:pt x="194" y="906"/>
                  <a:pt x="195" y="904"/>
                </a:cubicBezTo>
                <a:cubicBezTo>
                  <a:pt x="194" y="903"/>
                  <a:pt x="195" y="902"/>
                  <a:pt x="194" y="901"/>
                </a:cubicBezTo>
                <a:cubicBezTo>
                  <a:pt x="196" y="899"/>
                  <a:pt x="194" y="897"/>
                  <a:pt x="195" y="895"/>
                </a:cubicBezTo>
                <a:cubicBezTo>
                  <a:pt x="195" y="895"/>
                  <a:pt x="195" y="894"/>
                  <a:pt x="195" y="894"/>
                </a:cubicBezTo>
                <a:cubicBezTo>
                  <a:pt x="195" y="893"/>
                  <a:pt x="195" y="892"/>
                  <a:pt x="195" y="892"/>
                </a:cubicBezTo>
                <a:cubicBezTo>
                  <a:pt x="195" y="890"/>
                  <a:pt x="194" y="888"/>
                  <a:pt x="195" y="887"/>
                </a:cubicBezTo>
                <a:cubicBezTo>
                  <a:pt x="194" y="880"/>
                  <a:pt x="195" y="874"/>
                  <a:pt x="194" y="868"/>
                </a:cubicBezTo>
                <a:cubicBezTo>
                  <a:pt x="195" y="865"/>
                  <a:pt x="195" y="862"/>
                  <a:pt x="194" y="859"/>
                </a:cubicBezTo>
                <a:cubicBezTo>
                  <a:pt x="195" y="858"/>
                  <a:pt x="195" y="857"/>
                  <a:pt x="195" y="856"/>
                </a:cubicBezTo>
                <a:cubicBezTo>
                  <a:pt x="195" y="854"/>
                  <a:pt x="194" y="853"/>
                  <a:pt x="195" y="852"/>
                </a:cubicBezTo>
                <a:cubicBezTo>
                  <a:pt x="195" y="852"/>
                  <a:pt x="195" y="851"/>
                  <a:pt x="194" y="852"/>
                </a:cubicBezTo>
                <a:cubicBezTo>
                  <a:pt x="195" y="850"/>
                  <a:pt x="195" y="849"/>
                  <a:pt x="194" y="848"/>
                </a:cubicBezTo>
                <a:cubicBezTo>
                  <a:pt x="195" y="847"/>
                  <a:pt x="195" y="846"/>
                  <a:pt x="195" y="845"/>
                </a:cubicBezTo>
                <a:cubicBezTo>
                  <a:pt x="195" y="845"/>
                  <a:pt x="195" y="845"/>
                  <a:pt x="195" y="845"/>
                </a:cubicBezTo>
                <a:cubicBezTo>
                  <a:pt x="195" y="845"/>
                  <a:pt x="195" y="845"/>
                  <a:pt x="194" y="845"/>
                </a:cubicBezTo>
                <a:cubicBezTo>
                  <a:pt x="195" y="841"/>
                  <a:pt x="194" y="838"/>
                  <a:pt x="195" y="834"/>
                </a:cubicBezTo>
                <a:cubicBezTo>
                  <a:pt x="195" y="834"/>
                  <a:pt x="195" y="834"/>
                  <a:pt x="195" y="834"/>
                </a:cubicBezTo>
                <a:cubicBezTo>
                  <a:pt x="194" y="828"/>
                  <a:pt x="194" y="821"/>
                  <a:pt x="194" y="815"/>
                </a:cubicBezTo>
                <a:cubicBezTo>
                  <a:pt x="194" y="812"/>
                  <a:pt x="194" y="810"/>
                  <a:pt x="193" y="807"/>
                </a:cubicBezTo>
                <a:cubicBezTo>
                  <a:pt x="193" y="807"/>
                  <a:pt x="193" y="807"/>
                  <a:pt x="193" y="807"/>
                </a:cubicBezTo>
                <a:cubicBezTo>
                  <a:pt x="193" y="807"/>
                  <a:pt x="193" y="806"/>
                  <a:pt x="194" y="806"/>
                </a:cubicBezTo>
                <a:cubicBezTo>
                  <a:pt x="194" y="806"/>
                  <a:pt x="195" y="807"/>
                  <a:pt x="194" y="807"/>
                </a:cubicBezTo>
                <a:cubicBezTo>
                  <a:pt x="194" y="810"/>
                  <a:pt x="195" y="812"/>
                  <a:pt x="195" y="815"/>
                </a:cubicBezTo>
                <a:cubicBezTo>
                  <a:pt x="195" y="821"/>
                  <a:pt x="195" y="828"/>
                  <a:pt x="196" y="834"/>
                </a:cubicBezTo>
                <a:cubicBezTo>
                  <a:pt x="196" y="834"/>
                  <a:pt x="196" y="834"/>
                  <a:pt x="196" y="834"/>
                </a:cubicBezTo>
                <a:cubicBezTo>
                  <a:pt x="196" y="835"/>
                  <a:pt x="196" y="836"/>
                  <a:pt x="196" y="837"/>
                </a:cubicBezTo>
                <a:cubicBezTo>
                  <a:pt x="196" y="838"/>
                  <a:pt x="196" y="839"/>
                  <a:pt x="196" y="840"/>
                </a:cubicBezTo>
                <a:cubicBezTo>
                  <a:pt x="196" y="842"/>
                  <a:pt x="197" y="843"/>
                  <a:pt x="196" y="845"/>
                </a:cubicBezTo>
                <a:cubicBezTo>
                  <a:pt x="196" y="845"/>
                  <a:pt x="196" y="845"/>
                  <a:pt x="196" y="845"/>
                </a:cubicBezTo>
                <a:cubicBezTo>
                  <a:pt x="196" y="845"/>
                  <a:pt x="196" y="845"/>
                  <a:pt x="196" y="846"/>
                </a:cubicBezTo>
                <a:cubicBezTo>
                  <a:pt x="196" y="846"/>
                  <a:pt x="196" y="846"/>
                  <a:pt x="196" y="846"/>
                </a:cubicBezTo>
                <a:cubicBezTo>
                  <a:pt x="196" y="846"/>
                  <a:pt x="197" y="847"/>
                  <a:pt x="196" y="848"/>
                </a:cubicBezTo>
                <a:cubicBezTo>
                  <a:pt x="197" y="850"/>
                  <a:pt x="196" y="853"/>
                  <a:pt x="197" y="854"/>
                </a:cubicBezTo>
                <a:cubicBezTo>
                  <a:pt x="197" y="859"/>
                  <a:pt x="197" y="863"/>
                  <a:pt x="197" y="868"/>
                </a:cubicBezTo>
                <a:cubicBezTo>
                  <a:pt x="197" y="868"/>
                  <a:pt x="198" y="868"/>
                  <a:pt x="197" y="868"/>
                </a:cubicBezTo>
                <a:cubicBezTo>
                  <a:pt x="198" y="869"/>
                  <a:pt x="198" y="871"/>
                  <a:pt x="197" y="872"/>
                </a:cubicBezTo>
                <a:cubicBezTo>
                  <a:pt x="198" y="876"/>
                  <a:pt x="199" y="880"/>
                  <a:pt x="198" y="884"/>
                </a:cubicBezTo>
                <a:cubicBezTo>
                  <a:pt x="198" y="885"/>
                  <a:pt x="199" y="885"/>
                  <a:pt x="199" y="885"/>
                </a:cubicBezTo>
                <a:cubicBezTo>
                  <a:pt x="198" y="887"/>
                  <a:pt x="198" y="888"/>
                  <a:pt x="199" y="890"/>
                </a:cubicBezTo>
                <a:cubicBezTo>
                  <a:pt x="198" y="894"/>
                  <a:pt x="199" y="898"/>
                  <a:pt x="199" y="902"/>
                </a:cubicBezTo>
                <a:cubicBezTo>
                  <a:pt x="198" y="902"/>
                  <a:pt x="199" y="903"/>
                  <a:pt x="198" y="903"/>
                </a:cubicBezTo>
                <a:cubicBezTo>
                  <a:pt x="199" y="904"/>
                  <a:pt x="198" y="906"/>
                  <a:pt x="199" y="907"/>
                </a:cubicBezTo>
                <a:cubicBezTo>
                  <a:pt x="199" y="907"/>
                  <a:pt x="198" y="907"/>
                  <a:pt x="198" y="908"/>
                </a:cubicBezTo>
                <a:cubicBezTo>
                  <a:pt x="200" y="911"/>
                  <a:pt x="198" y="916"/>
                  <a:pt x="199" y="919"/>
                </a:cubicBezTo>
                <a:cubicBezTo>
                  <a:pt x="198" y="920"/>
                  <a:pt x="199" y="921"/>
                  <a:pt x="198" y="922"/>
                </a:cubicBezTo>
                <a:cubicBezTo>
                  <a:pt x="198" y="923"/>
                  <a:pt x="198" y="924"/>
                  <a:pt x="199" y="924"/>
                </a:cubicBezTo>
                <a:cubicBezTo>
                  <a:pt x="197" y="927"/>
                  <a:pt x="199" y="930"/>
                  <a:pt x="197" y="932"/>
                </a:cubicBezTo>
                <a:cubicBezTo>
                  <a:pt x="197" y="933"/>
                  <a:pt x="198" y="933"/>
                  <a:pt x="198" y="933"/>
                </a:cubicBezTo>
                <a:cubicBezTo>
                  <a:pt x="197" y="934"/>
                  <a:pt x="198" y="936"/>
                  <a:pt x="197" y="937"/>
                </a:cubicBezTo>
                <a:cubicBezTo>
                  <a:pt x="197" y="940"/>
                  <a:pt x="199" y="942"/>
                  <a:pt x="198" y="945"/>
                </a:cubicBezTo>
                <a:cubicBezTo>
                  <a:pt x="200" y="948"/>
                  <a:pt x="197" y="951"/>
                  <a:pt x="199" y="955"/>
                </a:cubicBezTo>
                <a:cubicBezTo>
                  <a:pt x="198" y="956"/>
                  <a:pt x="198" y="957"/>
                  <a:pt x="198" y="958"/>
                </a:cubicBezTo>
                <a:cubicBezTo>
                  <a:pt x="199" y="960"/>
                  <a:pt x="199" y="961"/>
                  <a:pt x="198" y="963"/>
                </a:cubicBezTo>
                <a:cubicBezTo>
                  <a:pt x="198" y="963"/>
                  <a:pt x="199" y="963"/>
                  <a:pt x="199" y="964"/>
                </a:cubicBezTo>
                <a:cubicBezTo>
                  <a:pt x="199" y="966"/>
                  <a:pt x="198" y="968"/>
                  <a:pt x="198" y="969"/>
                </a:cubicBezTo>
                <a:cubicBezTo>
                  <a:pt x="198" y="971"/>
                  <a:pt x="199" y="973"/>
                  <a:pt x="199" y="974"/>
                </a:cubicBezTo>
                <a:cubicBezTo>
                  <a:pt x="199" y="974"/>
                  <a:pt x="198" y="974"/>
                  <a:pt x="198" y="974"/>
                </a:cubicBezTo>
                <a:cubicBezTo>
                  <a:pt x="198" y="974"/>
                  <a:pt x="199" y="974"/>
                  <a:pt x="199" y="974"/>
                </a:cubicBezTo>
                <a:cubicBezTo>
                  <a:pt x="198" y="979"/>
                  <a:pt x="198" y="984"/>
                  <a:pt x="199" y="989"/>
                </a:cubicBezTo>
                <a:cubicBezTo>
                  <a:pt x="197" y="992"/>
                  <a:pt x="200" y="994"/>
                  <a:pt x="198" y="997"/>
                </a:cubicBezTo>
                <a:cubicBezTo>
                  <a:pt x="198" y="1000"/>
                  <a:pt x="199" y="1003"/>
                  <a:pt x="198" y="1006"/>
                </a:cubicBezTo>
                <a:cubicBezTo>
                  <a:pt x="199" y="1011"/>
                  <a:pt x="198" y="1017"/>
                  <a:pt x="199" y="1022"/>
                </a:cubicBezTo>
                <a:cubicBezTo>
                  <a:pt x="198" y="1025"/>
                  <a:pt x="198" y="1028"/>
                  <a:pt x="199" y="1031"/>
                </a:cubicBezTo>
                <a:cubicBezTo>
                  <a:pt x="198" y="1032"/>
                  <a:pt x="199" y="1032"/>
                  <a:pt x="198" y="1033"/>
                </a:cubicBezTo>
                <a:cubicBezTo>
                  <a:pt x="198" y="1033"/>
                  <a:pt x="198" y="1034"/>
                  <a:pt x="199" y="1034"/>
                </a:cubicBezTo>
                <a:cubicBezTo>
                  <a:pt x="197" y="1040"/>
                  <a:pt x="200" y="1045"/>
                  <a:pt x="198" y="1050"/>
                </a:cubicBezTo>
                <a:cubicBezTo>
                  <a:pt x="199" y="1052"/>
                  <a:pt x="199" y="1054"/>
                  <a:pt x="199" y="1056"/>
                </a:cubicBezTo>
                <a:cubicBezTo>
                  <a:pt x="199" y="1057"/>
                  <a:pt x="199" y="1058"/>
                  <a:pt x="198" y="1059"/>
                </a:cubicBezTo>
                <a:cubicBezTo>
                  <a:pt x="200" y="1062"/>
                  <a:pt x="198" y="1064"/>
                  <a:pt x="199" y="1067"/>
                </a:cubicBezTo>
                <a:cubicBezTo>
                  <a:pt x="198" y="1068"/>
                  <a:pt x="199" y="1069"/>
                  <a:pt x="198" y="1070"/>
                </a:cubicBezTo>
                <a:cubicBezTo>
                  <a:pt x="198" y="1070"/>
                  <a:pt x="198" y="1070"/>
                  <a:pt x="199" y="1070"/>
                </a:cubicBezTo>
                <a:cubicBezTo>
                  <a:pt x="198" y="1071"/>
                  <a:pt x="199" y="1071"/>
                  <a:pt x="198" y="1072"/>
                </a:cubicBezTo>
                <a:cubicBezTo>
                  <a:pt x="199" y="1073"/>
                  <a:pt x="198" y="1075"/>
                  <a:pt x="198" y="1077"/>
                </a:cubicBezTo>
                <a:cubicBezTo>
                  <a:pt x="198" y="1079"/>
                  <a:pt x="198" y="1082"/>
                  <a:pt x="198" y="1084"/>
                </a:cubicBezTo>
                <a:cubicBezTo>
                  <a:pt x="198" y="1087"/>
                  <a:pt x="199" y="1090"/>
                  <a:pt x="197" y="1093"/>
                </a:cubicBezTo>
                <a:cubicBezTo>
                  <a:pt x="197" y="1093"/>
                  <a:pt x="198" y="1093"/>
                  <a:pt x="198" y="1094"/>
                </a:cubicBezTo>
                <a:cubicBezTo>
                  <a:pt x="197" y="1100"/>
                  <a:pt x="198" y="1106"/>
                  <a:pt x="196" y="1111"/>
                </a:cubicBezTo>
                <a:cubicBezTo>
                  <a:pt x="196" y="1118"/>
                  <a:pt x="196" y="1125"/>
                  <a:pt x="195" y="1131"/>
                </a:cubicBezTo>
                <a:cubicBezTo>
                  <a:pt x="195" y="1133"/>
                  <a:pt x="195" y="1135"/>
                  <a:pt x="195" y="1137"/>
                </a:cubicBezTo>
                <a:cubicBezTo>
                  <a:pt x="195" y="1140"/>
                  <a:pt x="195" y="1142"/>
                  <a:pt x="194" y="1145"/>
                </a:cubicBezTo>
                <a:cubicBezTo>
                  <a:pt x="194" y="1146"/>
                  <a:pt x="194" y="1146"/>
                  <a:pt x="194" y="1147"/>
                </a:cubicBezTo>
                <a:cubicBezTo>
                  <a:pt x="194" y="1147"/>
                  <a:pt x="195" y="1148"/>
                  <a:pt x="195" y="1148"/>
                </a:cubicBezTo>
                <a:cubicBezTo>
                  <a:pt x="195" y="1149"/>
                  <a:pt x="194" y="1150"/>
                  <a:pt x="194" y="1151"/>
                </a:cubicBezTo>
                <a:cubicBezTo>
                  <a:pt x="194" y="1153"/>
                  <a:pt x="195" y="1156"/>
                  <a:pt x="193" y="1159"/>
                </a:cubicBezTo>
                <a:cubicBezTo>
                  <a:pt x="193" y="1160"/>
                  <a:pt x="194" y="1160"/>
                  <a:pt x="194" y="1160"/>
                </a:cubicBezTo>
                <a:cubicBezTo>
                  <a:pt x="194" y="1164"/>
                  <a:pt x="194" y="1168"/>
                  <a:pt x="194" y="1172"/>
                </a:cubicBezTo>
                <a:cubicBezTo>
                  <a:pt x="193" y="1173"/>
                  <a:pt x="192" y="1174"/>
                  <a:pt x="192" y="1176"/>
                </a:cubicBezTo>
                <a:cubicBezTo>
                  <a:pt x="191" y="1177"/>
                  <a:pt x="191" y="1176"/>
                  <a:pt x="191" y="1176"/>
                </a:cubicBezTo>
                <a:cubicBezTo>
                  <a:pt x="190" y="1175"/>
                  <a:pt x="189" y="1176"/>
                  <a:pt x="188" y="1174"/>
                </a:cubicBezTo>
                <a:cubicBezTo>
                  <a:pt x="188" y="1174"/>
                  <a:pt x="187" y="1174"/>
                  <a:pt x="187" y="1175"/>
                </a:cubicBezTo>
                <a:cubicBezTo>
                  <a:pt x="187" y="1175"/>
                  <a:pt x="186" y="1174"/>
                  <a:pt x="186" y="1173"/>
                </a:cubicBezTo>
                <a:cubicBezTo>
                  <a:pt x="185" y="1174"/>
                  <a:pt x="184" y="1175"/>
                  <a:pt x="184" y="1175"/>
                </a:cubicBezTo>
                <a:cubicBezTo>
                  <a:pt x="182" y="1176"/>
                  <a:pt x="179" y="1178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7" y="1177"/>
                  <a:pt x="177" y="1177"/>
                </a:cubicBezTo>
                <a:cubicBezTo>
                  <a:pt x="177" y="1177"/>
                  <a:pt x="176" y="1178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6" y="1177"/>
                  <a:pt x="176" y="1177"/>
                  <a:pt x="176" y="1177"/>
                </a:cubicBezTo>
                <a:cubicBezTo>
                  <a:pt x="177" y="1174"/>
                  <a:pt x="174" y="1174"/>
                  <a:pt x="172" y="1173"/>
                </a:cubicBezTo>
                <a:cubicBezTo>
                  <a:pt x="171" y="1172"/>
                  <a:pt x="172" y="1171"/>
                  <a:pt x="172" y="1171"/>
                </a:cubicBezTo>
                <a:cubicBezTo>
                  <a:pt x="171" y="1169"/>
                  <a:pt x="173" y="1167"/>
                  <a:pt x="172" y="1164"/>
                </a:cubicBezTo>
                <a:cubicBezTo>
                  <a:pt x="172" y="1163"/>
                  <a:pt x="172" y="1161"/>
                  <a:pt x="172" y="1160"/>
                </a:cubicBezTo>
                <a:cubicBezTo>
                  <a:pt x="173" y="1158"/>
                  <a:pt x="172" y="1155"/>
                  <a:pt x="173" y="1153"/>
                </a:cubicBezTo>
                <a:cubicBezTo>
                  <a:pt x="172" y="1150"/>
                  <a:pt x="173" y="1147"/>
                  <a:pt x="173" y="1143"/>
                </a:cubicBezTo>
                <a:cubicBezTo>
                  <a:pt x="173" y="1139"/>
                  <a:pt x="174" y="1135"/>
                  <a:pt x="174" y="1130"/>
                </a:cubicBezTo>
                <a:cubicBezTo>
                  <a:pt x="175" y="1123"/>
                  <a:pt x="175" y="1115"/>
                  <a:pt x="176" y="1108"/>
                </a:cubicBezTo>
                <a:cubicBezTo>
                  <a:pt x="177" y="1102"/>
                  <a:pt x="177" y="1096"/>
                  <a:pt x="177" y="1089"/>
                </a:cubicBezTo>
                <a:cubicBezTo>
                  <a:pt x="177" y="1087"/>
                  <a:pt x="178" y="1085"/>
                  <a:pt x="178" y="1082"/>
                </a:cubicBezTo>
                <a:cubicBezTo>
                  <a:pt x="178" y="1079"/>
                  <a:pt x="178" y="1076"/>
                  <a:pt x="178" y="1072"/>
                </a:cubicBezTo>
                <a:cubicBezTo>
                  <a:pt x="178" y="1067"/>
                  <a:pt x="178" y="1063"/>
                  <a:pt x="178" y="1058"/>
                </a:cubicBezTo>
                <a:cubicBezTo>
                  <a:pt x="179" y="1057"/>
                  <a:pt x="179" y="1058"/>
                  <a:pt x="180" y="1057"/>
                </a:cubicBezTo>
                <a:cubicBezTo>
                  <a:pt x="180" y="1056"/>
                  <a:pt x="179" y="1055"/>
                  <a:pt x="181" y="1053"/>
                </a:cubicBezTo>
                <a:cubicBezTo>
                  <a:pt x="181" y="1039"/>
                  <a:pt x="181" y="1024"/>
                  <a:pt x="181" y="1009"/>
                </a:cubicBezTo>
                <a:cubicBezTo>
                  <a:pt x="181" y="990"/>
                  <a:pt x="181" y="970"/>
                  <a:pt x="182" y="951"/>
                </a:cubicBezTo>
                <a:cubicBezTo>
                  <a:pt x="182" y="950"/>
                  <a:pt x="182" y="949"/>
                  <a:pt x="182" y="948"/>
                </a:cubicBezTo>
                <a:cubicBezTo>
                  <a:pt x="183" y="939"/>
                  <a:pt x="181" y="930"/>
                  <a:pt x="182" y="920"/>
                </a:cubicBezTo>
                <a:cubicBezTo>
                  <a:pt x="182" y="917"/>
                  <a:pt x="182" y="913"/>
                  <a:pt x="182" y="909"/>
                </a:cubicBezTo>
                <a:cubicBezTo>
                  <a:pt x="182" y="907"/>
                  <a:pt x="182" y="906"/>
                  <a:pt x="182" y="904"/>
                </a:cubicBezTo>
                <a:cubicBezTo>
                  <a:pt x="182" y="900"/>
                  <a:pt x="182" y="896"/>
                  <a:pt x="182" y="892"/>
                </a:cubicBezTo>
                <a:cubicBezTo>
                  <a:pt x="182" y="890"/>
                  <a:pt x="182" y="889"/>
                  <a:pt x="182" y="888"/>
                </a:cubicBezTo>
                <a:cubicBezTo>
                  <a:pt x="182" y="882"/>
                  <a:pt x="182" y="876"/>
                  <a:pt x="182" y="869"/>
                </a:cubicBezTo>
                <a:cubicBezTo>
                  <a:pt x="182" y="866"/>
                  <a:pt x="181" y="862"/>
                  <a:pt x="182" y="857"/>
                </a:cubicBezTo>
                <a:cubicBezTo>
                  <a:pt x="181" y="854"/>
                  <a:pt x="181" y="849"/>
                  <a:pt x="181" y="845"/>
                </a:cubicBezTo>
                <a:cubicBezTo>
                  <a:pt x="181" y="834"/>
                  <a:pt x="181" y="822"/>
                  <a:pt x="180" y="811"/>
                </a:cubicBezTo>
                <a:cubicBezTo>
                  <a:pt x="180" y="811"/>
                  <a:pt x="180" y="811"/>
                  <a:pt x="180" y="811"/>
                </a:cubicBezTo>
                <a:cubicBezTo>
                  <a:pt x="179" y="803"/>
                  <a:pt x="179" y="796"/>
                  <a:pt x="179" y="788"/>
                </a:cubicBezTo>
                <a:cubicBezTo>
                  <a:pt x="178" y="783"/>
                  <a:pt x="178" y="779"/>
                  <a:pt x="178" y="774"/>
                </a:cubicBezTo>
                <a:cubicBezTo>
                  <a:pt x="178" y="772"/>
                  <a:pt x="177" y="770"/>
                  <a:pt x="177" y="768"/>
                </a:cubicBezTo>
                <a:cubicBezTo>
                  <a:pt x="177" y="763"/>
                  <a:pt x="177" y="758"/>
                  <a:pt x="176" y="753"/>
                </a:cubicBezTo>
                <a:cubicBezTo>
                  <a:pt x="176" y="751"/>
                  <a:pt x="176" y="748"/>
                  <a:pt x="176" y="745"/>
                </a:cubicBezTo>
                <a:cubicBezTo>
                  <a:pt x="175" y="742"/>
                  <a:pt x="176" y="739"/>
                  <a:pt x="176" y="735"/>
                </a:cubicBezTo>
                <a:cubicBezTo>
                  <a:pt x="175" y="734"/>
                  <a:pt x="175" y="734"/>
                  <a:pt x="175" y="733"/>
                </a:cubicBezTo>
                <a:cubicBezTo>
                  <a:pt x="175" y="732"/>
                  <a:pt x="175" y="730"/>
                  <a:pt x="175" y="729"/>
                </a:cubicBezTo>
                <a:cubicBezTo>
                  <a:pt x="175" y="726"/>
                  <a:pt x="175" y="723"/>
                  <a:pt x="175" y="720"/>
                </a:cubicBezTo>
                <a:cubicBezTo>
                  <a:pt x="174" y="718"/>
                  <a:pt x="174" y="716"/>
                  <a:pt x="174" y="713"/>
                </a:cubicBezTo>
                <a:cubicBezTo>
                  <a:pt x="174" y="713"/>
                  <a:pt x="174" y="712"/>
                  <a:pt x="174" y="712"/>
                </a:cubicBezTo>
                <a:cubicBezTo>
                  <a:pt x="174" y="706"/>
                  <a:pt x="173" y="700"/>
                  <a:pt x="174" y="694"/>
                </a:cubicBezTo>
                <a:cubicBezTo>
                  <a:pt x="173" y="687"/>
                  <a:pt x="175" y="681"/>
                  <a:pt x="174" y="675"/>
                </a:cubicBezTo>
                <a:cubicBezTo>
                  <a:pt x="174" y="674"/>
                  <a:pt x="174" y="674"/>
                  <a:pt x="174" y="673"/>
                </a:cubicBezTo>
                <a:cubicBezTo>
                  <a:pt x="174" y="669"/>
                  <a:pt x="174" y="665"/>
                  <a:pt x="174" y="660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4" y="660"/>
                  <a:pt x="174" y="660"/>
                  <a:pt x="174" y="659"/>
                </a:cubicBezTo>
                <a:cubicBezTo>
                  <a:pt x="174" y="659"/>
                  <a:pt x="174" y="659"/>
                  <a:pt x="174" y="659"/>
                </a:cubicBezTo>
                <a:cubicBezTo>
                  <a:pt x="174" y="659"/>
                  <a:pt x="174" y="658"/>
                  <a:pt x="174" y="658"/>
                </a:cubicBezTo>
                <a:cubicBezTo>
                  <a:pt x="174" y="658"/>
                  <a:pt x="174" y="658"/>
                  <a:pt x="174" y="658"/>
                </a:cubicBezTo>
                <a:cubicBezTo>
                  <a:pt x="174" y="658"/>
                  <a:pt x="174" y="658"/>
                  <a:pt x="175" y="658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5" y="660"/>
                  <a:pt x="175" y="660"/>
                  <a:pt x="175" y="660"/>
                </a:cubicBezTo>
                <a:cubicBezTo>
                  <a:pt x="176" y="660"/>
                  <a:pt x="175" y="658"/>
                  <a:pt x="176" y="657"/>
                </a:cubicBezTo>
                <a:cubicBezTo>
                  <a:pt x="176" y="657"/>
                  <a:pt x="176" y="657"/>
                  <a:pt x="176" y="657"/>
                </a:cubicBezTo>
                <a:cubicBezTo>
                  <a:pt x="176" y="656"/>
                  <a:pt x="176" y="655"/>
                  <a:pt x="176" y="655"/>
                </a:cubicBezTo>
                <a:cubicBezTo>
                  <a:pt x="176" y="654"/>
                  <a:pt x="176" y="654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6" y="653"/>
                  <a:pt x="176" y="653"/>
                  <a:pt x="176" y="653"/>
                </a:cubicBezTo>
                <a:cubicBezTo>
                  <a:pt x="177" y="652"/>
                  <a:pt x="177" y="653"/>
                  <a:pt x="177" y="653"/>
                </a:cubicBezTo>
                <a:cubicBezTo>
                  <a:pt x="177" y="654"/>
                  <a:pt x="177" y="654"/>
                  <a:pt x="177" y="655"/>
                </a:cubicBezTo>
                <a:cubicBezTo>
                  <a:pt x="177" y="655"/>
                  <a:pt x="177" y="656"/>
                  <a:pt x="177" y="656"/>
                </a:cubicBezTo>
                <a:cubicBezTo>
                  <a:pt x="177" y="658"/>
                  <a:pt x="177" y="659"/>
                  <a:pt x="177" y="660"/>
                </a:cubicBezTo>
                <a:cubicBezTo>
                  <a:pt x="177" y="661"/>
                  <a:pt x="177" y="661"/>
                  <a:pt x="177" y="661"/>
                </a:cubicBezTo>
                <a:cubicBezTo>
                  <a:pt x="177" y="662"/>
                  <a:pt x="177" y="664"/>
                  <a:pt x="177" y="665"/>
                </a:cubicBezTo>
                <a:cubicBezTo>
                  <a:pt x="177" y="665"/>
                  <a:pt x="177" y="665"/>
                  <a:pt x="178" y="666"/>
                </a:cubicBezTo>
                <a:close/>
                <a:moveTo>
                  <a:pt x="187" y="925"/>
                </a:moveTo>
                <a:cubicBezTo>
                  <a:pt x="187" y="925"/>
                  <a:pt x="187" y="925"/>
                  <a:pt x="187" y="925"/>
                </a:cubicBezTo>
                <a:cubicBezTo>
                  <a:pt x="187" y="925"/>
                  <a:pt x="187" y="926"/>
                  <a:pt x="188" y="926"/>
                </a:cubicBezTo>
                <a:cubicBezTo>
                  <a:pt x="188" y="926"/>
                  <a:pt x="188" y="926"/>
                  <a:pt x="188" y="925"/>
                </a:cubicBezTo>
                <a:cubicBezTo>
                  <a:pt x="188" y="925"/>
                  <a:pt x="188" y="925"/>
                  <a:pt x="187" y="925"/>
                </a:cubicBezTo>
                <a:close/>
                <a:moveTo>
                  <a:pt x="188" y="920"/>
                </a:moveTo>
                <a:cubicBezTo>
                  <a:pt x="187" y="920"/>
                  <a:pt x="187" y="922"/>
                  <a:pt x="188" y="922"/>
                </a:cubicBezTo>
                <a:cubicBezTo>
                  <a:pt x="188" y="921"/>
                  <a:pt x="189" y="920"/>
                  <a:pt x="188" y="920"/>
                </a:cubicBezTo>
                <a:close/>
                <a:moveTo>
                  <a:pt x="188" y="909"/>
                </a:moveTo>
                <a:cubicBezTo>
                  <a:pt x="188" y="909"/>
                  <a:pt x="187" y="909"/>
                  <a:pt x="187" y="910"/>
                </a:cubicBezTo>
                <a:cubicBezTo>
                  <a:pt x="187" y="909"/>
                  <a:pt x="187" y="910"/>
                  <a:pt x="187" y="910"/>
                </a:cubicBezTo>
                <a:cubicBezTo>
                  <a:pt x="188" y="910"/>
                  <a:pt x="188" y="909"/>
                  <a:pt x="188" y="909"/>
                </a:cubicBezTo>
                <a:close/>
                <a:moveTo>
                  <a:pt x="188" y="904"/>
                </a:moveTo>
                <a:cubicBezTo>
                  <a:pt x="188" y="904"/>
                  <a:pt x="188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5"/>
                  <a:pt x="187" y="905"/>
                  <a:pt x="187" y="905"/>
                </a:cubicBezTo>
                <a:cubicBezTo>
                  <a:pt x="187" y="906"/>
                  <a:pt x="187" y="906"/>
                  <a:pt x="187" y="906"/>
                </a:cubicBezTo>
                <a:cubicBezTo>
                  <a:pt x="187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6"/>
                  <a:pt x="188" y="905"/>
                  <a:pt x="188" y="904"/>
                </a:cubicBezTo>
                <a:close/>
                <a:moveTo>
                  <a:pt x="185" y="800"/>
                </a:moveTo>
                <a:cubicBezTo>
                  <a:pt x="185" y="800"/>
                  <a:pt x="184" y="800"/>
                  <a:pt x="184" y="801"/>
                </a:cubicBezTo>
                <a:cubicBezTo>
                  <a:pt x="184" y="801"/>
                  <a:pt x="184" y="801"/>
                  <a:pt x="184" y="801"/>
                </a:cubicBezTo>
                <a:cubicBezTo>
                  <a:pt x="184" y="801"/>
                  <a:pt x="184" y="800"/>
                  <a:pt x="184" y="800"/>
                </a:cubicBezTo>
                <a:cubicBezTo>
                  <a:pt x="184" y="800"/>
                  <a:pt x="184" y="800"/>
                  <a:pt x="184" y="800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800"/>
                  <a:pt x="183" y="802"/>
                  <a:pt x="183" y="803"/>
                </a:cubicBezTo>
                <a:cubicBezTo>
                  <a:pt x="183" y="803"/>
                  <a:pt x="184" y="804"/>
                  <a:pt x="184" y="804"/>
                </a:cubicBezTo>
                <a:cubicBezTo>
                  <a:pt x="184" y="804"/>
                  <a:pt x="185" y="804"/>
                  <a:pt x="185" y="804"/>
                </a:cubicBezTo>
                <a:cubicBezTo>
                  <a:pt x="185" y="805"/>
                  <a:pt x="185" y="806"/>
                  <a:pt x="185" y="808"/>
                </a:cubicBezTo>
                <a:cubicBezTo>
                  <a:pt x="185" y="808"/>
                  <a:pt x="185" y="808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09"/>
                  <a:pt x="185" y="809"/>
                  <a:pt x="185" y="809"/>
                </a:cubicBezTo>
                <a:cubicBezTo>
                  <a:pt x="185" y="810"/>
                  <a:pt x="185" y="811"/>
                  <a:pt x="185" y="812"/>
                </a:cubicBezTo>
                <a:cubicBezTo>
                  <a:pt x="185" y="813"/>
                  <a:pt x="185" y="813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4"/>
                  <a:pt x="185" y="814"/>
                  <a:pt x="185" y="814"/>
                </a:cubicBezTo>
                <a:cubicBezTo>
                  <a:pt x="185" y="813"/>
                  <a:pt x="185" y="813"/>
                  <a:pt x="185" y="812"/>
                </a:cubicBezTo>
                <a:cubicBezTo>
                  <a:pt x="185" y="811"/>
                  <a:pt x="185" y="810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5" y="808"/>
                  <a:pt x="185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8"/>
                  <a:pt x="184" y="808"/>
                </a:cubicBezTo>
                <a:cubicBezTo>
                  <a:pt x="184" y="808"/>
                  <a:pt x="184" y="809"/>
                  <a:pt x="184" y="809"/>
                </a:cubicBezTo>
                <a:cubicBezTo>
                  <a:pt x="184" y="809"/>
                  <a:pt x="184" y="809"/>
                  <a:pt x="184" y="809"/>
                </a:cubicBezTo>
                <a:cubicBezTo>
                  <a:pt x="184" y="810"/>
                  <a:pt x="184" y="810"/>
                  <a:pt x="184" y="810"/>
                </a:cubicBezTo>
                <a:cubicBezTo>
                  <a:pt x="184" y="810"/>
                  <a:pt x="184" y="810"/>
                  <a:pt x="184" y="811"/>
                </a:cubicBezTo>
                <a:cubicBezTo>
                  <a:pt x="185" y="818"/>
                  <a:pt x="184" y="826"/>
                  <a:pt x="185" y="833"/>
                </a:cubicBezTo>
                <a:cubicBezTo>
                  <a:pt x="184" y="834"/>
                  <a:pt x="185" y="836"/>
                  <a:pt x="184" y="837"/>
                </a:cubicBezTo>
                <a:cubicBezTo>
                  <a:pt x="185" y="837"/>
                  <a:pt x="185" y="838"/>
                  <a:pt x="185" y="838"/>
                </a:cubicBezTo>
                <a:cubicBezTo>
                  <a:pt x="185" y="839"/>
                  <a:pt x="185" y="841"/>
                  <a:pt x="185" y="842"/>
                </a:cubicBezTo>
                <a:cubicBezTo>
                  <a:pt x="186" y="843"/>
                  <a:pt x="185" y="845"/>
                  <a:pt x="185" y="846"/>
                </a:cubicBezTo>
                <a:cubicBezTo>
                  <a:pt x="185" y="846"/>
                  <a:pt x="185" y="847"/>
                  <a:pt x="185" y="847"/>
                </a:cubicBezTo>
                <a:cubicBezTo>
                  <a:pt x="186" y="848"/>
                  <a:pt x="185" y="850"/>
                  <a:pt x="185" y="851"/>
                </a:cubicBezTo>
                <a:cubicBezTo>
                  <a:pt x="186" y="854"/>
                  <a:pt x="186" y="857"/>
                  <a:pt x="185" y="859"/>
                </a:cubicBezTo>
                <a:cubicBezTo>
                  <a:pt x="185" y="861"/>
                  <a:pt x="186" y="863"/>
                  <a:pt x="185" y="865"/>
                </a:cubicBezTo>
                <a:cubicBezTo>
                  <a:pt x="187" y="870"/>
                  <a:pt x="184" y="875"/>
                  <a:pt x="186" y="881"/>
                </a:cubicBezTo>
                <a:cubicBezTo>
                  <a:pt x="185" y="885"/>
                  <a:pt x="186" y="888"/>
                  <a:pt x="186" y="892"/>
                </a:cubicBezTo>
                <a:cubicBezTo>
                  <a:pt x="186" y="892"/>
                  <a:pt x="186" y="893"/>
                  <a:pt x="186" y="893"/>
                </a:cubicBezTo>
                <a:cubicBezTo>
                  <a:pt x="185" y="898"/>
                  <a:pt x="186" y="904"/>
                  <a:pt x="186" y="910"/>
                </a:cubicBezTo>
                <a:cubicBezTo>
                  <a:pt x="186" y="912"/>
                  <a:pt x="185" y="915"/>
                  <a:pt x="186" y="916"/>
                </a:cubicBezTo>
                <a:cubicBezTo>
                  <a:pt x="186" y="916"/>
                  <a:pt x="186" y="916"/>
                  <a:pt x="186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6"/>
                  <a:pt x="187" y="916"/>
                  <a:pt x="187" y="916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7"/>
                  <a:pt x="187" y="917"/>
                </a:cubicBezTo>
                <a:cubicBezTo>
                  <a:pt x="187" y="917"/>
                  <a:pt x="187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8"/>
                  <a:pt x="188" y="918"/>
                  <a:pt x="188" y="918"/>
                </a:cubicBezTo>
                <a:cubicBezTo>
                  <a:pt x="188" y="917"/>
                  <a:pt x="188" y="917"/>
                  <a:pt x="188" y="917"/>
                </a:cubicBezTo>
                <a:cubicBezTo>
                  <a:pt x="188" y="916"/>
                  <a:pt x="188" y="916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8" y="915"/>
                  <a:pt x="188" y="915"/>
                </a:cubicBezTo>
                <a:cubicBezTo>
                  <a:pt x="188" y="915"/>
                  <a:pt x="187" y="915"/>
                  <a:pt x="187" y="915"/>
                </a:cubicBezTo>
                <a:cubicBezTo>
                  <a:pt x="187" y="914"/>
                  <a:pt x="187" y="913"/>
                  <a:pt x="187" y="912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1"/>
                  <a:pt x="187" y="911"/>
                  <a:pt x="187" y="911"/>
                </a:cubicBezTo>
                <a:cubicBezTo>
                  <a:pt x="187" y="910"/>
                  <a:pt x="187" y="910"/>
                  <a:pt x="187" y="909"/>
                </a:cubicBezTo>
                <a:cubicBezTo>
                  <a:pt x="187" y="909"/>
                  <a:pt x="187" y="909"/>
                  <a:pt x="187" y="909"/>
                </a:cubicBezTo>
                <a:cubicBezTo>
                  <a:pt x="188" y="909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8" y="907"/>
                  <a:pt x="188" y="907"/>
                  <a:pt x="188" y="907"/>
                </a:cubicBezTo>
                <a:cubicBezTo>
                  <a:pt x="188" y="908"/>
                  <a:pt x="188" y="908"/>
                  <a:pt x="188" y="908"/>
                </a:cubicBezTo>
                <a:cubicBezTo>
                  <a:pt x="187" y="907"/>
                  <a:pt x="187" y="907"/>
                  <a:pt x="187" y="907"/>
                </a:cubicBezTo>
                <a:cubicBezTo>
                  <a:pt x="187" y="906"/>
                  <a:pt x="187" y="906"/>
                  <a:pt x="187" y="905"/>
                </a:cubicBezTo>
                <a:cubicBezTo>
                  <a:pt x="187" y="905"/>
                  <a:pt x="187" y="905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6" y="902"/>
                  <a:pt x="187" y="899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7"/>
                  <a:pt x="187" y="897"/>
                  <a:pt x="187" y="897"/>
                </a:cubicBezTo>
                <a:cubicBezTo>
                  <a:pt x="187" y="899"/>
                  <a:pt x="187" y="902"/>
                  <a:pt x="187" y="904"/>
                </a:cubicBezTo>
                <a:cubicBezTo>
                  <a:pt x="187" y="904"/>
                  <a:pt x="187" y="904"/>
                  <a:pt x="187" y="904"/>
                </a:cubicBezTo>
                <a:cubicBezTo>
                  <a:pt x="187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4"/>
                  <a:pt x="188" y="904"/>
                  <a:pt x="188" y="904"/>
                </a:cubicBezTo>
                <a:cubicBezTo>
                  <a:pt x="188" y="902"/>
                  <a:pt x="188" y="901"/>
                  <a:pt x="188" y="900"/>
                </a:cubicBezTo>
                <a:cubicBezTo>
                  <a:pt x="188" y="900"/>
                  <a:pt x="188" y="900"/>
                  <a:pt x="188" y="900"/>
                </a:cubicBezTo>
                <a:cubicBezTo>
                  <a:pt x="188" y="900"/>
                  <a:pt x="187" y="899"/>
                  <a:pt x="187" y="899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8"/>
                  <a:pt x="188" y="898"/>
                </a:cubicBezTo>
                <a:cubicBezTo>
                  <a:pt x="188" y="898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8" y="897"/>
                  <a:pt x="188" y="897"/>
                  <a:pt x="188" y="897"/>
                </a:cubicBezTo>
                <a:cubicBezTo>
                  <a:pt x="187" y="896"/>
                  <a:pt x="189" y="895"/>
                  <a:pt x="187" y="894"/>
                </a:cubicBezTo>
                <a:cubicBezTo>
                  <a:pt x="188" y="894"/>
                  <a:pt x="188" y="894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3"/>
                  <a:pt x="188" y="893"/>
                  <a:pt x="188" y="893"/>
                </a:cubicBezTo>
                <a:cubicBezTo>
                  <a:pt x="188" y="891"/>
                  <a:pt x="188" y="888"/>
                  <a:pt x="188" y="886"/>
                </a:cubicBezTo>
                <a:cubicBezTo>
                  <a:pt x="188" y="884"/>
                  <a:pt x="188" y="882"/>
                  <a:pt x="188" y="880"/>
                </a:cubicBezTo>
                <a:cubicBezTo>
                  <a:pt x="187" y="879"/>
                  <a:pt x="187" y="879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8"/>
                  <a:pt x="188" y="878"/>
                  <a:pt x="188" y="878"/>
                </a:cubicBezTo>
                <a:cubicBezTo>
                  <a:pt x="188" y="877"/>
                  <a:pt x="188" y="877"/>
                  <a:pt x="188" y="877"/>
                </a:cubicBezTo>
                <a:cubicBezTo>
                  <a:pt x="188" y="876"/>
                  <a:pt x="188" y="875"/>
                  <a:pt x="188" y="874"/>
                </a:cubicBezTo>
                <a:cubicBezTo>
                  <a:pt x="188" y="874"/>
                  <a:pt x="188" y="874"/>
                  <a:pt x="188" y="874"/>
                </a:cubicBezTo>
                <a:cubicBezTo>
                  <a:pt x="186" y="872"/>
                  <a:pt x="188" y="871"/>
                  <a:pt x="187" y="869"/>
                </a:cubicBezTo>
                <a:cubicBezTo>
                  <a:pt x="187" y="869"/>
                  <a:pt x="187" y="869"/>
                  <a:pt x="188" y="868"/>
                </a:cubicBezTo>
                <a:cubicBezTo>
                  <a:pt x="188" y="868"/>
                  <a:pt x="188" y="868"/>
                  <a:pt x="188" y="868"/>
                </a:cubicBezTo>
                <a:cubicBezTo>
                  <a:pt x="188" y="868"/>
                  <a:pt x="188" y="867"/>
                  <a:pt x="188" y="867"/>
                </a:cubicBezTo>
                <a:cubicBezTo>
                  <a:pt x="188" y="867"/>
                  <a:pt x="188" y="866"/>
                  <a:pt x="188" y="866"/>
                </a:cubicBezTo>
                <a:cubicBezTo>
                  <a:pt x="188" y="866"/>
                  <a:pt x="188" y="866"/>
                  <a:pt x="188" y="866"/>
                </a:cubicBezTo>
                <a:cubicBezTo>
                  <a:pt x="187" y="866"/>
                  <a:pt x="187" y="866"/>
                  <a:pt x="187" y="866"/>
                </a:cubicBezTo>
                <a:cubicBezTo>
                  <a:pt x="188" y="865"/>
                  <a:pt x="187" y="864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6" y="864"/>
                </a:cubicBezTo>
                <a:cubicBezTo>
                  <a:pt x="186" y="863"/>
                  <a:pt x="186" y="863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6" y="862"/>
                  <a:pt x="186" y="862"/>
                </a:cubicBezTo>
                <a:cubicBezTo>
                  <a:pt x="186" y="862"/>
                  <a:pt x="187" y="862"/>
                  <a:pt x="187" y="862"/>
                </a:cubicBezTo>
                <a:cubicBezTo>
                  <a:pt x="186" y="862"/>
                  <a:pt x="186" y="863"/>
                  <a:pt x="187" y="864"/>
                </a:cubicBezTo>
                <a:cubicBezTo>
                  <a:pt x="187" y="864"/>
                  <a:pt x="187" y="864"/>
                  <a:pt x="187" y="864"/>
                </a:cubicBezTo>
                <a:cubicBezTo>
                  <a:pt x="187" y="864"/>
                  <a:pt x="187" y="864"/>
                  <a:pt x="187" y="863"/>
                </a:cubicBezTo>
                <a:cubicBezTo>
                  <a:pt x="187" y="863"/>
                  <a:pt x="187" y="862"/>
                  <a:pt x="188" y="862"/>
                </a:cubicBezTo>
                <a:cubicBezTo>
                  <a:pt x="187" y="859"/>
                  <a:pt x="187" y="856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7" y="853"/>
                  <a:pt x="187" y="853"/>
                  <a:pt x="187" y="853"/>
                </a:cubicBezTo>
                <a:cubicBezTo>
                  <a:pt x="186" y="854"/>
                  <a:pt x="186" y="854"/>
                  <a:pt x="186" y="855"/>
                </a:cubicBezTo>
                <a:cubicBezTo>
                  <a:pt x="186" y="855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6"/>
                  <a:pt x="186" y="856"/>
                </a:cubicBezTo>
                <a:cubicBezTo>
                  <a:pt x="186" y="856"/>
                  <a:pt x="186" y="855"/>
                  <a:pt x="186" y="855"/>
                </a:cubicBezTo>
                <a:cubicBezTo>
                  <a:pt x="186" y="854"/>
                  <a:pt x="186" y="853"/>
                  <a:pt x="186" y="853"/>
                </a:cubicBezTo>
                <a:cubicBezTo>
                  <a:pt x="186" y="853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6" y="851"/>
                  <a:pt x="186" y="852"/>
                  <a:pt x="186" y="852"/>
                </a:cubicBezTo>
                <a:cubicBezTo>
                  <a:pt x="186" y="852"/>
                  <a:pt x="186" y="852"/>
                  <a:pt x="186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2"/>
                  <a:pt x="187" y="852"/>
                  <a:pt x="187" y="852"/>
                </a:cubicBezTo>
                <a:cubicBezTo>
                  <a:pt x="187" y="850"/>
                  <a:pt x="187" y="848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7" y="845"/>
                  <a:pt x="187" y="845"/>
                  <a:pt x="187" y="845"/>
                </a:cubicBezTo>
                <a:cubicBezTo>
                  <a:pt x="186" y="845"/>
                  <a:pt x="187" y="844"/>
                  <a:pt x="187" y="844"/>
                </a:cubicBezTo>
                <a:cubicBezTo>
                  <a:pt x="187" y="844"/>
                  <a:pt x="187" y="844"/>
                  <a:pt x="187" y="844"/>
                </a:cubicBezTo>
                <a:cubicBezTo>
                  <a:pt x="187" y="843"/>
                  <a:pt x="187" y="843"/>
                  <a:pt x="187" y="843"/>
                </a:cubicBezTo>
                <a:cubicBezTo>
                  <a:pt x="188" y="842"/>
                  <a:pt x="187" y="841"/>
                  <a:pt x="186" y="841"/>
                </a:cubicBezTo>
                <a:cubicBezTo>
                  <a:pt x="187" y="841"/>
                  <a:pt x="187" y="840"/>
                  <a:pt x="187" y="840"/>
                </a:cubicBezTo>
                <a:cubicBezTo>
                  <a:pt x="187" y="839"/>
                  <a:pt x="187" y="837"/>
                  <a:pt x="187" y="835"/>
                </a:cubicBezTo>
                <a:cubicBezTo>
                  <a:pt x="187" y="833"/>
                  <a:pt x="187" y="830"/>
                  <a:pt x="187" y="828"/>
                </a:cubicBezTo>
                <a:cubicBezTo>
                  <a:pt x="186" y="828"/>
                  <a:pt x="186" y="828"/>
                  <a:pt x="186" y="828"/>
                </a:cubicBezTo>
                <a:cubicBezTo>
                  <a:pt x="185" y="827"/>
                  <a:pt x="185" y="827"/>
                  <a:pt x="185" y="826"/>
                </a:cubicBezTo>
                <a:cubicBezTo>
                  <a:pt x="185" y="825"/>
                  <a:pt x="185" y="825"/>
                  <a:pt x="185" y="825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5" y="824"/>
                  <a:pt x="185" y="824"/>
                  <a:pt x="185" y="824"/>
                </a:cubicBezTo>
                <a:cubicBezTo>
                  <a:pt x="186" y="825"/>
                  <a:pt x="186" y="825"/>
                  <a:pt x="186" y="826"/>
                </a:cubicBezTo>
                <a:cubicBezTo>
                  <a:pt x="186" y="827"/>
                  <a:pt x="186" y="827"/>
                  <a:pt x="186" y="828"/>
                </a:cubicBezTo>
                <a:cubicBezTo>
                  <a:pt x="186" y="828"/>
                  <a:pt x="186" y="827"/>
                  <a:pt x="186" y="827"/>
                </a:cubicBezTo>
                <a:cubicBezTo>
                  <a:pt x="186" y="826"/>
                  <a:pt x="186" y="824"/>
                  <a:pt x="186" y="822"/>
                </a:cubicBezTo>
                <a:cubicBezTo>
                  <a:pt x="186" y="821"/>
                  <a:pt x="186" y="819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5" y="819"/>
                  <a:pt x="185" y="820"/>
                  <a:pt x="185" y="820"/>
                </a:cubicBezTo>
                <a:cubicBezTo>
                  <a:pt x="185" y="821"/>
                  <a:pt x="185" y="821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2"/>
                  <a:pt x="185" y="822"/>
                  <a:pt x="185" y="822"/>
                </a:cubicBezTo>
                <a:cubicBezTo>
                  <a:pt x="185" y="821"/>
                  <a:pt x="185" y="821"/>
                  <a:pt x="185" y="820"/>
                </a:cubicBezTo>
                <a:cubicBezTo>
                  <a:pt x="185" y="820"/>
                  <a:pt x="185" y="819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5" y="818"/>
                  <a:pt x="185" y="818"/>
                  <a:pt x="185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8"/>
                  <a:pt x="186" y="818"/>
                  <a:pt x="186" y="818"/>
                </a:cubicBezTo>
                <a:cubicBezTo>
                  <a:pt x="186" y="817"/>
                  <a:pt x="186" y="817"/>
                  <a:pt x="186" y="817"/>
                </a:cubicBezTo>
                <a:cubicBezTo>
                  <a:pt x="186" y="817"/>
                  <a:pt x="186" y="816"/>
                  <a:pt x="186" y="815"/>
                </a:cubicBezTo>
                <a:cubicBezTo>
                  <a:pt x="186" y="814"/>
                  <a:pt x="186" y="813"/>
                  <a:pt x="186" y="812"/>
                </a:cubicBezTo>
                <a:cubicBezTo>
                  <a:pt x="186" y="812"/>
                  <a:pt x="186" y="812"/>
                  <a:pt x="186" y="812"/>
                </a:cubicBezTo>
                <a:cubicBezTo>
                  <a:pt x="184" y="808"/>
                  <a:pt x="186" y="804"/>
                  <a:pt x="185" y="800"/>
                </a:cubicBezTo>
                <a:close/>
                <a:moveTo>
                  <a:pt x="184" y="795"/>
                </a:moveTo>
                <a:cubicBezTo>
                  <a:pt x="184" y="796"/>
                  <a:pt x="184" y="797"/>
                  <a:pt x="184" y="798"/>
                </a:cubicBezTo>
                <a:cubicBezTo>
                  <a:pt x="184" y="798"/>
                  <a:pt x="184" y="798"/>
                  <a:pt x="184" y="798"/>
                </a:cubicBezTo>
                <a:cubicBezTo>
                  <a:pt x="184" y="799"/>
                  <a:pt x="184" y="799"/>
                  <a:pt x="184" y="799"/>
                </a:cubicBezTo>
                <a:cubicBezTo>
                  <a:pt x="184" y="799"/>
                  <a:pt x="184" y="799"/>
                  <a:pt x="185" y="799"/>
                </a:cubicBezTo>
                <a:cubicBezTo>
                  <a:pt x="185" y="798"/>
                  <a:pt x="185" y="796"/>
                  <a:pt x="184" y="795"/>
                </a:cubicBezTo>
                <a:close/>
                <a:moveTo>
                  <a:pt x="184" y="790"/>
                </a:moveTo>
                <a:cubicBezTo>
                  <a:pt x="184" y="791"/>
                  <a:pt x="184" y="792"/>
                  <a:pt x="184" y="793"/>
                </a:cubicBezTo>
                <a:cubicBezTo>
                  <a:pt x="184" y="792"/>
                  <a:pt x="185" y="791"/>
                  <a:pt x="184" y="790"/>
                </a:cubicBezTo>
                <a:close/>
                <a:moveTo>
                  <a:pt x="186" y="842"/>
                </a:moveTo>
                <a:cubicBezTo>
                  <a:pt x="186" y="842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6"/>
                  <a:pt x="186" y="846"/>
                  <a:pt x="186" y="846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7"/>
                </a:cubicBezTo>
                <a:cubicBezTo>
                  <a:pt x="186" y="847"/>
                  <a:pt x="186" y="847"/>
                  <a:pt x="186" y="846"/>
                </a:cubicBezTo>
                <a:cubicBezTo>
                  <a:pt x="186" y="846"/>
                  <a:pt x="186" y="846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5"/>
                </a:cubicBezTo>
                <a:cubicBezTo>
                  <a:pt x="186" y="845"/>
                  <a:pt x="186" y="845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4"/>
                  <a:pt x="186" y="844"/>
                  <a:pt x="186" y="844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3"/>
                  <a:pt x="186" y="843"/>
                  <a:pt x="186" y="843"/>
                </a:cubicBezTo>
                <a:cubicBezTo>
                  <a:pt x="186" y="842"/>
                  <a:pt x="186" y="842"/>
                  <a:pt x="186" y="842"/>
                </a:cubicBezTo>
                <a:cubicBezTo>
                  <a:pt x="186" y="842"/>
                  <a:pt x="186" y="842"/>
                  <a:pt x="186" y="842"/>
                </a:cubicBezTo>
                <a:close/>
                <a:moveTo>
                  <a:pt x="9" y="151"/>
                </a:moveTo>
                <a:cubicBezTo>
                  <a:pt x="9" y="142"/>
                  <a:pt x="11" y="134"/>
                  <a:pt x="11" y="125"/>
                </a:cubicBezTo>
                <a:cubicBezTo>
                  <a:pt x="11" y="125"/>
                  <a:pt x="12" y="124"/>
                  <a:pt x="12" y="124"/>
                </a:cubicBezTo>
                <a:cubicBezTo>
                  <a:pt x="13" y="117"/>
                  <a:pt x="13" y="110"/>
                  <a:pt x="13" y="103"/>
                </a:cubicBezTo>
                <a:cubicBezTo>
                  <a:pt x="14" y="103"/>
                  <a:pt x="15" y="103"/>
                  <a:pt x="15" y="102"/>
                </a:cubicBezTo>
                <a:cubicBezTo>
                  <a:pt x="16" y="102"/>
                  <a:pt x="16" y="101"/>
                  <a:pt x="16" y="101"/>
                </a:cubicBezTo>
                <a:cubicBezTo>
                  <a:pt x="16" y="92"/>
                  <a:pt x="17" y="84"/>
                  <a:pt x="16" y="75"/>
                </a:cubicBezTo>
                <a:cubicBezTo>
                  <a:pt x="16" y="75"/>
                  <a:pt x="17" y="74"/>
                  <a:pt x="17" y="74"/>
                </a:cubicBezTo>
                <a:cubicBezTo>
                  <a:pt x="17" y="71"/>
                  <a:pt x="18" y="68"/>
                  <a:pt x="18" y="64"/>
                </a:cubicBezTo>
                <a:cubicBezTo>
                  <a:pt x="18" y="64"/>
                  <a:pt x="18" y="63"/>
                  <a:pt x="18" y="63"/>
                </a:cubicBezTo>
                <a:cubicBezTo>
                  <a:pt x="18" y="60"/>
                  <a:pt x="18" y="58"/>
                  <a:pt x="18" y="55"/>
                </a:cubicBezTo>
                <a:cubicBezTo>
                  <a:pt x="18" y="48"/>
                  <a:pt x="18" y="41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19" y="33"/>
                  <a:pt x="20" y="32"/>
                </a:cubicBezTo>
                <a:cubicBezTo>
                  <a:pt x="20" y="31"/>
                  <a:pt x="21" y="32"/>
                  <a:pt x="21" y="32"/>
                </a:cubicBezTo>
                <a:cubicBezTo>
                  <a:pt x="22" y="26"/>
                  <a:pt x="21" y="20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4" y="14"/>
                  <a:pt x="26" y="14"/>
                  <a:pt x="28" y="14"/>
                </a:cubicBezTo>
                <a:cubicBezTo>
                  <a:pt x="32" y="12"/>
                  <a:pt x="36" y="14"/>
                  <a:pt x="39" y="15"/>
                </a:cubicBezTo>
                <a:cubicBezTo>
                  <a:pt x="40" y="15"/>
                  <a:pt x="41" y="14"/>
                  <a:pt x="41" y="14"/>
                </a:cubicBezTo>
                <a:cubicBezTo>
                  <a:pt x="42" y="20"/>
                  <a:pt x="42" y="26"/>
                  <a:pt x="43" y="33"/>
                </a:cubicBezTo>
                <a:cubicBezTo>
                  <a:pt x="44" y="33"/>
                  <a:pt x="44" y="35"/>
                  <a:pt x="45" y="36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7"/>
                  <a:pt x="46" y="37"/>
                </a:cubicBezTo>
                <a:cubicBezTo>
                  <a:pt x="46" y="37"/>
                  <a:pt x="46" y="37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5"/>
                  <a:pt x="46" y="36"/>
                  <a:pt x="46" y="35"/>
                </a:cubicBezTo>
                <a:cubicBezTo>
                  <a:pt x="46" y="35"/>
                  <a:pt x="47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6" y="37"/>
                  <a:pt x="46" y="38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8"/>
                  <a:pt x="47" y="39"/>
                  <a:pt x="47" y="39"/>
                </a:cubicBezTo>
                <a:cubicBezTo>
                  <a:pt x="48" y="40"/>
                  <a:pt x="47" y="39"/>
                  <a:pt x="48" y="39"/>
                </a:cubicBezTo>
                <a:cubicBezTo>
                  <a:pt x="48" y="40"/>
                  <a:pt x="49" y="41"/>
                  <a:pt x="49" y="41"/>
                </a:cubicBezTo>
                <a:cubicBezTo>
                  <a:pt x="49" y="42"/>
                  <a:pt x="49" y="42"/>
                  <a:pt x="49" y="43"/>
                </a:cubicBezTo>
                <a:cubicBezTo>
                  <a:pt x="50" y="43"/>
                  <a:pt x="50" y="42"/>
                  <a:pt x="50" y="42"/>
                </a:cubicBezTo>
                <a:cubicBezTo>
                  <a:pt x="51" y="42"/>
                  <a:pt x="51" y="42"/>
                  <a:pt x="52" y="41"/>
                </a:cubicBezTo>
                <a:cubicBezTo>
                  <a:pt x="53" y="40"/>
                  <a:pt x="52" y="40"/>
                  <a:pt x="52" y="39"/>
                </a:cubicBezTo>
                <a:cubicBezTo>
                  <a:pt x="53" y="38"/>
                  <a:pt x="53" y="38"/>
                  <a:pt x="54" y="39"/>
                </a:cubicBezTo>
                <a:cubicBezTo>
                  <a:pt x="54" y="38"/>
                  <a:pt x="55" y="35"/>
                  <a:pt x="55" y="36"/>
                </a:cubicBezTo>
                <a:cubicBezTo>
                  <a:pt x="55" y="36"/>
                  <a:pt x="56" y="34"/>
                  <a:pt x="56" y="36"/>
                </a:cubicBezTo>
                <a:cubicBezTo>
                  <a:pt x="57" y="36"/>
                  <a:pt x="56" y="35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3"/>
                  <a:pt x="57" y="34"/>
                  <a:pt x="57" y="34"/>
                </a:cubicBezTo>
                <a:cubicBezTo>
                  <a:pt x="57" y="34"/>
                  <a:pt x="57" y="34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7" y="36"/>
                  <a:pt x="58" y="36"/>
                </a:cubicBezTo>
                <a:cubicBezTo>
                  <a:pt x="59" y="37"/>
                  <a:pt x="58" y="36"/>
                  <a:pt x="59" y="37"/>
                </a:cubicBezTo>
                <a:cubicBezTo>
                  <a:pt x="62" y="33"/>
                  <a:pt x="59" y="28"/>
                  <a:pt x="61" y="24"/>
                </a:cubicBezTo>
                <a:cubicBezTo>
                  <a:pt x="61" y="22"/>
                  <a:pt x="60" y="20"/>
                  <a:pt x="61" y="17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7"/>
                  <a:pt x="61" y="17"/>
                  <a:pt x="62" y="18"/>
                </a:cubicBezTo>
                <a:cubicBezTo>
                  <a:pt x="63" y="15"/>
                  <a:pt x="61" y="12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5"/>
                  <a:pt x="62" y="4"/>
                </a:cubicBezTo>
                <a:cubicBezTo>
                  <a:pt x="62" y="3"/>
                  <a:pt x="62" y="1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"/>
                  <a:pt x="62" y="3"/>
                  <a:pt x="62" y="4"/>
                </a:cubicBezTo>
                <a:cubicBezTo>
                  <a:pt x="63" y="5"/>
                  <a:pt x="63" y="7"/>
                  <a:pt x="6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4" y="13"/>
                  <a:pt x="63" y="16"/>
                  <a:pt x="64" y="20"/>
                </a:cubicBezTo>
                <a:cubicBezTo>
                  <a:pt x="65" y="21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3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3"/>
                  <a:pt x="65" y="15"/>
                  <a:pt x="65" y="16"/>
                </a:cubicBezTo>
                <a:cubicBezTo>
                  <a:pt x="66" y="17"/>
                  <a:pt x="66" y="18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20"/>
                  <a:pt x="67" y="22"/>
                  <a:pt x="66" y="24"/>
                </a:cubicBezTo>
                <a:cubicBezTo>
                  <a:pt x="67" y="24"/>
                  <a:pt x="67" y="25"/>
                  <a:pt x="68" y="26"/>
                </a:cubicBezTo>
                <a:cubicBezTo>
                  <a:pt x="69" y="25"/>
                  <a:pt x="68" y="24"/>
                  <a:pt x="69" y="24"/>
                </a:cubicBezTo>
                <a:cubicBezTo>
                  <a:pt x="70" y="29"/>
                  <a:pt x="70" y="34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1" y="41"/>
                  <a:pt x="71" y="42"/>
                  <a:pt x="71" y="42"/>
                </a:cubicBezTo>
                <a:cubicBezTo>
                  <a:pt x="73" y="48"/>
                  <a:pt x="73" y="54"/>
                  <a:pt x="73" y="60"/>
                </a:cubicBezTo>
                <a:cubicBezTo>
                  <a:pt x="74" y="62"/>
                  <a:pt x="74" y="64"/>
                  <a:pt x="74" y="66"/>
                </a:cubicBezTo>
                <a:cubicBezTo>
                  <a:pt x="75" y="66"/>
                  <a:pt x="74" y="67"/>
                  <a:pt x="75" y="68"/>
                </a:cubicBezTo>
                <a:cubicBezTo>
                  <a:pt x="74" y="71"/>
                  <a:pt x="75" y="75"/>
                  <a:pt x="75" y="78"/>
                </a:cubicBezTo>
                <a:cubicBezTo>
                  <a:pt x="75" y="79"/>
                  <a:pt x="75" y="80"/>
                  <a:pt x="76" y="80"/>
                </a:cubicBezTo>
                <a:cubicBezTo>
                  <a:pt x="75" y="84"/>
                  <a:pt x="76" y="88"/>
                  <a:pt x="76" y="92"/>
                </a:cubicBezTo>
                <a:cubicBezTo>
                  <a:pt x="77" y="92"/>
                  <a:pt x="77" y="91"/>
                  <a:pt x="78" y="92"/>
                </a:cubicBezTo>
                <a:cubicBezTo>
                  <a:pt x="80" y="90"/>
                  <a:pt x="78" y="88"/>
                  <a:pt x="79" y="87"/>
                </a:cubicBezTo>
                <a:cubicBezTo>
                  <a:pt x="79" y="87"/>
                  <a:pt x="79" y="87"/>
                  <a:pt x="79" y="87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3"/>
                  <a:pt x="79" y="82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80" y="81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80" y="83"/>
                  <a:pt x="80" y="83"/>
                </a:cubicBezTo>
                <a:cubicBezTo>
                  <a:pt x="80" y="84"/>
                  <a:pt x="80" y="86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94"/>
                  <a:pt x="82" y="101"/>
                  <a:pt x="82" y="108"/>
                </a:cubicBezTo>
                <a:cubicBezTo>
                  <a:pt x="83" y="109"/>
                  <a:pt x="83" y="109"/>
                  <a:pt x="83" y="110"/>
                </a:cubicBezTo>
                <a:cubicBezTo>
                  <a:pt x="83" y="110"/>
                  <a:pt x="83" y="111"/>
                  <a:pt x="82" y="112"/>
                </a:cubicBezTo>
                <a:cubicBezTo>
                  <a:pt x="83" y="113"/>
                  <a:pt x="83" y="114"/>
                  <a:pt x="84" y="115"/>
                </a:cubicBezTo>
                <a:cubicBezTo>
                  <a:pt x="84" y="118"/>
                  <a:pt x="84" y="120"/>
                  <a:pt x="84" y="123"/>
                </a:cubicBezTo>
                <a:cubicBezTo>
                  <a:pt x="84" y="130"/>
                  <a:pt x="84" y="138"/>
                  <a:pt x="83" y="145"/>
                </a:cubicBezTo>
                <a:cubicBezTo>
                  <a:pt x="84" y="148"/>
                  <a:pt x="84" y="151"/>
                  <a:pt x="85" y="153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6" y="155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6" y="150"/>
                  <a:pt x="85" y="147"/>
                  <a:pt x="85" y="143"/>
                </a:cubicBezTo>
                <a:cubicBezTo>
                  <a:pt x="85" y="142"/>
                  <a:pt x="86" y="141"/>
                  <a:pt x="86" y="140"/>
                </a:cubicBezTo>
                <a:cubicBezTo>
                  <a:pt x="86" y="135"/>
                  <a:pt x="85" y="129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7" y="122"/>
                  <a:pt x="87" y="120"/>
                  <a:pt x="87" y="119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8" y="121"/>
                  <a:pt x="88" y="122"/>
                  <a:pt x="88" y="123"/>
                </a:cubicBezTo>
                <a:cubicBezTo>
                  <a:pt x="88" y="125"/>
                  <a:pt x="88" y="126"/>
                  <a:pt x="88" y="128"/>
                </a:cubicBezTo>
                <a:cubicBezTo>
                  <a:pt x="90" y="134"/>
                  <a:pt x="89" y="139"/>
                  <a:pt x="88" y="145"/>
                </a:cubicBezTo>
                <a:cubicBezTo>
                  <a:pt x="89" y="145"/>
                  <a:pt x="88" y="145"/>
                  <a:pt x="89" y="146"/>
                </a:cubicBezTo>
                <a:cubicBezTo>
                  <a:pt x="89" y="150"/>
                  <a:pt x="88" y="153"/>
                  <a:pt x="89" y="157"/>
                </a:cubicBezTo>
                <a:cubicBezTo>
                  <a:pt x="88" y="157"/>
                  <a:pt x="89" y="158"/>
                  <a:pt x="88" y="158"/>
                </a:cubicBezTo>
                <a:cubicBezTo>
                  <a:pt x="89" y="159"/>
                  <a:pt x="88" y="160"/>
                  <a:pt x="88" y="161"/>
                </a:cubicBezTo>
                <a:cubicBezTo>
                  <a:pt x="88" y="166"/>
                  <a:pt x="89" y="171"/>
                  <a:pt x="88" y="176"/>
                </a:cubicBezTo>
                <a:cubicBezTo>
                  <a:pt x="89" y="180"/>
                  <a:pt x="88" y="184"/>
                  <a:pt x="88" y="188"/>
                </a:cubicBezTo>
                <a:cubicBezTo>
                  <a:pt x="88" y="188"/>
                  <a:pt x="88" y="189"/>
                  <a:pt x="88" y="189"/>
                </a:cubicBezTo>
                <a:cubicBezTo>
                  <a:pt x="89" y="191"/>
                  <a:pt x="88" y="192"/>
                  <a:pt x="89" y="193"/>
                </a:cubicBezTo>
                <a:cubicBezTo>
                  <a:pt x="88" y="194"/>
                  <a:pt x="89" y="195"/>
                  <a:pt x="89" y="197"/>
                </a:cubicBezTo>
                <a:cubicBezTo>
                  <a:pt x="89" y="197"/>
                  <a:pt x="89" y="198"/>
                  <a:pt x="89" y="198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200"/>
                  <a:pt x="89" y="201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0" y="200"/>
                </a:cubicBezTo>
                <a:cubicBezTo>
                  <a:pt x="90" y="200"/>
                  <a:pt x="90" y="200"/>
                  <a:pt x="91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91" y="200"/>
                  <a:pt x="91" y="200"/>
                  <a:pt x="91" y="201"/>
                </a:cubicBezTo>
                <a:cubicBezTo>
                  <a:pt x="91" y="201"/>
                  <a:pt x="91" y="201"/>
                  <a:pt x="91" y="201"/>
                </a:cubicBezTo>
                <a:cubicBezTo>
                  <a:pt x="91" y="203"/>
                  <a:pt x="92" y="205"/>
                  <a:pt x="92" y="207"/>
                </a:cubicBezTo>
                <a:cubicBezTo>
                  <a:pt x="92" y="207"/>
                  <a:pt x="91" y="208"/>
                  <a:pt x="91" y="209"/>
                </a:cubicBezTo>
                <a:cubicBezTo>
                  <a:pt x="91" y="212"/>
                  <a:pt x="91" y="214"/>
                  <a:pt x="92" y="217"/>
                </a:cubicBezTo>
                <a:cubicBezTo>
                  <a:pt x="92" y="222"/>
                  <a:pt x="92" y="228"/>
                  <a:pt x="92" y="233"/>
                </a:cubicBezTo>
                <a:cubicBezTo>
                  <a:pt x="92" y="236"/>
                  <a:pt x="92" y="239"/>
                  <a:pt x="93" y="241"/>
                </a:cubicBezTo>
                <a:cubicBezTo>
                  <a:pt x="94" y="233"/>
                  <a:pt x="92" y="224"/>
                  <a:pt x="93" y="216"/>
                </a:cubicBezTo>
                <a:cubicBezTo>
                  <a:pt x="93" y="214"/>
                  <a:pt x="93" y="212"/>
                  <a:pt x="93" y="209"/>
                </a:cubicBezTo>
                <a:cubicBezTo>
                  <a:pt x="92" y="207"/>
                  <a:pt x="93" y="205"/>
                  <a:pt x="93" y="203"/>
                </a:cubicBezTo>
                <a:cubicBezTo>
                  <a:pt x="93" y="201"/>
                  <a:pt x="92" y="200"/>
                  <a:pt x="93" y="198"/>
                </a:cubicBezTo>
                <a:cubicBezTo>
                  <a:pt x="93" y="198"/>
                  <a:pt x="93" y="197"/>
                  <a:pt x="93" y="197"/>
                </a:cubicBezTo>
                <a:cubicBezTo>
                  <a:pt x="92" y="195"/>
                  <a:pt x="93" y="192"/>
                  <a:pt x="93" y="190"/>
                </a:cubicBezTo>
                <a:cubicBezTo>
                  <a:pt x="93" y="190"/>
                  <a:pt x="93" y="189"/>
                  <a:pt x="93" y="189"/>
                </a:cubicBezTo>
                <a:cubicBezTo>
                  <a:pt x="93" y="187"/>
                  <a:pt x="93" y="185"/>
                  <a:pt x="93" y="184"/>
                </a:cubicBezTo>
                <a:cubicBezTo>
                  <a:pt x="93" y="183"/>
                  <a:pt x="93" y="183"/>
                  <a:pt x="93" y="182"/>
                </a:cubicBezTo>
                <a:cubicBezTo>
                  <a:pt x="93" y="182"/>
                  <a:pt x="94" y="181"/>
                  <a:pt x="94" y="181"/>
                </a:cubicBezTo>
                <a:cubicBezTo>
                  <a:pt x="94" y="180"/>
                  <a:pt x="93" y="179"/>
                  <a:pt x="93" y="178"/>
                </a:cubicBezTo>
                <a:cubicBezTo>
                  <a:pt x="93" y="177"/>
                  <a:pt x="94" y="175"/>
                  <a:pt x="94" y="174"/>
                </a:cubicBezTo>
                <a:cubicBezTo>
                  <a:pt x="94" y="172"/>
                  <a:pt x="94" y="171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68"/>
                  <a:pt x="95" y="167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5" y="166"/>
                  <a:pt x="96" y="166"/>
                  <a:pt x="95" y="166"/>
                </a:cubicBezTo>
                <a:cubicBezTo>
                  <a:pt x="95" y="167"/>
                  <a:pt x="95" y="168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1"/>
                  <a:pt x="96" y="172"/>
                  <a:pt x="95" y="173"/>
                </a:cubicBezTo>
                <a:cubicBezTo>
                  <a:pt x="96" y="174"/>
                  <a:pt x="96" y="174"/>
                  <a:pt x="96" y="175"/>
                </a:cubicBezTo>
                <a:cubicBezTo>
                  <a:pt x="96" y="183"/>
                  <a:pt x="96" y="192"/>
                  <a:pt x="96" y="200"/>
                </a:cubicBezTo>
                <a:cubicBezTo>
                  <a:pt x="97" y="198"/>
                  <a:pt x="96" y="194"/>
                  <a:pt x="97" y="192"/>
                </a:cubicBezTo>
                <a:cubicBezTo>
                  <a:pt x="99" y="191"/>
                  <a:pt x="97" y="195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99" y="194"/>
                  <a:pt x="100" y="193"/>
                  <a:pt x="100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0" y="201"/>
                  <a:pt x="99" y="208"/>
                  <a:pt x="100" y="214"/>
                </a:cubicBezTo>
                <a:cubicBezTo>
                  <a:pt x="99" y="220"/>
                  <a:pt x="101" y="226"/>
                  <a:pt x="100" y="232"/>
                </a:cubicBezTo>
                <a:cubicBezTo>
                  <a:pt x="101" y="243"/>
                  <a:pt x="100" y="255"/>
                  <a:pt x="100" y="267"/>
                </a:cubicBezTo>
                <a:cubicBezTo>
                  <a:pt x="100" y="267"/>
                  <a:pt x="101" y="267"/>
                  <a:pt x="101" y="267"/>
                </a:cubicBezTo>
                <a:cubicBezTo>
                  <a:pt x="102" y="269"/>
                  <a:pt x="101" y="274"/>
                  <a:pt x="101" y="277"/>
                </a:cubicBezTo>
                <a:cubicBezTo>
                  <a:pt x="101" y="278"/>
                  <a:pt x="100" y="277"/>
                  <a:pt x="100" y="278"/>
                </a:cubicBezTo>
                <a:cubicBezTo>
                  <a:pt x="100" y="279"/>
                  <a:pt x="101" y="280"/>
                  <a:pt x="101" y="281"/>
                </a:cubicBezTo>
                <a:cubicBezTo>
                  <a:pt x="100" y="282"/>
                  <a:pt x="102" y="284"/>
                  <a:pt x="101" y="285"/>
                </a:cubicBezTo>
                <a:cubicBezTo>
                  <a:pt x="101" y="286"/>
                  <a:pt x="101" y="286"/>
                  <a:pt x="102" y="287"/>
                </a:cubicBezTo>
                <a:cubicBezTo>
                  <a:pt x="101" y="290"/>
                  <a:pt x="102" y="293"/>
                  <a:pt x="101" y="296"/>
                </a:cubicBezTo>
                <a:cubicBezTo>
                  <a:pt x="102" y="299"/>
                  <a:pt x="100" y="303"/>
                  <a:pt x="102" y="307"/>
                </a:cubicBezTo>
                <a:cubicBezTo>
                  <a:pt x="101" y="309"/>
                  <a:pt x="102" y="311"/>
                  <a:pt x="101" y="312"/>
                </a:cubicBezTo>
                <a:cubicBezTo>
                  <a:pt x="101" y="313"/>
                  <a:pt x="101" y="313"/>
                  <a:pt x="102" y="313"/>
                </a:cubicBezTo>
                <a:cubicBezTo>
                  <a:pt x="101" y="314"/>
                  <a:pt x="101" y="314"/>
                  <a:pt x="101" y="315"/>
                </a:cubicBezTo>
                <a:cubicBezTo>
                  <a:pt x="101" y="316"/>
                  <a:pt x="102" y="317"/>
                  <a:pt x="101" y="317"/>
                </a:cubicBezTo>
                <a:cubicBezTo>
                  <a:pt x="103" y="318"/>
                  <a:pt x="103" y="321"/>
                  <a:pt x="104" y="323"/>
                </a:cubicBezTo>
                <a:cubicBezTo>
                  <a:pt x="105" y="322"/>
                  <a:pt x="105" y="321"/>
                  <a:pt x="105" y="319"/>
                </a:cubicBezTo>
                <a:cubicBezTo>
                  <a:pt x="105" y="319"/>
                  <a:pt x="105" y="319"/>
                  <a:pt x="105" y="319"/>
                </a:cubicBezTo>
                <a:cubicBezTo>
                  <a:pt x="105" y="319"/>
                  <a:pt x="105" y="318"/>
                  <a:pt x="105" y="317"/>
                </a:cubicBezTo>
                <a:cubicBezTo>
                  <a:pt x="105" y="315"/>
                  <a:pt x="105" y="313"/>
                  <a:pt x="105" y="312"/>
                </a:cubicBezTo>
                <a:cubicBezTo>
                  <a:pt x="105" y="312"/>
                  <a:pt x="105" y="311"/>
                  <a:pt x="105" y="31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106" y="311"/>
                  <a:pt x="106" y="312"/>
                  <a:pt x="106" y="312"/>
                </a:cubicBezTo>
                <a:cubicBezTo>
                  <a:pt x="106" y="313"/>
                  <a:pt x="106" y="315"/>
                  <a:pt x="106" y="317"/>
                </a:cubicBezTo>
                <a:cubicBezTo>
                  <a:pt x="106" y="318"/>
                  <a:pt x="106" y="319"/>
                  <a:pt x="106" y="319"/>
                </a:cubicBezTo>
                <a:cubicBezTo>
                  <a:pt x="106" y="320"/>
                  <a:pt x="106" y="320"/>
                  <a:pt x="106" y="320"/>
                </a:cubicBezTo>
                <a:cubicBezTo>
                  <a:pt x="107" y="327"/>
                  <a:pt x="107" y="335"/>
                  <a:pt x="107" y="343"/>
                </a:cubicBezTo>
                <a:cubicBezTo>
                  <a:pt x="107" y="343"/>
                  <a:pt x="107" y="343"/>
                  <a:pt x="107" y="344"/>
                </a:cubicBezTo>
                <a:cubicBezTo>
                  <a:pt x="107" y="344"/>
                  <a:pt x="107" y="344"/>
                  <a:pt x="108" y="345"/>
                </a:cubicBezTo>
                <a:cubicBezTo>
                  <a:pt x="108" y="372"/>
                  <a:pt x="111" y="400"/>
                  <a:pt x="112" y="427"/>
                </a:cubicBezTo>
                <a:cubicBezTo>
                  <a:pt x="112" y="432"/>
                  <a:pt x="113" y="438"/>
                  <a:pt x="113" y="443"/>
                </a:cubicBezTo>
                <a:cubicBezTo>
                  <a:pt x="113" y="447"/>
                  <a:pt x="114" y="451"/>
                  <a:pt x="114" y="455"/>
                </a:cubicBezTo>
                <a:cubicBezTo>
                  <a:pt x="114" y="456"/>
                  <a:pt x="113" y="457"/>
                  <a:pt x="113" y="458"/>
                </a:cubicBezTo>
                <a:cubicBezTo>
                  <a:pt x="113" y="460"/>
                  <a:pt x="114" y="462"/>
                  <a:pt x="114" y="464"/>
                </a:cubicBezTo>
                <a:cubicBezTo>
                  <a:pt x="114" y="465"/>
                  <a:pt x="114" y="466"/>
                  <a:pt x="114" y="467"/>
                </a:cubicBezTo>
                <a:cubicBezTo>
                  <a:pt x="114" y="468"/>
                  <a:pt x="115" y="469"/>
                  <a:pt x="114" y="471"/>
                </a:cubicBezTo>
                <a:cubicBezTo>
                  <a:pt x="115" y="477"/>
                  <a:pt x="115" y="483"/>
                  <a:pt x="115" y="489"/>
                </a:cubicBezTo>
                <a:cubicBezTo>
                  <a:pt x="115" y="494"/>
                  <a:pt x="115" y="500"/>
                  <a:pt x="115" y="505"/>
                </a:cubicBezTo>
                <a:cubicBezTo>
                  <a:pt x="115" y="507"/>
                  <a:pt x="116" y="510"/>
                  <a:pt x="116" y="512"/>
                </a:cubicBezTo>
                <a:cubicBezTo>
                  <a:pt x="116" y="514"/>
                  <a:pt x="115" y="516"/>
                  <a:pt x="115" y="518"/>
                </a:cubicBezTo>
                <a:cubicBezTo>
                  <a:pt x="115" y="518"/>
                  <a:pt x="116" y="519"/>
                  <a:pt x="116" y="519"/>
                </a:cubicBezTo>
                <a:cubicBezTo>
                  <a:pt x="116" y="526"/>
                  <a:pt x="116" y="534"/>
                  <a:pt x="117" y="542"/>
                </a:cubicBezTo>
                <a:cubicBezTo>
                  <a:pt x="117" y="546"/>
                  <a:pt x="117" y="550"/>
                  <a:pt x="117" y="554"/>
                </a:cubicBezTo>
                <a:cubicBezTo>
                  <a:pt x="117" y="558"/>
                  <a:pt x="118" y="562"/>
                  <a:pt x="118" y="566"/>
                </a:cubicBezTo>
                <a:cubicBezTo>
                  <a:pt x="119" y="582"/>
                  <a:pt x="120" y="598"/>
                  <a:pt x="121" y="614"/>
                </a:cubicBezTo>
                <a:cubicBezTo>
                  <a:pt x="121" y="620"/>
                  <a:pt x="122" y="627"/>
                  <a:pt x="122" y="634"/>
                </a:cubicBezTo>
                <a:cubicBezTo>
                  <a:pt x="122" y="641"/>
                  <a:pt x="122" y="647"/>
                  <a:pt x="122" y="654"/>
                </a:cubicBezTo>
                <a:cubicBezTo>
                  <a:pt x="123" y="662"/>
                  <a:pt x="122" y="669"/>
                  <a:pt x="122" y="676"/>
                </a:cubicBezTo>
                <a:cubicBezTo>
                  <a:pt x="122" y="684"/>
                  <a:pt x="123" y="691"/>
                  <a:pt x="123" y="699"/>
                </a:cubicBezTo>
                <a:cubicBezTo>
                  <a:pt x="123" y="701"/>
                  <a:pt x="123" y="703"/>
                  <a:pt x="123" y="706"/>
                </a:cubicBezTo>
                <a:cubicBezTo>
                  <a:pt x="123" y="713"/>
                  <a:pt x="124" y="720"/>
                  <a:pt x="124" y="728"/>
                </a:cubicBezTo>
                <a:cubicBezTo>
                  <a:pt x="125" y="731"/>
                  <a:pt x="125" y="734"/>
                  <a:pt x="125" y="736"/>
                </a:cubicBezTo>
                <a:cubicBezTo>
                  <a:pt x="125" y="739"/>
                  <a:pt x="125" y="743"/>
                  <a:pt x="126" y="746"/>
                </a:cubicBezTo>
                <a:cubicBezTo>
                  <a:pt x="126" y="752"/>
                  <a:pt x="126" y="758"/>
                  <a:pt x="127" y="763"/>
                </a:cubicBezTo>
                <a:cubicBezTo>
                  <a:pt x="126" y="770"/>
                  <a:pt x="128" y="776"/>
                  <a:pt x="127" y="782"/>
                </a:cubicBezTo>
                <a:cubicBezTo>
                  <a:pt x="128" y="783"/>
                  <a:pt x="127" y="784"/>
                  <a:pt x="128" y="784"/>
                </a:cubicBezTo>
                <a:cubicBezTo>
                  <a:pt x="128" y="791"/>
                  <a:pt x="128" y="799"/>
                  <a:pt x="129" y="806"/>
                </a:cubicBezTo>
                <a:cubicBezTo>
                  <a:pt x="129" y="813"/>
                  <a:pt x="129" y="820"/>
                  <a:pt x="130" y="827"/>
                </a:cubicBezTo>
                <a:cubicBezTo>
                  <a:pt x="129" y="830"/>
                  <a:pt x="130" y="833"/>
                  <a:pt x="130" y="835"/>
                </a:cubicBezTo>
                <a:cubicBezTo>
                  <a:pt x="130" y="837"/>
                  <a:pt x="129" y="838"/>
                  <a:pt x="130" y="839"/>
                </a:cubicBezTo>
                <a:cubicBezTo>
                  <a:pt x="129" y="841"/>
                  <a:pt x="130" y="842"/>
                  <a:pt x="129" y="844"/>
                </a:cubicBezTo>
                <a:cubicBezTo>
                  <a:pt x="129" y="844"/>
                  <a:pt x="129" y="844"/>
                  <a:pt x="129" y="844"/>
                </a:cubicBezTo>
                <a:cubicBezTo>
                  <a:pt x="129" y="844"/>
                  <a:pt x="130" y="845"/>
                  <a:pt x="130" y="845"/>
                </a:cubicBezTo>
                <a:cubicBezTo>
                  <a:pt x="130" y="846"/>
                  <a:pt x="129" y="846"/>
                  <a:pt x="129" y="846"/>
                </a:cubicBezTo>
                <a:cubicBezTo>
                  <a:pt x="129" y="847"/>
                  <a:pt x="129" y="847"/>
                  <a:pt x="129" y="847"/>
                </a:cubicBezTo>
                <a:cubicBezTo>
                  <a:pt x="129" y="847"/>
                  <a:pt x="129" y="847"/>
                  <a:pt x="130" y="848"/>
                </a:cubicBezTo>
                <a:cubicBezTo>
                  <a:pt x="130" y="848"/>
                  <a:pt x="130" y="848"/>
                  <a:pt x="130" y="848"/>
                </a:cubicBezTo>
                <a:cubicBezTo>
                  <a:pt x="130" y="848"/>
                  <a:pt x="130" y="849"/>
                  <a:pt x="130" y="849"/>
                </a:cubicBezTo>
                <a:cubicBezTo>
                  <a:pt x="130" y="850"/>
                  <a:pt x="130" y="851"/>
                  <a:pt x="129" y="853"/>
                </a:cubicBezTo>
                <a:cubicBezTo>
                  <a:pt x="129" y="853"/>
                  <a:pt x="129" y="853"/>
                  <a:pt x="129" y="853"/>
                </a:cubicBezTo>
                <a:cubicBezTo>
                  <a:pt x="130" y="854"/>
                  <a:pt x="130" y="856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8"/>
                  <a:pt x="130" y="858"/>
                  <a:pt x="130" y="858"/>
                </a:cubicBezTo>
                <a:cubicBezTo>
                  <a:pt x="130" y="859"/>
                  <a:pt x="130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61"/>
                  <a:pt x="130" y="862"/>
                  <a:pt x="130" y="863"/>
                </a:cubicBezTo>
                <a:cubicBezTo>
                  <a:pt x="130" y="863"/>
                  <a:pt x="130" y="863"/>
                  <a:pt x="130" y="863"/>
                </a:cubicBezTo>
                <a:cubicBezTo>
                  <a:pt x="130" y="865"/>
                  <a:pt x="130" y="868"/>
                  <a:pt x="130" y="870"/>
                </a:cubicBezTo>
                <a:cubicBezTo>
                  <a:pt x="130" y="870"/>
                  <a:pt x="130" y="870"/>
                  <a:pt x="130" y="871"/>
                </a:cubicBezTo>
                <a:cubicBezTo>
                  <a:pt x="130" y="871"/>
                  <a:pt x="130" y="871"/>
                  <a:pt x="130" y="871"/>
                </a:cubicBezTo>
                <a:cubicBezTo>
                  <a:pt x="130" y="871"/>
                  <a:pt x="129" y="871"/>
                  <a:pt x="129" y="871"/>
                </a:cubicBezTo>
                <a:cubicBezTo>
                  <a:pt x="129" y="871"/>
                  <a:pt x="129" y="870"/>
                  <a:pt x="129" y="870"/>
                </a:cubicBezTo>
                <a:cubicBezTo>
                  <a:pt x="129" y="870"/>
                  <a:pt x="129" y="870"/>
                  <a:pt x="129" y="870"/>
                </a:cubicBezTo>
                <a:cubicBezTo>
                  <a:pt x="128" y="871"/>
                  <a:pt x="129" y="872"/>
                  <a:pt x="129" y="873"/>
                </a:cubicBezTo>
                <a:cubicBezTo>
                  <a:pt x="129" y="873"/>
                  <a:pt x="129" y="873"/>
                  <a:pt x="130" y="872"/>
                </a:cubicBezTo>
                <a:cubicBezTo>
                  <a:pt x="130" y="873"/>
                  <a:pt x="130" y="873"/>
                  <a:pt x="130" y="874"/>
                </a:cubicBezTo>
                <a:cubicBezTo>
                  <a:pt x="130" y="874"/>
                  <a:pt x="130" y="874"/>
                  <a:pt x="130" y="874"/>
                </a:cubicBezTo>
                <a:cubicBezTo>
                  <a:pt x="130" y="874"/>
                  <a:pt x="130" y="875"/>
                  <a:pt x="130" y="875"/>
                </a:cubicBezTo>
                <a:cubicBezTo>
                  <a:pt x="130" y="876"/>
                  <a:pt x="130" y="877"/>
                  <a:pt x="130" y="878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79"/>
                  <a:pt x="129" y="879"/>
                </a:cubicBezTo>
                <a:cubicBezTo>
                  <a:pt x="129" y="879"/>
                  <a:pt x="129" y="880"/>
                  <a:pt x="129" y="880"/>
                </a:cubicBezTo>
                <a:cubicBezTo>
                  <a:pt x="130" y="880"/>
                  <a:pt x="130" y="880"/>
                  <a:pt x="130" y="880"/>
                </a:cubicBezTo>
                <a:cubicBezTo>
                  <a:pt x="130" y="881"/>
                  <a:pt x="130" y="881"/>
                  <a:pt x="130" y="881"/>
                </a:cubicBezTo>
                <a:cubicBezTo>
                  <a:pt x="130" y="881"/>
                  <a:pt x="130" y="882"/>
                  <a:pt x="130" y="883"/>
                </a:cubicBezTo>
                <a:cubicBezTo>
                  <a:pt x="130" y="883"/>
                  <a:pt x="130" y="883"/>
                  <a:pt x="130" y="883"/>
                </a:cubicBezTo>
                <a:cubicBezTo>
                  <a:pt x="130" y="883"/>
                  <a:pt x="130" y="884"/>
                  <a:pt x="130" y="884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30" y="885"/>
                  <a:pt x="130" y="887"/>
                  <a:pt x="130" y="888"/>
                </a:cubicBezTo>
                <a:cubicBezTo>
                  <a:pt x="129" y="886"/>
                  <a:pt x="129" y="890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2"/>
                  <a:pt x="129" y="892"/>
                  <a:pt x="129" y="892"/>
                </a:cubicBezTo>
                <a:cubicBezTo>
                  <a:pt x="129" y="892"/>
                  <a:pt x="129" y="892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1"/>
                </a:cubicBezTo>
                <a:cubicBezTo>
                  <a:pt x="129" y="891"/>
                  <a:pt x="129" y="891"/>
                  <a:pt x="129" y="890"/>
                </a:cubicBezTo>
                <a:cubicBezTo>
                  <a:pt x="129" y="890"/>
                  <a:pt x="129" y="890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89"/>
                  <a:pt x="130" y="889"/>
                  <a:pt x="130" y="889"/>
                </a:cubicBezTo>
                <a:cubicBezTo>
                  <a:pt x="130" y="890"/>
                  <a:pt x="130" y="890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1"/>
                </a:cubicBezTo>
                <a:cubicBezTo>
                  <a:pt x="130" y="891"/>
                  <a:pt x="130" y="891"/>
                  <a:pt x="130" y="892"/>
                </a:cubicBezTo>
                <a:cubicBezTo>
                  <a:pt x="130" y="892"/>
                  <a:pt x="131" y="893"/>
                  <a:pt x="130" y="893"/>
                </a:cubicBezTo>
                <a:cubicBezTo>
                  <a:pt x="130" y="894"/>
                  <a:pt x="130" y="894"/>
                  <a:pt x="130" y="895"/>
                </a:cubicBezTo>
                <a:cubicBezTo>
                  <a:pt x="130" y="900"/>
                  <a:pt x="131" y="905"/>
                  <a:pt x="130" y="910"/>
                </a:cubicBezTo>
                <a:cubicBezTo>
                  <a:pt x="131" y="913"/>
                  <a:pt x="130" y="915"/>
                  <a:pt x="130" y="918"/>
                </a:cubicBezTo>
                <a:cubicBezTo>
                  <a:pt x="131" y="918"/>
                  <a:pt x="130" y="919"/>
                  <a:pt x="131" y="919"/>
                </a:cubicBezTo>
                <a:cubicBezTo>
                  <a:pt x="130" y="921"/>
                  <a:pt x="130" y="922"/>
                  <a:pt x="131" y="924"/>
                </a:cubicBezTo>
                <a:cubicBezTo>
                  <a:pt x="130" y="924"/>
                  <a:pt x="130" y="925"/>
                  <a:pt x="130" y="925"/>
                </a:cubicBezTo>
                <a:cubicBezTo>
                  <a:pt x="130" y="925"/>
                  <a:pt x="131" y="925"/>
                  <a:pt x="131" y="926"/>
                </a:cubicBezTo>
                <a:cubicBezTo>
                  <a:pt x="130" y="926"/>
                  <a:pt x="130" y="926"/>
                  <a:pt x="130" y="926"/>
                </a:cubicBezTo>
                <a:cubicBezTo>
                  <a:pt x="131" y="926"/>
                  <a:pt x="131" y="926"/>
                  <a:pt x="131" y="926"/>
                </a:cubicBezTo>
                <a:cubicBezTo>
                  <a:pt x="130" y="927"/>
                  <a:pt x="132" y="928"/>
                  <a:pt x="130" y="929"/>
                </a:cubicBezTo>
                <a:cubicBezTo>
                  <a:pt x="131" y="929"/>
                  <a:pt x="131" y="928"/>
                  <a:pt x="131" y="929"/>
                </a:cubicBezTo>
                <a:cubicBezTo>
                  <a:pt x="131" y="930"/>
                  <a:pt x="131" y="930"/>
                  <a:pt x="130" y="932"/>
                </a:cubicBezTo>
                <a:cubicBezTo>
                  <a:pt x="131" y="933"/>
                  <a:pt x="130" y="933"/>
                  <a:pt x="131" y="935"/>
                </a:cubicBezTo>
                <a:cubicBezTo>
                  <a:pt x="130" y="935"/>
                  <a:pt x="132" y="936"/>
                  <a:pt x="131" y="936"/>
                </a:cubicBezTo>
                <a:cubicBezTo>
                  <a:pt x="131" y="937"/>
                  <a:pt x="131" y="937"/>
                  <a:pt x="131" y="937"/>
                </a:cubicBezTo>
                <a:cubicBezTo>
                  <a:pt x="131" y="952"/>
                  <a:pt x="131" y="967"/>
                  <a:pt x="131" y="982"/>
                </a:cubicBezTo>
                <a:cubicBezTo>
                  <a:pt x="131" y="983"/>
                  <a:pt x="131" y="984"/>
                  <a:pt x="131" y="985"/>
                </a:cubicBezTo>
                <a:cubicBezTo>
                  <a:pt x="130" y="996"/>
                  <a:pt x="131" y="1007"/>
                  <a:pt x="130" y="1018"/>
                </a:cubicBezTo>
                <a:cubicBezTo>
                  <a:pt x="131" y="1024"/>
                  <a:pt x="131" y="1030"/>
                  <a:pt x="130" y="1036"/>
                </a:cubicBezTo>
                <a:cubicBezTo>
                  <a:pt x="131" y="1053"/>
                  <a:pt x="131" y="1070"/>
                  <a:pt x="130" y="1087"/>
                </a:cubicBezTo>
                <a:cubicBezTo>
                  <a:pt x="129" y="1092"/>
                  <a:pt x="129" y="1096"/>
                  <a:pt x="129" y="1101"/>
                </a:cubicBezTo>
                <a:cubicBezTo>
                  <a:pt x="129" y="1103"/>
                  <a:pt x="129" y="1105"/>
                  <a:pt x="128" y="1108"/>
                </a:cubicBezTo>
                <a:cubicBezTo>
                  <a:pt x="128" y="1113"/>
                  <a:pt x="127" y="1120"/>
                  <a:pt x="127" y="1126"/>
                </a:cubicBezTo>
                <a:cubicBezTo>
                  <a:pt x="127" y="1126"/>
                  <a:pt x="128" y="1127"/>
                  <a:pt x="128" y="1127"/>
                </a:cubicBezTo>
                <a:cubicBezTo>
                  <a:pt x="127" y="1128"/>
                  <a:pt x="128" y="1130"/>
                  <a:pt x="127" y="1131"/>
                </a:cubicBezTo>
                <a:cubicBezTo>
                  <a:pt x="126" y="1134"/>
                  <a:pt x="128" y="1137"/>
                  <a:pt x="126" y="1140"/>
                </a:cubicBezTo>
                <a:cubicBezTo>
                  <a:pt x="127" y="1141"/>
                  <a:pt x="126" y="1141"/>
                  <a:pt x="127" y="1142"/>
                </a:cubicBezTo>
                <a:cubicBezTo>
                  <a:pt x="126" y="1144"/>
                  <a:pt x="127" y="1149"/>
                  <a:pt x="127" y="1153"/>
                </a:cubicBezTo>
                <a:cubicBezTo>
                  <a:pt x="127" y="1154"/>
                  <a:pt x="127" y="1155"/>
                  <a:pt x="125" y="1155"/>
                </a:cubicBezTo>
                <a:cubicBezTo>
                  <a:pt x="125" y="1159"/>
                  <a:pt x="125" y="1162"/>
                  <a:pt x="126" y="1166"/>
                </a:cubicBezTo>
                <a:cubicBezTo>
                  <a:pt x="125" y="1167"/>
                  <a:pt x="125" y="1166"/>
                  <a:pt x="125" y="1166"/>
                </a:cubicBezTo>
                <a:cubicBezTo>
                  <a:pt x="125" y="1167"/>
                  <a:pt x="125" y="1168"/>
                  <a:pt x="125" y="1169"/>
                </a:cubicBezTo>
                <a:cubicBezTo>
                  <a:pt x="125" y="1170"/>
                  <a:pt x="125" y="1170"/>
                  <a:pt x="125" y="1171"/>
                </a:cubicBezTo>
                <a:cubicBezTo>
                  <a:pt x="125" y="1171"/>
                  <a:pt x="125" y="1171"/>
                  <a:pt x="125" y="1171"/>
                </a:cubicBezTo>
                <a:cubicBezTo>
                  <a:pt x="124" y="1171"/>
                  <a:pt x="124" y="1171"/>
                  <a:pt x="124" y="1171"/>
                </a:cubicBezTo>
                <a:cubicBezTo>
                  <a:pt x="124" y="1170"/>
                  <a:pt x="124" y="1170"/>
                  <a:pt x="124" y="1169"/>
                </a:cubicBezTo>
                <a:cubicBezTo>
                  <a:pt x="124" y="1168"/>
                  <a:pt x="124" y="1167"/>
                  <a:pt x="124" y="1166"/>
                </a:cubicBezTo>
                <a:cubicBezTo>
                  <a:pt x="124" y="1166"/>
                  <a:pt x="124" y="1166"/>
                  <a:pt x="124" y="1166"/>
                </a:cubicBezTo>
                <a:cubicBezTo>
                  <a:pt x="124" y="1165"/>
                  <a:pt x="123" y="1164"/>
                  <a:pt x="122" y="1163"/>
                </a:cubicBezTo>
                <a:cubicBezTo>
                  <a:pt x="121" y="1164"/>
                  <a:pt x="122" y="1165"/>
                  <a:pt x="122" y="1166"/>
                </a:cubicBezTo>
                <a:cubicBezTo>
                  <a:pt x="120" y="1167"/>
                  <a:pt x="121" y="1169"/>
                  <a:pt x="120" y="1170"/>
                </a:cubicBezTo>
                <a:cubicBezTo>
                  <a:pt x="119" y="1170"/>
                  <a:pt x="118" y="1170"/>
                  <a:pt x="118" y="1171"/>
                </a:cubicBezTo>
                <a:cubicBezTo>
                  <a:pt x="115" y="1170"/>
                  <a:pt x="114" y="1169"/>
                  <a:pt x="114" y="1166"/>
                </a:cubicBezTo>
                <a:cubicBezTo>
                  <a:pt x="114" y="1162"/>
                  <a:pt x="115" y="1157"/>
                  <a:pt x="114" y="1154"/>
                </a:cubicBezTo>
                <a:cubicBezTo>
                  <a:pt x="114" y="1153"/>
                  <a:pt x="114" y="1153"/>
                  <a:pt x="114" y="1153"/>
                </a:cubicBezTo>
                <a:cubicBezTo>
                  <a:pt x="114" y="1152"/>
                  <a:pt x="114" y="1152"/>
                  <a:pt x="114" y="1151"/>
                </a:cubicBezTo>
                <a:cubicBezTo>
                  <a:pt x="114" y="1151"/>
                  <a:pt x="114" y="1151"/>
                  <a:pt x="114" y="1150"/>
                </a:cubicBezTo>
                <a:cubicBezTo>
                  <a:pt x="114" y="1150"/>
                  <a:pt x="114" y="1149"/>
                  <a:pt x="114" y="1148"/>
                </a:cubicBezTo>
                <a:cubicBezTo>
                  <a:pt x="114" y="1147"/>
                  <a:pt x="114" y="1146"/>
                  <a:pt x="114" y="1145"/>
                </a:cubicBezTo>
                <a:cubicBezTo>
                  <a:pt x="114" y="1145"/>
                  <a:pt x="114" y="1145"/>
                  <a:pt x="114" y="1144"/>
                </a:cubicBezTo>
                <a:cubicBezTo>
                  <a:pt x="114" y="1143"/>
                  <a:pt x="114" y="1143"/>
                  <a:pt x="114" y="1143"/>
                </a:cubicBezTo>
                <a:cubicBezTo>
                  <a:pt x="114" y="1141"/>
                  <a:pt x="114" y="1139"/>
                  <a:pt x="114" y="1138"/>
                </a:cubicBezTo>
                <a:cubicBezTo>
                  <a:pt x="114" y="1138"/>
                  <a:pt x="114" y="1138"/>
                  <a:pt x="113" y="1138"/>
                </a:cubicBezTo>
                <a:cubicBezTo>
                  <a:pt x="113" y="1145"/>
                  <a:pt x="112" y="1152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60"/>
                  <a:pt x="112" y="1160"/>
                  <a:pt x="112" y="1160"/>
                </a:cubicBezTo>
                <a:cubicBezTo>
                  <a:pt x="112" y="1152"/>
                  <a:pt x="112" y="1145"/>
                  <a:pt x="113" y="1138"/>
                </a:cubicBezTo>
                <a:cubicBezTo>
                  <a:pt x="113" y="1138"/>
                  <a:pt x="113" y="1138"/>
                  <a:pt x="113" y="1138"/>
                </a:cubicBezTo>
                <a:cubicBezTo>
                  <a:pt x="113" y="1137"/>
                  <a:pt x="112" y="1137"/>
                  <a:pt x="113" y="1136"/>
                </a:cubicBezTo>
                <a:cubicBezTo>
                  <a:pt x="113" y="1136"/>
                  <a:pt x="113" y="1136"/>
                  <a:pt x="113" y="1136"/>
                </a:cubicBezTo>
                <a:cubicBezTo>
                  <a:pt x="113" y="1135"/>
                  <a:pt x="113" y="1134"/>
                  <a:pt x="113" y="1133"/>
                </a:cubicBezTo>
                <a:cubicBezTo>
                  <a:pt x="113" y="1132"/>
                  <a:pt x="113" y="1131"/>
                  <a:pt x="113" y="1130"/>
                </a:cubicBezTo>
                <a:cubicBezTo>
                  <a:pt x="113" y="1130"/>
                  <a:pt x="113" y="1130"/>
                  <a:pt x="113" y="1130"/>
                </a:cubicBezTo>
                <a:cubicBezTo>
                  <a:pt x="113" y="1130"/>
                  <a:pt x="113" y="1129"/>
                  <a:pt x="113" y="1128"/>
                </a:cubicBezTo>
                <a:cubicBezTo>
                  <a:pt x="113" y="1128"/>
                  <a:pt x="113" y="1128"/>
                  <a:pt x="113" y="1128"/>
                </a:cubicBezTo>
                <a:cubicBezTo>
                  <a:pt x="114" y="1125"/>
                  <a:pt x="114" y="1125"/>
                  <a:pt x="114" y="1125"/>
                </a:cubicBezTo>
                <a:cubicBezTo>
                  <a:pt x="114" y="1118"/>
                  <a:pt x="115" y="1111"/>
                  <a:pt x="115" y="1104"/>
                </a:cubicBezTo>
                <a:cubicBezTo>
                  <a:pt x="115" y="1104"/>
                  <a:pt x="115" y="1104"/>
                  <a:pt x="115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16" y="1111"/>
                  <a:pt x="115" y="1118"/>
                  <a:pt x="114" y="1125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4" y="1128"/>
                  <a:pt x="114" y="1128"/>
                  <a:pt x="114" y="1128"/>
                </a:cubicBezTo>
                <a:cubicBezTo>
                  <a:pt x="115" y="1129"/>
                  <a:pt x="114" y="1127"/>
                  <a:pt x="115" y="1127"/>
                </a:cubicBezTo>
                <a:cubicBezTo>
                  <a:pt x="116" y="1119"/>
                  <a:pt x="116" y="1112"/>
                  <a:pt x="117" y="1103"/>
                </a:cubicBezTo>
                <a:cubicBezTo>
                  <a:pt x="118" y="1100"/>
                  <a:pt x="117" y="1098"/>
                  <a:pt x="118" y="1095"/>
                </a:cubicBezTo>
                <a:cubicBezTo>
                  <a:pt x="118" y="1093"/>
                  <a:pt x="118" y="1091"/>
                  <a:pt x="118" y="1089"/>
                </a:cubicBezTo>
                <a:cubicBezTo>
                  <a:pt x="118" y="1089"/>
                  <a:pt x="119" y="1089"/>
                  <a:pt x="119" y="1088"/>
                </a:cubicBezTo>
                <a:cubicBezTo>
                  <a:pt x="119" y="1088"/>
                  <a:pt x="118" y="1087"/>
                  <a:pt x="118" y="1086"/>
                </a:cubicBezTo>
                <a:cubicBezTo>
                  <a:pt x="118" y="1086"/>
                  <a:pt x="119" y="1084"/>
                  <a:pt x="118" y="1083"/>
                </a:cubicBezTo>
                <a:cubicBezTo>
                  <a:pt x="119" y="1081"/>
                  <a:pt x="119" y="1079"/>
                  <a:pt x="119" y="1077"/>
                </a:cubicBezTo>
                <a:cubicBezTo>
                  <a:pt x="119" y="1077"/>
                  <a:pt x="119" y="1077"/>
                  <a:pt x="120" y="1076"/>
                </a:cubicBezTo>
                <a:cubicBezTo>
                  <a:pt x="118" y="1073"/>
                  <a:pt x="121" y="1069"/>
                  <a:pt x="119" y="1065"/>
                </a:cubicBezTo>
                <a:cubicBezTo>
                  <a:pt x="120" y="1062"/>
                  <a:pt x="120" y="1059"/>
                  <a:pt x="119" y="1055"/>
                </a:cubicBezTo>
                <a:cubicBezTo>
                  <a:pt x="121" y="1044"/>
                  <a:pt x="119" y="1033"/>
                  <a:pt x="120" y="1021"/>
                </a:cubicBezTo>
                <a:cubicBezTo>
                  <a:pt x="120" y="1021"/>
                  <a:pt x="120" y="1021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0"/>
                  <a:pt x="120" y="1020"/>
                  <a:pt x="120" y="1020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1"/>
                  <a:pt x="120" y="1021"/>
                </a:cubicBezTo>
                <a:cubicBezTo>
                  <a:pt x="120" y="1021"/>
                  <a:pt x="120" y="1022"/>
                  <a:pt x="121" y="1022"/>
                </a:cubicBezTo>
                <a:cubicBezTo>
                  <a:pt x="121" y="1021"/>
                  <a:pt x="121" y="1021"/>
                  <a:pt x="120" y="1020"/>
                </a:cubicBezTo>
                <a:cubicBezTo>
                  <a:pt x="121" y="1020"/>
                  <a:pt x="121" y="1017"/>
                  <a:pt x="121" y="1016"/>
                </a:cubicBezTo>
                <a:cubicBezTo>
                  <a:pt x="121" y="1016"/>
                  <a:pt x="121" y="1016"/>
                  <a:pt x="121" y="1016"/>
                </a:cubicBezTo>
                <a:cubicBezTo>
                  <a:pt x="121" y="1016"/>
                  <a:pt x="121" y="1017"/>
                  <a:pt x="121" y="1017"/>
                </a:cubicBezTo>
                <a:cubicBezTo>
                  <a:pt x="121" y="1018"/>
                  <a:pt x="121" y="1018"/>
                  <a:pt x="120" y="1018"/>
                </a:cubicBezTo>
                <a:cubicBezTo>
                  <a:pt x="121" y="1019"/>
                  <a:pt x="120" y="1019"/>
                  <a:pt x="120" y="1019"/>
                </a:cubicBezTo>
                <a:cubicBezTo>
                  <a:pt x="120" y="1019"/>
                  <a:pt x="120" y="1018"/>
                  <a:pt x="120" y="1018"/>
                </a:cubicBezTo>
                <a:cubicBezTo>
                  <a:pt x="120" y="1018"/>
                  <a:pt x="120" y="1018"/>
                  <a:pt x="120" y="1017"/>
                </a:cubicBezTo>
                <a:cubicBezTo>
                  <a:pt x="120" y="1017"/>
                  <a:pt x="120" y="1016"/>
                  <a:pt x="120" y="1016"/>
                </a:cubicBezTo>
                <a:cubicBezTo>
                  <a:pt x="120" y="1016"/>
                  <a:pt x="120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1" y="1015"/>
                  <a:pt x="121" y="1015"/>
                  <a:pt x="121" y="1015"/>
                </a:cubicBezTo>
                <a:cubicBezTo>
                  <a:pt x="122" y="1013"/>
                  <a:pt x="121" y="1013"/>
                  <a:pt x="120" y="1012"/>
                </a:cubicBezTo>
                <a:cubicBezTo>
                  <a:pt x="120" y="1012"/>
                  <a:pt x="121" y="1011"/>
                  <a:pt x="120" y="1011"/>
                </a:cubicBezTo>
                <a:cubicBezTo>
                  <a:pt x="121" y="1011"/>
                  <a:pt x="121" y="1011"/>
                  <a:pt x="121" y="1012"/>
                </a:cubicBezTo>
                <a:cubicBezTo>
                  <a:pt x="122" y="1008"/>
                  <a:pt x="121" y="1005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ubicBezTo>
                  <a:pt x="120" y="1002"/>
                  <a:pt x="120" y="1002"/>
                  <a:pt x="120" y="1001"/>
                </a:cubicBezTo>
                <a:cubicBezTo>
                  <a:pt x="120" y="1001"/>
                  <a:pt x="120" y="1001"/>
                  <a:pt x="121" y="1001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1000"/>
                  <a:pt x="121" y="1000"/>
                </a:cubicBezTo>
                <a:cubicBezTo>
                  <a:pt x="121" y="1000"/>
                  <a:pt x="121" y="999"/>
                  <a:pt x="121" y="999"/>
                </a:cubicBezTo>
                <a:cubicBezTo>
                  <a:pt x="121" y="992"/>
                  <a:pt x="122" y="985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0" y="980"/>
                  <a:pt x="120" y="981"/>
                  <a:pt x="120" y="983"/>
                </a:cubicBezTo>
                <a:cubicBezTo>
                  <a:pt x="120" y="984"/>
                  <a:pt x="120" y="984"/>
                  <a:pt x="120" y="985"/>
                </a:cubicBezTo>
                <a:cubicBezTo>
                  <a:pt x="120" y="986"/>
                  <a:pt x="119" y="987"/>
                  <a:pt x="119" y="988"/>
                </a:cubicBezTo>
                <a:cubicBezTo>
                  <a:pt x="119" y="993"/>
                  <a:pt x="119" y="999"/>
                  <a:pt x="119" y="1005"/>
                </a:cubicBezTo>
                <a:cubicBezTo>
                  <a:pt x="119" y="1006"/>
                  <a:pt x="118" y="1006"/>
                  <a:pt x="118" y="1007"/>
                </a:cubicBezTo>
                <a:cubicBezTo>
                  <a:pt x="119" y="1007"/>
                  <a:pt x="119" y="1007"/>
                  <a:pt x="119" y="1008"/>
                </a:cubicBezTo>
                <a:cubicBezTo>
                  <a:pt x="118" y="1009"/>
                  <a:pt x="119" y="1010"/>
                  <a:pt x="118" y="1011"/>
                </a:cubicBezTo>
                <a:cubicBezTo>
                  <a:pt x="119" y="1012"/>
                  <a:pt x="119" y="1012"/>
                  <a:pt x="119" y="1013"/>
                </a:cubicBezTo>
                <a:cubicBezTo>
                  <a:pt x="118" y="1016"/>
                  <a:pt x="119" y="1018"/>
                  <a:pt x="118" y="1021"/>
                </a:cubicBezTo>
                <a:cubicBezTo>
                  <a:pt x="119" y="1024"/>
                  <a:pt x="118" y="1027"/>
                  <a:pt x="118" y="1030"/>
                </a:cubicBezTo>
                <a:cubicBezTo>
                  <a:pt x="117" y="1031"/>
                  <a:pt x="118" y="1031"/>
                  <a:pt x="118" y="1032"/>
                </a:cubicBezTo>
                <a:cubicBezTo>
                  <a:pt x="118" y="1032"/>
                  <a:pt x="117" y="1032"/>
                  <a:pt x="117" y="1033"/>
                </a:cubicBezTo>
                <a:cubicBezTo>
                  <a:pt x="117" y="1035"/>
                  <a:pt x="116" y="1039"/>
                  <a:pt x="117" y="1041"/>
                </a:cubicBezTo>
                <a:cubicBezTo>
                  <a:pt x="118" y="1040"/>
                  <a:pt x="118" y="1038"/>
                  <a:pt x="117" y="1037"/>
                </a:cubicBezTo>
                <a:cubicBezTo>
                  <a:pt x="117" y="1036"/>
                  <a:pt x="117" y="1035"/>
                  <a:pt x="117" y="1034"/>
                </a:cubicBezTo>
                <a:cubicBezTo>
                  <a:pt x="117" y="1034"/>
                  <a:pt x="117" y="1034"/>
                  <a:pt x="117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4"/>
                  <a:pt x="118" y="1034"/>
                  <a:pt x="118" y="1034"/>
                </a:cubicBezTo>
                <a:cubicBezTo>
                  <a:pt x="118" y="1035"/>
                  <a:pt x="118" y="1036"/>
                  <a:pt x="118" y="1037"/>
                </a:cubicBezTo>
                <a:cubicBezTo>
                  <a:pt x="118" y="1038"/>
                  <a:pt x="118" y="1040"/>
                  <a:pt x="118" y="1041"/>
                </a:cubicBezTo>
                <a:cubicBezTo>
                  <a:pt x="118" y="1042"/>
                  <a:pt x="119" y="1042"/>
                  <a:pt x="118" y="1043"/>
                </a:cubicBezTo>
                <a:cubicBezTo>
                  <a:pt x="118" y="1043"/>
                  <a:pt x="118" y="1044"/>
                  <a:pt x="118" y="1045"/>
                </a:cubicBezTo>
                <a:cubicBezTo>
                  <a:pt x="118" y="1045"/>
                  <a:pt x="118" y="1046"/>
                  <a:pt x="118" y="1047"/>
                </a:cubicBezTo>
                <a:cubicBezTo>
                  <a:pt x="118" y="1047"/>
                  <a:pt x="118" y="1047"/>
                  <a:pt x="118" y="1047"/>
                </a:cubicBezTo>
                <a:cubicBezTo>
                  <a:pt x="118" y="1047"/>
                  <a:pt x="117" y="1047"/>
                  <a:pt x="117" y="1047"/>
                </a:cubicBezTo>
                <a:cubicBezTo>
                  <a:pt x="118" y="1046"/>
                  <a:pt x="117" y="1046"/>
                  <a:pt x="117" y="1045"/>
                </a:cubicBezTo>
                <a:cubicBezTo>
                  <a:pt x="117" y="1044"/>
                  <a:pt x="117" y="1043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7" y="1042"/>
                  <a:pt x="117" y="1042"/>
                  <a:pt x="117" y="1042"/>
                </a:cubicBezTo>
                <a:cubicBezTo>
                  <a:pt x="116" y="1043"/>
                  <a:pt x="117" y="1044"/>
                  <a:pt x="117" y="1045"/>
                </a:cubicBezTo>
                <a:cubicBezTo>
                  <a:pt x="116" y="1045"/>
                  <a:pt x="116" y="1046"/>
                  <a:pt x="116" y="1046"/>
                </a:cubicBezTo>
                <a:cubicBezTo>
                  <a:pt x="115" y="1049"/>
                  <a:pt x="115" y="1051"/>
                  <a:pt x="114" y="1053"/>
                </a:cubicBezTo>
                <a:cubicBezTo>
                  <a:pt x="115" y="1055"/>
                  <a:pt x="115" y="1058"/>
                  <a:pt x="114" y="1060"/>
                </a:cubicBezTo>
                <a:cubicBezTo>
                  <a:pt x="114" y="1061"/>
                  <a:pt x="115" y="1061"/>
                  <a:pt x="115" y="1062"/>
                </a:cubicBezTo>
                <a:cubicBezTo>
                  <a:pt x="114" y="1064"/>
                  <a:pt x="115" y="1066"/>
                  <a:pt x="114" y="1068"/>
                </a:cubicBezTo>
                <a:cubicBezTo>
                  <a:pt x="115" y="1071"/>
                  <a:pt x="114" y="1073"/>
                  <a:pt x="114" y="1075"/>
                </a:cubicBezTo>
                <a:cubicBezTo>
                  <a:pt x="114" y="1081"/>
                  <a:pt x="114" y="1087"/>
                  <a:pt x="114" y="1092"/>
                </a:cubicBezTo>
                <a:cubicBezTo>
                  <a:pt x="113" y="1095"/>
                  <a:pt x="114" y="1097"/>
                  <a:pt x="113" y="1099"/>
                </a:cubicBezTo>
                <a:cubicBezTo>
                  <a:pt x="113" y="1099"/>
                  <a:pt x="113" y="1100"/>
                  <a:pt x="113" y="1101"/>
                </a:cubicBezTo>
                <a:cubicBezTo>
                  <a:pt x="113" y="1103"/>
                  <a:pt x="113" y="1106"/>
                  <a:pt x="113" y="1108"/>
                </a:cubicBezTo>
                <a:cubicBezTo>
                  <a:pt x="113" y="1109"/>
                  <a:pt x="112" y="1110"/>
                  <a:pt x="112" y="1111"/>
                </a:cubicBezTo>
                <a:cubicBezTo>
                  <a:pt x="112" y="1113"/>
                  <a:pt x="112" y="1115"/>
                  <a:pt x="112" y="1117"/>
                </a:cubicBezTo>
                <a:cubicBezTo>
                  <a:pt x="112" y="1118"/>
                  <a:pt x="111" y="1120"/>
                  <a:pt x="111" y="1121"/>
                </a:cubicBezTo>
                <a:cubicBezTo>
                  <a:pt x="111" y="1122"/>
                  <a:pt x="111" y="1123"/>
                  <a:pt x="111" y="1124"/>
                </a:cubicBezTo>
                <a:cubicBezTo>
                  <a:pt x="111" y="1124"/>
                  <a:pt x="111" y="1125"/>
                  <a:pt x="111" y="1126"/>
                </a:cubicBezTo>
                <a:cubicBezTo>
                  <a:pt x="110" y="1132"/>
                  <a:pt x="110" y="1138"/>
                  <a:pt x="109" y="1143"/>
                </a:cubicBezTo>
                <a:cubicBezTo>
                  <a:pt x="109" y="1144"/>
                  <a:pt x="109" y="1145"/>
                  <a:pt x="109" y="1145"/>
                </a:cubicBezTo>
                <a:cubicBezTo>
                  <a:pt x="109" y="1145"/>
                  <a:pt x="110" y="1146"/>
                  <a:pt x="110" y="1145"/>
                </a:cubicBezTo>
                <a:cubicBezTo>
                  <a:pt x="110" y="1149"/>
                  <a:pt x="109" y="1153"/>
                  <a:pt x="109" y="1156"/>
                </a:cubicBezTo>
                <a:cubicBezTo>
                  <a:pt x="107" y="1157"/>
                  <a:pt x="107" y="1159"/>
                  <a:pt x="107" y="1159"/>
                </a:cubicBezTo>
                <a:cubicBezTo>
                  <a:pt x="106" y="1157"/>
                  <a:pt x="105" y="1157"/>
                  <a:pt x="105" y="1155"/>
                </a:cubicBezTo>
                <a:cubicBezTo>
                  <a:pt x="104" y="1157"/>
                  <a:pt x="103" y="1160"/>
                  <a:pt x="101" y="1163"/>
                </a:cubicBezTo>
                <a:cubicBezTo>
                  <a:pt x="99" y="1162"/>
                  <a:pt x="100" y="1161"/>
                  <a:pt x="99" y="1160"/>
                </a:cubicBezTo>
                <a:cubicBezTo>
                  <a:pt x="98" y="1159"/>
                  <a:pt x="98" y="1159"/>
                  <a:pt x="97" y="1158"/>
                </a:cubicBezTo>
                <a:cubicBezTo>
                  <a:pt x="97" y="1157"/>
                  <a:pt x="97" y="1157"/>
                  <a:pt x="97" y="1156"/>
                </a:cubicBezTo>
                <a:cubicBezTo>
                  <a:pt x="97" y="1154"/>
                  <a:pt x="97" y="1152"/>
                  <a:pt x="97" y="1149"/>
                </a:cubicBezTo>
                <a:cubicBezTo>
                  <a:pt x="97" y="1148"/>
                  <a:pt x="96" y="1146"/>
                  <a:pt x="96" y="1145"/>
                </a:cubicBezTo>
                <a:cubicBezTo>
                  <a:pt x="96" y="1139"/>
                  <a:pt x="97" y="1132"/>
                  <a:pt x="97" y="1126"/>
                </a:cubicBezTo>
                <a:cubicBezTo>
                  <a:pt x="98" y="1123"/>
                  <a:pt x="98" y="1119"/>
                  <a:pt x="98" y="1116"/>
                </a:cubicBezTo>
                <a:cubicBezTo>
                  <a:pt x="97" y="1115"/>
                  <a:pt x="97" y="1115"/>
                  <a:pt x="96" y="1114"/>
                </a:cubicBezTo>
                <a:cubicBezTo>
                  <a:pt x="97" y="1113"/>
                  <a:pt x="97" y="1113"/>
                  <a:pt x="97" y="1113"/>
                </a:cubicBezTo>
                <a:cubicBezTo>
                  <a:pt x="95" y="1109"/>
                  <a:pt x="98" y="1104"/>
                  <a:pt x="97" y="1099"/>
                </a:cubicBezTo>
                <a:cubicBezTo>
                  <a:pt x="94" y="1102"/>
                  <a:pt x="94" y="1106"/>
                  <a:pt x="93" y="1110"/>
                </a:cubicBezTo>
                <a:cubicBezTo>
                  <a:pt x="93" y="1114"/>
                  <a:pt x="92" y="1117"/>
                  <a:pt x="92" y="1121"/>
                </a:cubicBezTo>
                <a:cubicBezTo>
                  <a:pt x="91" y="1124"/>
                  <a:pt x="90" y="1126"/>
                  <a:pt x="90" y="1129"/>
                </a:cubicBezTo>
                <a:cubicBezTo>
                  <a:pt x="88" y="1130"/>
                  <a:pt x="88" y="1132"/>
                  <a:pt x="87" y="1133"/>
                </a:cubicBezTo>
                <a:cubicBezTo>
                  <a:pt x="86" y="1134"/>
                  <a:pt x="85" y="1137"/>
                  <a:pt x="83" y="1136"/>
                </a:cubicBezTo>
                <a:cubicBezTo>
                  <a:pt x="82" y="1138"/>
                  <a:pt x="80" y="1139"/>
                  <a:pt x="81" y="1141"/>
                </a:cubicBezTo>
                <a:cubicBezTo>
                  <a:pt x="80" y="1141"/>
                  <a:pt x="81" y="1140"/>
                  <a:pt x="80" y="1140"/>
                </a:cubicBezTo>
                <a:cubicBezTo>
                  <a:pt x="79" y="1141"/>
                  <a:pt x="77" y="1143"/>
                  <a:pt x="76" y="1143"/>
                </a:cubicBezTo>
                <a:cubicBezTo>
                  <a:pt x="75" y="1143"/>
                  <a:pt x="76" y="1147"/>
                  <a:pt x="75" y="1146"/>
                </a:cubicBezTo>
                <a:cubicBezTo>
                  <a:pt x="75" y="1147"/>
                  <a:pt x="76" y="1149"/>
                  <a:pt x="74" y="1150"/>
                </a:cubicBezTo>
                <a:cubicBezTo>
                  <a:pt x="75" y="1150"/>
                  <a:pt x="75" y="1150"/>
                  <a:pt x="75" y="1149"/>
                </a:cubicBezTo>
                <a:cubicBezTo>
                  <a:pt x="76" y="1150"/>
                  <a:pt x="75" y="1154"/>
                  <a:pt x="77" y="1153"/>
                </a:cubicBezTo>
                <a:cubicBezTo>
                  <a:pt x="75" y="1154"/>
                  <a:pt x="76" y="1154"/>
                  <a:pt x="77" y="1156"/>
                </a:cubicBezTo>
                <a:cubicBezTo>
                  <a:pt x="77" y="1156"/>
                  <a:pt x="76" y="1156"/>
                  <a:pt x="76" y="1156"/>
                </a:cubicBezTo>
                <a:cubicBezTo>
                  <a:pt x="76" y="1157"/>
                  <a:pt x="77" y="1158"/>
                  <a:pt x="77" y="1159"/>
                </a:cubicBezTo>
                <a:cubicBezTo>
                  <a:pt x="77" y="1161"/>
                  <a:pt x="76" y="1162"/>
                  <a:pt x="76" y="1164"/>
                </a:cubicBezTo>
                <a:cubicBezTo>
                  <a:pt x="75" y="1164"/>
                  <a:pt x="76" y="1165"/>
                  <a:pt x="75" y="1166"/>
                </a:cubicBezTo>
                <a:cubicBezTo>
                  <a:pt x="73" y="1164"/>
                  <a:pt x="73" y="1163"/>
                  <a:pt x="73" y="1162"/>
                </a:cubicBezTo>
                <a:cubicBezTo>
                  <a:pt x="72" y="1163"/>
                  <a:pt x="72" y="1163"/>
                  <a:pt x="72" y="1164"/>
                </a:cubicBezTo>
                <a:cubicBezTo>
                  <a:pt x="71" y="1165"/>
                  <a:pt x="71" y="1166"/>
                  <a:pt x="70" y="1166"/>
                </a:cubicBezTo>
                <a:cubicBezTo>
                  <a:pt x="69" y="1164"/>
                  <a:pt x="68" y="1162"/>
                  <a:pt x="69" y="1160"/>
                </a:cubicBezTo>
                <a:cubicBezTo>
                  <a:pt x="68" y="1155"/>
                  <a:pt x="69" y="1150"/>
                  <a:pt x="69" y="1146"/>
                </a:cubicBezTo>
                <a:cubicBezTo>
                  <a:pt x="64" y="1146"/>
                  <a:pt x="66" y="1152"/>
                  <a:pt x="65" y="1155"/>
                </a:cubicBezTo>
                <a:cubicBezTo>
                  <a:pt x="67" y="1158"/>
                  <a:pt x="66" y="1162"/>
                  <a:pt x="66" y="1166"/>
                </a:cubicBezTo>
                <a:cubicBezTo>
                  <a:pt x="66" y="1167"/>
                  <a:pt x="67" y="1168"/>
                  <a:pt x="66" y="1169"/>
                </a:cubicBezTo>
                <a:cubicBezTo>
                  <a:pt x="65" y="1168"/>
                  <a:pt x="66" y="1168"/>
                  <a:pt x="65" y="1168"/>
                </a:cubicBezTo>
                <a:cubicBezTo>
                  <a:pt x="64" y="1170"/>
                  <a:pt x="67" y="1173"/>
                  <a:pt x="63" y="1176"/>
                </a:cubicBezTo>
                <a:cubicBezTo>
                  <a:pt x="61" y="1174"/>
                  <a:pt x="61" y="1171"/>
                  <a:pt x="61" y="1168"/>
                </a:cubicBezTo>
                <a:cubicBezTo>
                  <a:pt x="60" y="1169"/>
                  <a:pt x="61" y="1169"/>
                  <a:pt x="60" y="1170"/>
                </a:cubicBezTo>
                <a:cubicBezTo>
                  <a:pt x="58" y="1162"/>
                  <a:pt x="60" y="1155"/>
                  <a:pt x="59" y="1148"/>
                </a:cubicBezTo>
                <a:cubicBezTo>
                  <a:pt x="57" y="1147"/>
                  <a:pt x="56" y="1148"/>
                  <a:pt x="54" y="1148"/>
                </a:cubicBezTo>
                <a:cubicBezTo>
                  <a:pt x="52" y="1147"/>
                  <a:pt x="50" y="1147"/>
                  <a:pt x="48" y="1147"/>
                </a:cubicBezTo>
                <a:cubicBezTo>
                  <a:pt x="48" y="1146"/>
                  <a:pt x="48" y="1147"/>
                  <a:pt x="47" y="1147"/>
                </a:cubicBezTo>
                <a:cubicBezTo>
                  <a:pt x="47" y="1146"/>
                  <a:pt x="46" y="1146"/>
                  <a:pt x="46" y="1146"/>
                </a:cubicBezTo>
                <a:cubicBezTo>
                  <a:pt x="45" y="1147"/>
                  <a:pt x="45" y="1148"/>
                  <a:pt x="46" y="1149"/>
                </a:cubicBezTo>
                <a:cubicBezTo>
                  <a:pt x="45" y="1156"/>
                  <a:pt x="45" y="1162"/>
                  <a:pt x="45" y="1168"/>
                </a:cubicBezTo>
                <a:cubicBezTo>
                  <a:pt x="46" y="1169"/>
                  <a:pt x="46" y="1170"/>
                  <a:pt x="45" y="1170"/>
                </a:cubicBezTo>
                <a:cubicBezTo>
                  <a:pt x="46" y="1171"/>
                  <a:pt x="46" y="1172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3"/>
                  <a:pt x="46" y="1173"/>
                  <a:pt x="46" y="1173"/>
                </a:cubicBezTo>
                <a:cubicBezTo>
                  <a:pt x="46" y="1174"/>
                  <a:pt x="46" y="1174"/>
                  <a:pt x="46" y="1175"/>
                </a:cubicBezTo>
                <a:cubicBezTo>
                  <a:pt x="46" y="1175"/>
                  <a:pt x="46" y="1175"/>
                  <a:pt x="46" y="1175"/>
                </a:cubicBezTo>
                <a:cubicBezTo>
                  <a:pt x="45" y="1175"/>
                  <a:pt x="45" y="1175"/>
                  <a:pt x="45" y="1175"/>
                </a:cubicBezTo>
                <a:cubicBezTo>
                  <a:pt x="45" y="1174"/>
                  <a:pt x="45" y="1174"/>
                  <a:pt x="45" y="1173"/>
                </a:cubicBezTo>
                <a:cubicBezTo>
                  <a:pt x="45" y="1173"/>
                  <a:pt x="45" y="1173"/>
                  <a:pt x="45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2" y="1175"/>
                  <a:pt x="45" y="1178"/>
                  <a:pt x="42" y="1181"/>
                </a:cubicBezTo>
                <a:cubicBezTo>
                  <a:pt x="42" y="1180"/>
                  <a:pt x="42" y="1179"/>
                  <a:pt x="40" y="1179"/>
                </a:cubicBezTo>
                <a:cubicBezTo>
                  <a:pt x="39" y="1179"/>
                  <a:pt x="40" y="1179"/>
                  <a:pt x="39" y="1180"/>
                </a:cubicBezTo>
                <a:cubicBezTo>
                  <a:pt x="38" y="1178"/>
                  <a:pt x="37" y="1178"/>
                  <a:pt x="36" y="1176"/>
                </a:cubicBezTo>
                <a:cubicBezTo>
                  <a:pt x="36" y="1177"/>
                  <a:pt x="36" y="1179"/>
                  <a:pt x="36" y="1180"/>
                </a:cubicBezTo>
                <a:cubicBezTo>
                  <a:pt x="33" y="1181"/>
                  <a:pt x="34" y="1176"/>
                  <a:pt x="32" y="1175"/>
                </a:cubicBezTo>
                <a:cubicBezTo>
                  <a:pt x="33" y="1174"/>
                  <a:pt x="31" y="1174"/>
                  <a:pt x="33" y="1173"/>
                </a:cubicBezTo>
                <a:cubicBezTo>
                  <a:pt x="32" y="1172"/>
                  <a:pt x="32" y="1172"/>
                  <a:pt x="31" y="1171"/>
                </a:cubicBezTo>
                <a:cubicBezTo>
                  <a:pt x="30" y="1168"/>
                  <a:pt x="30" y="1165"/>
                  <a:pt x="30" y="1162"/>
                </a:cubicBezTo>
                <a:cubicBezTo>
                  <a:pt x="30" y="1159"/>
                  <a:pt x="30" y="1157"/>
                  <a:pt x="30" y="1155"/>
                </a:cubicBezTo>
                <a:cubicBezTo>
                  <a:pt x="30" y="1154"/>
                  <a:pt x="30" y="1152"/>
                  <a:pt x="30" y="1151"/>
                </a:cubicBezTo>
                <a:cubicBezTo>
                  <a:pt x="30" y="1151"/>
                  <a:pt x="31" y="1150"/>
                  <a:pt x="31" y="1149"/>
                </a:cubicBezTo>
                <a:cubicBezTo>
                  <a:pt x="30" y="1145"/>
                  <a:pt x="30" y="1141"/>
                  <a:pt x="31" y="1137"/>
                </a:cubicBezTo>
                <a:cubicBezTo>
                  <a:pt x="28" y="1133"/>
                  <a:pt x="25" y="1128"/>
                  <a:pt x="24" y="1124"/>
                </a:cubicBezTo>
                <a:cubicBezTo>
                  <a:pt x="23" y="1123"/>
                  <a:pt x="22" y="1124"/>
                  <a:pt x="21" y="1123"/>
                </a:cubicBezTo>
                <a:cubicBezTo>
                  <a:pt x="22" y="1122"/>
                  <a:pt x="22" y="1122"/>
                  <a:pt x="23" y="1121"/>
                </a:cubicBezTo>
                <a:cubicBezTo>
                  <a:pt x="23" y="1119"/>
                  <a:pt x="23" y="1117"/>
                  <a:pt x="22" y="1115"/>
                </a:cubicBezTo>
                <a:cubicBezTo>
                  <a:pt x="22" y="1113"/>
                  <a:pt x="20" y="1114"/>
                  <a:pt x="20" y="1113"/>
                </a:cubicBezTo>
                <a:cubicBezTo>
                  <a:pt x="20" y="1112"/>
                  <a:pt x="21" y="1112"/>
                  <a:pt x="22" y="1111"/>
                </a:cubicBezTo>
                <a:cubicBezTo>
                  <a:pt x="22" y="1109"/>
                  <a:pt x="23" y="1106"/>
                  <a:pt x="23" y="1103"/>
                </a:cubicBezTo>
                <a:cubicBezTo>
                  <a:pt x="23" y="1100"/>
                  <a:pt x="23" y="1096"/>
                  <a:pt x="23" y="1092"/>
                </a:cubicBezTo>
                <a:cubicBezTo>
                  <a:pt x="23" y="1090"/>
                  <a:pt x="22" y="1089"/>
                  <a:pt x="21" y="1087"/>
                </a:cubicBezTo>
                <a:cubicBezTo>
                  <a:pt x="20" y="1083"/>
                  <a:pt x="18" y="1081"/>
                  <a:pt x="18" y="1077"/>
                </a:cubicBezTo>
                <a:cubicBezTo>
                  <a:pt x="18" y="1077"/>
                  <a:pt x="18" y="1076"/>
                  <a:pt x="18" y="1076"/>
                </a:cubicBezTo>
                <a:cubicBezTo>
                  <a:pt x="18" y="1074"/>
                  <a:pt x="17" y="1073"/>
                  <a:pt x="19" y="1072"/>
                </a:cubicBezTo>
                <a:cubicBezTo>
                  <a:pt x="17" y="1068"/>
                  <a:pt x="18" y="1065"/>
                  <a:pt x="17" y="1061"/>
                </a:cubicBezTo>
                <a:cubicBezTo>
                  <a:pt x="17" y="1061"/>
                  <a:pt x="17" y="1060"/>
                  <a:pt x="18" y="1060"/>
                </a:cubicBezTo>
                <a:cubicBezTo>
                  <a:pt x="17" y="1058"/>
                  <a:pt x="18" y="1056"/>
                  <a:pt x="17" y="1054"/>
                </a:cubicBezTo>
                <a:cubicBezTo>
                  <a:pt x="17" y="1053"/>
                  <a:pt x="17" y="1053"/>
                  <a:pt x="17" y="1052"/>
                </a:cubicBezTo>
                <a:cubicBezTo>
                  <a:pt x="17" y="1051"/>
                  <a:pt x="17" y="1050"/>
                  <a:pt x="17" y="1049"/>
                </a:cubicBezTo>
                <a:cubicBezTo>
                  <a:pt x="17" y="1049"/>
                  <a:pt x="17" y="1049"/>
                  <a:pt x="17" y="1049"/>
                </a:cubicBezTo>
                <a:cubicBezTo>
                  <a:pt x="17" y="1048"/>
                  <a:pt x="17" y="1048"/>
                  <a:pt x="17" y="1048"/>
                </a:cubicBezTo>
                <a:cubicBezTo>
                  <a:pt x="17" y="1046"/>
                  <a:pt x="17" y="1045"/>
                  <a:pt x="17" y="1043"/>
                </a:cubicBezTo>
                <a:cubicBezTo>
                  <a:pt x="17" y="1041"/>
                  <a:pt x="17" y="1040"/>
                  <a:pt x="18" y="1039"/>
                </a:cubicBezTo>
                <a:cubicBezTo>
                  <a:pt x="17" y="1037"/>
                  <a:pt x="17" y="1034"/>
                  <a:pt x="17" y="1032"/>
                </a:cubicBezTo>
                <a:cubicBezTo>
                  <a:pt x="18" y="1030"/>
                  <a:pt x="18" y="1027"/>
                  <a:pt x="17" y="1025"/>
                </a:cubicBezTo>
                <a:cubicBezTo>
                  <a:pt x="17" y="1023"/>
                  <a:pt x="17" y="1021"/>
                  <a:pt x="17" y="1019"/>
                </a:cubicBezTo>
                <a:cubicBezTo>
                  <a:pt x="17" y="1018"/>
                  <a:pt x="17" y="1018"/>
                  <a:pt x="18" y="1017"/>
                </a:cubicBezTo>
                <a:cubicBezTo>
                  <a:pt x="16" y="1014"/>
                  <a:pt x="18" y="1010"/>
                  <a:pt x="17" y="1007"/>
                </a:cubicBezTo>
                <a:cubicBezTo>
                  <a:pt x="17" y="1006"/>
                  <a:pt x="17" y="1006"/>
                  <a:pt x="18" y="1005"/>
                </a:cubicBezTo>
                <a:cubicBezTo>
                  <a:pt x="17" y="1005"/>
                  <a:pt x="17" y="1004"/>
                  <a:pt x="17" y="1004"/>
                </a:cubicBezTo>
                <a:cubicBezTo>
                  <a:pt x="18" y="1002"/>
                  <a:pt x="17" y="1000"/>
                  <a:pt x="18" y="998"/>
                </a:cubicBezTo>
                <a:cubicBezTo>
                  <a:pt x="17" y="996"/>
                  <a:pt x="17" y="994"/>
                  <a:pt x="17" y="992"/>
                </a:cubicBezTo>
                <a:cubicBezTo>
                  <a:pt x="17" y="991"/>
                  <a:pt x="17" y="990"/>
                  <a:pt x="17" y="989"/>
                </a:cubicBezTo>
                <a:cubicBezTo>
                  <a:pt x="17" y="989"/>
                  <a:pt x="18" y="988"/>
                  <a:pt x="18" y="988"/>
                </a:cubicBezTo>
                <a:cubicBezTo>
                  <a:pt x="18" y="988"/>
                  <a:pt x="17" y="987"/>
                  <a:pt x="17" y="987"/>
                </a:cubicBezTo>
                <a:cubicBezTo>
                  <a:pt x="17" y="987"/>
                  <a:pt x="18" y="986"/>
                  <a:pt x="17" y="986"/>
                </a:cubicBezTo>
                <a:cubicBezTo>
                  <a:pt x="17" y="986"/>
                  <a:pt x="17" y="985"/>
                  <a:pt x="17" y="985"/>
                </a:cubicBezTo>
                <a:cubicBezTo>
                  <a:pt x="17" y="982"/>
                  <a:pt x="18" y="980"/>
                  <a:pt x="18" y="977"/>
                </a:cubicBezTo>
                <a:cubicBezTo>
                  <a:pt x="17" y="974"/>
                  <a:pt x="17" y="972"/>
                  <a:pt x="18" y="969"/>
                </a:cubicBezTo>
                <a:cubicBezTo>
                  <a:pt x="17" y="968"/>
                  <a:pt x="18" y="968"/>
                  <a:pt x="17" y="967"/>
                </a:cubicBezTo>
                <a:cubicBezTo>
                  <a:pt x="19" y="963"/>
                  <a:pt x="17" y="959"/>
                  <a:pt x="18" y="956"/>
                </a:cubicBezTo>
                <a:cubicBezTo>
                  <a:pt x="17" y="954"/>
                  <a:pt x="17" y="952"/>
                  <a:pt x="18" y="950"/>
                </a:cubicBezTo>
                <a:cubicBezTo>
                  <a:pt x="18" y="949"/>
                  <a:pt x="18" y="947"/>
                  <a:pt x="17" y="946"/>
                </a:cubicBezTo>
                <a:cubicBezTo>
                  <a:pt x="19" y="943"/>
                  <a:pt x="17" y="939"/>
                  <a:pt x="18" y="936"/>
                </a:cubicBezTo>
                <a:cubicBezTo>
                  <a:pt x="18" y="933"/>
                  <a:pt x="17" y="931"/>
                  <a:pt x="18" y="929"/>
                </a:cubicBezTo>
                <a:cubicBezTo>
                  <a:pt x="18" y="924"/>
                  <a:pt x="18" y="919"/>
                  <a:pt x="18" y="914"/>
                </a:cubicBezTo>
                <a:cubicBezTo>
                  <a:pt x="18" y="914"/>
                  <a:pt x="18" y="913"/>
                  <a:pt x="18" y="913"/>
                </a:cubicBezTo>
                <a:cubicBezTo>
                  <a:pt x="18" y="909"/>
                  <a:pt x="17" y="906"/>
                  <a:pt x="19" y="902"/>
                </a:cubicBezTo>
                <a:cubicBezTo>
                  <a:pt x="17" y="900"/>
                  <a:pt x="19" y="899"/>
                  <a:pt x="18" y="897"/>
                </a:cubicBezTo>
                <a:cubicBezTo>
                  <a:pt x="18" y="897"/>
                  <a:pt x="18" y="896"/>
                  <a:pt x="18" y="896"/>
                </a:cubicBezTo>
                <a:cubicBezTo>
                  <a:pt x="17" y="895"/>
                  <a:pt x="18" y="893"/>
                  <a:pt x="18" y="892"/>
                </a:cubicBezTo>
                <a:cubicBezTo>
                  <a:pt x="18" y="890"/>
                  <a:pt x="18" y="889"/>
                  <a:pt x="18" y="888"/>
                </a:cubicBezTo>
                <a:cubicBezTo>
                  <a:pt x="19" y="884"/>
                  <a:pt x="18" y="881"/>
                  <a:pt x="18" y="878"/>
                </a:cubicBezTo>
                <a:cubicBezTo>
                  <a:pt x="18" y="876"/>
                  <a:pt x="18" y="875"/>
                  <a:pt x="18" y="873"/>
                </a:cubicBezTo>
                <a:cubicBezTo>
                  <a:pt x="18" y="871"/>
                  <a:pt x="17" y="868"/>
                  <a:pt x="18" y="865"/>
                </a:cubicBezTo>
                <a:cubicBezTo>
                  <a:pt x="18" y="863"/>
                  <a:pt x="18" y="862"/>
                  <a:pt x="18" y="860"/>
                </a:cubicBezTo>
                <a:cubicBezTo>
                  <a:pt x="18" y="859"/>
                  <a:pt x="17" y="858"/>
                  <a:pt x="17" y="857"/>
                </a:cubicBezTo>
                <a:cubicBezTo>
                  <a:pt x="17" y="856"/>
                  <a:pt x="18" y="855"/>
                  <a:pt x="18" y="854"/>
                </a:cubicBezTo>
                <a:cubicBezTo>
                  <a:pt x="18" y="853"/>
                  <a:pt x="18" y="853"/>
                  <a:pt x="17" y="852"/>
                </a:cubicBezTo>
                <a:cubicBezTo>
                  <a:pt x="17" y="851"/>
                  <a:pt x="18" y="850"/>
                  <a:pt x="18" y="849"/>
                </a:cubicBezTo>
                <a:cubicBezTo>
                  <a:pt x="18" y="841"/>
                  <a:pt x="17" y="832"/>
                  <a:pt x="17" y="824"/>
                </a:cubicBezTo>
                <a:cubicBezTo>
                  <a:pt x="17" y="821"/>
                  <a:pt x="17" y="817"/>
                  <a:pt x="17" y="814"/>
                </a:cubicBezTo>
                <a:cubicBezTo>
                  <a:pt x="17" y="811"/>
                  <a:pt x="16" y="808"/>
                  <a:pt x="17" y="805"/>
                </a:cubicBezTo>
                <a:cubicBezTo>
                  <a:pt x="16" y="800"/>
                  <a:pt x="16" y="796"/>
                  <a:pt x="16" y="791"/>
                </a:cubicBezTo>
                <a:cubicBezTo>
                  <a:pt x="16" y="790"/>
                  <a:pt x="16" y="788"/>
                  <a:pt x="16" y="787"/>
                </a:cubicBezTo>
                <a:cubicBezTo>
                  <a:pt x="15" y="786"/>
                  <a:pt x="15" y="784"/>
                  <a:pt x="15" y="782"/>
                </a:cubicBezTo>
                <a:cubicBezTo>
                  <a:pt x="15" y="781"/>
                  <a:pt x="15" y="780"/>
                  <a:pt x="15" y="779"/>
                </a:cubicBezTo>
                <a:cubicBezTo>
                  <a:pt x="15" y="776"/>
                  <a:pt x="14" y="772"/>
                  <a:pt x="15" y="768"/>
                </a:cubicBezTo>
                <a:cubicBezTo>
                  <a:pt x="14" y="768"/>
                  <a:pt x="14" y="767"/>
                  <a:pt x="14" y="767"/>
                </a:cubicBezTo>
                <a:cubicBezTo>
                  <a:pt x="14" y="752"/>
                  <a:pt x="12" y="737"/>
                  <a:pt x="11" y="721"/>
                </a:cubicBezTo>
                <a:cubicBezTo>
                  <a:pt x="11" y="719"/>
                  <a:pt x="11" y="716"/>
                  <a:pt x="10" y="714"/>
                </a:cubicBezTo>
                <a:cubicBezTo>
                  <a:pt x="10" y="705"/>
                  <a:pt x="10" y="696"/>
                  <a:pt x="10" y="688"/>
                </a:cubicBezTo>
                <a:cubicBezTo>
                  <a:pt x="10" y="685"/>
                  <a:pt x="9" y="681"/>
                  <a:pt x="9" y="678"/>
                </a:cubicBezTo>
                <a:cubicBezTo>
                  <a:pt x="10" y="664"/>
                  <a:pt x="9" y="649"/>
                  <a:pt x="8" y="634"/>
                </a:cubicBezTo>
                <a:cubicBezTo>
                  <a:pt x="8" y="632"/>
                  <a:pt x="8" y="631"/>
                  <a:pt x="8" y="629"/>
                </a:cubicBezTo>
                <a:cubicBezTo>
                  <a:pt x="7" y="618"/>
                  <a:pt x="7" y="605"/>
                  <a:pt x="6" y="594"/>
                </a:cubicBezTo>
                <a:cubicBezTo>
                  <a:pt x="6" y="593"/>
                  <a:pt x="6" y="593"/>
                  <a:pt x="7" y="593"/>
                </a:cubicBezTo>
                <a:cubicBezTo>
                  <a:pt x="7" y="589"/>
                  <a:pt x="6" y="584"/>
                  <a:pt x="8" y="580"/>
                </a:cubicBezTo>
                <a:cubicBezTo>
                  <a:pt x="7" y="566"/>
                  <a:pt x="7" y="552"/>
                  <a:pt x="6" y="539"/>
                </a:cubicBezTo>
                <a:cubicBezTo>
                  <a:pt x="9" y="535"/>
                  <a:pt x="6" y="532"/>
                  <a:pt x="8" y="529"/>
                </a:cubicBezTo>
                <a:cubicBezTo>
                  <a:pt x="7" y="525"/>
                  <a:pt x="9" y="522"/>
                  <a:pt x="7" y="518"/>
                </a:cubicBezTo>
                <a:cubicBezTo>
                  <a:pt x="7" y="517"/>
                  <a:pt x="7" y="516"/>
                  <a:pt x="7" y="515"/>
                </a:cubicBezTo>
                <a:cubicBezTo>
                  <a:pt x="7" y="514"/>
                  <a:pt x="7" y="514"/>
                  <a:pt x="7" y="513"/>
                </a:cubicBezTo>
                <a:cubicBezTo>
                  <a:pt x="7" y="511"/>
                  <a:pt x="7" y="508"/>
                  <a:pt x="7" y="506"/>
                </a:cubicBezTo>
                <a:cubicBezTo>
                  <a:pt x="7" y="504"/>
                  <a:pt x="6" y="501"/>
                  <a:pt x="7" y="499"/>
                </a:cubicBezTo>
                <a:cubicBezTo>
                  <a:pt x="6" y="496"/>
                  <a:pt x="7" y="493"/>
                  <a:pt x="7" y="490"/>
                </a:cubicBezTo>
                <a:cubicBezTo>
                  <a:pt x="7" y="489"/>
                  <a:pt x="6" y="489"/>
                  <a:pt x="6" y="488"/>
                </a:cubicBezTo>
                <a:cubicBezTo>
                  <a:pt x="6" y="486"/>
                  <a:pt x="6" y="482"/>
                  <a:pt x="6" y="479"/>
                </a:cubicBezTo>
                <a:cubicBezTo>
                  <a:pt x="6" y="477"/>
                  <a:pt x="6" y="476"/>
                  <a:pt x="7" y="474"/>
                </a:cubicBezTo>
                <a:cubicBezTo>
                  <a:pt x="5" y="473"/>
                  <a:pt x="6" y="472"/>
                  <a:pt x="5" y="472"/>
                </a:cubicBezTo>
                <a:cubicBezTo>
                  <a:pt x="6" y="471"/>
                  <a:pt x="5" y="470"/>
                  <a:pt x="5" y="469"/>
                </a:cubicBezTo>
                <a:cubicBezTo>
                  <a:pt x="5" y="468"/>
                  <a:pt x="6" y="467"/>
                  <a:pt x="6" y="466"/>
                </a:cubicBezTo>
                <a:cubicBezTo>
                  <a:pt x="6" y="465"/>
                  <a:pt x="5" y="465"/>
                  <a:pt x="5" y="464"/>
                </a:cubicBezTo>
                <a:cubicBezTo>
                  <a:pt x="5" y="463"/>
                  <a:pt x="6" y="462"/>
                  <a:pt x="6" y="461"/>
                </a:cubicBezTo>
                <a:cubicBezTo>
                  <a:pt x="6" y="459"/>
                  <a:pt x="5" y="457"/>
                  <a:pt x="5" y="454"/>
                </a:cubicBezTo>
                <a:cubicBezTo>
                  <a:pt x="5" y="454"/>
                  <a:pt x="5" y="453"/>
                  <a:pt x="5" y="453"/>
                </a:cubicBezTo>
                <a:cubicBezTo>
                  <a:pt x="5" y="450"/>
                  <a:pt x="4" y="446"/>
                  <a:pt x="5" y="444"/>
                </a:cubicBezTo>
                <a:cubicBezTo>
                  <a:pt x="5" y="438"/>
                  <a:pt x="4" y="433"/>
                  <a:pt x="4" y="427"/>
                </a:cubicBezTo>
                <a:cubicBezTo>
                  <a:pt x="4" y="425"/>
                  <a:pt x="5" y="423"/>
                  <a:pt x="4" y="421"/>
                </a:cubicBezTo>
                <a:cubicBezTo>
                  <a:pt x="4" y="418"/>
                  <a:pt x="4" y="416"/>
                  <a:pt x="4" y="413"/>
                </a:cubicBezTo>
                <a:cubicBezTo>
                  <a:pt x="4" y="412"/>
                  <a:pt x="3" y="411"/>
                  <a:pt x="3" y="410"/>
                </a:cubicBezTo>
                <a:cubicBezTo>
                  <a:pt x="3" y="408"/>
                  <a:pt x="4" y="405"/>
                  <a:pt x="3" y="402"/>
                </a:cubicBezTo>
                <a:cubicBezTo>
                  <a:pt x="3" y="401"/>
                  <a:pt x="3" y="401"/>
                  <a:pt x="3" y="400"/>
                </a:cubicBezTo>
                <a:cubicBezTo>
                  <a:pt x="3" y="398"/>
                  <a:pt x="3" y="396"/>
                  <a:pt x="3" y="394"/>
                </a:cubicBezTo>
                <a:cubicBezTo>
                  <a:pt x="2" y="390"/>
                  <a:pt x="3" y="387"/>
                  <a:pt x="2" y="384"/>
                </a:cubicBezTo>
                <a:cubicBezTo>
                  <a:pt x="2" y="384"/>
                  <a:pt x="2" y="383"/>
                  <a:pt x="3" y="383"/>
                </a:cubicBezTo>
                <a:cubicBezTo>
                  <a:pt x="2" y="380"/>
                  <a:pt x="3" y="378"/>
                  <a:pt x="2" y="375"/>
                </a:cubicBezTo>
                <a:cubicBezTo>
                  <a:pt x="3" y="372"/>
                  <a:pt x="1" y="368"/>
                  <a:pt x="2" y="364"/>
                </a:cubicBezTo>
                <a:cubicBezTo>
                  <a:pt x="2" y="364"/>
                  <a:pt x="2" y="363"/>
                  <a:pt x="1" y="362"/>
                </a:cubicBezTo>
                <a:cubicBezTo>
                  <a:pt x="2" y="355"/>
                  <a:pt x="1" y="348"/>
                  <a:pt x="2" y="341"/>
                </a:cubicBezTo>
                <a:cubicBezTo>
                  <a:pt x="1" y="340"/>
                  <a:pt x="2" y="340"/>
                  <a:pt x="1" y="339"/>
                </a:cubicBezTo>
                <a:cubicBezTo>
                  <a:pt x="1" y="334"/>
                  <a:pt x="2" y="329"/>
                  <a:pt x="1" y="323"/>
                </a:cubicBezTo>
                <a:cubicBezTo>
                  <a:pt x="2" y="319"/>
                  <a:pt x="0" y="315"/>
                  <a:pt x="1" y="311"/>
                </a:cubicBezTo>
                <a:cubicBezTo>
                  <a:pt x="0" y="303"/>
                  <a:pt x="2" y="295"/>
                  <a:pt x="0" y="287"/>
                </a:cubicBezTo>
                <a:cubicBezTo>
                  <a:pt x="1" y="286"/>
                  <a:pt x="1" y="284"/>
                  <a:pt x="1" y="282"/>
                </a:cubicBezTo>
                <a:cubicBezTo>
                  <a:pt x="1" y="278"/>
                  <a:pt x="1" y="272"/>
                  <a:pt x="1" y="267"/>
                </a:cubicBezTo>
                <a:cubicBezTo>
                  <a:pt x="1" y="265"/>
                  <a:pt x="1" y="263"/>
                  <a:pt x="1" y="261"/>
                </a:cubicBezTo>
                <a:cubicBezTo>
                  <a:pt x="1" y="260"/>
                  <a:pt x="1" y="259"/>
                  <a:pt x="1" y="258"/>
                </a:cubicBezTo>
                <a:cubicBezTo>
                  <a:pt x="3" y="256"/>
                  <a:pt x="4" y="255"/>
                  <a:pt x="5" y="253"/>
                </a:cubicBezTo>
                <a:cubicBezTo>
                  <a:pt x="5" y="251"/>
                  <a:pt x="4" y="249"/>
                  <a:pt x="4" y="246"/>
                </a:cubicBezTo>
                <a:cubicBezTo>
                  <a:pt x="4" y="243"/>
                  <a:pt x="6" y="240"/>
                  <a:pt x="5" y="237"/>
                </a:cubicBezTo>
                <a:cubicBezTo>
                  <a:pt x="6" y="235"/>
                  <a:pt x="4" y="232"/>
                  <a:pt x="6" y="230"/>
                </a:cubicBezTo>
                <a:cubicBezTo>
                  <a:pt x="5" y="221"/>
                  <a:pt x="6" y="213"/>
                  <a:pt x="6" y="204"/>
                </a:cubicBezTo>
                <a:cubicBezTo>
                  <a:pt x="6" y="201"/>
                  <a:pt x="6" y="198"/>
                  <a:pt x="6" y="195"/>
                </a:cubicBezTo>
                <a:cubicBezTo>
                  <a:pt x="6" y="194"/>
                  <a:pt x="6" y="193"/>
                  <a:pt x="6" y="192"/>
                </a:cubicBezTo>
                <a:cubicBezTo>
                  <a:pt x="6" y="191"/>
                  <a:pt x="7" y="189"/>
                  <a:pt x="7" y="188"/>
                </a:cubicBezTo>
                <a:cubicBezTo>
                  <a:pt x="7" y="185"/>
                  <a:pt x="7" y="182"/>
                  <a:pt x="6" y="180"/>
                </a:cubicBezTo>
                <a:cubicBezTo>
                  <a:pt x="7" y="179"/>
                  <a:pt x="6" y="179"/>
                  <a:pt x="7" y="178"/>
                </a:cubicBezTo>
                <a:cubicBezTo>
                  <a:pt x="6" y="173"/>
                  <a:pt x="8" y="167"/>
                  <a:pt x="8" y="162"/>
                </a:cubicBezTo>
                <a:cubicBezTo>
                  <a:pt x="10" y="158"/>
                  <a:pt x="8" y="154"/>
                  <a:pt x="9" y="151"/>
                </a:cubicBezTo>
                <a:close/>
                <a:moveTo>
                  <a:pt x="45" y="1171"/>
                </a:moveTo>
                <a:cubicBezTo>
                  <a:pt x="45" y="1171"/>
                  <a:pt x="45" y="1171"/>
                  <a:pt x="45" y="1171"/>
                </a:cubicBezTo>
                <a:cubicBezTo>
                  <a:pt x="45" y="1171"/>
                  <a:pt x="44" y="1171"/>
                  <a:pt x="44" y="1171"/>
                </a:cubicBezTo>
                <a:cubicBezTo>
                  <a:pt x="44" y="1171"/>
                  <a:pt x="45" y="1171"/>
                  <a:pt x="44" y="1172"/>
                </a:cubicBezTo>
                <a:cubicBezTo>
                  <a:pt x="44" y="1172"/>
                  <a:pt x="44" y="1172"/>
                  <a:pt x="44" y="1172"/>
                </a:cubicBezTo>
                <a:cubicBezTo>
                  <a:pt x="45" y="1172"/>
                  <a:pt x="45" y="1172"/>
                  <a:pt x="45" y="1172"/>
                </a:cubicBezTo>
                <a:cubicBezTo>
                  <a:pt x="45" y="1171"/>
                  <a:pt x="45" y="1171"/>
                  <a:pt x="45" y="1171"/>
                </a:cubicBezTo>
                <a:close/>
                <a:moveTo>
                  <a:pt x="62" y="1152"/>
                </a:moveTo>
                <a:cubicBezTo>
                  <a:pt x="62" y="1152"/>
                  <a:pt x="62" y="1153"/>
                  <a:pt x="62" y="1153"/>
                </a:cubicBezTo>
                <a:cubicBezTo>
                  <a:pt x="62" y="1152"/>
                  <a:pt x="62" y="1152"/>
                  <a:pt x="62" y="1152"/>
                </a:cubicBezTo>
                <a:close/>
                <a:moveTo>
                  <a:pt x="72" y="1157"/>
                </a:moveTo>
                <a:cubicBezTo>
                  <a:pt x="73" y="1157"/>
                  <a:pt x="72" y="1158"/>
                  <a:pt x="73" y="1158"/>
                </a:cubicBezTo>
                <a:cubicBezTo>
                  <a:pt x="74" y="1157"/>
                  <a:pt x="73" y="1157"/>
                  <a:pt x="72" y="1157"/>
                </a:cubicBezTo>
                <a:close/>
                <a:moveTo>
                  <a:pt x="73" y="1144"/>
                </a:moveTo>
                <a:cubicBezTo>
                  <a:pt x="71" y="1147"/>
                  <a:pt x="73" y="1150"/>
                  <a:pt x="73" y="1153"/>
                </a:cubicBezTo>
                <a:cubicBezTo>
                  <a:pt x="74" y="1152"/>
                  <a:pt x="73" y="1150"/>
                  <a:pt x="73" y="1149"/>
                </a:cubicBezTo>
                <a:cubicBezTo>
                  <a:pt x="73" y="1149"/>
                  <a:pt x="73" y="1149"/>
                  <a:pt x="74" y="1148"/>
                </a:cubicBezTo>
                <a:cubicBezTo>
                  <a:pt x="73" y="1147"/>
                  <a:pt x="74" y="1144"/>
                  <a:pt x="73" y="1144"/>
                </a:cubicBezTo>
                <a:close/>
                <a:moveTo>
                  <a:pt x="114" y="1130"/>
                </a:moveTo>
                <a:cubicBezTo>
                  <a:pt x="114" y="1130"/>
                  <a:pt x="114" y="1131"/>
                  <a:pt x="114" y="1131"/>
                </a:cubicBezTo>
                <a:cubicBezTo>
                  <a:pt x="114" y="1132"/>
                  <a:pt x="114" y="1133"/>
                  <a:pt x="114" y="1133"/>
                </a:cubicBezTo>
                <a:cubicBezTo>
                  <a:pt x="114" y="1134"/>
                  <a:pt x="114" y="1135"/>
                  <a:pt x="113" y="1136"/>
                </a:cubicBezTo>
                <a:cubicBezTo>
                  <a:pt x="114" y="1136"/>
                  <a:pt x="113" y="1137"/>
                  <a:pt x="114" y="1137"/>
                </a:cubicBezTo>
                <a:cubicBezTo>
                  <a:pt x="114" y="1135"/>
                  <a:pt x="115" y="1133"/>
                  <a:pt x="114" y="1130"/>
                </a:cubicBezTo>
                <a:close/>
                <a:moveTo>
                  <a:pt x="121" y="1002"/>
                </a:move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1" y="1001"/>
                  <a:pt x="121" y="1001"/>
                </a:cubicBezTo>
                <a:cubicBezTo>
                  <a:pt x="121" y="1001"/>
                  <a:pt x="120" y="1002"/>
                  <a:pt x="121" y="1002"/>
                </a:cubicBezTo>
                <a:cubicBezTo>
                  <a:pt x="121" y="1002"/>
                  <a:pt x="121" y="1002"/>
                  <a:pt x="121" y="1002"/>
                </a:cubicBezTo>
                <a:close/>
                <a:moveTo>
                  <a:pt x="121" y="975"/>
                </a:moveTo>
                <a:cubicBezTo>
                  <a:pt x="121" y="976"/>
                  <a:pt x="121" y="977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8"/>
                  <a:pt x="121" y="978"/>
                </a:cubicBezTo>
                <a:cubicBezTo>
                  <a:pt x="121" y="978"/>
                  <a:pt x="121" y="977"/>
                  <a:pt x="121" y="977"/>
                </a:cubicBezTo>
                <a:cubicBezTo>
                  <a:pt x="121" y="977"/>
                  <a:pt x="121" y="977"/>
                  <a:pt x="122" y="976"/>
                </a:cubicBezTo>
                <a:cubicBezTo>
                  <a:pt x="121" y="976"/>
                  <a:pt x="122" y="974"/>
                  <a:pt x="121" y="975"/>
                </a:cubicBezTo>
                <a:close/>
                <a:moveTo>
                  <a:pt x="129" y="883"/>
                </a:moveTo>
                <a:cubicBezTo>
                  <a:pt x="129" y="883"/>
                  <a:pt x="129" y="883"/>
                  <a:pt x="129" y="883"/>
                </a:cubicBezTo>
                <a:cubicBezTo>
                  <a:pt x="129" y="883"/>
                  <a:pt x="129" y="884"/>
                  <a:pt x="129" y="884"/>
                </a:cubicBezTo>
                <a:cubicBezTo>
                  <a:pt x="129" y="884"/>
                  <a:pt x="129" y="883"/>
                  <a:pt x="129" y="883"/>
                </a:cubicBezTo>
                <a:close/>
                <a:moveTo>
                  <a:pt x="129" y="874"/>
                </a:moveTo>
                <a:cubicBezTo>
                  <a:pt x="129" y="875"/>
                  <a:pt x="129" y="877"/>
                  <a:pt x="129" y="878"/>
                </a:cubicBezTo>
                <a:cubicBezTo>
                  <a:pt x="129" y="878"/>
                  <a:pt x="129" y="878"/>
                  <a:pt x="129" y="878"/>
                </a:cubicBezTo>
                <a:cubicBezTo>
                  <a:pt x="129" y="877"/>
                  <a:pt x="129" y="876"/>
                  <a:pt x="129" y="875"/>
                </a:cubicBezTo>
                <a:cubicBezTo>
                  <a:pt x="129" y="875"/>
                  <a:pt x="129" y="875"/>
                  <a:pt x="129" y="874"/>
                </a:cubicBezTo>
                <a:close/>
                <a:moveTo>
                  <a:pt x="129" y="861"/>
                </a:move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9" y="861"/>
                  <a:pt x="129" y="861"/>
                </a:cubicBezTo>
                <a:cubicBezTo>
                  <a:pt x="129" y="861"/>
                  <a:pt x="128" y="864"/>
                  <a:pt x="129" y="863"/>
                </a:cubicBezTo>
                <a:cubicBezTo>
                  <a:pt x="129" y="862"/>
                  <a:pt x="129" y="862"/>
                  <a:pt x="129" y="861"/>
                </a:cubicBezTo>
                <a:close/>
                <a:moveTo>
                  <a:pt x="129" y="858"/>
                </a:moveTo>
                <a:cubicBezTo>
                  <a:pt x="128" y="858"/>
                  <a:pt x="128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59"/>
                  <a:pt x="129" y="858"/>
                </a:cubicBezTo>
                <a:close/>
                <a:moveTo>
                  <a:pt x="129" y="848"/>
                </a:moveTo>
                <a:cubicBezTo>
                  <a:pt x="129" y="848"/>
                  <a:pt x="129" y="848"/>
                  <a:pt x="128" y="848"/>
                </a:cubicBezTo>
                <a:cubicBezTo>
                  <a:pt x="128" y="848"/>
                  <a:pt x="128" y="848"/>
                  <a:pt x="128" y="848"/>
                </a:cubicBezTo>
                <a:cubicBezTo>
                  <a:pt x="129" y="850"/>
                  <a:pt x="128" y="852"/>
                  <a:pt x="129" y="852"/>
                </a:cubicBezTo>
                <a:cubicBezTo>
                  <a:pt x="129" y="852"/>
                  <a:pt x="129" y="852"/>
                  <a:pt x="129" y="852"/>
                </a:cubicBezTo>
                <a:cubicBezTo>
                  <a:pt x="129" y="851"/>
                  <a:pt x="129" y="850"/>
                  <a:pt x="129" y="849"/>
                </a:cubicBezTo>
                <a:cubicBezTo>
                  <a:pt x="129" y="849"/>
                  <a:pt x="129" y="848"/>
                  <a:pt x="129" y="848"/>
                </a:cubicBezTo>
                <a:close/>
                <a:moveTo>
                  <a:pt x="128" y="846"/>
                </a:moveTo>
                <a:cubicBezTo>
                  <a:pt x="128" y="847"/>
                  <a:pt x="128" y="847"/>
                  <a:pt x="128" y="847"/>
                </a:cubicBezTo>
                <a:cubicBezTo>
                  <a:pt x="128" y="847"/>
                  <a:pt x="128" y="847"/>
                  <a:pt x="128" y="848"/>
                </a:cubicBezTo>
                <a:cubicBezTo>
                  <a:pt x="129" y="848"/>
                  <a:pt x="129" y="848"/>
                  <a:pt x="129" y="848"/>
                </a:cubicBezTo>
                <a:cubicBezTo>
                  <a:pt x="129" y="847"/>
                  <a:pt x="129" y="847"/>
                  <a:pt x="129" y="847"/>
                </a:cubicBezTo>
                <a:lnTo>
                  <a:pt x="128" y="846"/>
                </a:lnTo>
                <a:close/>
                <a:moveTo>
                  <a:pt x="129" y="844"/>
                </a:moveTo>
                <a:cubicBezTo>
                  <a:pt x="129" y="844"/>
                  <a:pt x="129" y="844"/>
                  <a:pt x="129" y="844"/>
                </a:cubicBezTo>
                <a:cubicBezTo>
                  <a:pt x="128" y="844"/>
                  <a:pt x="128" y="845"/>
                  <a:pt x="129" y="846"/>
                </a:cubicBezTo>
                <a:cubicBezTo>
                  <a:pt x="129" y="846"/>
                  <a:pt x="129" y="846"/>
                  <a:pt x="129" y="846"/>
                </a:cubicBezTo>
                <a:cubicBezTo>
                  <a:pt x="129" y="846"/>
                  <a:pt x="129" y="845"/>
                  <a:pt x="129" y="845"/>
                </a:cubicBezTo>
                <a:cubicBezTo>
                  <a:pt x="129" y="845"/>
                  <a:pt x="129" y="845"/>
                  <a:pt x="129" y="844"/>
                </a:cubicBezTo>
                <a:close/>
                <a:moveTo>
                  <a:pt x="116" y="1095"/>
                </a:moveTo>
                <a:cubicBezTo>
                  <a:pt x="116" y="1095"/>
                  <a:pt x="116" y="1095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ubicBezTo>
                  <a:pt x="116" y="1097"/>
                  <a:pt x="116" y="1100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2"/>
                  <a:pt x="116" y="1102"/>
                  <a:pt x="116" y="1102"/>
                </a:cubicBezTo>
                <a:cubicBezTo>
                  <a:pt x="116" y="1100"/>
                  <a:pt x="117" y="1097"/>
                  <a:pt x="116" y="1095"/>
                </a:cubicBezTo>
                <a:cubicBezTo>
                  <a:pt x="116" y="1095"/>
                  <a:pt x="116" y="1095"/>
                  <a:pt x="116" y="1095"/>
                </a:cubicBezTo>
                <a:close/>
                <a:moveTo>
                  <a:pt x="117" y="1076"/>
                </a:move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6"/>
                </a:cubicBezTo>
                <a:cubicBezTo>
                  <a:pt x="117" y="1076"/>
                  <a:pt x="117" y="1076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7"/>
                  <a:pt x="117" y="1077"/>
                  <a:pt x="117" y="1077"/>
                </a:cubicBezTo>
                <a:cubicBezTo>
                  <a:pt x="117" y="1078"/>
                  <a:pt x="117" y="1077"/>
                  <a:pt x="117" y="1077"/>
                </a:cubicBezTo>
                <a:cubicBezTo>
                  <a:pt x="118" y="1077"/>
                  <a:pt x="117" y="1077"/>
                  <a:pt x="117" y="1077"/>
                </a:cubicBezTo>
                <a:cubicBezTo>
                  <a:pt x="117" y="1076"/>
                  <a:pt x="117" y="1076"/>
                  <a:pt x="117" y="1076"/>
                </a:cubicBezTo>
                <a:close/>
                <a:moveTo>
                  <a:pt x="118" y="1068"/>
                </a:moveTo>
                <a:cubicBezTo>
                  <a:pt x="118" y="1068"/>
                  <a:pt x="118" y="1068"/>
                  <a:pt x="118" y="1068"/>
                </a:cubicBezTo>
                <a:cubicBezTo>
                  <a:pt x="118" y="1068"/>
                  <a:pt x="117" y="1068"/>
                  <a:pt x="117" y="1068"/>
                </a:cubicBezTo>
                <a:cubicBezTo>
                  <a:pt x="117" y="1068"/>
                  <a:pt x="117" y="1068"/>
                  <a:pt x="117" y="1068"/>
                </a:cubicBezTo>
                <a:cubicBezTo>
                  <a:pt x="117" y="1070"/>
                  <a:pt x="117" y="1072"/>
                  <a:pt x="117" y="1074"/>
                </a:cubicBezTo>
                <a:cubicBezTo>
                  <a:pt x="117" y="1074"/>
                  <a:pt x="117" y="1074"/>
                  <a:pt x="117" y="1074"/>
                </a:cubicBezTo>
                <a:cubicBezTo>
                  <a:pt x="118" y="1074"/>
                  <a:pt x="118" y="1074"/>
                  <a:pt x="118" y="1074"/>
                </a:cubicBezTo>
                <a:cubicBezTo>
                  <a:pt x="117" y="1072"/>
                  <a:pt x="117" y="1070"/>
                  <a:pt x="118" y="1068"/>
                </a:cubicBezTo>
                <a:close/>
                <a:moveTo>
                  <a:pt x="118" y="1049"/>
                </a:move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ubicBezTo>
                  <a:pt x="118" y="1049"/>
                  <a:pt x="118" y="1049"/>
                  <a:pt x="117" y="1050"/>
                </a:cubicBezTo>
                <a:cubicBezTo>
                  <a:pt x="117" y="1050"/>
                  <a:pt x="117" y="1050"/>
                  <a:pt x="118" y="1050"/>
                </a:cubicBezTo>
                <a:cubicBezTo>
                  <a:pt x="118" y="1050"/>
                  <a:pt x="118" y="1050"/>
                  <a:pt x="118" y="1050"/>
                </a:cubicBezTo>
                <a:cubicBezTo>
                  <a:pt x="118" y="1050"/>
                  <a:pt x="118" y="1049"/>
                  <a:pt x="118" y="1049"/>
                </a:cubicBezTo>
                <a:cubicBezTo>
                  <a:pt x="118" y="1049"/>
                  <a:pt x="118" y="1049"/>
                  <a:pt x="118" y="1049"/>
                </a:cubicBezTo>
                <a:close/>
                <a:moveTo>
                  <a:pt x="162" y="958"/>
                </a:moveTo>
                <a:cubicBezTo>
                  <a:pt x="162" y="959"/>
                  <a:pt x="162" y="959"/>
                  <a:pt x="162" y="959"/>
                </a:cubicBezTo>
                <a:cubicBezTo>
                  <a:pt x="162" y="959"/>
                  <a:pt x="162" y="958"/>
                  <a:pt x="162" y="958"/>
                </a:cubicBezTo>
                <a:cubicBezTo>
                  <a:pt x="162" y="958"/>
                  <a:pt x="162" y="957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6"/>
                  <a:pt x="162" y="956"/>
                  <a:pt x="162" y="956"/>
                </a:cubicBezTo>
                <a:cubicBezTo>
                  <a:pt x="162" y="957"/>
                  <a:pt x="161" y="958"/>
                  <a:pt x="162" y="958"/>
                </a:cubicBezTo>
                <a:close/>
                <a:moveTo>
                  <a:pt x="162" y="927"/>
                </a:moveTo>
                <a:cubicBezTo>
                  <a:pt x="162" y="927"/>
                  <a:pt x="162" y="927"/>
                  <a:pt x="162" y="927"/>
                </a:cubicBezTo>
                <a:cubicBezTo>
                  <a:pt x="162" y="927"/>
                  <a:pt x="162" y="927"/>
                  <a:pt x="162" y="927"/>
                </a:cubicBezTo>
                <a:cubicBezTo>
                  <a:pt x="162" y="926"/>
                  <a:pt x="162" y="925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4"/>
                  <a:pt x="162" y="924"/>
                  <a:pt x="162" y="924"/>
                </a:cubicBezTo>
                <a:cubicBezTo>
                  <a:pt x="162" y="925"/>
                  <a:pt x="162" y="926"/>
                  <a:pt x="162" y="927"/>
                </a:cubicBezTo>
                <a:close/>
                <a:moveTo>
                  <a:pt x="187" y="893"/>
                </a:moveTo>
                <a:cubicBezTo>
                  <a:pt x="186" y="894"/>
                  <a:pt x="187" y="894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5"/>
                  <a:pt x="187" y="895"/>
                  <a:pt x="187" y="895"/>
                </a:cubicBezTo>
                <a:cubicBezTo>
                  <a:pt x="187" y="894"/>
                  <a:pt x="187" y="894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ubicBezTo>
                  <a:pt x="187" y="893"/>
                  <a:pt x="187" y="893"/>
                  <a:pt x="187" y="893"/>
                </a:cubicBezTo>
                <a:close/>
                <a:moveTo>
                  <a:pt x="186" y="866"/>
                </a:moveTo>
                <a:cubicBezTo>
                  <a:pt x="186" y="867"/>
                  <a:pt x="186" y="867"/>
                  <a:pt x="186" y="868"/>
                </a:cubicBezTo>
                <a:cubicBezTo>
                  <a:pt x="186" y="868"/>
                  <a:pt x="186" y="868"/>
                  <a:pt x="186" y="868"/>
                </a:cubicBezTo>
                <a:cubicBezTo>
                  <a:pt x="186" y="868"/>
                  <a:pt x="186" y="869"/>
                  <a:pt x="186" y="869"/>
                </a:cubicBezTo>
                <a:cubicBezTo>
                  <a:pt x="186" y="869"/>
                  <a:pt x="186" y="868"/>
                  <a:pt x="186" y="868"/>
                </a:cubicBezTo>
                <a:cubicBezTo>
                  <a:pt x="187" y="868"/>
                  <a:pt x="186" y="868"/>
                  <a:pt x="186" y="867"/>
                </a:cubicBezTo>
                <a:cubicBezTo>
                  <a:pt x="186" y="867"/>
                  <a:pt x="186" y="867"/>
                  <a:pt x="187" y="866"/>
                </a:cubicBezTo>
                <a:cubicBezTo>
                  <a:pt x="187" y="866"/>
                  <a:pt x="187" y="866"/>
                  <a:pt x="186" y="866"/>
                </a:cubicBezTo>
                <a:cubicBezTo>
                  <a:pt x="186" y="866"/>
                  <a:pt x="186" y="866"/>
                  <a:pt x="186" y="866"/>
                </a:cubicBezTo>
                <a:close/>
                <a:moveTo>
                  <a:pt x="160" y="816"/>
                </a:moveTo>
                <a:cubicBezTo>
                  <a:pt x="160" y="816"/>
                  <a:pt x="160" y="816"/>
                  <a:pt x="160" y="816"/>
                </a:cubicBezTo>
                <a:cubicBezTo>
                  <a:pt x="160" y="816"/>
                  <a:pt x="160" y="816"/>
                  <a:pt x="160" y="816"/>
                </a:cubicBezTo>
                <a:cubicBezTo>
                  <a:pt x="160" y="815"/>
                  <a:pt x="160" y="815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60" y="814"/>
                  <a:pt x="160" y="814"/>
                </a:cubicBezTo>
                <a:cubicBezTo>
                  <a:pt x="160" y="814"/>
                  <a:pt x="159" y="814"/>
                  <a:pt x="159" y="814"/>
                </a:cubicBezTo>
                <a:cubicBezTo>
                  <a:pt x="159" y="815"/>
                  <a:pt x="159" y="815"/>
                  <a:pt x="160" y="816"/>
                </a:cubicBezTo>
                <a:close/>
                <a:moveTo>
                  <a:pt x="192" y="770"/>
                </a:moveTo>
                <a:cubicBezTo>
                  <a:pt x="192" y="770"/>
                  <a:pt x="192" y="770"/>
                  <a:pt x="191" y="770"/>
                </a:cubicBezTo>
                <a:cubicBezTo>
                  <a:pt x="191" y="771"/>
                  <a:pt x="191" y="771"/>
                  <a:pt x="191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2"/>
                  <a:pt x="192" y="772"/>
                </a:cubicBezTo>
                <a:cubicBezTo>
                  <a:pt x="192" y="772"/>
                  <a:pt x="192" y="772"/>
                  <a:pt x="192" y="772"/>
                </a:cubicBezTo>
                <a:cubicBezTo>
                  <a:pt x="191" y="773"/>
                  <a:pt x="191" y="775"/>
                  <a:pt x="192" y="775"/>
                </a:cubicBezTo>
                <a:cubicBezTo>
                  <a:pt x="192" y="775"/>
                  <a:pt x="192" y="775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3" y="777"/>
                  <a:pt x="193" y="777"/>
                  <a:pt x="192" y="777"/>
                </a:cubicBezTo>
                <a:cubicBezTo>
                  <a:pt x="192" y="777"/>
                  <a:pt x="192" y="777"/>
                  <a:pt x="192" y="777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2" y="776"/>
                  <a:pt x="192" y="776"/>
                  <a:pt x="192" y="775"/>
                </a:cubicBezTo>
                <a:cubicBezTo>
                  <a:pt x="192" y="776"/>
                  <a:pt x="192" y="776"/>
                  <a:pt x="192" y="776"/>
                </a:cubicBezTo>
                <a:cubicBezTo>
                  <a:pt x="193" y="776"/>
                  <a:pt x="193" y="776"/>
                  <a:pt x="193" y="775"/>
                </a:cubicBezTo>
                <a:cubicBezTo>
                  <a:pt x="192" y="774"/>
                  <a:pt x="193" y="773"/>
                  <a:pt x="192" y="772"/>
                </a:cubicBezTo>
                <a:cubicBezTo>
                  <a:pt x="192" y="772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1"/>
                  <a:pt x="192" y="771"/>
                </a:cubicBezTo>
                <a:cubicBezTo>
                  <a:pt x="192" y="771"/>
                  <a:pt x="192" y="770"/>
                  <a:pt x="192" y="770"/>
                </a:cubicBezTo>
                <a:close/>
                <a:moveTo>
                  <a:pt x="188" y="688"/>
                </a:moveTo>
                <a:cubicBezTo>
                  <a:pt x="188" y="688"/>
                  <a:pt x="188" y="688"/>
                  <a:pt x="188" y="688"/>
                </a:cubicBezTo>
                <a:cubicBezTo>
                  <a:pt x="188" y="690"/>
                  <a:pt x="188" y="691"/>
                  <a:pt x="188" y="693"/>
                </a:cubicBezTo>
                <a:cubicBezTo>
                  <a:pt x="188" y="694"/>
                  <a:pt x="188" y="696"/>
                  <a:pt x="189" y="698"/>
                </a:cubicBezTo>
                <a:cubicBezTo>
                  <a:pt x="189" y="701"/>
                  <a:pt x="188" y="704"/>
                  <a:pt x="190" y="707"/>
                </a:cubicBezTo>
                <a:cubicBezTo>
                  <a:pt x="189" y="708"/>
                  <a:pt x="189" y="710"/>
                  <a:pt x="190" y="712"/>
                </a:cubicBezTo>
                <a:cubicBezTo>
                  <a:pt x="189" y="712"/>
                  <a:pt x="190" y="713"/>
                  <a:pt x="189" y="714"/>
                </a:cubicBezTo>
                <a:cubicBezTo>
                  <a:pt x="190" y="717"/>
                  <a:pt x="190" y="720"/>
                  <a:pt x="190" y="724"/>
                </a:cubicBezTo>
                <a:cubicBezTo>
                  <a:pt x="190" y="724"/>
                  <a:pt x="190" y="725"/>
                  <a:pt x="190" y="725"/>
                </a:cubicBezTo>
                <a:cubicBezTo>
                  <a:pt x="190" y="725"/>
                  <a:pt x="190" y="725"/>
                  <a:pt x="191" y="726"/>
                </a:cubicBezTo>
                <a:cubicBezTo>
                  <a:pt x="191" y="728"/>
                  <a:pt x="190" y="730"/>
                  <a:pt x="191" y="732"/>
                </a:cubicBezTo>
                <a:cubicBezTo>
                  <a:pt x="190" y="735"/>
                  <a:pt x="192" y="739"/>
                  <a:pt x="191" y="742"/>
                </a:cubicBezTo>
                <a:cubicBezTo>
                  <a:pt x="192" y="743"/>
                  <a:pt x="191" y="743"/>
                  <a:pt x="192" y="743"/>
                </a:cubicBezTo>
                <a:cubicBezTo>
                  <a:pt x="191" y="746"/>
                  <a:pt x="192" y="748"/>
                  <a:pt x="191" y="751"/>
                </a:cubicBezTo>
                <a:cubicBezTo>
                  <a:pt x="192" y="753"/>
                  <a:pt x="191" y="756"/>
                  <a:pt x="192" y="758"/>
                </a:cubicBezTo>
                <a:cubicBezTo>
                  <a:pt x="191" y="760"/>
                  <a:pt x="192" y="762"/>
                  <a:pt x="192" y="763"/>
                </a:cubicBezTo>
                <a:cubicBezTo>
                  <a:pt x="192" y="763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5"/>
                </a:cubicBezTo>
                <a:cubicBezTo>
                  <a:pt x="192" y="765"/>
                  <a:pt x="192" y="765"/>
                  <a:pt x="193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2" y="766"/>
                </a:cubicBezTo>
                <a:cubicBezTo>
                  <a:pt x="192" y="766"/>
                  <a:pt x="192" y="766"/>
                  <a:pt x="191" y="766"/>
                </a:cubicBezTo>
                <a:cubicBezTo>
                  <a:pt x="192" y="766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7"/>
                </a:cubicBezTo>
                <a:cubicBezTo>
                  <a:pt x="192" y="767"/>
                  <a:pt x="192" y="767"/>
                  <a:pt x="192" y="768"/>
                </a:cubicBezTo>
                <a:cubicBezTo>
                  <a:pt x="192" y="768"/>
                  <a:pt x="192" y="768"/>
                  <a:pt x="192" y="768"/>
                </a:cubicBezTo>
                <a:cubicBezTo>
                  <a:pt x="192" y="768"/>
                  <a:pt x="192" y="769"/>
                  <a:pt x="192" y="769"/>
                </a:cubicBezTo>
                <a:cubicBezTo>
                  <a:pt x="192" y="769"/>
                  <a:pt x="192" y="769"/>
                  <a:pt x="192" y="769"/>
                </a:cubicBezTo>
                <a:cubicBezTo>
                  <a:pt x="192" y="770"/>
                  <a:pt x="192" y="770"/>
                  <a:pt x="192" y="770"/>
                </a:cubicBezTo>
                <a:cubicBezTo>
                  <a:pt x="191" y="769"/>
                  <a:pt x="191" y="769"/>
                  <a:pt x="191" y="768"/>
                </a:cubicBezTo>
                <a:cubicBezTo>
                  <a:pt x="191" y="768"/>
                  <a:pt x="191" y="768"/>
                  <a:pt x="191" y="767"/>
                </a:cubicBezTo>
                <a:cubicBezTo>
                  <a:pt x="191" y="767"/>
                  <a:pt x="191" y="767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6"/>
                  <a:pt x="191" y="766"/>
                  <a:pt x="191" y="766"/>
                </a:cubicBezTo>
                <a:cubicBezTo>
                  <a:pt x="191" y="765"/>
                  <a:pt x="191" y="765"/>
                  <a:pt x="191" y="765"/>
                </a:cubicBezTo>
                <a:cubicBezTo>
                  <a:pt x="191" y="765"/>
                  <a:pt x="190" y="764"/>
                  <a:pt x="190" y="764"/>
                </a:cubicBezTo>
                <a:cubicBezTo>
                  <a:pt x="190" y="764"/>
                  <a:pt x="190" y="764"/>
                  <a:pt x="191" y="764"/>
                </a:cubicBezTo>
                <a:cubicBezTo>
                  <a:pt x="190" y="761"/>
                  <a:pt x="191" y="759"/>
                  <a:pt x="189" y="756"/>
                </a:cubicBezTo>
                <a:cubicBezTo>
                  <a:pt x="190" y="756"/>
                  <a:pt x="190" y="756"/>
                  <a:pt x="190" y="755"/>
                </a:cubicBezTo>
                <a:cubicBezTo>
                  <a:pt x="189" y="754"/>
                  <a:pt x="190" y="753"/>
                  <a:pt x="189" y="752"/>
                </a:cubicBezTo>
                <a:cubicBezTo>
                  <a:pt x="189" y="752"/>
                  <a:pt x="189" y="751"/>
                  <a:pt x="190" y="751"/>
                </a:cubicBezTo>
                <a:cubicBezTo>
                  <a:pt x="189" y="750"/>
                  <a:pt x="189" y="749"/>
                  <a:pt x="189" y="749"/>
                </a:cubicBezTo>
                <a:cubicBezTo>
                  <a:pt x="189" y="747"/>
                  <a:pt x="189" y="746"/>
                  <a:pt x="189" y="745"/>
                </a:cubicBezTo>
                <a:cubicBezTo>
                  <a:pt x="189" y="745"/>
                  <a:pt x="189" y="744"/>
                  <a:pt x="189" y="743"/>
                </a:cubicBezTo>
                <a:cubicBezTo>
                  <a:pt x="189" y="743"/>
                  <a:pt x="189" y="742"/>
                  <a:pt x="189" y="742"/>
                </a:cubicBezTo>
                <a:cubicBezTo>
                  <a:pt x="188" y="739"/>
                  <a:pt x="189" y="737"/>
                  <a:pt x="188" y="734"/>
                </a:cubicBezTo>
                <a:cubicBezTo>
                  <a:pt x="189" y="734"/>
                  <a:pt x="188" y="733"/>
                  <a:pt x="189" y="733"/>
                </a:cubicBezTo>
                <a:cubicBezTo>
                  <a:pt x="188" y="731"/>
                  <a:pt x="188" y="729"/>
                  <a:pt x="188" y="727"/>
                </a:cubicBezTo>
                <a:cubicBezTo>
                  <a:pt x="187" y="724"/>
                  <a:pt x="188" y="721"/>
                  <a:pt x="187" y="718"/>
                </a:cubicBezTo>
                <a:cubicBezTo>
                  <a:pt x="188" y="717"/>
                  <a:pt x="187" y="717"/>
                  <a:pt x="188" y="717"/>
                </a:cubicBezTo>
                <a:cubicBezTo>
                  <a:pt x="187" y="713"/>
                  <a:pt x="187" y="710"/>
                  <a:pt x="188" y="707"/>
                </a:cubicBezTo>
                <a:cubicBezTo>
                  <a:pt x="188" y="707"/>
                  <a:pt x="187" y="707"/>
                  <a:pt x="187" y="707"/>
                </a:cubicBezTo>
                <a:cubicBezTo>
                  <a:pt x="187" y="706"/>
                  <a:pt x="188" y="706"/>
                  <a:pt x="188" y="705"/>
                </a:cubicBezTo>
                <a:cubicBezTo>
                  <a:pt x="188" y="705"/>
                  <a:pt x="187" y="705"/>
                  <a:pt x="187" y="704"/>
                </a:cubicBezTo>
                <a:cubicBezTo>
                  <a:pt x="187" y="704"/>
                  <a:pt x="188" y="703"/>
                  <a:pt x="188" y="702"/>
                </a:cubicBezTo>
                <a:cubicBezTo>
                  <a:pt x="188" y="701"/>
                  <a:pt x="187" y="699"/>
                  <a:pt x="188" y="698"/>
                </a:cubicBezTo>
                <a:cubicBezTo>
                  <a:pt x="187" y="696"/>
                  <a:pt x="187" y="694"/>
                  <a:pt x="187" y="693"/>
                </a:cubicBezTo>
                <a:cubicBezTo>
                  <a:pt x="187" y="691"/>
                  <a:pt x="187" y="690"/>
                  <a:pt x="187" y="688"/>
                </a:cubicBezTo>
                <a:cubicBezTo>
                  <a:pt x="187" y="688"/>
                  <a:pt x="187" y="688"/>
                  <a:pt x="187" y="688"/>
                </a:cubicBezTo>
                <a:cubicBezTo>
                  <a:pt x="187" y="688"/>
                  <a:pt x="188" y="688"/>
                  <a:pt x="188" y="688"/>
                </a:cubicBezTo>
                <a:close/>
                <a:moveTo>
                  <a:pt x="192" y="764"/>
                </a:moveTo>
                <a:cubicBezTo>
                  <a:pt x="192" y="764"/>
                  <a:pt x="192" y="764"/>
                  <a:pt x="192" y="763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1" y="764"/>
                  <a:pt x="191" y="764"/>
                </a:cubicBezTo>
                <a:cubicBezTo>
                  <a:pt x="191" y="764"/>
                  <a:pt x="191" y="764"/>
                  <a:pt x="191" y="764"/>
                </a:cubicBezTo>
                <a:cubicBezTo>
                  <a:pt x="191" y="764"/>
                  <a:pt x="192" y="764"/>
                  <a:pt x="192" y="765"/>
                </a:cubicBezTo>
                <a:cubicBezTo>
                  <a:pt x="192" y="764"/>
                  <a:pt x="192" y="764"/>
                  <a:pt x="192" y="764"/>
                </a:cubicBezTo>
                <a:cubicBezTo>
                  <a:pt x="192" y="764"/>
                  <a:pt x="192" y="764"/>
                  <a:pt x="192" y="764"/>
                </a:cubicBezTo>
                <a:close/>
                <a:moveTo>
                  <a:pt x="182" y="764"/>
                </a:moveTo>
                <a:cubicBezTo>
                  <a:pt x="182" y="764"/>
                  <a:pt x="182" y="764"/>
                  <a:pt x="182" y="764"/>
                </a:cubicBezTo>
                <a:cubicBezTo>
                  <a:pt x="182" y="764"/>
                  <a:pt x="182" y="764"/>
                  <a:pt x="182" y="763"/>
                </a:cubicBezTo>
                <a:cubicBezTo>
                  <a:pt x="182" y="763"/>
                  <a:pt x="182" y="763"/>
                  <a:pt x="182" y="763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2"/>
                </a:cubicBezTo>
                <a:cubicBezTo>
                  <a:pt x="182" y="762"/>
                  <a:pt x="182" y="762"/>
                  <a:pt x="182" y="763"/>
                </a:cubicBezTo>
                <a:cubicBezTo>
                  <a:pt x="182" y="763"/>
                  <a:pt x="182" y="763"/>
                  <a:pt x="182" y="764"/>
                </a:cubicBezTo>
                <a:close/>
                <a:moveTo>
                  <a:pt x="154" y="773"/>
                </a:moveTo>
                <a:cubicBezTo>
                  <a:pt x="154" y="773"/>
                  <a:pt x="154" y="774"/>
                  <a:pt x="154" y="775"/>
                </a:cubicBezTo>
                <a:cubicBezTo>
                  <a:pt x="154" y="776"/>
                  <a:pt x="154" y="776"/>
                  <a:pt x="154" y="777"/>
                </a:cubicBezTo>
                <a:cubicBezTo>
                  <a:pt x="154" y="777"/>
                  <a:pt x="155" y="777"/>
                  <a:pt x="155" y="777"/>
                </a:cubicBezTo>
                <a:cubicBezTo>
                  <a:pt x="155" y="777"/>
                  <a:pt x="155" y="777"/>
                  <a:pt x="155" y="777"/>
                </a:cubicBezTo>
                <a:cubicBezTo>
                  <a:pt x="155" y="776"/>
                  <a:pt x="155" y="776"/>
                  <a:pt x="155" y="775"/>
                </a:cubicBezTo>
                <a:cubicBezTo>
                  <a:pt x="155" y="774"/>
                  <a:pt x="155" y="773"/>
                  <a:pt x="155" y="773"/>
                </a:cubicBezTo>
                <a:cubicBezTo>
                  <a:pt x="155" y="772"/>
                  <a:pt x="154" y="772"/>
                  <a:pt x="154" y="772"/>
                </a:cubicBezTo>
                <a:cubicBezTo>
                  <a:pt x="154" y="772"/>
                  <a:pt x="154" y="772"/>
                  <a:pt x="154" y="772"/>
                </a:cubicBezTo>
                <a:cubicBezTo>
                  <a:pt x="154" y="773"/>
                  <a:pt x="154" y="773"/>
                  <a:pt x="154" y="773"/>
                </a:cubicBezTo>
                <a:close/>
                <a:moveTo>
                  <a:pt x="182" y="741"/>
                </a:move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82" y="741"/>
                  <a:pt x="182" y="742"/>
                  <a:pt x="182" y="742"/>
                </a:cubicBezTo>
                <a:cubicBezTo>
                  <a:pt x="182" y="742"/>
                  <a:pt x="182" y="742"/>
                  <a:pt x="182" y="742"/>
                </a:cubicBezTo>
                <a:cubicBezTo>
                  <a:pt x="182" y="742"/>
                  <a:pt x="182" y="742"/>
                  <a:pt x="183" y="742"/>
                </a:cubicBezTo>
                <a:cubicBezTo>
                  <a:pt x="182" y="742"/>
                  <a:pt x="182" y="741"/>
                  <a:pt x="182" y="741"/>
                </a:cubicBezTo>
                <a:close/>
                <a:moveTo>
                  <a:pt x="181" y="735"/>
                </a:moveTo>
                <a:cubicBezTo>
                  <a:pt x="181" y="735"/>
                  <a:pt x="181" y="735"/>
                  <a:pt x="181" y="735"/>
                </a:cubicBezTo>
                <a:cubicBezTo>
                  <a:pt x="181" y="735"/>
                  <a:pt x="181" y="735"/>
                  <a:pt x="181" y="735"/>
                </a:cubicBezTo>
                <a:cubicBezTo>
                  <a:pt x="181" y="736"/>
                  <a:pt x="181" y="738"/>
                  <a:pt x="181" y="739"/>
                </a:cubicBezTo>
                <a:cubicBezTo>
                  <a:pt x="181" y="739"/>
                  <a:pt x="181" y="739"/>
                  <a:pt x="181" y="739"/>
                </a:cubicBezTo>
                <a:cubicBezTo>
                  <a:pt x="182" y="739"/>
                  <a:pt x="182" y="739"/>
                  <a:pt x="182" y="739"/>
                </a:cubicBezTo>
                <a:cubicBezTo>
                  <a:pt x="182" y="738"/>
                  <a:pt x="182" y="736"/>
                  <a:pt x="182" y="735"/>
                </a:cubicBezTo>
                <a:cubicBezTo>
                  <a:pt x="182" y="735"/>
                  <a:pt x="182" y="735"/>
                  <a:pt x="181" y="735"/>
                </a:cubicBezTo>
                <a:close/>
                <a:moveTo>
                  <a:pt x="138" y="773"/>
                </a:moveTo>
                <a:cubicBezTo>
                  <a:pt x="138" y="773"/>
                  <a:pt x="138" y="773"/>
                  <a:pt x="138" y="773"/>
                </a:cubicBezTo>
                <a:cubicBezTo>
                  <a:pt x="139" y="771"/>
                  <a:pt x="138" y="770"/>
                  <a:pt x="138" y="768"/>
                </a:cubicBezTo>
                <a:cubicBezTo>
                  <a:pt x="138" y="767"/>
                  <a:pt x="138" y="767"/>
                  <a:pt x="138" y="766"/>
                </a:cubicBezTo>
                <a:cubicBezTo>
                  <a:pt x="138" y="766"/>
                  <a:pt x="138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6"/>
                  <a:pt x="137" y="766"/>
                  <a:pt x="137" y="766"/>
                </a:cubicBezTo>
                <a:cubicBezTo>
                  <a:pt x="137" y="767"/>
                  <a:pt x="137" y="767"/>
                  <a:pt x="138" y="768"/>
                </a:cubicBezTo>
                <a:cubicBezTo>
                  <a:pt x="138" y="770"/>
                  <a:pt x="138" y="771"/>
                  <a:pt x="138" y="773"/>
                </a:cubicBezTo>
                <a:cubicBezTo>
                  <a:pt x="138" y="773"/>
                  <a:pt x="138" y="773"/>
                  <a:pt x="138" y="773"/>
                </a:cubicBezTo>
                <a:close/>
                <a:moveTo>
                  <a:pt x="181" y="727"/>
                </a:moveTo>
                <a:cubicBezTo>
                  <a:pt x="181" y="727"/>
                  <a:pt x="181" y="728"/>
                  <a:pt x="181" y="729"/>
                </a:cubicBezTo>
                <a:cubicBezTo>
                  <a:pt x="181" y="729"/>
                  <a:pt x="181" y="729"/>
                  <a:pt x="181" y="729"/>
                </a:cubicBezTo>
                <a:cubicBezTo>
                  <a:pt x="181" y="729"/>
                  <a:pt x="181" y="729"/>
                  <a:pt x="182" y="729"/>
                </a:cubicBezTo>
                <a:cubicBezTo>
                  <a:pt x="182" y="728"/>
                  <a:pt x="182" y="727"/>
                  <a:pt x="182" y="727"/>
                </a:cubicBezTo>
                <a:cubicBezTo>
                  <a:pt x="182" y="725"/>
                  <a:pt x="182" y="723"/>
                  <a:pt x="181" y="721"/>
                </a:cubicBezTo>
                <a:cubicBezTo>
                  <a:pt x="181" y="721"/>
                  <a:pt x="181" y="721"/>
                  <a:pt x="181" y="721"/>
                </a:cubicBezTo>
                <a:cubicBezTo>
                  <a:pt x="181" y="720"/>
                  <a:pt x="182" y="720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9"/>
                  <a:pt x="181" y="719"/>
                  <a:pt x="181" y="719"/>
                </a:cubicBezTo>
                <a:cubicBezTo>
                  <a:pt x="181" y="717"/>
                  <a:pt x="181" y="716"/>
                  <a:pt x="181" y="714"/>
                </a:cubicBezTo>
                <a:cubicBezTo>
                  <a:pt x="181" y="714"/>
                  <a:pt x="181" y="714"/>
                  <a:pt x="181" y="714"/>
                </a:cubicBezTo>
                <a:cubicBezTo>
                  <a:pt x="181" y="713"/>
                  <a:pt x="181" y="712"/>
                  <a:pt x="181" y="712"/>
                </a:cubicBezTo>
                <a:cubicBezTo>
                  <a:pt x="180" y="713"/>
                  <a:pt x="180" y="713"/>
                  <a:pt x="180" y="714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716"/>
                  <a:pt x="180" y="717"/>
                  <a:pt x="181" y="719"/>
                </a:cubicBezTo>
                <a:cubicBezTo>
                  <a:pt x="180" y="719"/>
                  <a:pt x="180" y="719"/>
                  <a:pt x="180" y="719"/>
                </a:cubicBezTo>
                <a:cubicBezTo>
                  <a:pt x="181" y="719"/>
                  <a:pt x="179" y="721"/>
                  <a:pt x="180" y="720"/>
                </a:cubicBezTo>
                <a:cubicBezTo>
                  <a:pt x="180" y="720"/>
                  <a:pt x="180" y="720"/>
                  <a:pt x="180" y="720"/>
                </a:cubicBezTo>
                <a:cubicBezTo>
                  <a:pt x="181" y="720"/>
                  <a:pt x="181" y="720"/>
                  <a:pt x="181" y="720"/>
                </a:cubicBezTo>
                <a:cubicBezTo>
                  <a:pt x="181" y="720"/>
                  <a:pt x="180" y="720"/>
                  <a:pt x="181" y="720"/>
                </a:cubicBezTo>
                <a:cubicBezTo>
                  <a:pt x="181" y="722"/>
                  <a:pt x="181" y="725"/>
                  <a:pt x="181" y="727"/>
                </a:cubicBezTo>
                <a:close/>
                <a:moveTo>
                  <a:pt x="137" y="762"/>
                </a:moveTo>
                <a:cubicBezTo>
                  <a:pt x="137" y="763"/>
                  <a:pt x="137" y="763"/>
                  <a:pt x="137" y="764"/>
                </a:cubicBezTo>
                <a:cubicBezTo>
                  <a:pt x="137" y="764"/>
                  <a:pt x="137" y="764"/>
                  <a:pt x="137" y="764"/>
                </a:cubicBezTo>
                <a:cubicBezTo>
                  <a:pt x="138" y="764"/>
                  <a:pt x="138" y="764"/>
                  <a:pt x="138" y="764"/>
                </a:cubicBezTo>
                <a:cubicBezTo>
                  <a:pt x="138" y="763"/>
                  <a:pt x="138" y="763"/>
                  <a:pt x="138" y="762"/>
                </a:cubicBezTo>
                <a:cubicBezTo>
                  <a:pt x="138" y="761"/>
                  <a:pt x="138" y="761"/>
                  <a:pt x="138" y="760"/>
                </a:cubicBezTo>
                <a:cubicBezTo>
                  <a:pt x="138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0"/>
                  <a:pt x="137" y="760"/>
                  <a:pt x="137" y="760"/>
                </a:cubicBezTo>
                <a:cubicBezTo>
                  <a:pt x="137" y="761"/>
                  <a:pt x="137" y="761"/>
                  <a:pt x="137" y="762"/>
                </a:cubicBezTo>
                <a:close/>
                <a:moveTo>
                  <a:pt x="137" y="756"/>
                </a:moveTo>
                <a:cubicBezTo>
                  <a:pt x="137" y="757"/>
                  <a:pt x="137" y="757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8"/>
                  <a:pt x="137" y="758"/>
                  <a:pt x="137" y="758"/>
                </a:cubicBezTo>
                <a:cubicBezTo>
                  <a:pt x="137" y="757"/>
                  <a:pt x="138" y="757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ubicBezTo>
                  <a:pt x="137" y="756"/>
                  <a:pt x="137" y="756"/>
                  <a:pt x="137" y="756"/>
                </a:cubicBezTo>
                <a:close/>
                <a:moveTo>
                  <a:pt x="140" y="751"/>
                </a:moveTo>
                <a:cubicBezTo>
                  <a:pt x="140" y="751"/>
                  <a:pt x="141" y="751"/>
                  <a:pt x="141" y="751"/>
                </a:cubicBezTo>
                <a:cubicBezTo>
                  <a:pt x="141" y="751"/>
                  <a:pt x="141" y="751"/>
                  <a:pt x="141" y="751"/>
                </a:cubicBezTo>
                <a:cubicBezTo>
                  <a:pt x="141" y="749"/>
                  <a:pt x="141" y="748"/>
                  <a:pt x="141" y="746"/>
                </a:cubicBezTo>
                <a:cubicBezTo>
                  <a:pt x="141" y="745"/>
                  <a:pt x="141" y="744"/>
                  <a:pt x="141" y="743"/>
                </a:cubicBezTo>
                <a:cubicBezTo>
                  <a:pt x="141" y="742"/>
                  <a:pt x="140" y="742"/>
                  <a:pt x="140" y="742"/>
                </a:cubicBezTo>
                <a:cubicBezTo>
                  <a:pt x="140" y="742"/>
                  <a:pt x="140" y="742"/>
                  <a:pt x="140" y="742"/>
                </a:cubicBezTo>
                <a:cubicBezTo>
                  <a:pt x="140" y="742"/>
                  <a:pt x="140" y="743"/>
                  <a:pt x="140" y="743"/>
                </a:cubicBezTo>
                <a:cubicBezTo>
                  <a:pt x="140" y="744"/>
                  <a:pt x="140" y="745"/>
                  <a:pt x="140" y="746"/>
                </a:cubicBezTo>
                <a:cubicBezTo>
                  <a:pt x="140" y="748"/>
                  <a:pt x="141" y="749"/>
                  <a:pt x="140" y="751"/>
                </a:cubicBezTo>
                <a:close/>
                <a:moveTo>
                  <a:pt x="144" y="737"/>
                </a:moveTo>
                <a:cubicBezTo>
                  <a:pt x="144" y="737"/>
                  <a:pt x="144" y="738"/>
                  <a:pt x="144" y="738"/>
                </a:cubicBezTo>
                <a:cubicBezTo>
                  <a:pt x="144" y="738"/>
                  <a:pt x="144" y="738"/>
                  <a:pt x="145" y="738"/>
                </a:cubicBezTo>
                <a:cubicBezTo>
                  <a:pt x="145" y="738"/>
                  <a:pt x="145" y="738"/>
                  <a:pt x="145" y="738"/>
                </a:cubicBezTo>
                <a:cubicBezTo>
                  <a:pt x="145" y="738"/>
                  <a:pt x="145" y="737"/>
                  <a:pt x="145" y="737"/>
                </a:cubicBezTo>
                <a:cubicBezTo>
                  <a:pt x="145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ubicBezTo>
                  <a:pt x="144" y="737"/>
                  <a:pt x="144" y="737"/>
                  <a:pt x="144" y="737"/>
                </a:cubicBezTo>
                <a:close/>
                <a:moveTo>
                  <a:pt x="180" y="697"/>
                </a:moveTo>
                <a:cubicBezTo>
                  <a:pt x="180" y="696"/>
                  <a:pt x="180" y="695"/>
                  <a:pt x="180" y="694"/>
                </a:cubicBezTo>
                <a:cubicBezTo>
                  <a:pt x="180" y="694"/>
                  <a:pt x="180" y="694"/>
                  <a:pt x="179" y="695"/>
                </a:cubicBezTo>
                <a:cubicBezTo>
                  <a:pt x="179" y="694"/>
                  <a:pt x="179" y="693"/>
                  <a:pt x="180" y="693"/>
                </a:cubicBezTo>
                <a:cubicBezTo>
                  <a:pt x="180" y="692"/>
                  <a:pt x="180" y="691"/>
                  <a:pt x="180" y="690"/>
                </a:cubicBezTo>
                <a:cubicBezTo>
                  <a:pt x="180" y="689"/>
                  <a:pt x="180" y="688"/>
                  <a:pt x="180" y="688"/>
                </a:cubicBezTo>
                <a:cubicBezTo>
                  <a:pt x="180" y="688"/>
                  <a:pt x="180" y="687"/>
                  <a:pt x="180" y="687"/>
                </a:cubicBezTo>
                <a:cubicBezTo>
                  <a:pt x="180" y="687"/>
                  <a:pt x="180" y="687"/>
                  <a:pt x="180" y="687"/>
                </a:cubicBezTo>
                <a:cubicBezTo>
                  <a:pt x="181" y="686"/>
                  <a:pt x="180" y="684"/>
                  <a:pt x="180" y="683"/>
                </a:cubicBezTo>
                <a:cubicBezTo>
                  <a:pt x="180" y="682"/>
                  <a:pt x="180" y="682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1"/>
                  <a:pt x="180" y="681"/>
                  <a:pt x="180" y="681"/>
                </a:cubicBezTo>
                <a:cubicBezTo>
                  <a:pt x="180" y="682"/>
                  <a:pt x="180" y="682"/>
                  <a:pt x="181" y="683"/>
                </a:cubicBezTo>
                <a:cubicBezTo>
                  <a:pt x="181" y="684"/>
                  <a:pt x="181" y="686"/>
                  <a:pt x="181" y="687"/>
                </a:cubicBezTo>
                <a:cubicBezTo>
                  <a:pt x="181" y="687"/>
                  <a:pt x="181" y="688"/>
                  <a:pt x="181" y="688"/>
                </a:cubicBezTo>
                <a:cubicBezTo>
                  <a:pt x="181" y="688"/>
                  <a:pt x="181" y="689"/>
                  <a:pt x="181" y="690"/>
                </a:cubicBezTo>
                <a:cubicBezTo>
                  <a:pt x="180" y="691"/>
                  <a:pt x="180" y="692"/>
                  <a:pt x="180" y="693"/>
                </a:cubicBezTo>
                <a:cubicBezTo>
                  <a:pt x="181" y="693"/>
                  <a:pt x="181" y="693"/>
                  <a:pt x="181" y="694"/>
                </a:cubicBezTo>
                <a:cubicBezTo>
                  <a:pt x="181" y="695"/>
                  <a:pt x="181" y="696"/>
                  <a:pt x="180" y="697"/>
                </a:cubicBezTo>
                <a:cubicBezTo>
                  <a:pt x="180" y="698"/>
                  <a:pt x="180" y="699"/>
                  <a:pt x="180" y="700"/>
                </a:cubicBezTo>
                <a:cubicBezTo>
                  <a:pt x="180" y="700"/>
                  <a:pt x="180" y="700"/>
                  <a:pt x="180" y="700"/>
                </a:cubicBezTo>
                <a:cubicBezTo>
                  <a:pt x="181" y="701"/>
                  <a:pt x="181" y="702"/>
                  <a:pt x="181" y="702"/>
                </a:cubicBezTo>
                <a:cubicBezTo>
                  <a:pt x="181" y="703"/>
                  <a:pt x="181" y="703"/>
                  <a:pt x="181" y="703"/>
                </a:cubicBezTo>
                <a:cubicBezTo>
                  <a:pt x="181" y="703"/>
                  <a:pt x="181" y="704"/>
                  <a:pt x="181" y="705"/>
                </a:cubicBezTo>
                <a:cubicBezTo>
                  <a:pt x="181" y="705"/>
                  <a:pt x="181" y="705"/>
                  <a:pt x="181" y="705"/>
                </a:cubicBezTo>
                <a:cubicBezTo>
                  <a:pt x="180" y="705"/>
                  <a:pt x="180" y="705"/>
                  <a:pt x="180" y="705"/>
                </a:cubicBezTo>
                <a:cubicBezTo>
                  <a:pt x="180" y="704"/>
                  <a:pt x="180" y="703"/>
                  <a:pt x="180" y="703"/>
                </a:cubicBezTo>
                <a:cubicBezTo>
                  <a:pt x="180" y="702"/>
                  <a:pt x="180" y="702"/>
                  <a:pt x="180" y="702"/>
                </a:cubicBezTo>
                <a:cubicBezTo>
                  <a:pt x="180" y="702"/>
                  <a:pt x="180" y="702"/>
                  <a:pt x="179" y="702"/>
                </a:cubicBezTo>
                <a:cubicBezTo>
                  <a:pt x="179" y="701"/>
                  <a:pt x="179" y="701"/>
                  <a:pt x="180" y="700"/>
                </a:cubicBezTo>
                <a:cubicBezTo>
                  <a:pt x="179" y="699"/>
                  <a:pt x="180" y="698"/>
                  <a:pt x="180" y="697"/>
                </a:cubicBezTo>
                <a:close/>
                <a:moveTo>
                  <a:pt x="180" y="701"/>
                </a:moveTo>
                <a:cubicBezTo>
                  <a:pt x="180" y="701"/>
                  <a:pt x="180" y="701"/>
                  <a:pt x="180" y="701"/>
                </a:cubicBezTo>
                <a:cubicBezTo>
                  <a:pt x="180" y="701"/>
                  <a:pt x="180" y="702"/>
                  <a:pt x="180" y="702"/>
                </a:cubicBezTo>
                <a:cubicBezTo>
                  <a:pt x="180" y="701"/>
                  <a:pt x="180" y="701"/>
                  <a:pt x="180" y="701"/>
                </a:cubicBezTo>
                <a:close/>
                <a:moveTo>
                  <a:pt x="188" y="683"/>
                </a:move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7" y="684"/>
                  <a:pt x="187" y="684"/>
                </a:cubicBezTo>
                <a:cubicBezTo>
                  <a:pt x="187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4"/>
                </a:cubicBezTo>
                <a:cubicBezTo>
                  <a:pt x="188" y="684"/>
                  <a:pt x="188" y="684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8" y="683"/>
                  <a:pt x="188" y="683"/>
                  <a:pt x="188" y="683"/>
                </a:cubicBezTo>
                <a:close/>
                <a:moveTo>
                  <a:pt x="187" y="641"/>
                </a:move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1"/>
                  <a:pt x="187" y="641"/>
                  <a:pt x="187" y="642"/>
                </a:cubicBezTo>
                <a:cubicBezTo>
                  <a:pt x="187" y="641"/>
                  <a:pt x="187" y="641"/>
                  <a:pt x="187" y="641"/>
                </a:cubicBezTo>
                <a:cubicBezTo>
                  <a:pt x="187" y="642"/>
                  <a:pt x="186" y="642"/>
                  <a:pt x="186" y="642"/>
                </a:cubicBezTo>
                <a:cubicBezTo>
                  <a:pt x="186" y="643"/>
                  <a:pt x="187" y="644"/>
                  <a:pt x="186" y="645"/>
                </a:cubicBezTo>
                <a:cubicBezTo>
                  <a:pt x="188" y="647"/>
                  <a:pt x="186" y="649"/>
                  <a:pt x="187" y="651"/>
                </a:cubicBezTo>
                <a:cubicBezTo>
                  <a:pt x="187" y="650"/>
                  <a:pt x="187" y="650"/>
                  <a:pt x="187" y="651"/>
                </a:cubicBezTo>
                <a:cubicBezTo>
                  <a:pt x="187" y="652"/>
                  <a:pt x="187" y="651"/>
                  <a:pt x="187" y="652"/>
                </a:cubicBezTo>
                <a:cubicBezTo>
                  <a:pt x="187" y="652"/>
                  <a:pt x="187" y="653"/>
                  <a:pt x="187" y="654"/>
                </a:cubicBezTo>
                <a:cubicBezTo>
                  <a:pt x="185" y="656"/>
                  <a:pt x="188" y="657"/>
                  <a:pt x="186" y="659"/>
                </a:cubicBezTo>
                <a:cubicBezTo>
                  <a:pt x="187" y="660"/>
                  <a:pt x="187" y="660"/>
                  <a:pt x="187" y="661"/>
                </a:cubicBezTo>
                <a:cubicBezTo>
                  <a:pt x="187" y="662"/>
                  <a:pt x="187" y="661"/>
                  <a:pt x="187" y="662"/>
                </a:cubicBezTo>
                <a:cubicBezTo>
                  <a:pt x="187" y="663"/>
                  <a:pt x="187" y="663"/>
                  <a:pt x="188" y="663"/>
                </a:cubicBezTo>
                <a:cubicBezTo>
                  <a:pt x="188" y="663"/>
                  <a:pt x="188" y="663"/>
                  <a:pt x="188" y="663"/>
                </a:cubicBezTo>
                <a:cubicBezTo>
                  <a:pt x="187" y="663"/>
                  <a:pt x="187" y="664"/>
                  <a:pt x="187" y="664"/>
                </a:cubicBezTo>
                <a:cubicBezTo>
                  <a:pt x="188" y="666"/>
                  <a:pt x="186" y="668"/>
                  <a:pt x="188" y="670"/>
                </a:cubicBezTo>
                <a:cubicBezTo>
                  <a:pt x="188" y="670"/>
                  <a:pt x="188" y="670"/>
                  <a:pt x="188" y="670"/>
                </a:cubicBezTo>
                <a:cubicBezTo>
                  <a:pt x="187" y="670"/>
                  <a:pt x="187" y="670"/>
                  <a:pt x="187" y="671"/>
                </a:cubicBezTo>
                <a:cubicBezTo>
                  <a:pt x="187" y="671"/>
                  <a:pt x="188" y="672"/>
                  <a:pt x="187" y="672"/>
                </a:cubicBezTo>
                <a:cubicBezTo>
                  <a:pt x="187" y="673"/>
                  <a:pt x="187" y="673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7" y="674"/>
                  <a:pt x="188" y="674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8" y="675"/>
                  <a:pt x="188" y="675"/>
                </a:cubicBezTo>
                <a:cubicBezTo>
                  <a:pt x="188" y="675"/>
                  <a:pt x="187" y="675"/>
                  <a:pt x="187" y="676"/>
                </a:cubicBezTo>
                <a:cubicBezTo>
                  <a:pt x="187" y="676"/>
                  <a:pt x="187" y="676"/>
                  <a:pt x="188" y="676"/>
                </a:cubicBezTo>
                <a:cubicBezTo>
                  <a:pt x="188" y="676"/>
                  <a:pt x="188" y="676"/>
                  <a:pt x="188" y="676"/>
                </a:cubicBezTo>
                <a:cubicBezTo>
                  <a:pt x="187" y="677"/>
                  <a:pt x="187" y="678"/>
                  <a:pt x="187" y="678"/>
                </a:cubicBezTo>
                <a:cubicBezTo>
                  <a:pt x="188" y="679"/>
                  <a:pt x="188" y="680"/>
                  <a:pt x="187" y="680"/>
                </a:cubicBezTo>
                <a:cubicBezTo>
                  <a:pt x="187" y="680"/>
                  <a:pt x="187" y="681"/>
                  <a:pt x="187" y="681"/>
                </a:cubicBezTo>
                <a:cubicBezTo>
                  <a:pt x="187" y="681"/>
                  <a:pt x="188" y="681"/>
                  <a:pt x="188" y="681"/>
                </a:cubicBezTo>
                <a:cubicBezTo>
                  <a:pt x="188" y="680"/>
                  <a:pt x="188" y="679"/>
                  <a:pt x="188" y="678"/>
                </a:cubicBezTo>
                <a:cubicBezTo>
                  <a:pt x="188" y="678"/>
                  <a:pt x="188" y="677"/>
                  <a:pt x="188" y="677"/>
                </a:cubicBezTo>
                <a:cubicBezTo>
                  <a:pt x="189" y="676"/>
                  <a:pt x="189" y="676"/>
                  <a:pt x="188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9" y="675"/>
                  <a:pt x="189" y="675"/>
                  <a:pt x="189" y="675"/>
                </a:cubicBezTo>
                <a:cubicBezTo>
                  <a:pt x="188" y="674"/>
                  <a:pt x="188" y="674"/>
                  <a:pt x="188" y="673"/>
                </a:cubicBezTo>
                <a:cubicBezTo>
                  <a:pt x="188" y="673"/>
                  <a:pt x="188" y="673"/>
                  <a:pt x="188" y="673"/>
                </a:cubicBezTo>
                <a:cubicBezTo>
                  <a:pt x="189" y="673"/>
                  <a:pt x="188" y="671"/>
                  <a:pt x="189" y="670"/>
                </a:cubicBezTo>
                <a:cubicBezTo>
                  <a:pt x="189" y="670"/>
                  <a:pt x="189" y="670"/>
                  <a:pt x="188" y="670"/>
                </a:cubicBezTo>
                <a:cubicBezTo>
                  <a:pt x="188" y="670"/>
                  <a:pt x="188" y="670"/>
                  <a:pt x="188" y="669"/>
                </a:cubicBezTo>
                <a:cubicBezTo>
                  <a:pt x="189" y="669"/>
                  <a:pt x="189" y="669"/>
                  <a:pt x="189" y="669"/>
                </a:cubicBezTo>
                <a:cubicBezTo>
                  <a:pt x="189" y="667"/>
                  <a:pt x="190" y="665"/>
                  <a:pt x="188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3"/>
                  <a:pt x="189" y="663"/>
                </a:cubicBezTo>
                <a:cubicBezTo>
                  <a:pt x="189" y="663"/>
                  <a:pt x="189" y="662"/>
                  <a:pt x="189" y="662"/>
                </a:cubicBezTo>
                <a:cubicBezTo>
                  <a:pt x="188" y="661"/>
                  <a:pt x="189" y="659"/>
                  <a:pt x="189" y="657"/>
                </a:cubicBezTo>
                <a:cubicBezTo>
                  <a:pt x="189" y="656"/>
                  <a:pt x="189" y="654"/>
                  <a:pt x="189" y="652"/>
                </a:cubicBezTo>
                <a:cubicBezTo>
                  <a:pt x="189" y="652"/>
                  <a:pt x="189" y="652"/>
                  <a:pt x="189" y="651"/>
                </a:cubicBezTo>
                <a:cubicBezTo>
                  <a:pt x="189" y="649"/>
                  <a:pt x="188" y="647"/>
                  <a:pt x="189" y="644"/>
                </a:cubicBezTo>
                <a:cubicBezTo>
                  <a:pt x="187" y="643"/>
                  <a:pt x="189" y="642"/>
                  <a:pt x="188" y="642"/>
                </a:cubicBezTo>
                <a:cubicBezTo>
                  <a:pt x="187" y="642"/>
                  <a:pt x="187" y="642"/>
                  <a:pt x="187" y="642"/>
                </a:cubicBezTo>
                <a:cubicBezTo>
                  <a:pt x="188" y="642"/>
                  <a:pt x="188" y="641"/>
                  <a:pt x="187" y="641"/>
                </a:cubicBezTo>
                <a:cubicBezTo>
                  <a:pt x="187" y="641"/>
                  <a:pt x="187" y="641"/>
                  <a:pt x="187" y="641"/>
                </a:cubicBezTo>
                <a:close/>
                <a:moveTo>
                  <a:pt x="128" y="654"/>
                </a:move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4"/>
                  <a:pt x="128" y="654"/>
                  <a:pt x="128" y="654"/>
                </a:cubicBezTo>
                <a:cubicBezTo>
                  <a:pt x="128" y="659"/>
                  <a:pt x="128" y="664"/>
                  <a:pt x="128" y="668"/>
                </a:cubicBezTo>
                <a:cubicBezTo>
                  <a:pt x="128" y="681"/>
                  <a:pt x="128" y="694"/>
                  <a:pt x="129" y="706"/>
                </a:cubicBezTo>
                <a:cubicBezTo>
                  <a:pt x="129" y="706"/>
                  <a:pt x="129" y="707"/>
                  <a:pt x="129" y="707"/>
                </a:cubicBezTo>
                <a:cubicBezTo>
                  <a:pt x="129" y="707"/>
                  <a:pt x="129" y="706"/>
                  <a:pt x="129" y="706"/>
                </a:cubicBezTo>
                <a:cubicBezTo>
                  <a:pt x="128" y="694"/>
                  <a:pt x="128" y="681"/>
                  <a:pt x="128" y="668"/>
                </a:cubicBezTo>
                <a:cubicBezTo>
                  <a:pt x="128" y="664"/>
                  <a:pt x="128" y="659"/>
                  <a:pt x="128" y="654"/>
                </a:cubicBezTo>
                <a:close/>
                <a:moveTo>
                  <a:pt x="137" y="698"/>
                </a:move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8"/>
                  <a:pt x="137" y="698"/>
                </a:cubicBezTo>
                <a:cubicBezTo>
                  <a:pt x="137" y="698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7"/>
                  <a:pt x="137" y="697"/>
                </a:cubicBezTo>
                <a:cubicBezTo>
                  <a:pt x="137" y="697"/>
                  <a:pt x="137" y="698"/>
                  <a:pt x="137" y="698"/>
                </a:cubicBezTo>
                <a:close/>
                <a:moveTo>
                  <a:pt x="180" y="658"/>
                </a:moveTo>
                <a:cubicBezTo>
                  <a:pt x="180" y="658"/>
                  <a:pt x="180" y="658"/>
                  <a:pt x="180" y="658"/>
                </a:cubicBezTo>
                <a:cubicBezTo>
                  <a:pt x="180" y="658"/>
                  <a:pt x="181" y="658"/>
                  <a:pt x="181" y="658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1" y="657"/>
                </a:cubicBezTo>
                <a:cubicBezTo>
                  <a:pt x="181" y="657"/>
                  <a:pt x="181" y="657"/>
                  <a:pt x="180" y="656"/>
                </a:cubicBezTo>
                <a:cubicBezTo>
                  <a:pt x="180" y="656"/>
                  <a:pt x="180" y="656"/>
                  <a:pt x="180" y="657"/>
                </a:cubicBezTo>
                <a:cubicBezTo>
                  <a:pt x="180" y="657"/>
                  <a:pt x="180" y="657"/>
                  <a:pt x="180" y="657"/>
                </a:cubicBezTo>
                <a:cubicBezTo>
                  <a:pt x="180" y="657"/>
                  <a:pt x="180" y="657"/>
                  <a:pt x="180" y="658"/>
                </a:cubicBezTo>
                <a:close/>
                <a:moveTo>
                  <a:pt x="172" y="567"/>
                </a:moveTo>
                <a:cubicBezTo>
                  <a:pt x="172" y="567"/>
                  <a:pt x="172" y="567"/>
                  <a:pt x="171" y="568"/>
                </a:cubicBezTo>
                <a:cubicBezTo>
                  <a:pt x="171" y="568"/>
                  <a:pt x="171" y="568"/>
                  <a:pt x="171" y="568"/>
                </a:cubicBezTo>
                <a:cubicBezTo>
                  <a:pt x="172" y="568"/>
                  <a:pt x="172" y="568"/>
                  <a:pt x="172" y="568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ubicBezTo>
                  <a:pt x="172" y="568"/>
                  <a:pt x="172" y="569"/>
                  <a:pt x="172" y="569"/>
                </a:cubicBezTo>
                <a:cubicBezTo>
                  <a:pt x="172" y="569"/>
                  <a:pt x="172" y="569"/>
                  <a:pt x="172" y="569"/>
                </a:cubicBezTo>
                <a:cubicBezTo>
                  <a:pt x="172" y="570"/>
                  <a:pt x="172" y="570"/>
                  <a:pt x="172" y="570"/>
                </a:cubicBezTo>
                <a:cubicBezTo>
                  <a:pt x="171" y="570"/>
                  <a:pt x="171" y="570"/>
                  <a:pt x="171" y="570"/>
                </a:cubicBezTo>
                <a:cubicBezTo>
                  <a:pt x="171" y="570"/>
                  <a:pt x="172" y="572"/>
                  <a:pt x="170" y="572"/>
                </a:cubicBezTo>
                <a:cubicBezTo>
                  <a:pt x="170" y="574"/>
                  <a:pt x="172" y="577"/>
                  <a:pt x="170" y="578"/>
                </a:cubicBezTo>
                <a:cubicBezTo>
                  <a:pt x="171" y="595"/>
                  <a:pt x="171" y="612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1"/>
                  <a:pt x="173" y="632"/>
                  <a:pt x="173" y="633"/>
                </a:cubicBezTo>
                <a:cubicBezTo>
                  <a:pt x="173" y="634"/>
                  <a:pt x="173" y="635"/>
                  <a:pt x="173" y="636"/>
                </a:cubicBezTo>
                <a:cubicBezTo>
                  <a:pt x="173" y="636"/>
                  <a:pt x="173" y="637"/>
                  <a:pt x="173" y="637"/>
                </a:cubicBezTo>
                <a:cubicBezTo>
                  <a:pt x="173" y="637"/>
                  <a:pt x="173" y="637"/>
                  <a:pt x="173" y="637"/>
                </a:cubicBezTo>
                <a:cubicBezTo>
                  <a:pt x="173" y="638"/>
                  <a:pt x="173" y="638"/>
                  <a:pt x="173" y="639"/>
                </a:cubicBezTo>
                <a:cubicBezTo>
                  <a:pt x="173" y="639"/>
                  <a:pt x="173" y="640"/>
                  <a:pt x="173" y="640"/>
                </a:cubicBezTo>
                <a:cubicBezTo>
                  <a:pt x="173" y="640"/>
                  <a:pt x="173" y="640"/>
                  <a:pt x="173" y="640"/>
                </a:cubicBezTo>
                <a:cubicBezTo>
                  <a:pt x="173" y="641"/>
                  <a:pt x="173" y="640"/>
                  <a:pt x="173" y="640"/>
                </a:cubicBezTo>
                <a:cubicBezTo>
                  <a:pt x="174" y="640"/>
                  <a:pt x="174" y="639"/>
                  <a:pt x="173" y="639"/>
                </a:cubicBezTo>
                <a:cubicBezTo>
                  <a:pt x="173" y="638"/>
                  <a:pt x="173" y="638"/>
                  <a:pt x="174" y="637"/>
                </a:cubicBezTo>
                <a:cubicBezTo>
                  <a:pt x="174" y="638"/>
                  <a:pt x="174" y="638"/>
                  <a:pt x="174" y="638"/>
                </a:cubicBezTo>
                <a:cubicBezTo>
                  <a:pt x="174" y="639"/>
                  <a:pt x="174" y="639"/>
                  <a:pt x="174" y="639"/>
                </a:cubicBezTo>
                <a:cubicBezTo>
                  <a:pt x="174" y="639"/>
                  <a:pt x="174" y="638"/>
                  <a:pt x="174" y="638"/>
                </a:cubicBezTo>
                <a:cubicBezTo>
                  <a:pt x="174" y="638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4" y="637"/>
                  <a:pt x="174" y="637"/>
                  <a:pt x="174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8"/>
                  <a:pt x="175" y="638"/>
                  <a:pt x="175" y="638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7"/>
                  <a:pt x="175" y="637"/>
                  <a:pt x="175" y="637"/>
                </a:cubicBezTo>
                <a:cubicBezTo>
                  <a:pt x="175" y="636"/>
                  <a:pt x="175" y="636"/>
                  <a:pt x="175" y="635"/>
                </a:cubicBezTo>
                <a:cubicBezTo>
                  <a:pt x="174" y="635"/>
                  <a:pt x="174" y="636"/>
                  <a:pt x="173" y="636"/>
                </a:cubicBezTo>
                <a:cubicBezTo>
                  <a:pt x="173" y="635"/>
                  <a:pt x="173" y="634"/>
                  <a:pt x="173" y="633"/>
                </a:cubicBezTo>
                <a:cubicBezTo>
                  <a:pt x="173" y="632"/>
                  <a:pt x="173" y="631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30"/>
                  <a:pt x="173" y="630"/>
                  <a:pt x="173" y="630"/>
                </a:cubicBezTo>
                <a:cubicBezTo>
                  <a:pt x="173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29"/>
                  <a:pt x="174" y="629"/>
                </a:cubicBezTo>
                <a:cubicBezTo>
                  <a:pt x="174" y="629"/>
                  <a:pt x="174" y="630"/>
                  <a:pt x="175" y="630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5" y="629"/>
                  <a:pt x="175" y="629"/>
                  <a:pt x="175" y="629"/>
                </a:cubicBezTo>
                <a:cubicBezTo>
                  <a:pt x="176" y="628"/>
                  <a:pt x="175" y="627"/>
                  <a:pt x="176" y="626"/>
                </a:cubicBezTo>
                <a:cubicBezTo>
                  <a:pt x="176" y="626"/>
                  <a:pt x="176" y="626"/>
                  <a:pt x="175" y="625"/>
                </a:cubicBezTo>
                <a:cubicBezTo>
                  <a:pt x="177" y="624"/>
                  <a:pt x="175" y="623"/>
                  <a:pt x="176" y="621"/>
                </a:cubicBezTo>
                <a:cubicBezTo>
                  <a:pt x="176" y="621"/>
                  <a:pt x="175" y="621"/>
                  <a:pt x="175" y="621"/>
                </a:cubicBezTo>
                <a:cubicBezTo>
                  <a:pt x="175" y="618"/>
                  <a:pt x="176" y="616"/>
                  <a:pt x="175" y="614"/>
                </a:cubicBezTo>
                <a:cubicBezTo>
                  <a:pt x="176" y="612"/>
                  <a:pt x="175" y="611"/>
                  <a:pt x="175" y="609"/>
                </a:cubicBezTo>
                <a:cubicBezTo>
                  <a:pt x="175" y="608"/>
                  <a:pt x="176" y="605"/>
                  <a:pt x="175" y="604"/>
                </a:cubicBezTo>
                <a:cubicBezTo>
                  <a:pt x="175" y="602"/>
                  <a:pt x="175" y="601"/>
                  <a:pt x="175" y="600"/>
                </a:cubicBezTo>
                <a:cubicBezTo>
                  <a:pt x="175" y="599"/>
                  <a:pt x="174" y="599"/>
                  <a:pt x="174" y="599"/>
                </a:cubicBezTo>
                <a:cubicBezTo>
                  <a:pt x="174" y="599"/>
                  <a:pt x="174" y="598"/>
                  <a:pt x="174" y="597"/>
                </a:cubicBezTo>
                <a:cubicBezTo>
                  <a:pt x="174" y="596"/>
                  <a:pt x="174" y="595"/>
                  <a:pt x="174" y="594"/>
                </a:cubicBezTo>
                <a:cubicBezTo>
                  <a:pt x="174" y="594"/>
                  <a:pt x="175" y="594"/>
                  <a:pt x="175" y="594"/>
                </a:cubicBezTo>
                <a:cubicBezTo>
                  <a:pt x="175" y="593"/>
                  <a:pt x="174" y="593"/>
                  <a:pt x="174" y="593"/>
                </a:cubicBezTo>
                <a:cubicBezTo>
                  <a:pt x="174" y="592"/>
                  <a:pt x="174" y="590"/>
                  <a:pt x="174" y="589"/>
                </a:cubicBezTo>
                <a:cubicBezTo>
                  <a:pt x="174" y="589"/>
                  <a:pt x="174" y="589"/>
                  <a:pt x="174" y="589"/>
                </a:cubicBezTo>
                <a:cubicBezTo>
                  <a:pt x="174" y="588"/>
                  <a:pt x="174" y="586"/>
                  <a:pt x="174" y="585"/>
                </a:cubicBezTo>
                <a:cubicBezTo>
                  <a:pt x="174" y="584"/>
                  <a:pt x="174" y="583"/>
                  <a:pt x="174" y="581"/>
                </a:cubicBezTo>
                <a:cubicBezTo>
                  <a:pt x="173" y="578"/>
                  <a:pt x="174" y="575"/>
                  <a:pt x="173" y="573"/>
                </a:cubicBezTo>
                <a:cubicBezTo>
                  <a:pt x="173" y="572"/>
                  <a:pt x="173" y="572"/>
                  <a:pt x="173" y="572"/>
                </a:cubicBezTo>
                <a:cubicBezTo>
                  <a:pt x="173" y="571"/>
                  <a:pt x="173" y="571"/>
                  <a:pt x="172" y="571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70"/>
                  <a:pt x="173" y="570"/>
                  <a:pt x="173" y="570"/>
                </a:cubicBezTo>
                <a:cubicBezTo>
                  <a:pt x="173" y="569"/>
                  <a:pt x="173" y="568"/>
                  <a:pt x="172" y="567"/>
                </a:cubicBezTo>
                <a:cubicBezTo>
                  <a:pt x="172" y="567"/>
                  <a:pt x="172" y="567"/>
                  <a:pt x="172" y="567"/>
                </a:cubicBezTo>
                <a:close/>
                <a:moveTo>
                  <a:pt x="179" y="623"/>
                </a:moveTo>
                <a:cubicBezTo>
                  <a:pt x="178" y="623"/>
                  <a:pt x="178" y="623"/>
                  <a:pt x="178" y="623"/>
                </a:cubicBezTo>
                <a:cubicBezTo>
                  <a:pt x="178" y="623"/>
                  <a:pt x="178" y="623"/>
                  <a:pt x="178" y="623"/>
                </a:cubicBezTo>
                <a:cubicBezTo>
                  <a:pt x="178" y="624"/>
                  <a:pt x="178" y="624"/>
                  <a:pt x="178" y="625"/>
                </a:cubicBezTo>
                <a:cubicBezTo>
                  <a:pt x="179" y="625"/>
                  <a:pt x="179" y="626"/>
                  <a:pt x="179" y="626"/>
                </a:cubicBezTo>
                <a:cubicBezTo>
                  <a:pt x="178" y="626"/>
                  <a:pt x="179" y="627"/>
                  <a:pt x="179" y="627"/>
                </a:cubicBezTo>
                <a:cubicBezTo>
                  <a:pt x="179" y="627"/>
                  <a:pt x="179" y="627"/>
                  <a:pt x="179" y="627"/>
                </a:cubicBezTo>
                <a:cubicBezTo>
                  <a:pt x="179" y="626"/>
                  <a:pt x="179" y="625"/>
                  <a:pt x="179" y="625"/>
                </a:cubicBezTo>
                <a:cubicBezTo>
                  <a:pt x="179" y="624"/>
                  <a:pt x="179" y="624"/>
                  <a:pt x="179" y="624"/>
                </a:cubicBezTo>
                <a:cubicBezTo>
                  <a:pt x="179" y="623"/>
                  <a:pt x="179" y="623"/>
                  <a:pt x="179" y="623"/>
                </a:cubicBezTo>
                <a:close/>
                <a:moveTo>
                  <a:pt x="186" y="612"/>
                </a:moveTo>
                <a:cubicBezTo>
                  <a:pt x="186" y="612"/>
                  <a:pt x="186" y="612"/>
                  <a:pt x="186" y="612"/>
                </a:cubicBezTo>
                <a:cubicBezTo>
                  <a:pt x="186" y="614"/>
                  <a:pt x="186" y="614"/>
                  <a:pt x="186" y="616"/>
                </a:cubicBezTo>
                <a:cubicBezTo>
                  <a:pt x="186" y="616"/>
                  <a:pt x="185" y="617"/>
                  <a:pt x="185" y="618"/>
                </a:cubicBezTo>
                <a:cubicBezTo>
                  <a:pt x="185" y="618"/>
                  <a:pt x="185" y="618"/>
                  <a:pt x="186" y="618"/>
                </a:cubicBezTo>
                <a:cubicBezTo>
                  <a:pt x="186" y="618"/>
                  <a:pt x="186" y="618"/>
                  <a:pt x="186" y="618"/>
                </a:cubicBezTo>
                <a:cubicBezTo>
                  <a:pt x="186" y="617"/>
                  <a:pt x="186" y="616"/>
                  <a:pt x="186" y="616"/>
                </a:cubicBezTo>
                <a:cubicBezTo>
                  <a:pt x="187" y="615"/>
                  <a:pt x="187" y="613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ubicBezTo>
                  <a:pt x="186" y="612"/>
                  <a:pt x="186" y="612"/>
                  <a:pt x="186" y="612"/>
                </a:cubicBezTo>
                <a:close/>
                <a:moveTo>
                  <a:pt x="178" y="609"/>
                </a:moveTo>
                <a:cubicBezTo>
                  <a:pt x="178" y="609"/>
                  <a:pt x="178" y="608"/>
                  <a:pt x="178" y="608"/>
                </a:cubicBezTo>
                <a:cubicBezTo>
                  <a:pt x="178" y="608"/>
                  <a:pt x="178" y="608"/>
                  <a:pt x="178" y="608"/>
                </a:cubicBezTo>
                <a:cubicBezTo>
                  <a:pt x="178" y="608"/>
                  <a:pt x="178" y="609"/>
                  <a:pt x="178" y="609"/>
                </a:cubicBezTo>
                <a:cubicBezTo>
                  <a:pt x="177" y="610"/>
                  <a:pt x="178" y="611"/>
                  <a:pt x="178" y="612"/>
                </a:cubicBezTo>
                <a:cubicBezTo>
                  <a:pt x="178" y="613"/>
                  <a:pt x="178" y="614"/>
                  <a:pt x="178" y="614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8" y="615"/>
                  <a:pt x="178" y="615"/>
                  <a:pt x="178" y="615"/>
                </a:cubicBezTo>
                <a:cubicBezTo>
                  <a:pt x="179" y="614"/>
                  <a:pt x="178" y="613"/>
                  <a:pt x="178" y="612"/>
                </a:cubicBezTo>
                <a:cubicBezTo>
                  <a:pt x="178" y="611"/>
                  <a:pt x="178" y="610"/>
                  <a:pt x="178" y="609"/>
                </a:cubicBezTo>
                <a:close/>
                <a:moveTo>
                  <a:pt x="178" y="604"/>
                </a:moveTo>
                <a:cubicBezTo>
                  <a:pt x="178" y="604"/>
                  <a:pt x="178" y="604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ubicBezTo>
                  <a:pt x="178" y="605"/>
                  <a:pt x="178" y="606"/>
                  <a:pt x="178" y="606"/>
                </a:cubicBezTo>
                <a:cubicBezTo>
                  <a:pt x="178" y="606"/>
                  <a:pt x="178" y="607"/>
                  <a:pt x="178" y="607"/>
                </a:cubicBezTo>
                <a:cubicBezTo>
                  <a:pt x="178" y="607"/>
                  <a:pt x="178" y="606"/>
                  <a:pt x="178" y="606"/>
                </a:cubicBezTo>
                <a:cubicBezTo>
                  <a:pt x="178" y="606"/>
                  <a:pt x="178" y="605"/>
                  <a:pt x="178" y="604"/>
                </a:cubicBezTo>
                <a:cubicBezTo>
                  <a:pt x="178" y="604"/>
                  <a:pt x="178" y="604"/>
                  <a:pt x="178" y="604"/>
                </a:cubicBezTo>
                <a:close/>
                <a:moveTo>
                  <a:pt x="128" y="643"/>
                </a:move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3"/>
                  <a:pt x="128" y="643"/>
                  <a:pt x="128" y="643"/>
                </a:cubicBezTo>
                <a:cubicBezTo>
                  <a:pt x="128" y="644"/>
                  <a:pt x="128" y="644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5"/>
                  <a:pt x="128" y="645"/>
                  <a:pt x="128" y="645"/>
                </a:cubicBezTo>
                <a:cubicBezTo>
                  <a:pt x="128" y="644"/>
                  <a:pt x="128" y="644"/>
                  <a:pt x="128" y="643"/>
                </a:cubicBezTo>
                <a:close/>
                <a:moveTo>
                  <a:pt x="128" y="638"/>
                </a:move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8"/>
                  <a:pt x="128" y="638"/>
                  <a:pt x="128" y="638"/>
                </a:cubicBezTo>
                <a:cubicBezTo>
                  <a:pt x="128" y="639"/>
                  <a:pt x="128" y="639"/>
                  <a:pt x="128" y="639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40"/>
                </a:cubicBezTo>
                <a:cubicBezTo>
                  <a:pt x="128" y="640"/>
                  <a:pt x="128" y="640"/>
                  <a:pt x="128" y="639"/>
                </a:cubicBezTo>
                <a:cubicBezTo>
                  <a:pt x="128" y="639"/>
                  <a:pt x="128" y="639"/>
                  <a:pt x="128" y="638"/>
                </a:cubicBezTo>
                <a:close/>
                <a:moveTo>
                  <a:pt x="128" y="634"/>
                </a:moveTo>
                <a:cubicBezTo>
                  <a:pt x="128" y="633"/>
                  <a:pt x="128" y="632"/>
                  <a:pt x="128" y="632"/>
                </a:cubicBezTo>
                <a:cubicBezTo>
                  <a:pt x="128" y="632"/>
                  <a:pt x="128" y="632"/>
                  <a:pt x="128" y="632"/>
                </a:cubicBezTo>
                <a:cubicBezTo>
                  <a:pt x="128" y="632"/>
                  <a:pt x="127" y="632"/>
                  <a:pt x="127" y="632"/>
                </a:cubicBezTo>
                <a:cubicBezTo>
                  <a:pt x="127" y="632"/>
                  <a:pt x="127" y="632"/>
                  <a:pt x="127" y="632"/>
                </a:cubicBezTo>
                <a:cubicBezTo>
                  <a:pt x="128" y="632"/>
                  <a:pt x="128" y="633"/>
                  <a:pt x="128" y="634"/>
                </a:cubicBezTo>
                <a:cubicBezTo>
                  <a:pt x="128" y="634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4"/>
                  <a:pt x="128" y="634"/>
                </a:cubicBezTo>
                <a:close/>
                <a:moveTo>
                  <a:pt x="183" y="572"/>
                </a:moveTo>
                <a:cubicBezTo>
                  <a:pt x="183" y="573"/>
                  <a:pt x="183" y="573"/>
                  <a:pt x="183" y="574"/>
                </a:cubicBezTo>
                <a:cubicBezTo>
                  <a:pt x="183" y="574"/>
                  <a:pt x="183" y="575"/>
                  <a:pt x="183" y="575"/>
                </a:cubicBezTo>
                <a:cubicBezTo>
                  <a:pt x="183" y="575"/>
                  <a:pt x="183" y="575"/>
                  <a:pt x="183" y="575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4" y="575"/>
                  <a:pt x="184" y="574"/>
                  <a:pt x="183" y="574"/>
                </a:cubicBezTo>
                <a:cubicBezTo>
                  <a:pt x="183" y="573"/>
                  <a:pt x="183" y="573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ubicBezTo>
                  <a:pt x="183" y="572"/>
                  <a:pt x="183" y="572"/>
                  <a:pt x="183" y="572"/>
                </a:cubicBezTo>
                <a:close/>
                <a:moveTo>
                  <a:pt x="127" y="606"/>
                </a:moveTo>
                <a:cubicBezTo>
                  <a:pt x="127" y="606"/>
                  <a:pt x="127" y="606"/>
                  <a:pt x="127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6"/>
                  <a:pt x="126" y="606"/>
                  <a:pt x="126" y="606"/>
                </a:cubicBezTo>
                <a:cubicBezTo>
                  <a:pt x="126" y="607"/>
                  <a:pt x="126" y="609"/>
                  <a:pt x="126" y="610"/>
                </a:cubicBezTo>
                <a:cubicBezTo>
                  <a:pt x="126" y="610"/>
                  <a:pt x="127" y="610"/>
                  <a:pt x="127" y="610"/>
                </a:cubicBezTo>
                <a:cubicBezTo>
                  <a:pt x="127" y="610"/>
                  <a:pt x="127" y="610"/>
                  <a:pt x="127" y="609"/>
                </a:cubicBezTo>
                <a:cubicBezTo>
                  <a:pt x="126" y="609"/>
                  <a:pt x="126" y="607"/>
                  <a:pt x="127" y="606"/>
                </a:cubicBezTo>
                <a:close/>
                <a:moveTo>
                  <a:pt x="126" y="591"/>
                </a:moveTo>
                <a:cubicBezTo>
                  <a:pt x="126" y="591"/>
                  <a:pt x="126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1"/>
                  <a:pt x="125" y="591"/>
                  <a:pt x="125" y="591"/>
                </a:cubicBezTo>
                <a:cubicBezTo>
                  <a:pt x="125" y="593"/>
                  <a:pt x="125" y="595"/>
                  <a:pt x="126" y="596"/>
                </a:cubicBezTo>
                <a:cubicBezTo>
                  <a:pt x="126" y="599"/>
                  <a:pt x="126" y="601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4"/>
                  <a:pt x="126" y="604"/>
                  <a:pt x="126" y="604"/>
                </a:cubicBezTo>
                <a:cubicBezTo>
                  <a:pt x="126" y="601"/>
                  <a:pt x="126" y="599"/>
                  <a:pt x="126" y="596"/>
                </a:cubicBezTo>
                <a:cubicBezTo>
                  <a:pt x="126" y="594"/>
                  <a:pt x="126" y="593"/>
                  <a:pt x="126" y="591"/>
                </a:cubicBezTo>
                <a:close/>
                <a:moveTo>
                  <a:pt x="125" y="586"/>
                </a:move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5"/>
                </a:cubicBezTo>
                <a:cubicBezTo>
                  <a:pt x="125" y="585"/>
                  <a:pt x="125" y="585"/>
                  <a:pt x="125" y="586"/>
                </a:cubicBezTo>
                <a:cubicBezTo>
                  <a:pt x="125" y="586"/>
                  <a:pt x="125" y="586"/>
                  <a:pt x="125" y="586"/>
                </a:cubicBezTo>
                <a:cubicBezTo>
                  <a:pt x="125" y="586"/>
                  <a:pt x="125" y="587"/>
                  <a:pt x="125" y="587"/>
                </a:cubicBezTo>
                <a:cubicBezTo>
                  <a:pt x="125" y="587"/>
                  <a:pt x="125" y="586"/>
                  <a:pt x="125" y="586"/>
                </a:cubicBezTo>
                <a:close/>
                <a:moveTo>
                  <a:pt x="168" y="544"/>
                </a:moveTo>
                <a:cubicBezTo>
                  <a:pt x="168" y="543"/>
                  <a:pt x="168" y="542"/>
                  <a:pt x="168" y="542"/>
                </a:cubicBezTo>
                <a:cubicBezTo>
                  <a:pt x="168" y="542"/>
                  <a:pt x="168" y="541"/>
                  <a:pt x="168" y="541"/>
                </a:cubicBezTo>
                <a:cubicBezTo>
                  <a:pt x="168" y="541"/>
                  <a:pt x="168" y="541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2"/>
                  <a:pt x="168" y="543"/>
                  <a:pt x="168" y="544"/>
                </a:cubicBezTo>
                <a:cubicBezTo>
                  <a:pt x="168" y="545"/>
                  <a:pt x="168" y="545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6"/>
                  <a:pt x="168" y="546"/>
                  <a:pt x="168" y="546"/>
                </a:cubicBezTo>
                <a:cubicBezTo>
                  <a:pt x="168" y="545"/>
                  <a:pt x="168" y="545"/>
                  <a:pt x="168" y="544"/>
                </a:cubicBezTo>
                <a:close/>
                <a:moveTo>
                  <a:pt x="174" y="530"/>
                </a:moveTo>
                <a:cubicBezTo>
                  <a:pt x="174" y="531"/>
                  <a:pt x="174" y="531"/>
                  <a:pt x="174" y="531"/>
                </a:cubicBezTo>
                <a:cubicBezTo>
                  <a:pt x="174" y="532"/>
                  <a:pt x="174" y="532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1"/>
                </a:cubicBezTo>
                <a:cubicBezTo>
                  <a:pt x="174" y="531"/>
                  <a:pt x="174" y="531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ubicBezTo>
                  <a:pt x="174" y="530"/>
                  <a:pt x="174" y="530"/>
                  <a:pt x="174" y="530"/>
                </a:cubicBezTo>
                <a:close/>
                <a:moveTo>
                  <a:pt x="167" y="529"/>
                </a:moveTo>
                <a:cubicBezTo>
                  <a:pt x="167" y="529"/>
                  <a:pt x="167" y="528"/>
                  <a:pt x="167" y="528"/>
                </a:cubicBezTo>
                <a:cubicBezTo>
                  <a:pt x="167" y="528"/>
                  <a:pt x="167" y="528"/>
                  <a:pt x="167" y="527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8"/>
                  <a:pt x="167" y="528"/>
                </a:cubicBezTo>
                <a:cubicBezTo>
                  <a:pt x="167" y="528"/>
                  <a:pt x="167" y="529"/>
                  <a:pt x="167" y="529"/>
                </a:cubicBezTo>
                <a:cubicBezTo>
                  <a:pt x="167" y="530"/>
                  <a:pt x="167" y="530"/>
                  <a:pt x="167" y="531"/>
                </a:cubicBezTo>
                <a:cubicBezTo>
                  <a:pt x="167" y="531"/>
                  <a:pt x="167" y="531"/>
                  <a:pt x="168" y="531"/>
                </a:cubicBezTo>
                <a:cubicBezTo>
                  <a:pt x="168" y="531"/>
                  <a:pt x="168" y="531"/>
                  <a:pt x="168" y="531"/>
                </a:cubicBezTo>
                <a:cubicBezTo>
                  <a:pt x="167" y="530"/>
                  <a:pt x="167" y="530"/>
                  <a:pt x="167" y="529"/>
                </a:cubicBezTo>
                <a:close/>
                <a:moveTo>
                  <a:pt x="170" y="514"/>
                </a:moveTo>
                <a:cubicBezTo>
                  <a:pt x="170" y="514"/>
                  <a:pt x="170" y="515"/>
                  <a:pt x="170" y="515"/>
                </a:cubicBezTo>
                <a:cubicBezTo>
                  <a:pt x="170" y="515"/>
                  <a:pt x="170" y="515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0" y="515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ubicBezTo>
                  <a:pt x="170" y="514"/>
                  <a:pt x="170" y="514"/>
                  <a:pt x="170" y="514"/>
                </a:cubicBezTo>
                <a:close/>
                <a:moveTo>
                  <a:pt x="168" y="514"/>
                </a:move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3"/>
                  <a:pt x="168" y="513"/>
                  <a:pt x="168" y="513"/>
                </a:cubicBezTo>
                <a:cubicBezTo>
                  <a:pt x="168" y="514"/>
                  <a:pt x="168" y="514"/>
                  <a:pt x="168" y="514"/>
                </a:cubicBezTo>
                <a:cubicBezTo>
                  <a:pt x="168" y="514"/>
                  <a:pt x="168" y="514"/>
                  <a:pt x="168" y="514"/>
                </a:cubicBezTo>
                <a:close/>
                <a:moveTo>
                  <a:pt x="167" y="509"/>
                </a:moveTo>
                <a:cubicBezTo>
                  <a:pt x="166" y="510"/>
                  <a:pt x="166" y="511"/>
                  <a:pt x="166" y="511"/>
                </a:cubicBezTo>
                <a:cubicBezTo>
                  <a:pt x="166" y="511"/>
                  <a:pt x="166" y="512"/>
                  <a:pt x="166" y="512"/>
                </a:cubicBezTo>
                <a:cubicBezTo>
                  <a:pt x="166" y="512"/>
                  <a:pt x="166" y="512"/>
                  <a:pt x="167" y="512"/>
                </a:cubicBezTo>
                <a:cubicBezTo>
                  <a:pt x="167" y="512"/>
                  <a:pt x="167" y="512"/>
                  <a:pt x="167" y="512"/>
                </a:cubicBezTo>
                <a:cubicBezTo>
                  <a:pt x="167" y="512"/>
                  <a:pt x="167" y="511"/>
                  <a:pt x="167" y="511"/>
                </a:cubicBezTo>
                <a:cubicBezTo>
                  <a:pt x="167" y="511"/>
                  <a:pt x="167" y="510"/>
                  <a:pt x="167" y="510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9"/>
                  <a:pt x="167" y="509"/>
                  <a:pt x="167" y="509"/>
                </a:cubicBezTo>
                <a:close/>
                <a:moveTo>
                  <a:pt x="168" y="511"/>
                </a:moveTo>
                <a:cubicBezTo>
                  <a:pt x="168" y="511"/>
                  <a:pt x="168" y="511"/>
                  <a:pt x="168" y="511"/>
                </a:cubicBezTo>
                <a:cubicBezTo>
                  <a:pt x="169" y="510"/>
                  <a:pt x="168" y="509"/>
                  <a:pt x="168" y="508"/>
                </a:cubicBezTo>
                <a:cubicBezTo>
                  <a:pt x="168" y="507"/>
                  <a:pt x="168" y="506"/>
                  <a:pt x="168" y="505"/>
                </a:cubicBezTo>
                <a:cubicBezTo>
                  <a:pt x="168" y="505"/>
                  <a:pt x="168" y="505"/>
                  <a:pt x="168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7" y="506"/>
                  <a:pt x="167" y="507"/>
                  <a:pt x="168" y="508"/>
                </a:cubicBezTo>
                <a:cubicBezTo>
                  <a:pt x="168" y="509"/>
                  <a:pt x="168" y="510"/>
                  <a:pt x="168" y="511"/>
                </a:cubicBezTo>
                <a:cubicBezTo>
                  <a:pt x="167" y="511"/>
                  <a:pt x="168" y="511"/>
                  <a:pt x="168" y="511"/>
                </a:cubicBezTo>
                <a:close/>
                <a:moveTo>
                  <a:pt x="166" y="488"/>
                </a:move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66" y="489"/>
                  <a:pt x="166" y="489"/>
                  <a:pt x="166" y="489"/>
                </a:cubicBezTo>
                <a:cubicBezTo>
                  <a:pt x="166" y="489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90"/>
                  <a:pt x="166" y="490"/>
                  <a:pt x="166" y="490"/>
                </a:cubicBezTo>
                <a:cubicBezTo>
                  <a:pt x="166" y="489"/>
                  <a:pt x="166" y="489"/>
                  <a:pt x="166" y="489"/>
                </a:cubicBezTo>
                <a:lnTo>
                  <a:pt x="166" y="488"/>
                </a:lnTo>
                <a:close/>
                <a:moveTo>
                  <a:pt x="172" y="477"/>
                </a:moveTo>
                <a:cubicBezTo>
                  <a:pt x="172" y="477"/>
                  <a:pt x="172" y="478"/>
                  <a:pt x="172" y="478"/>
                </a:cubicBezTo>
                <a:cubicBezTo>
                  <a:pt x="172" y="478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9"/>
                  <a:pt x="172" y="479"/>
                </a:cubicBezTo>
                <a:cubicBezTo>
                  <a:pt x="172" y="479"/>
                  <a:pt x="172" y="478"/>
                  <a:pt x="172" y="478"/>
                </a:cubicBezTo>
                <a:cubicBezTo>
                  <a:pt x="172" y="478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72" y="477"/>
                  <a:pt x="172" y="477"/>
                  <a:pt x="172" y="477"/>
                </a:cubicBezTo>
                <a:close/>
                <a:moveTo>
                  <a:pt x="165" y="457"/>
                </a:moveTo>
                <a:cubicBezTo>
                  <a:pt x="165" y="457"/>
                  <a:pt x="165" y="457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5"/>
                  <a:pt x="165" y="454"/>
                  <a:pt x="165" y="452"/>
                </a:cubicBezTo>
                <a:cubicBezTo>
                  <a:pt x="165" y="451"/>
                  <a:pt x="165" y="451"/>
                  <a:pt x="165" y="450"/>
                </a:cubicBezTo>
                <a:cubicBezTo>
                  <a:pt x="165" y="450"/>
                  <a:pt x="165" y="450"/>
                  <a:pt x="165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0"/>
                  <a:pt x="164" y="450"/>
                  <a:pt x="164" y="450"/>
                </a:cubicBezTo>
                <a:cubicBezTo>
                  <a:pt x="164" y="451"/>
                  <a:pt x="164" y="451"/>
                  <a:pt x="164" y="452"/>
                </a:cubicBezTo>
                <a:cubicBezTo>
                  <a:pt x="164" y="454"/>
                  <a:pt x="164" y="455"/>
                  <a:pt x="165" y="457"/>
                </a:cubicBezTo>
                <a:cubicBezTo>
                  <a:pt x="164" y="458"/>
                  <a:pt x="164" y="459"/>
                  <a:pt x="165" y="460"/>
                </a:cubicBezTo>
                <a:cubicBezTo>
                  <a:pt x="165" y="461"/>
                  <a:pt x="165" y="462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3"/>
                  <a:pt x="165" y="463"/>
                  <a:pt x="165" y="463"/>
                </a:cubicBezTo>
                <a:cubicBezTo>
                  <a:pt x="165" y="462"/>
                  <a:pt x="165" y="461"/>
                  <a:pt x="165" y="460"/>
                </a:cubicBezTo>
                <a:cubicBezTo>
                  <a:pt x="165" y="459"/>
                  <a:pt x="165" y="458"/>
                  <a:pt x="165" y="457"/>
                </a:cubicBezTo>
                <a:close/>
                <a:moveTo>
                  <a:pt x="166" y="459"/>
                </a:moveTo>
                <a:cubicBezTo>
                  <a:pt x="166" y="458"/>
                  <a:pt x="166" y="457"/>
                  <a:pt x="166" y="457"/>
                </a:cubicBezTo>
                <a:cubicBezTo>
                  <a:pt x="166" y="457"/>
                  <a:pt x="166" y="457"/>
                  <a:pt x="166" y="457"/>
                </a:cubicBezTo>
                <a:cubicBezTo>
                  <a:pt x="167" y="454"/>
                  <a:pt x="166" y="451"/>
                  <a:pt x="166" y="448"/>
                </a:cubicBezTo>
                <a:cubicBezTo>
                  <a:pt x="166" y="447"/>
                  <a:pt x="166" y="445"/>
                  <a:pt x="166" y="444"/>
                </a:cubicBezTo>
                <a:cubicBezTo>
                  <a:pt x="166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4"/>
                  <a:pt x="165" y="444"/>
                  <a:pt x="165" y="444"/>
                </a:cubicBezTo>
                <a:cubicBezTo>
                  <a:pt x="165" y="446"/>
                  <a:pt x="165" y="447"/>
                  <a:pt x="165" y="448"/>
                </a:cubicBezTo>
                <a:cubicBezTo>
                  <a:pt x="165" y="451"/>
                  <a:pt x="166" y="454"/>
                  <a:pt x="165" y="457"/>
                </a:cubicBezTo>
                <a:cubicBezTo>
                  <a:pt x="165" y="457"/>
                  <a:pt x="165" y="457"/>
                  <a:pt x="165" y="457"/>
                </a:cubicBezTo>
                <a:cubicBezTo>
                  <a:pt x="165" y="458"/>
                  <a:pt x="165" y="458"/>
                  <a:pt x="165" y="459"/>
                </a:cubicBezTo>
                <a:cubicBezTo>
                  <a:pt x="166" y="461"/>
                  <a:pt x="166" y="463"/>
                  <a:pt x="166" y="465"/>
                </a:cubicBezTo>
                <a:cubicBezTo>
                  <a:pt x="166" y="465"/>
                  <a:pt x="166" y="465"/>
                  <a:pt x="166" y="465"/>
                </a:cubicBezTo>
                <a:cubicBezTo>
                  <a:pt x="166" y="469"/>
                  <a:pt x="166" y="473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7"/>
                  <a:pt x="166" y="477"/>
                  <a:pt x="166" y="477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5"/>
                  <a:pt x="165" y="473"/>
                  <a:pt x="165" y="471"/>
                </a:cubicBezTo>
                <a:cubicBezTo>
                  <a:pt x="165" y="470"/>
                  <a:pt x="165" y="469"/>
                  <a:pt x="165" y="469"/>
                </a:cubicBezTo>
                <a:cubicBezTo>
                  <a:pt x="165" y="469"/>
                  <a:pt x="165" y="468"/>
                  <a:pt x="165" y="468"/>
                </a:cubicBezTo>
                <a:cubicBezTo>
                  <a:pt x="165" y="468"/>
                  <a:pt x="165" y="468"/>
                  <a:pt x="165" y="469"/>
                </a:cubicBezTo>
                <a:cubicBezTo>
                  <a:pt x="165" y="469"/>
                  <a:pt x="165" y="469"/>
                  <a:pt x="165" y="469"/>
                </a:cubicBezTo>
                <a:cubicBezTo>
                  <a:pt x="165" y="469"/>
                  <a:pt x="165" y="470"/>
                  <a:pt x="165" y="471"/>
                </a:cubicBezTo>
                <a:cubicBezTo>
                  <a:pt x="165" y="473"/>
                  <a:pt x="165" y="475"/>
                  <a:pt x="166" y="476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5" y="478"/>
                  <a:pt x="165" y="479"/>
                  <a:pt x="165" y="480"/>
                </a:cubicBezTo>
                <a:cubicBezTo>
                  <a:pt x="165" y="482"/>
                  <a:pt x="166" y="483"/>
                  <a:pt x="165" y="484"/>
                </a:cubicBezTo>
                <a:cubicBezTo>
                  <a:pt x="165" y="484"/>
                  <a:pt x="165" y="484"/>
                  <a:pt x="166" y="484"/>
                </a:cubicBezTo>
                <a:cubicBezTo>
                  <a:pt x="166" y="484"/>
                  <a:pt x="166" y="484"/>
                  <a:pt x="166" y="484"/>
                </a:cubicBezTo>
                <a:cubicBezTo>
                  <a:pt x="166" y="483"/>
                  <a:pt x="166" y="482"/>
                  <a:pt x="166" y="480"/>
                </a:cubicBezTo>
                <a:cubicBezTo>
                  <a:pt x="166" y="479"/>
                  <a:pt x="166" y="478"/>
                  <a:pt x="166" y="477"/>
                </a:cubicBezTo>
                <a:cubicBezTo>
                  <a:pt x="166" y="478"/>
                  <a:pt x="166" y="480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3"/>
                  <a:pt x="166" y="483"/>
                  <a:pt x="167" y="483"/>
                </a:cubicBezTo>
                <a:cubicBezTo>
                  <a:pt x="167" y="483"/>
                  <a:pt x="167" y="484"/>
                  <a:pt x="167" y="483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7" y="483"/>
                  <a:pt x="167" y="483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7" y="482"/>
                  <a:pt x="167" y="482"/>
                  <a:pt x="167" y="482"/>
                </a:cubicBezTo>
                <a:cubicBezTo>
                  <a:pt x="168" y="479"/>
                  <a:pt x="169" y="477"/>
                  <a:pt x="169" y="475"/>
                </a:cubicBezTo>
                <a:cubicBezTo>
                  <a:pt x="169" y="474"/>
                  <a:pt x="168" y="474"/>
                  <a:pt x="168" y="473"/>
                </a:cubicBezTo>
                <a:cubicBezTo>
                  <a:pt x="168" y="473"/>
                  <a:pt x="168" y="472"/>
                  <a:pt x="168" y="471"/>
                </a:cubicBezTo>
                <a:cubicBezTo>
                  <a:pt x="168" y="471"/>
                  <a:pt x="167" y="470"/>
                  <a:pt x="167" y="470"/>
                </a:cubicBezTo>
                <a:cubicBezTo>
                  <a:pt x="167" y="468"/>
                  <a:pt x="168" y="465"/>
                  <a:pt x="166" y="465"/>
                </a:cubicBezTo>
                <a:cubicBezTo>
                  <a:pt x="167" y="463"/>
                  <a:pt x="166" y="461"/>
                  <a:pt x="166" y="459"/>
                </a:cubicBezTo>
                <a:close/>
                <a:moveTo>
                  <a:pt x="178" y="450"/>
                </a:moveTo>
                <a:cubicBezTo>
                  <a:pt x="179" y="450"/>
                  <a:pt x="179" y="450"/>
                  <a:pt x="179" y="450"/>
                </a:cubicBezTo>
                <a:cubicBezTo>
                  <a:pt x="179" y="451"/>
                  <a:pt x="179" y="452"/>
                  <a:pt x="179" y="453"/>
                </a:cubicBezTo>
                <a:cubicBezTo>
                  <a:pt x="179" y="453"/>
                  <a:pt x="178" y="454"/>
                  <a:pt x="178" y="454"/>
                </a:cubicBezTo>
                <a:cubicBezTo>
                  <a:pt x="178" y="454"/>
                  <a:pt x="178" y="454"/>
                  <a:pt x="178" y="454"/>
                </a:cubicBezTo>
                <a:cubicBezTo>
                  <a:pt x="180" y="454"/>
                  <a:pt x="179" y="456"/>
                  <a:pt x="180" y="457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80" y="457"/>
                  <a:pt x="179" y="457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79" y="458"/>
                  <a:pt x="179" y="458"/>
                  <a:pt x="179" y="458"/>
                </a:cubicBezTo>
                <a:cubicBezTo>
                  <a:pt x="180" y="459"/>
                  <a:pt x="181" y="463"/>
                  <a:pt x="180" y="466"/>
                </a:cubicBezTo>
                <a:cubicBezTo>
                  <a:pt x="180" y="466"/>
                  <a:pt x="180" y="466"/>
                  <a:pt x="181" y="467"/>
                </a:cubicBezTo>
                <a:cubicBezTo>
                  <a:pt x="180" y="468"/>
                  <a:pt x="181" y="470"/>
                  <a:pt x="180" y="472"/>
                </a:cubicBezTo>
                <a:cubicBezTo>
                  <a:pt x="178" y="472"/>
                  <a:pt x="179" y="470"/>
                  <a:pt x="179" y="470"/>
                </a:cubicBezTo>
                <a:cubicBezTo>
                  <a:pt x="179" y="469"/>
                  <a:pt x="178" y="469"/>
                  <a:pt x="178" y="469"/>
                </a:cubicBezTo>
                <a:cubicBezTo>
                  <a:pt x="178" y="469"/>
                  <a:pt x="178" y="468"/>
                  <a:pt x="178" y="468"/>
                </a:cubicBezTo>
                <a:cubicBezTo>
                  <a:pt x="178" y="468"/>
                  <a:pt x="178" y="467"/>
                  <a:pt x="178" y="467"/>
                </a:cubicBezTo>
                <a:cubicBezTo>
                  <a:pt x="178" y="465"/>
                  <a:pt x="179" y="464"/>
                  <a:pt x="178" y="463"/>
                </a:cubicBezTo>
                <a:cubicBezTo>
                  <a:pt x="179" y="462"/>
                  <a:pt x="177" y="459"/>
                  <a:pt x="178" y="458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6"/>
                  <a:pt x="177" y="455"/>
                  <a:pt x="178" y="454"/>
                </a:cubicBezTo>
                <a:cubicBezTo>
                  <a:pt x="178" y="453"/>
                  <a:pt x="178" y="453"/>
                  <a:pt x="178" y="453"/>
                </a:cubicBezTo>
                <a:cubicBezTo>
                  <a:pt x="178" y="452"/>
                  <a:pt x="179" y="451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ubicBezTo>
                  <a:pt x="178" y="450"/>
                  <a:pt x="178" y="450"/>
                  <a:pt x="178" y="450"/>
                </a:cubicBezTo>
                <a:close/>
                <a:moveTo>
                  <a:pt x="179" y="457"/>
                </a:moveTo>
                <a:cubicBezTo>
                  <a:pt x="179" y="457"/>
                  <a:pt x="179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7"/>
                </a:cubicBezTo>
                <a:cubicBezTo>
                  <a:pt x="178" y="457"/>
                  <a:pt x="178" y="457"/>
                  <a:pt x="178" y="458"/>
                </a:cubicBezTo>
                <a:cubicBezTo>
                  <a:pt x="179" y="457"/>
                  <a:pt x="179" y="457"/>
                  <a:pt x="179" y="457"/>
                </a:cubicBezTo>
                <a:cubicBezTo>
                  <a:pt x="179" y="458"/>
                  <a:pt x="179" y="458"/>
                  <a:pt x="179" y="457"/>
                </a:cubicBezTo>
                <a:cubicBezTo>
                  <a:pt x="179" y="457"/>
                  <a:pt x="179" y="457"/>
                  <a:pt x="179" y="457"/>
                </a:cubicBezTo>
                <a:close/>
                <a:moveTo>
                  <a:pt x="164" y="442"/>
                </a:move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3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4" y="443"/>
                  <a:pt x="164" y="442"/>
                  <a:pt x="164" y="442"/>
                </a:cubicBezTo>
                <a:close/>
                <a:moveTo>
                  <a:pt x="164" y="421"/>
                </a:moveTo>
                <a:cubicBezTo>
                  <a:pt x="164" y="422"/>
                  <a:pt x="164" y="423"/>
                  <a:pt x="164" y="424"/>
                </a:cubicBezTo>
                <a:cubicBezTo>
                  <a:pt x="164" y="425"/>
                  <a:pt x="164" y="426"/>
                  <a:pt x="164" y="427"/>
                </a:cubicBezTo>
                <a:cubicBezTo>
                  <a:pt x="164" y="427"/>
                  <a:pt x="164" y="427"/>
                  <a:pt x="165" y="427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65" y="426"/>
                  <a:pt x="165" y="425"/>
                  <a:pt x="165" y="424"/>
                </a:cubicBezTo>
                <a:cubicBezTo>
                  <a:pt x="165" y="423"/>
                  <a:pt x="164" y="422"/>
                  <a:pt x="164" y="422"/>
                </a:cubicBezTo>
                <a:cubicBezTo>
                  <a:pt x="165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ubicBezTo>
                  <a:pt x="164" y="421"/>
                  <a:pt x="164" y="421"/>
                  <a:pt x="164" y="421"/>
                </a:cubicBezTo>
                <a:close/>
                <a:moveTo>
                  <a:pt x="162" y="394"/>
                </a:moveTo>
                <a:cubicBezTo>
                  <a:pt x="162" y="397"/>
                  <a:pt x="162" y="400"/>
                  <a:pt x="163" y="402"/>
                </a:cubicBezTo>
                <a:cubicBezTo>
                  <a:pt x="163" y="406"/>
                  <a:pt x="163" y="410"/>
                  <a:pt x="163" y="413"/>
                </a:cubicBezTo>
                <a:cubicBezTo>
                  <a:pt x="163" y="413"/>
                  <a:pt x="163" y="413"/>
                  <a:pt x="163" y="413"/>
                </a:cubicBezTo>
                <a:cubicBezTo>
                  <a:pt x="163" y="413"/>
                  <a:pt x="164" y="413"/>
                  <a:pt x="164" y="413"/>
                </a:cubicBezTo>
                <a:cubicBezTo>
                  <a:pt x="164" y="410"/>
                  <a:pt x="164" y="406"/>
                  <a:pt x="163" y="402"/>
                </a:cubicBezTo>
                <a:cubicBezTo>
                  <a:pt x="163" y="400"/>
                  <a:pt x="163" y="397"/>
                  <a:pt x="163" y="394"/>
                </a:cubicBezTo>
                <a:cubicBezTo>
                  <a:pt x="163" y="394"/>
                  <a:pt x="163" y="394"/>
                  <a:pt x="163" y="394"/>
                </a:cubicBezTo>
                <a:cubicBezTo>
                  <a:pt x="163" y="394"/>
                  <a:pt x="162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2" y="400"/>
                </a:moveTo>
                <a:cubicBezTo>
                  <a:pt x="162" y="399"/>
                  <a:pt x="161" y="399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1" y="400"/>
                  <a:pt x="161" y="400"/>
                  <a:pt x="161" y="400"/>
                </a:cubicBezTo>
                <a:cubicBezTo>
                  <a:pt x="162" y="400"/>
                  <a:pt x="162" y="401"/>
                  <a:pt x="162" y="401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2"/>
                  <a:pt x="162" y="402"/>
                  <a:pt x="162" y="402"/>
                </a:cubicBezTo>
                <a:cubicBezTo>
                  <a:pt x="162" y="401"/>
                  <a:pt x="162" y="401"/>
                  <a:pt x="162" y="401"/>
                </a:cubicBezTo>
                <a:cubicBezTo>
                  <a:pt x="162" y="401"/>
                  <a:pt x="162" y="400"/>
                  <a:pt x="162" y="400"/>
                </a:cubicBezTo>
                <a:close/>
                <a:moveTo>
                  <a:pt x="161" y="387"/>
                </a:move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7"/>
                  <a:pt x="161" y="387"/>
                </a:cubicBezTo>
                <a:cubicBezTo>
                  <a:pt x="161" y="387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8"/>
                  <a:pt x="161" y="388"/>
                </a:cubicBezTo>
                <a:cubicBezTo>
                  <a:pt x="161" y="388"/>
                  <a:pt x="161" y="387"/>
                  <a:pt x="161" y="387"/>
                </a:cubicBezTo>
                <a:close/>
                <a:moveTo>
                  <a:pt x="161" y="380"/>
                </a:moveTo>
                <a:cubicBezTo>
                  <a:pt x="161" y="380"/>
                  <a:pt x="161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0" y="380"/>
                  <a:pt x="160" y="381"/>
                  <a:pt x="160" y="381"/>
                </a:cubicBezTo>
                <a:cubicBezTo>
                  <a:pt x="160" y="382"/>
                  <a:pt x="161" y="383"/>
                  <a:pt x="160" y="384"/>
                </a:cubicBezTo>
                <a:cubicBezTo>
                  <a:pt x="160" y="384"/>
                  <a:pt x="161" y="385"/>
                  <a:pt x="161" y="385"/>
                </a:cubicBezTo>
                <a:cubicBezTo>
                  <a:pt x="161" y="385"/>
                  <a:pt x="161" y="384"/>
                  <a:pt x="161" y="384"/>
                </a:cubicBezTo>
                <a:cubicBezTo>
                  <a:pt x="161" y="383"/>
                  <a:pt x="161" y="382"/>
                  <a:pt x="161" y="381"/>
                </a:cubicBezTo>
                <a:cubicBezTo>
                  <a:pt x="161" y="381"/>
                  <a:pt x="161" y="380"/>
                  <a:pt x="161" y="380"/>
                </a:cubicBezTo>
                <a:close/>
                <a:moveTo>
                  <a:pt x="160" y="374"/>
                </a:move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4"/>
                  <a:pt x="160" y="374"/>
                  <a:pt x="160" y="374"/>
                </a:cubicBezTo>
                <a:cubicBezTo>
                  <a:pt x="160" y="375"/>
                  <a:pt x="160" y="376"/>
                  <a:pt x="160" y="376"/>
                </a:cubicBezTo>
                <a:cubicBezTo>
                  <a:pt x="160" y="377"/>
                  <a:pt x="160" y="377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1" y="377"/>
                  <a:pt x="160" y="377"/>
                  <a:pt x="160" y="376"/>
                </a:cubicBezTo>
                <a:cubicBezTo>
                  <a:pt x="160" y="376"/>
                  <a:pt x="160" y="375"/>
                  <a:pt x="160" y="374"/>
                </a:cubicBezTo>
                <a:close/>
                <a:moveTo>
                  <a:pt x="161" y="363"/>
                </a:moveTo>
                <a:cubicBezTo>
                  <a:pt x="161" y="364"/>
                  <a:pt x="161" y="364"/>
                  <a:pt x="161" y="365"/>
                </a:cubicBezTo>
                <a:cubicBezTo>
                  <a:pt x="161" y="365"/>
                  <a:pt x="161" y="365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1" y="366"/>
                  <a:pt x="161" y="366"/>
                  <a:pt x="161" y="366"/>
                </a:cubicBezTo>
                <a:cubicBezTo>
                  <a:pt x="162" y="365"/>
                  <a:pt x="161" y="365"/>
                  <a:pt x="161" y="364"/>
                </a:cubicBezTo>
                <a:cubicBezTo>
                  <a:pt x="161" y="364"/>
                  <a:pt x="161" y="364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ubicBezTo>
                  <a:pt x="161" y="363"/>
                  <a:pt x="161" y="363"/>
                  <a:pt x="161" y="363"/>
                </a:cubicBezTo>
                <a:close/>
                <a:moveTo>
                  <a:pt x="161" y="352"/>
                </a:moveTo>
                <a:cubicBezTo>
                  <a:pt x="160" y="354"/>
                  <a:pt x="160" y="355"/>
                  <a:pt x="160" y="357"/>
                </a:cubicBezTo>
                <a:cubicBezTo>
                  <a:pt x="160" y="357"/>
                  <a:pt x="160" y="357"/>
                  <a:pt x="161" y="357"/>
                </a:cubicBezTo>
                <a:cubicBezTo>
                  <a:pt x="161" y="357"/>
                  <a:pt x="161" y="357"/>
                  <a:pt x="161" y="357"/>
                </a:cubicBezTo>
                <a:cubicBezTo>
                  <a:pt x="161" y="355"/>
                  <a:pt x="161" y="354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61" y="352"/>
                  <a:pt x="161" y="352"/>
                  <a:pt x="161" y="352"/>
                </a:cubicBezTo>
                <a:close/>
                <a:moveTo>
                  <a:pt x="105" y="291"/>
                </a:moveTo>
                <a:cubicBezTo>
                  <a:pt x="105" y="291"/>
                  <a:pt x="105" y="292"/>
                  <a:pt x="105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06" y="292"/>
                  <a:pt x="106" y="291"/>
                  <a:pt x="106" y="291"/>
                </a:cubicBezTo>
                <a:cubicBezTo>
                  <a:pt x="106" y="291"/>
                  <a:pt x="106" y="291"/>
                  <a:pt x="106" y="291"/>
                </a:cubicBezTo>
                <a:cubicBezTo>
                  <a:pt x="106" y="291"/>
                  <a:pt x="106" y="290"/>
                  <a:pt x="106" y="290"/>
                </a:cubicBezTo>
                <a:cubicBezTo>
                  <a:pt x="105" y="290"/>
                  <a:pt x="105" y="290"/>
                  <a:pt x="105" y="291"/>
                </a:cubicBezTo>
                <a:cubicBezTo>
                  <a:pt x="105" y="291"/>
                  <a:pt x="105" y="291"/>
                  <a:pt x="105" y="291"/>
                </a:cubicBezTo>
                <a:close/>
                <a:moveTo>
                  <a:pt x="182" y="550"/>
                </a:moveTo>
                <a:cubicBezTo>
                  <a:pt x="182" y="551"/>
                  <a:pt x="182" y="551"/>
                  <a:pt x="182" y="551"/>
                </a:cubicBezTo>
                <a:cubicBezTo>
                  <a:pt x="182" y="552"/>
                  <a:pt x="183" y="553"/>
                  <a:pt x="182" y="553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4"/>
                  <a:pt x="182" y="554"/>
                  <a:pt x="182" y="554"/>
                </a:cubicBezTo>
                <a:cubicBezTo>
                  <a:pt x="182" y="555"/>
                  <a:pt x="182" y="556"/>
                  <a:pt x="182" y="557"/>
                </a:cubicBezTo>
                <a:cubicBezTo>
                  <a:pt x="182" y="558"/>
                  <a:pt x="182" y="560"/>
                  <a:pt x="183" y="561"/>
                </a:cubicBezTo>
                <a:cubicBezTo>
                  <a:pt x="183" y="561"/>
                  <a:pt x="183" y="561"/>
                  <a:pt x="184" y="561"/>
                </a:cubicBezTo>
                <a:cubicBezTo>
                  <a:pt x="184" y="561"/>
                  <a:pt x="184" y="560"/>
                  <a:pt x="184" y="560"/>
                </a:cubicBezTo>
                <a:cubicBezTo>
                  <a:pt x="183" y="559"/>
                  <a:pt x="183" y="558"/>
                  <a:pt x="183" y="557"/>
                </a:cubicBezTo>
                <a:cubicBezTo>
                  <a:pt x="183" y="556"/>
                  <a:pt x="183" y="555"/>
                  <a:pt x="183" y="554"/>
                </a:cubicBezTo>
                <a:cubicBezTo>
                  <a:pt x="183" y="553"/>
                  <a:pt x="183" y="552"/>
                  <a:pt x="183" y="551"/>
                </a:cubicBezTo>
                <a:cubicBezTo>
                  <a:pt x="183" y="550"/>
                  <a:pt x="182" y="550"/>
                  <a:pt x="182" y="550"/>
                </a:cubicBezTo>
                <a:cubicBezTo>
                  <a:pt x="182" y="550"/>
                  <a:pt x="182" y="550"/>
                  <a:pt x="182" y="550"/>
                </a:cubicBezTo>
                <a:close/>
                <a:moveTo>
                  <a:pt x="171" y="554"/>
                </a:moveTo>
                <a:cubicBezTo>
                  <a:pt x="172" y="553"/>
                  <a:pt x="172" y="552"/>
                  <a:pt x="171" y="550"/>
                </a:cubicBezTo>
                <a:cubicBezTo>
                  <a:pt x="172" y="548"/>
                  <a:pt x="171" y="546"/>
                  <a:pt x="171" y="544"/>
                </a:cubicBezTo>
                <a:cubicBezTo>
                  <a:pt x="171" y="544"/>
                  <a:pt x="171" y="544"/>
                  <a:pt x="171" y="544"/>
                </a:cubicBezTo>
                <a:cubicBezTo>
                  <a:pt x="171" y="543"/>
                  <a:pt x="171" y="542"/>
                  <a:pt x="171" y="541"/>
                </a:cubicBezTo>
                <a:cubicBezTo>
                  <a:pt x="171" y="540"/>
                  <a:pt x="170" y="539"/>
                  <a:pt x="171" y="538"/>
                </a:cubicBezTo>
                <a:cubicBezTo>
                  <a:pt x="171" y="538"/>
                  <a:pt x="171" y="537"/>
                  <a:pt x="170" y="537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0" y="537"/>
                  <a:pt x="170" y="538"/>
                  <a:pt x="170" y="538"/>
                </a:cubicBezTo>
                <a:cubicBezTo>
                  <a:pt x="169" y="539"/>
                  <a:pt x="170" y="540"/>
                  <a:pt x="170" y="541"/>
                </a:cubicBezTo>
                <a:cubicBezTo>
                  <a:pt x="170" y="542"/>
                  <a:pt x="170" y="543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70" y="544"/>
                  <a:pt x="170" y="544"/>
                  <a:pt x="170" y="544"/>
                </a:cubicBezTo>
                <a:cubicBezTo>
                  <a:pt x="169" y="546"/>
                  <a:pt x="172" y="549"/>
                  <a:pt x="169" y="550"/>
                </a:cubicBezTo>
                <a:cubicBezTo>
                  <a:pt x="170" y="551"/>
                  <a:pt x="169" y="552"/>
                  <a:pt x="169" y="553"/>
                </a:cubicBezTo>
                <a:cubicBezTo>
                  <a:pt x="170" y="553"/>
                  <a:pt x="170" y="553"/>
                  <a:pt x="171" y="554"/>
                </a:cubicBezTo>
                <a:cubicBezTo>
                  <a:pt x="171" y="556"/>
                  <a:pt x="171" y="558"/>
                  <a:pt x="171" y="560"/>
                </a:cubicBezTo>
                <a:cubicBezTo>
                  <a:pt x="171" y="561"/>
                  <a:pt x="171" y="563"/>
                  <a:pt x="172" y="565"/>
                </a:cubicBezTo>
                <a:cubicBezTo>
                  <a:pt x="172" y="565"/>
                  <a:pt x="172" y="565"/>
                  <a:pt x="172" y="565"/>
                </a:cubicBezTo>
                <a:cubicBezTo>
                  <a:pt x="173" y="565"/>
                  <a:pt x="173" y="565"/>
                  <a:pt x="173" y="565"/>
                </a:cubicBezTo>
                <a:cubicBezTo>
                  <a:pt x="172" y="563"/>
                  <a:pt x="172" y="561"/>
                  <a:pt x="172" y="560"/>
                </a:cubicBezTo>
                <a:cubicBezTo>
                  <a:pt x="172" y="558"/>
                  <a:pt x="172" y="556"/>
                  <a:pt x="171" y="554"/>
                </a:cubicBezTo>
                <a:close/>
                <a:moveTo>
                  <a:pt x="170" y="536"/>
                </a:moveTo>
                <a:cubicBezTo>
                  <a:pt x="170" y="536"/>
                  <a:pt x="171" y="536"/>
                  <a:pt x="171" y="535"/>
                </a:cubicBezTo>
                <a:cubicBezTo>
                  <a:pt x="171" y="534"/>
                  <a:pt x="171" y="533"/>
                  <a:pt x="170" y="532"/>
                </a:cubicBezTo>
                <a:cubicBezTo>
                  <a:pt x="170" y="532"/>
                  <a:pt x="170" y="532"/>
                  <a:pt x="170" y="532"/>
                </a:cubicBezTo>
                <a:cubicBezTo>
                  <a:pt x="171" y="528"/>
                  <a:pt x="170" y="525"/>
                  <a:pt x="170" y="522"/>
                </a:cubicBezTo>
                <a:cubicBezTo>
                  <a:pt x="168" y="521"/>
                  <a:pt x="170" y="519"/>
                  <a:pt x="169" y="519"/>
                </a:cubicBezTo>
                <a:cubicBezTo>
                  <a:pt x="169" y="519"/>
                  <a:pt x="168" y="519"/>
                  <a:pt x="168" y="519"/>
                </a:cubicBezTo>
                <a:cubicBezTo>
                  <a:pt x="168" y="523"/>
                  <a:pt x="168" y="527"/>
                  <a:pt x="168" y="530"/>
                </a:cubicBezTo>
                <a:cubicBezTo>
                  <a:pt x="170" y="530"/>
                  <a:pt x="169" y="531"/>
                  <a:pt x="170" y="532"/>
                </a:cubicBezTo>
                <a:cubicBezTo>
                  <a:pt x="170" y="533"/>
                  <a:pt x="170" y="534"/>
                  <a:pt x="170" y="535"/>
                </a:cubicBezTo>
                <a:cubicBezTo>
                  <a:pt x="170" y="535"/>
                  <a:pt x="170" y="536"/>
                  <a:pt x="170" y="536"/>
                </a:cubicBezTo>
                <a:close/>
              </a:path>
            </a:pathLst>
          </a:custGeom>
          <a:solidFill>
            <a:srgbClr val="3A6C7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C80BD754-2DD1-4703-9796-A38A393DDAD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5627100" y="3987643"/>
            <a:ext cx="2019695" cy="1001502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59E39926-611F-470B-B6E0-A36B42E39D4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1087377" y="1813066"/>
            <a:ext cx="3029720" cy="1502341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DF5AFE51-5468-42FD-96E7-769A96F9BE81}"/>
              </a:ext>
            </a:extLst>
          </p:cNvPr>
          <p:cNvGrpSpPr/>
          <p:nvPr/>
        </p:nvGrpSpPr>
        <p:grpSpPr>
          <a:xfrm>
            <a:off x="1087377" y="3497636"/>
            <a:ext cx="3400467" cy="1967335"/>
            <a:chOff x="1087377" y="3497636"/>
            <a:chExt cx="3400467" cy="1967335"/>
          </a:xfrm>
        </p:grpSpPr>
        <p:sp>
          <p:nvSpPr>
            <p:cNvPr id="7" name="文本框 6">
              <a:extLst>
                <a:ext uri="{FF2B5EF4-FFF2-40B4-BE49-F238E27FC236}">
                  <a16:creationId xmlns="" xmlns:a16="http://schemas.microsoft.com/office/drawing/2014/main" id="{66AD186F-D510-4592-A7D0-0A1BAEDEE55F}"/>
                </a:ext>
              </a:extLst>
            </p:cNvPr>
            <p:cNvSpPr txBox="1"/>
            <p:nvPr/>
          </p:nvSpPr>
          <p:spPr>
            <a:xfrm>
              <a:off x="1620033" y="3987643"/>
              <a:ext cx="2867811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8D26F645-16B3-4A88-BFD1-A84A2B23ABA2}"/>
                </a:ext>
              </a:extLst>
            </p:cNvPr>
            <p:cNvSpPr txBox="1"/>
            <p:nvPr/>
          </p:nvSpPr>
          <p:spPr>
            <a:xfrm>
              <a:off x="1087377" y="3497636"/>
              <a:ext cx="15311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="" xmlns:a16="http://schemas.microsoft.com/office/drawing/2014/main" id="{094837CB-B5C1-4B24-9EF3-2913A32372FB}"/>
              </a:ext>
            </a:extLst>
          </p:cNvPr>
          <p:cNvGrpSpPr/>
          <p:nvPr/>
        </p:nvGrpSpPr>
        <p:grpSpPr>
          <a:xfrm>
            <a:off x="4728885" y="1822596"/>
            <a:ext cx="3313683" cy="1785105"/>
            <a:chOff x="4728885" y="1822596"/>
            <a:chExt cx="3313683" cy="1785105"/>
          </a:xfrm>
        </p:grpSpPr>
        <p:sp>
          <p:nvSpPr>
            <p:cNvPr id="8" name="文本框 7">
              <a:extLst>
                <a:ext uri="{FF2B5EF4-FFF2-40B4-BE49-F238E27FC236}">
                  <a16:creationId xmlns="" xmlns:a16="http://schemas.microsoft.com/office/drawing/2014/main" id="{6D4C2CA0-4E08-4C0E-92EB-FAE7D072A5F6}"/>
                </a:ext>
              </a:extLst>
            </p:cNvPr>
            <p:cNvSpPr txBox="1"/>
            <p:nvPr/>
          </p:nvSpPr>
          <p:spPr>
            <a:xfrm>
              <a:off x="5234135" y="2130373"/>
              <a:ext cx="2808433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="" xmlns:a16="http://schemas.microsoft.com/office/drawing/2014/main" id="{1C3A8D20-92DF-4B75-94B7-AD568F95A17F}"/>
                </a:ext>
              </a:extLst>
            </p:cNvPr>
            <p:cNvSpPr txBox="1"/>
            <p:nvPr/>
          </p:nvSpPr>
          <p:spPr>
            <a:xfrm>
              <a:off x="4728885" y="1822596"/>
              <a:ext cx="15311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2BB1B428-DB77-4C54-A1EB-328D518C8935}"/>
              </a:ext>
            </a:extLst>
          </p:cNvPr>
          <p:cNvGrpSpPr/>
          <p:nvPr/>
        </p:nvGrpSpPr>
        <p:grpSpPr>
          <a:xfrm>
            <a:off x="8299938" y="2605948"/>
            <a:ext cx="3177568" cy="1768050"/>
            <a:chOff x="8299938" y="2605948"/>
            <a:chExt cx="3177568" cy="1768050"/>
          </a:xfrm>
        </p:grpSpPr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64A6FB04-8E1A-4C07-B406-CAD4C20BB092}"/>
                </a:ext>
              </a:extLst>
            </p:cNvPr>
            <p:cNvSpPr txBox="1"/>
            <p:nvPr/>
          </p:nvSpPr>
          <p:spPr>
            <a:xfrm>
              <a:off x="8669073" y="2896670"/>
              <a:ext cx="2808433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latin typeface="微软雅黑 Light" panose="020B0502040204020203" pitchFamily="34" charset="-122"/>
                  <a:ea typeface="微软雅黑 Light" panose="020B0502040204020203" pitchFamily="34" charset="-122"/>
                </a:rPr>
                <a:t>山，耸峻，回环。沧海上，白云间。商老深寻，谢公远攀。古岩泉滴滴，幽谷鸟关关。树岛西连陇塞，猿声南彻荆蛮。世人只向簪裾老，芳草空余麋鹿闲。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="" xmlns:a16="http://schemas.microsoft.com/office/drawing/2014/main" id="{1264773D-16B4-4CE7-9536-31176BF53D39}"/>
                </a:ext>
              </a:extLst>
            </p:cNvPr>
            <p:cNvSpPr txBox="1"/>
            <p:nvPr/>
          </p:nvSpPr>
          <p:spPr>
            <a:xfrm>
              <a:off x="8299938" y="2605948"/>
              <a:ext cx="15311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6837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4828">
        <p14:ripple/>
      </p:transition>
    </mc:Choice>
    <mc:Fallback xmlns="">
      <p:transition spd="slow" advTm="482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06522A2B-57EF-4BF8-BC94-BC182FD4EC27}"/>
              </a:ext>
            </a:extLst>
          </p:cNvPr>
          <p:cNvSpPr txBox="1"/>
          <p:nvPr/>
        </p:nvSpPr>
        <p:spPr>
          <a:xfrm>
            <a:off x="1904778" y="2304352"/>
            <a:ext cx="46768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0A14A9FB-14E8-4E8A-A254-6831F1172B8C}"/>
              </a:ext>
            </a:extLst>
          </p:cNvPr>
          <p:cNvSpPr txBox="1"/>
          <p:nvPr/>
        </p:nvSpPr>
        <p:spPr>
          <a:xfrm>
            <a:off x="1920821" y="3913763"/>
            <a:ext cx="46768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山，耸峻，回环。沧海上，白云间。商老深寻，谢公远攀。古岩泉滴滴，幽谷鸟关关。树岛西连陇塞，猿声南彻荆蛮。世人只向簪裾老，芳草空余麋鹿闲。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E08C0042-430E-4604-8728-0B3F94DD0FA1}"/>
              </a:ext>
            </a:extLst>
          </p:cNvPr>
          <p:cNvGrpSpPr/>
          <p:nvPr/>
        </p:nvGrpSpPr>
        <p:grpSpPr>
          <a:xfrm>
            <a:off x="1904778" y="1760736"/>
            <a:ext cx="605551" cy="543616"/>
            <a:chOff x="2203778" y="2476692"/>
            <a:chExt cx="605551" cy="543616"/>
          </a:xfrm>
        </p:grpSpPr>
        <p:pic>
          <p:nvPicPr>
            <p:cNvPr id="5" name="图片 4">
              <a:extLst>
                <a:ext uri="{FF2B5EF4-FFF2-40B4-BE49-F238E27FC236}">
                  <a16:creationId xmlns="" xmlns:a16="http://schemas.microsoft.com/office/drawing/2014/main" id="{05CF61A0-34B1-4175-93B7-E98CA91C2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3778" y="2476692"/>
              <a:ext cx="605551" cy="489464"/>
            </a:xfrm>
            <a:prstGeom prst="rect">
              <a:avLst/>
            </a:prstGeom>
          </p:spPr>
        </p:pic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8C022546-36DD-483D-A38F-83CD4BA58559}"/>
                </a:ext>
              </a:extLst>
            </p:cNvPr>
            <p:cNvSpPr txBox="1"/>
            <p:nvPr/>
          </p:nvSpPr>
          <p:spPr>
            <a:xfrm>
              <a:off x="2289987" y="2650976"/>
              <a:ext cx="4331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一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CE393729-13C5-4350-85CB-D8407519F491}"/>
              </a:ext>
            </a:extLst>
          </p:cNvPr>
          <p:cNvGrpSpPr/>
          <p:nvPr/>
        </p:nvGrpSpPr>
        <p:grpSpPr>
          <a:xfrm>
            <a:off x="1904778" y="3370147"/>
            <a:ext cx="605551" cy="543616"/>
            <a:chOff x="2203778" y="2476692"/>
            <a:chExt cx="605551" cy="543616"/>
          </a:xfrm>
        </p:grpSpPr>
        <p:pic>
          <p:nvPicPr>
            <p:cNvPr id="8" name="图片 7">
              <a:extLst>
                <a:ext uri="{FF2B5EF4-FFF2-40B4-BE49-F238E27FC236}">
                  <a16:creationId xmlns="" xmlns:a16="http://schemas.microsoft.com/office/drawing/2014/main" id="{771C77E8-C8D4-4BD4-8787-CCC61A83D57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3778" y="2476692"/>
              <a:ext cx="605551" cy="489464"/>
            </a:xfrm>
            <a:prstGeom prst="rect">
              <a:avLst/>
            </a:prstGeom>
          </p:spPr>
        </p:pic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AD53A471-F46E-4994-B86E-7DE95F8A5BAA}"/>
                </a:ext>
              </a:extLst>
            </p:cNvPr>
            <p:cNvSpPr txBox="1"/>
            <p:nvPr/>
          </p:nvSpPr>
          <p:spPr>
            <a:xfrm>
              <a:off x="2289987" y="2650976"/>
              <a:ext cx="4331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二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566AA61F-F92A-4668-B96A-3B72CBFE4795}"/>
              </a:ext>
            </a:extLst>
          </p:cNvPr>
          <p:cNvGrpSpPr/>
          <p:nvPr/>
        </p:nvGrpSpPr>
        <p:grpSpPr>
          <a:xfrm>
            <a:off x="7716608" y="2366803"/>
            <a:ext cx="400110" cy="2077278"/>
            <a:chOff x="4639029" y="2295939"/>
            <a:chExt cx="400110" cy="2077278"/>
          </a:xfrm>
        </p:grpSpPr>
        <p:sp>
          <p:nvSpPr>
            <p:cNvPr id="11" name="矩形 10">
              <a:extLst>
                <a:ext uri="{FF2B5EF4-FFF2-40B4-BE49-F238E27FC236}">
                  <a16:creationId xmlns="" xmlns:a16="http://schemas.microsoft.com/office/drawing/2014/main" id="{801E097C-EFC2-4092-89A5-A25E7AEF3B45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40EEE4FE-8A13-4927-A95A-771B14D242DD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请输入你的内容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BE67E6B5-697B-4AF7-BF01-BAED2F2E2F5A}"/>
              </a:ext>
            </a:extLst>
          </p:cNvPr>
          <p:cNvGrpSpPr/>
          <p:nvPr/>
        </p:nvGrpSpPr>
        <p:grpSpPr>
          <a:xfrm>
            <a:off x="8784698" y="2366803"/>
            <a:ext cx="400110" cy="2077278"/>
            <a:chOff x="4639029" y="2295939"/>
            <a:chExt cx="400110" cy="2077278"/>
          </a:xfrm>
        </p:grpSpPr>
        <p:sp>
          <p:nvSpPr>
            <p:cNvPr id="14" name="矩形 13">
              <a:extLst>
                <a:ext uri="{FF2B5EF4-FFF2-40B4-BE49-F238E27FC236}">
                  <a16:creationId xmlns="" xmlns:a16="http://schemas.microsoft.com/office/drawing/2014/main" id="{B07C4842-E195-4177-9085-D8B836A2BE0D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B861ECA8-08C4-4942-9190-4741AEA7CF5C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请输入你的内容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="" xmlns:a16="http://schemas.microsoft.com/office/drawing/2014/main" id="{09D2F3F8-C5A4-4A68-8203-EEB2BD871DD5}"/>
              </a:ext>
            </a:extLst>
          </p:cNvPr>
          <p:cNvGrpSpPr/>
          <p:nvPr/>
        </p:nvGrpSpPr>
        <p:grpSpPr>
          <a:xfrm>
            <a:off x="9852788" y="2366803"/>
            <a:ext cx="400110" cy="2077278"/>
            <a:chOff x="4639029" y="2295939"/>
            <a:chExt cx="400110" cy="2077278"/>
          </a:xfrm>
        </p:grpSpPr>
        <p:sp>
          <p:nvSpPr>
            <p:cNvPr id="17" name="矩形 16">
              <a:extLst>
                <a:ext uri="{FF2B5EF4-FFF2-40B4-BE49-F238E27FC236}">
                  <a16:creationId xmlns="" xmlns:a16="http://schemas.microsoft.com/office/drawing/2014/main" id="{07334EF6-AD56-4BA7-99DE-30645FB3A883}"/>
                </a:ext>
              </a:extLst>
            </p:cNvPr>
            <p:cNvSpPr/>
            <p:nvPr/>
          </p:nvSpPr>
          <p:spPr>
            <a:xfrm>
              <a:off x="4641574" y="2295939"/>
              <a:ext cx="397565" cy="2077278"/>
            </a:xfrm>
            <a:prstGeom prst="rect">
              <a:avLst/>
            </a:prstGeom>
            <a:solidFill>
              <a:srgbClr val="3A6C7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="" xmlns:a16="http://schemas.microsoft.com/office/drawing/2014/main" id="{6CFAA839-8775-4F21-A665-AC9FBE4079C2}"/>
                </a:ext>
              </a:extLst>
            </p:cNvPr>
            <p:cNvSpPr txBox="1"/>
            <p:nvPr/>
          </p:nvSpPr>
          <p:spPr>
            <a:xfrm>
              <a:off x="4639029" y="2634523"/>
              <a:ext cx="400110" cy="15622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lang="zh-CN" altLang="en-US" sz="1400" spc="600" dirty="0">
                  <a:solidFill>
                    <a:schemeClr val="bg1">
                      <a:lumMod val="85000"/>
                    </a:schemeClr>
                  </a:solidFill>
                  <a:latin typeface="新蒂小丸子体" panose="03000600000000000000" pitchFamily="66" charset="-122"/>
                  <a:ea typeface="新蒂小丸子体" panose="03000600000000000000" pitchFamily="66" charset="-122"/>
                </a:rPr>
                <a:t>请输入你的内容</a:t>
              </a: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="" xmlns:a16="http://schemas.microsoft.com/office/drawing/2014/main" id="{15D6E2C9-ED82-4823-9CB8-A3B7AEF218B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86" t="40421" r="18219" b="22697"/>
          <a:stretch/>
        </p:blipFill>
        <p:spPr>
          <a:xfrm flipH="1">
            <a:off x="7023123" y="2735359"/>
            <a:ext cx="3029720" cy="1502341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6633D184-A143-4A59-A65F-EA78048895D8}"/>
              </a:ext>
            </a:extLst>
          </p:cNvPr>
          <p:cNvSpPr txBox="1"/>
          <p:nvPr/>
        </p:nvSpPr>
        <p:spPr>
          <a:xfrm>
            <a:off x="1283230" y="740721"/>
            <a:ext cx="1906291" cy="400110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20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B51E0167-FF3D-41A6-BA88-AEE36687B73A}"/>
              </a:ext>
            </a:extLst>
          </p:cNvPr>
          <p:cNvSpPr txBox="1"/>
          <p:nvPr/>
        </p:nvSpPr>
        <p:spPr>
          <a:xfrm>
            <a:off x="561447" y="456318"/>
            <a:ext cx="736099" cy="70788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壹</a:t>
            </a:r>
          </a:p>
        </p:txBody>
      </p:sp>
    </p:spTree>
    <p:extLst>
      <p:ext uri="{BB962C8B-B14F-4D97-AF65-F5344CB8AC3E}">
        <p14:creationId xmlns:p14="http://schemas.microsoft.com/office/powerpoint/2010/main" val="401162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6011">
        <p14:ripple/>
      </p:transition>
    </mc:Choice>
    <mc:Fallback xmlns="">
      <p:transition spd="slow" advTm="6011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25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4FC7E53-66BF-4B6D-8475-CA14257B79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3" b="43688"/>
          <a:stretch/>
        </p:blipFill>
        <p:spPr>
          <a:xfrm>
            <a:off x="3561130" y="496185"/>
            <a:ext cx="5237812" cy="3377035"/>
          </a:xfrm>
          <a:prstGeom prst="rect">
            <a:avLst/>
          </a:prstGeom>
          <a:noFill/>
        </p:spPr>
      </p:pic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B218823C-0836-42D1-8125-2391B9FEC76C}"/>
              </a:ext>
            </a:extLst>
          </p:cNvPr>
          <p:cNvSpPr txBox="1"/>
          <p:nvPr/>
        </p:nvSpPr>
        <p:spPr>
          <a:xfrm>
            <a:off x="3712152" y="2458354"/>
            <a:ext cx="928459" cy="92333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zh-CN" altLang="en-US" sz="5400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olidFill>
                  <a:srgbClr val="3A6C76"/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贰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1BFA3512-E16F-423A-8DD6-70E4A019A936}"/>
              </a:ext>
            </a:extLst>
          </p:cNvPr>
          <p:cNvSpPr txBox="1"/>
          <p:nvPr/>
        </p:nvSpPr>
        <p:spPr>
          <a:xfrm>
            <a:off x="4045137" y="3897921"/>
            <a:ext cx="3967753" cy="769441"/>
          </a:xfrm>
          <a:prstGeom prst="rect">
            <a:avLst/>
          </a:prstGeom>
          <a:solidFill>
            <a:srgbClr val="3A6C76"/>
          </a:solidFill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 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题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文 </a:t>
            </a:r>
            <a:r>
              <a:rPr lang="en-US" altLang="zh-CN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/ </a:t>
            </a:r>
            <a:r>
              <a:rPr lang="zh-CN" altLang="en-US" sz="4400" dirty="0">
                <a:solidFill>
                  <a:schemeClr val="bg1">
                    <a:lumMod val="85000"/>
                  </a:schemeClr>
                </a:solidFill>
                <a:latin typeface="新蒂小丸子体" panose="03000600000000000000" pitchFamily="66" charset="-122"/>
                <a:ea typeface="新蒂小丸子体" panose="03000600000000000000" pitchFamily="66" charset="-122"/>
              </a:rPr>
              <a:t>字 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95364EC2-803E-4440-BD45-BC92591B92D0}"/>
              </a:ext>
            </a:extLst>
          </p:cNvPr>
          <p:cNvSpPr txBox="1"/>
          <p:nvPr/>
        </p:nvSpPr>
        <p:spPr>
          <a:xfrm>
            <a:off x="3839987" y="5058165"/>
            <a:ext cx="4378052" cy="571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山，耸峻，回环。沧海上，白云间。商老深寻，谢公远攀。古岩泉滴滴，幽谷鸟关关。</a:t>
            </a:r>
          </a:p>
        </p:txBody>
      </p:sp>
    </p:spTree>
    <p:extLst>
      <p:ext uri="{BB962C8B-B14F-4D97-AF65-F5344CB8AC3E}">
        <p14:creationId xmlns:p14="http://schemas.microsoft.com/office/powerpoint/2010/main" val="922717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5454">
        <p14:ripple/>
      </p:transition>
    </mc:Choice>
    <mc:Fallback xmlns="">
      <p:transition spd="slow" advTm="545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中国风远山飞鸟文艺画册动态PPT模板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319</TotalTime>
  <Words>3148</Words>
  <Application>Microsoft Office PowerPoint</Application>
  <PresentationFormat>宽屏</PresentationFormat>
  <Paragraphs>197</Paragraphs>
  <Slides>25</Slides>
  <Notes>25</Notes>
  <HiddenSlides>0</HiddenSlides>
  <MMClips>1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1" baseType="lpstr">
      <vt:lpstr>等线</vt:lpstr>
      <vt:lpstr>等线 Light</vt:lpstr>
      <vt:lpstr>微软雅黑 Light</vt:lpstr>
      <vt:lpstr>新蒂小丸子体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中国风远山飞鸟文艺画册动态PPT模板</dc:title>
  <dc:creator>王晓琳</dc:creator>
  <cp:lastModifiedBy>Administrator</cp:lastModifiedBy>
  <cp:revision>31</cp:revision>
  <dcterms:created xsi:type="dcterms:W3CDTF">2017-08-10T11:47:29Z</dcterms:created>
  <dcterms:modified xsi:type="dcterms:W3CDTF">2018-04-03T09:29:46Z</dcterms:modified>
</cp:coreProperties>
</file>