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2" r:id="rId5"/>
    <p:sldId id="263" r:id="rId6"/>
    <p:sldId id="264" r:id="rId7"/>
    <p:sldId id="274" r:id="rId8"/>
    <p:sldId id="259" r:id="rId9"/>
    <p:sldId id="265" r:id="rId10"/>
    <p:sldId id="266" r:id="rId11"/>
    <p:sldId id="267" r:id="rId12"/>
    <p:sldId id="260" r:id="rId13"/>
    <p:sldId id="268" r:id="rId14"/>
    <p:sldId id="272" r:id="rId15"/>
    <p:sldId id="270" r:id="rId16"/>
    <p:sldId id="261" r:id="rId17"/>
    <p:sldId id="271" r:id="rId18"/>
    <p:sldId id="269" r:id="rId19"/>
    <p:sldId id="273" r:id="rId20"/>
    <p:sldId id="27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2835"/>
    <a:srgbClr val="EEE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40"/>
  </p:normalViewPr>
  <p:slideViewPr>
    <p:cSldViewPr snapToGrid="0" snapToObjects="1" showGuides="1">
      <p:cViewPr varScale="1">
        <p:scale>
          <a:sx n="109" d="100"/>
          <a:sy n="109" d="100"/>
        </p:scale>
        <p:origin x="43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1F283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5417952"/>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9681CEA5-B671-5A4B-905C-A2D06FF490D7}" type="datetimeFigureOut">
              <a:rPr kumimoji="1" lang="zh-CN" altLang="en-US" smtClean="0"/>
              <a:t>2018/5/2 Wednesday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B0086F1C-1978-9F4F-8E43-2B8A36520255}" type="slidenum">
              <a:rPr kumimoji="1" lang="zh-CN" altLang="en-US" smtClean="0"/>
              <a:t>‹#›</a:t>
            </a:fld>
            <a:endParaRPr kumimoji="1" lang="zh-CN" altLang="en-US"/>
          </a:p>
        </p:txBody>
      </p:sp>
    </p:spTree>
    <p:extLst>
      <p:ext uri="{BB962C8B-B14F-4D97-AF65-F5344CB8AC3E}">
        <p14:creationId xmlns:p14="http://schemas.microsoft.com/office/powerpoint/2010/main" val="1883150874"/>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9681CEA5-B671-5A4B-905C-A2D06FF490D7}" type="datetimeFigureOut">
              <a:rPr kumimoji="1" lang="zh-CN" altLang="en-US" smtClean="0"/>
              <a:t>2018/5/2 Wednesday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B0086F1C-1978-9F4F-8E43-2B8A36520255}" type="slidenum">
              <a:rPr kumimoji="1" lang="zh-CN" altLang="en-US" smtClean="0"/>
              <a:t>‹#›</a:t>
            </a:fld>
            <a:endParaRPr kumimoji="1" lang="zh-CN" altLang="en-US"/>
          </a:p>
        </p:txBody>
      </p:sp>
    </p:spTree>
    <p:extLst>
      <p:ext uri="{BB962C8B-B14F-4D97-AF65-F5344CB8AC3E}">
        <p14:creationId xmlns:p14="http://schemas.microsoft.com/office/powerpoint/2010/main" val="502749832"/>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9681CEA5-B671-5A4B-905C-A2D06FF490D7}" type="datetimeFigureOut">
              <a:rPr kumimoji="1" lang="zh-CN" altLang="en-US" smtClean="0"/>
              <a:t>2018/5/2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B0086F1C-1978-9F4F-8E43-2B8A36520255}" type="slidenum">
              <a:rPr kumimoji="1" lang="zh-CN" altLang="en-US" smtClean="0"/>
              <a:t>‹#›</a:t>
            </a:fld>
            <a:endParaRPr kumimoji="1" lang="zh-CN" altLang="en-US"/>
          </a:p>
        </p:txBody>
      </p:sp>
    </p:spTree>
    <p:extLst>
      <p:ext uri="{BB962C8B-B14F-4D97-AF65-F5344CB8AC3E}">
        <p14:creationId xmlns:p14="http://schemas.microsoft.com/office/powerpoint/2010/main" val="1515759126"/>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9681CEA5-B671-5A4B-905C-A2D06FF490D7}" type="datetimeFigureOut">
              <a:rPr kumimoji="1" lang="zh-CN" altLang="en-US" smtClean="0"/>
              <a:t>2018/5/2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B0086F1C-1978-9F4F-8E43-2B8A36520255}" type="slidenum">
              <a:rPr kumimoji="1" lang="zh-CN" altLang="en-US" smtClean="0"/>
              <a:t>‹#›</a:t>
            </a:fld>
            <a:endParaRPr kumimoji="1" lang="zh-CN" altLang="en-US"/>
          </a:p>
        </p:txBody>
      </p:sp>
    </p:spTree>
    <p:extLst>
      <p:ext uri="{BB962C8B-B14F-4D97-AF65-F5344CB8AC3E}">
        <p14:creationId xmlns:p14="http://schemas.microsoft.com/office/powerpoint/2010/main" val="1912609968"/>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1F2835"/>
        </a:solidFill>
        <a:effectLst/>
      </p:bgPr>
    </p:bg>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1F2835"/>
        </a:solidFill>
        <a:effectLst/>
      </p:bgPr>
    </p:bg>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9681CEA5-B671-5A4B-905C-A2D06FF490D7}" type="datetimeFigureOut">
              <a:rPr kumimoji="1" lang="zh-CN" altLang="en-US" smtClean="0"/>
              <a:t>2018/5/2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B0086F1C-1978-9F4F-8E43-2B8A36520255}" type="slidenum">
              <a:rPr kumimoji="1" lang="zh-CN" altLang="en-US" smtClean="0"/>
              <a:t>‹#›</a:t>
            </a:fld>
            <a:endParaRPr kumimoji="1" lang="zh-CN" altLang="en-US"/>
          </a:p>
        </p:txBody>
      </p:sp>
    </p:spTree>
    <p:extLst>
      <p:ext uri="{BB962C8B-B14F-4D97-AF65-F5344CB8AC3E}">
        <p14:creationId xmlns:p14="http://schemas.microsoft.com/office/powerpoint/2010/main" val="1496932357"/>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9681CEA5-B671-5A4B-905C-A2D06FF490D7}" type="datetimeFigureOut">
              <a:rPr kumimoji="1" lang="zh-CN" altLang="en-US" smtClean="0"/>
              <a:t>2018/5/2 Wednesday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B0086F1C-1978-9F4F-8E43-2B8A36520255}" type="slidenum">
              <a:rPr kumimoji="1" lang="zh-CN" altLang="en-US" smtClean="0"/>
              <a:t>‹#›</a:t>
            </a:fld>
            <a:endParaRPr kumimoji="1" lang="zh-CN" altLang="en-US"/>
          </a:p>
        </p:txBody>
      </p:sp>
    </p:spTree>
    <p:extLst>
      <p:ext uri="{BB962C8B-B14F-4D97-AF65-F5344CB8AC3E}">
        <p14:creationId xmlns:p14="http://schemas.microsoft.com/office/powerpoint/2010/main" val="1171199494"/>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9681CEA5-B671-5A4B-905C-A2D06FF490D7}" type="datetimeFigureOut">
              <a:rPr kumimoji="1" lang="zh-CN" altLang="en-US" smtClean="0"/>
              <a:t>2018/5/2 Wednesday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B0086F1C-1978-9F4F-8E43-2B8A36520255}" type="slidenum">
              <a:rPr kumimoji="1" lang="zh-CN" altLang="en-US" smtClean="0"/>
              <a:t>‹#›</a:t>
            </a:fld>
            <a:endParaRPr kumimoji="1" lang="zh-CN" altLang="en-US"/>
          </a:p>
        </p:txBody>
      </p:sp>
    </p:spTree>
    <p:extLst>
      <p:ext uri="{BB962C8B-B14F-4D97-AF65-F5344CB8AC3E}">
        <p14:creationId xmlns:p14="http://schemas.microsoft.com/office/powerpoint/2010/main" val="514787256"/>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9681CEA5-B671-5A4B-905C-A2D06FF490D7}" type="datetimeFigureOut">
              <a:rPr kumimoji="1" lang="zh-CN" altLang="en-US" smtClean="0"/>
              <a:t>2018/5/2 Wednesday</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B0086F1C-1978-9F4F-8E43-2B8A36520255}" type="slidenum">
              <a:rPr kumimoji="1" lang="zh-CN" altLang="en-US" smtClean="0"/>
              <a:t>‹#›</a:t>
            </a:fld>
            <a:endParaRPr kumimoji="1" lang="zh-CN" altLang="en-US"/>
          </a:p>
        </p:txBody>
      </p:sp>
    </p:spTree>
    <p:extLst>
      <p:ext uri="{BB962C8B-B14F-4D97-AF65-F5344CB8AC3E}">
        <p14:creationId xmlns:p14="http://schemas.microsoft.com/office/powerpoint/2010/main" val="1965281476"/>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9681CEA5-B671-5A4B-905C-A2D06FF490D7}" type="datetimeFigureOut">
              <a:rPr kumimoji="1" lang="zh-CN" altLang="en-US" smtClean="0"/>
              <a:t>2018/5/2 Wednesday</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B0086F1C-1978-9F4F-8E43-2B8A36520255}" type="slidenum">
              <a:rPr kumimoji="1" lang="zh-CN" altLang="en-US" smtClean="0"/>
              <a:t>‹#›</a:t>
            </a:fld>
            <a:endParaRPr kumimoji="1" lang="zh-CN" altLang="en-US"/>
          </a:p>
        </p:txBody>
      </p:sp>
    </p:spTree>
    <p:extLst>
      <p:ext uri="{BB962C8B-B14F-4D97-AF65-F5344CB8AC3E}">
        <p14:creationId xmlns:p14="http://schemas.microsoft.com/office/powerpoint/2010/main" val="39792625"/>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81CEA5-B671-5A4B-905C-A2D06FF490D7}" type="datetimeFigureOut">
              <a:rPr kumimoji="1" lang="zh-CN" altLang="en-US" smtClean="0"/>
              <a:t>2018/5/2 Wednesday</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B0086F1C-1978-9F4F-8E43-2B8A36520255}" type="slidenum">
              <a:rPr kumimoji="1" lang="zh-CN" altLang="en-US" smtClean="0"/>
              <a:t>‹#›</a:t>
            </a:fld>
            <a:endParaRPr kumimoji="1" lang="zh-CN" altLang="en-US"/>
          </a:p>
        </p:txBody>
      </p:sp>
    </p:spTree>
    <p:extLst>
      <p:ext uri="{BB962C8B-B14F-4D97-AF65-F5344CB8AC3E}">
        <p14:creationId xmlns:p14="http://schemas.microsoft.com/office/powerpoint/2010/main" val="927234158"/>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81CEA5-B671-5A4B-905C-A2D06FF490D7}" type="datetimeFigureOut">
              <a:rPr kumimoji="1" lang="zh-CN" altLang="en-US" smtClean="0"/>
              <a:t>2018/5/2 Wednesday</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086F1C-1978-9F4F-8E43-2B8A36520255}" type="slidenum">
              <a:rPr kumimoji="1" lang="zh-CN" altLang="en-US" smtClean="0"/>
              <a:t>‹#›</a:t>
            </a:fld>
            <a:endParaRPr kumimoji="1" lang="zh-CN" altLang="en-US"/>
          </a:p>
        </p:txBody>
      </p:sp>
    </p:spTree>
    <p:extLst>
      <p:ext uri="{BB962C8B-B14F-4D97-AF65-F5344CB8AC3E}">
        <p14:creationId xmlns:p14="http://schemas.microsoft.com/office/powerpoint/2010/main" val="21827140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F2835"/>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63118" b="66027"/>
          <a:stretch/>
        </p:blipFill>
        <p:spPr>
          <a:xfrm>
            <a:off x="-47887" y="41722"/>
            <a:ext cx="2469783" cy="6774556"/>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61744" b="66027"/>
          <a:stretch/>
        </p:blipFill>
        <p:spPr>
          <a:xfrm flipH="1">
            <a:off x="9630228" y="83444"/>
            <a:ext cx="2561772" cy="6774556"/>
          </a:xfrm>
          <a:prstGeom prst="rect">
            <a:avLst/>
          </a:prstGeom>
        </p:spPr>
      </p:pic>
      <p:sp>
        <p:nvSpPr>
          <p:cNvPr id="7" name="文本框 6"/>
          <p:cNvSpPr txBox="1"/>
          <p:nvPr/>
        </p:nvSpPr>
        <p:spPr>
          <a:xfrm>
            <a:off x="2785639" y="2389092"/>
            <a:ext cx="6620723" cy="923330"/>
          </a:xfrm>
          <a:prstGeom prst="rect">
            <a:avLst/>
          </a:prstGeom>
          <a:noFill/>
        </p:spPr>
        <p:txBody>
          <a:bodyPr wrap="none" rtlCol="0">
            <a:spAutoFit/>
          </a:bodyPr>
          <a:lstStyle/>
          <a:p>
            <a:r>
              <a:rPr kumimoji="1" lang="zh-CN" altLang="en-US" sz="5400" dirty="0">
                <a:solidFill>
                  <a:srgbClr val="EEE3CC"/>
                </a:solidFill>
                <a:latin typeface="FZQingKeBenYueSongS-R-GB" charset="-122"/>
                <a:ea typeface="FZQingKeBenYueSongS-R-GB" charset="-122"/>
                <a:cs typeface="FZQingKeBenYueSongS-R-GB" charset="-122"/>
              </a:rPr>
              <a:t>民族风文艺复古模板</a:t>
            </a:r>
          </a:p>
        </p:txBody>
      </p:sp>
      <p:sp>
        <p:nvSpPr>
          <p:cNvPr id="10" name="文本框 9"/>
          <p:cNvSpPr txBox="1"/>
          <p:nvPr/>
        </p:nvSpPr>
        <p:spPr>
          <a:xfrm>
            <a:off x="3313027" y="3286056"/>
            <a:ext cx="5565947" cy="369332"/>
          </a:xfrm>
          <a:prstGeom prst="rect">
            <a:avLst/>
          </a:prstGeom>
          <a:noFill/>
        </p:spPr>
        <p:txBody>
          <a:bodyPr wrap="none" rtlCol="0">
            <a:spAutoFit/>
          </a:bodyPr>
          <a:lstStyle/>
          <a:p>
            <a:r>
              <a:rPr kumimoji="1" lang="en-US" altLang="zh-CN" dirty="0">
                <a:solidFill>
                  <a:srgbClr val="EEE3CC"/>
                </a:solidFill>
              </a:rPr>
              <a:t>MIN ZU FENG WEN YI FU GU HUAWEN POWERPOINT</a:t>
            </a:r>
            <a:endParaRPr kumimoji="1" lang="zh-CN" altLang="en-US" dirty="0">
              <a:solidFill>
                <a:srgbClr val="EEE3CC"/>
              </a:solidFill>
            </a:endParaRPr>
          </a:p>
        </p:txBody>
      </p:sp>
      <p:cxnSp>
        <p:nvCxnSpPr>
          <p:cNvPr id="12" name="直线连接符 11"/>
          <p:cNvCxnSpPr/>
          <p:nvPr/>
        </p:nvCxnSpPr>
        <p:spPr>
          <a:xfrm>
            <a:off x="3098800" y="3312422"/>
            <a:ext cx="5994400"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cxnSp>
        <p:nvCxnSpPr>
          <p:cNvPr id="14" name="直线连接符 13"/>
          <p:cNvCxnSpPr/>
          <p:nvPr/>
        </p:nvCxnSpPr>
        <p:spPr>
          <a:xfrm>
            <a:off x="3098800" y="3644039"/>
            <a:ext cx="5994400"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047174" y="6259847"/>
            <a:ext cx="8097653" cy="369332"/>
          </a:xfrm>
          <a:prstGeom prst="rect">
            <a:avLst/>
          </a:prstGeom>
        </p:spPr>
        <p:txBody>
          <a:bodyPr wrap="square">
            <a:spAutoFit/>
          </a:bodyPr>
          <a:lstStyle/>
          <a:p>
            <a:pPr algn="ctr"/>
            <a:r>
              <a:rPr lang="zh-CN" altLang="en-US" sz="900" b="0" i="0" dirty="0">
                <a:solidFill>
                  <a:srgbClr val="EEE3CC"/>
                </a:solidFill>
                <a:effectLst/>
                <a:latin typeface="STKaiti" charset="-122"/>
                <a:ea typeface="STKaiti" charset="-122"/>
                <a:cs typeface="STKaiti" charset="-122"/>
              </a:rPr>
              <a:t>每个民族作品都有属于自己的特色，是一曲与众不同的乐章，节奏的高低起伏都是人们赋予的。民族是一个历史范畴，有其发生、发展、和消亡的过程，</a:t>
            </a:r>
            <a:endParaRPr lang="en-US" altLang="zh-CN" sz="900" b="0" i="0" dirty="0">
              <a:solidFill>
                <a:srgbClr val="EEE3CC"/>
              </a:solidFill>
              <a:effectLst/>
              <a:latin typeface="STKaiti" charset="-122"/>
              <a:ea typeface="STKaiti" charset="-122"/>
              <a:cs typeface="STKaiti" charset="-122"/>
            </a:endParaRPr>
          </a:p>
          <a:p>
            <a:pPr algn="ctr"/>
            <a:r>
              <a:rPr lang="zh-CN" altLang="en-US" sz="900" b="0" i="0" dirty="0">
                <a:solidFill>
                  <a:srgbClr val="EEE3CC"/>
                </a:solidFill>
                <a:effectLst/>
                <a:latin typeface="STKaiti" charset="-122"/>
                <a:ea typeface="STKaiti" charset="-122"/>
                <a:cs typeface="STKaiti" charset="-122"/>
              </a:rPr>
              <a:t>其中人们留下来的民族作品就是那时候的历史见证，是沉淀下来的瑰宝。</a:t>
            </a:r>
            <a:endParaRPr lang="zh-CN" altLang="en-US" sz="900" dirty="0">
              <a:solidFill>
                <a:srgbClr val="EEE3CC"/>
              </a:solidFill>
              <a:latin typeface="STKaiti" charset="-122"/>
              <a:ea typeface="STKaiti" charset="-122"/>
              <a:cs typeface="STKaiti" charset="-122"/>
            </a:endParaRPr>
          </a:p>
        </p:txBody>
      </p:sp>
      <p:sp>
        <p:nvSpPr>
          <p:cNvPr id="19" name="文本框 18"/>
          <p:cNvSpPr txBox="1"/>
          <p:nvPr/>
        </p:nvSpPr>
        <p:spPr>
          <a:xfrm>
            <a:off x="3985501" y="4040109"/>
            <a:ext cx="1611339" cy="338554"/>
          </a:xfrm>
          <a:prstGeom prst="rect">
            <a:avLst/>
          </a:prstGeom>
          <a:noFill/>
        </p:spPr>
        <p:txBody>
          <a:bodyPr wrap="none" rtlCol="0">
            <a:spAutoFit/>
          </a:bodyPr>
          <a:lstStyle/>
          <a:p>
            <a:r>
              <a:rPr kumimoji="1" lang="zh-CN" altLang="en-US" sz="1600" dirty="0">
                <a:solidFill>
                  <a:srgbClr val="EEE3CC"/>
                </a:solidFill>
                <a:latin typeface="+mn-ea"/>
              </a:rPr>
              <a:t>汇报人：</a:t>
            </a:r>
            <a:r>
              <a:rPr kumimoji="1" lang="en-US" altLang="zh-CN" sz="1600" dirty="0">
                <a:solidFill>
                  <a:srgbClr val="EEE3CC"/>
                </a:solidFill>
                <a:latin typeface="+mn-ea"/>
              </a:rPr>
              <a:t>Jayden</a:t>
            </a:r>
            <a:endParaRPr kumimoji="1" lang="zh-CN" altLang="en-US" sz="1600" dirty="0">
              <a:solidFill>
                <a:srgbClr val="EEE3CC"/>
              </a:solidFill>
              <a:latin typeface="+mn-ea"/>
            </a:endParaRPr>
          </a:p>
        </p:txBody>
      </p:sp>
      <p:sp>
        <p:nvSpPr>
          <p:cNvPr id="20" name="文本框 19"/>
          <p:cNvSpPr txBox="1"/>
          <p:nvPr/>
        </p:nvSpPr>
        <p:spPr>
          <a:xfrm>
            <a:off x="6380358" y="4069137"/>
            <a:ext cx="1920719" cy="338554"/>
          </a:xfrm>
          <a:prstGeom prst="rect">
            <a:avLst/>
          </a:prstGeom>
          <a:noFill/>
        </p:spPr>
        <p:txBody>
          <a:bodyPr wrap="none" rtlCol="0">
            <a:spAutoFit/>
          </a:bodyPr>
          <a:lstStyle/>
          <a:p>
            <a:r>
              <a:rPr kumimoji="1" lang="zh-CN" altLang="en-US" sz="1600" dirty="0">
                <a:solidFill>
                  <a:srgbClr val="EEE3CC"/>
                </a:solidFill>
                <a:latin typeface="+mn-ea"/>
              </a:rPr>
              <a:t>汇报部门</a:t>
            </a:r>
            <a:r>
              <a:rPr kumimoji="1" lang="zh-CN" altLang="en-US" sz="1600" dirty="0" smtClean="0">
                <a:solidFill>
                  <a:srgbClr val="EEE3CC"/>
                </a:solidFill>
                <a:latin typeface="+mn-ea"/>
              </a:rPr>
              <a:t>：小鹿</a:t>
            </a:r>
            <a:r>
              <a:rPr kumimoji="1" lang="en-US" altLang="zh-CN" sz="1600" dirty="0" err="1" smtClean="0">
                <a:solidFill>
                  <a:srgbClr val="EEE3CC"/>
                </a:solidFill>
                <a:latin typeface="+mn-ea"/>
              </a:rPr>
              <a:t>ppt</a:t>
            </a:r>
            <a:endParaRPr kumimoji="1" lang="zh-CN" altLang="en-US" sz="1600" dirty="0">
              <a:solidFill>
                <a:srgbClr val="EEE3CC"/>
              </a:solidFill>
              <a:latin typeface="+mn-ea"/>
            </a:endParaRPr>
          </a:p>
        </p:txBody>
      </p:sp>
    </p:spTree>
    <p:extLst>
      <p:ext uri="{BB962C8B-B14F-4D97-AF65-F5344CB8AC3E}">
        <p14:creationId xmlns:p14="http://schemas.microsoft.com/office/powerpoint/2010/main" val="17005038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cxnSp>
        <p:nvCxnSpPr>
          <p:cNvPr id="8" name="直接连接符 1"/>
          <p:cNvCxnSpPr/>
          <p:nvPr/>
        </p:nvCxnSpPr>
        <p:spPr>
          <a:xfrm>
            <a:off x="1747541" y="2259001"/>
            <a:ext cx="0" cy="135879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2"/>
          <p:cNvCxnSpPr/>
          <p:nvPr/>
        </p:nvCxnSpPr>
        <p:spPr>
          <a:xfrm>
            <a:off x="1747541" y="3617795"/>
            <a:ext cx="225848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3"/>
          <p:cNvCxnSpPr/>
          <p:nvPr/>
        </p:nvCxnSpPr>
        <p:spPr>
          <a:xfrm>
            <a:off x="4006026" y="3617795"/>
            <a:ext cx="22584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4"/>
          <p:cNvCxnSpPr/>
          <p:nvPr/>
        </p:nvCxnSpPr>
        <p:spPr>
          <a:xfrm>
            <a:off x="4006024" y="3617797"/>
            <a:ext cx="0" cy="1356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5"/>
          <p:cNvCxnSpPr/>
          <p:nvPr/>
        </p:nvCxnSpPr>
        <p:spPr>
          <a:xfrm>
            <a:off x="6264508" y="2259001"/>
            <a:ext cx="0" cy="135879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6"/>
          <p:cNvCxnSpPr/>
          <p:nvPr/>
        </p:nvCxnSpPr>
        <p:spPr>
          <a:xfrm>
            <a:off x="6264510" y="3617795"/>
            <a:ext cx="225636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7"/>
          <p:cNvCxnSpPr/>
          <p:nvPr/>
        </p:nvCxnSpPr>
        <p:spPr>
          <a:xfrm>
            <a:off x="8520874" y="3617797"/>
            <a:ext cx="0" cy="1356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8"/>
          <p:cNvCxnSpPr/>
          <p:nvPr/>
        </p:nvCxnSpPr>
        <p:spPr>
          <a:xfrm>
            <a:off x="8520874" y="3617795"/>
            <a:ext cx="2258483" cy="0"/>
          </a:xfrm>
          <a:prstGeom prst="line">
            <a:avLst/>
          </a:prstGeom>
          <a:ln>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grpSp>
        <p:nvGrpSpPr>
          <p:cNvPr id="16" name="组合 9"/>
          <p:cNvGrpSpPr/>
          <p:nvPr/>
        </p:nvGrpSpPr>
        <p:grpSpPr>
          <a:xfrm>
            <a:off x="5836943" y="1400042"/>
            <a:ext cx="867833" cy="858959"/>
            <a:chOff x="4354514" y="1261342"/>
            <a:chExt cx="650875" cy="644219"/>
          </a:xfrm>
        </p:grpSpPr>
        <p:sp>
          <p:nvSpPr>
            <p:cNvPr id="17" name="椭圆 16"/>
            <p:cNvSpPr/>
            <p:nvPr/>
          </p:nvSpPr>
          <p:spPr>
            <a:xfrm>
              <a:off x="4354514" y="1261342"/>
              <a:ext cx="650875" cy="644219"/>
            </a:xfrm>
            <a:prstGeom prst="ellipse">
              <a:avLst/>
            </a:prstGeom>
            <a:solidFill>
              <a:schemeClr val="accent3"/>
            </a:solidFill>
            <a:ln w="25400" algn="ctr">
              <a:noFill/>
              <a:miter lim="800000"/>
              <a:headEnd/>
              <a:tailEnd/>
            </a:ln>
            <a:effectLst>
              <a:outerShdw blurRad="63500" algn="ctr" rotWithShape="0">
                <a:prstClr val="black">
                  <a:alpha val="40000"/>
                </a:prstClr>
              </a:outerShdw>
            </a:effectLst>
          </p:spPr>
          <p:txBody>
            <a:bodyPr anchor="ctr"/>
            <a:lstStyle/>
            <a:p>
              <a:pPr algn="ctr" defTabSz="1146749"/>
              <a:endParaRPr lang="zh-CN" altLang="en-US" sz="2257">
                <a:solidFill>
                  <a:srgbClr val="EEE3CC"/>
                </a:solidFill>
                <a:latin typeface="Source Han Sans CN Normal" charset="-122"/>
                <a:ea typeface="Source Han Sans CN Normal" charset="-122"/>
                <a:cs typeface="Source Han Sans CN Normal" charset="-122"/>
              </a:endParaRPr>
            </a:p>
          </p:txBody>
        </p:sp>
        <p:sp>
          <p:nvSpPr>
            <p:cNvPr id="18" name="KSO_Shape"/>
            <p:cNvSpPr>
              <a:spLocks/>
            </p:cNvSpPr>
            <p:nvPr/>
          </p:nvSpPr>
          <p:spPr bwMode="auto">
            <a:xfrm>
              <a:off x="452913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a:solidFill>
                  <a:srgbClr val="EEE3CC"/>
                </a:solidFill>
                <a:latin typeface="Source Han Sans CN Normal" charset="-122"/>
                <a:ea typeface="Source Han Sans CN Normal" charset="-122"/>
                <a:cs typeface="Source Han Sans CN Normal" charset="-122"/>
              </a:endParaRPr>
            </a:p>
          </p:txBody>
        </p:sp>
      </p:grpSp>
      <p:grpSp>
        <p:nvGrpSpPr>
          <p:cNvPr id="19" name="组合 12"/>
          <p:cNvGrpSpPr/>
          <p:nvPr/>
        </p:nvGrpSpPr>
        <p:grpSpPr>
          <a:xfrm>
            <a:off x="1326324" y="1400042"/>
            <a:ext cx="865717" cy="858959"/>
            <a:chOff x="971550" y="1261342"/>
            <a:chExt cx="649288" cy="644219"/>
          </a:xfrm>
        </p:grpSpPr>
        <p:sp>
          <p:nvSpPr>
            <p:cNvPr id="20" name="椭圆 19"/>
            <p:cNvSpPr/>
            <p:nvPr/>
          </p:nvSpPr>
          <p:spPr>
            <a:xfrm>
              <a:off x="971550" y="1261342"/>
              <a:ext cx="649288" cy="644219"/>
            </a:xfrm>
            <a:prstGeom prst="ellipse">
              <a:avLst/>
            </a:prstGeom>
            <a:solidFill>
              <a:schemeClr val="accent1"/>
            </a:solidFill>
            <a:ln w="25400" algn="ctr">
              <a:noFill/>
              <a:miter lim="800000"/>
              <a:headEnd/>
              <a:tailEnd/>
            </a:ln>
            <a:effectLst>
              <a:outerShdw blurRad="63500" algn="ctr" rotWithShape="0">
                <a:prstClr val="black">
                  <a:alpha val="40000"/>
                </a:prstClr>
              </a:outerShdw>
            </a:effectLst>
          </p:spPr>
          <p:txBody>
            <a:bodyPr anchor="ctr"/>
            <a:lstStyle/>
            <a:p>
              <a:pPr algn="ctr" defTabSz="1146749"/>
              <a:endParaRPr lang="zh-CN" altLang="en-US" sz="2257">
                <a:solidFill>
                  <a:srgbClr val="EEE3CC"/>
                </a:solidFill>
                <a:latin typeface="Source Han Sans CN Normal" charset="-122"/>
                <a:ea typeface="Source Han Sans CN Normal" charset="-122"/>
                <a:cs typeface="Source Han Sans CN Normal" charset="-122"/>
              </a:endParaRPr>
            </a:p>
          </p:txBody>
        </p:sp>
        <p:sp>
          <p:nvSpPr>
            <p:cNvPr id="21" name="KSO_Shape"/>
            <p:cNvSpPr>
              <a:spLocks/>
            </p:cNvSpPr>
            <p:nvPr/>
          </p:nvSpPr>
          <p:spPr bwMode="auto">
            <a:xfrm>
              <a:off x="114458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a:solidFill>
                  <a:srgbClr val="EEE3CC"/>
                </a:solidFill>
                <a:latin typeface="Source Han Sans CN Normal" charset="-122"/>
                <a:ea typeface="Source Han Sans CN Normal" charset="-122"/>
                <a:cs typeface="Source Han Sans CN Normal" charset="-122"/>
              </a:endParaRPr>
            </a:p>
          </p:txBody>
        </p:sp>
      </p:grpSp>
      <p:grpSp>
        <p:nvGrpSpPr>
          <p:cNvPr id="22" name="组合 15"/>
          <p:cNvGrpSpPr/>
          <p:nvPr/>
        </p:nvGrpSpPr>
        <p:grpSpPr>
          <a:xfrm>
            <a:off x="3572110" y="4974492"/>
            <a:ext cx="865716" cy="861060"/>
            <a:chOff x="2655889" y="3942179"/>
            <a:chExt cx="649287" cy="645795"/>
          </a:xfrm>
        </p:grpSpPr>
        <p:sp>
          <p:nvSpPr>
            <p:cNvPr id="23" name="椭圆 22"/>
            <p:cNvSpPr/>
            <p:nvPr/>
          </p:nvSpPr>
          <p:spPr>
            <a:xfrm>
              <a:off x="2655889" y="3942179"/>
              <a:ext cx="649287" cy="645795"/>
            </a:xfrm>
            <a:prstGeom prst="ellipse">
              <a:avLst/>
            </a:prstGeom>
            <a:solidFill>
              <a:schemeClr val="accent2"/>
            </a:solidFill>
            <a:ln w="25400" algn="ctr">
              <a:noFill/>
              <a:miter lim="800000"/>
              <a:headEnd/>
              <a:tailEnd/>
            </a:ln>
            <a:effectLst>
              <a:outerShdw blurRad="63500" algn="ctr" rotWithShape="0">
                <a:prstClr val="black">
                  <a:alpha val="40000"/>
                </a:prstClr>
              </a:outerShdw>
            </a:effectLst>
          </p:spPr>
          <p:txBody>
            <a:bodyPr anchor="ctr"/>
            <a:lstStyle/>
            <a:p>
              <a:pPr algn="ctr" defTabSz="1146749"/>
              <a:endParaRPr lang="zh-CN" altLang="en-US" sz="2257">
                <a:solidFill>
                  <a:srgbClr val="EEE3CC"/>
                </a:solidFill>
                <a:latin typeface="Source Han Sans CN Normal" charset="-122"/>
                <a:ea typeface="Source Han Sans CN Normal" charset="-122"/>
                <a:cs typeface="Source Han Sans CN Normal" charset="-122"/>
              </a:endParaRPr>
            </a:p>
          </p:txBody>
        </p:sp>
        <p:sp>
          <p:nvSpPr>
            <p:cNvPr id="24" name="KSO_Shape"/>
            <p:cNvSpPr>
              <a:spLocks/>
            </p:cNvSpPr>
            <p:nvPr/>
          </p:nvSpPr>
          <p:spPr bwMode="auto">
            <a:xfrm>
              <a:off x="2828926"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a:solidFill>
                  <a:srgbClr val="EEE3CC"/>
                </a:solidFill>
                <a:latin typeface="Source Han Sans CN Normal" charset="-122"/>
                <a:ea typeface="Source Han Sans CN Normal" charset="-122"/>
                <a:cs typeface="Source Han Sans CN Normal" charset="-122"/>
              </a:endParaRPr>
            </a:p>
          </p:txBody>
        </p:sp>
      </p:grpSp>
      <p:grpSp>
        <p:nvGrpSpPr>
          <p:cNvPr id="25" name="组合 18"/>
          <p:cNvGrpSpPr/>
          <p:nvPr/>
        </p:nvGrpSpPr>
        <p:grpSpPr>
          <a:xfrm>
            <a:off x="8089076" y="4974492"/>
            <a:ext cx="865716" cy="861060"/>
            <a:chOff x="6043614" y="3942179"/>
            <a:chExt cx="649287" cy="645795"/>
          </a:xfrm>
        </p:grpSpPr>
        <p:sp>
          <p:nvSpPr>
            <p:cNvPr id="26" name="椭圆 25"/>
            <p:cNvSpPr/>
            <p:nvPr/>
          </p:nvSpPr>
          <p:spPr>
            <a:xfrm>
              <a:off x="6043614" y="3942179"/>
              <a:ext cx="649287" cy="645795"/>
            </a:xfrm>
            <a:prstGeom prst="ellipse">
              <a:avLst/>
            </a:prstGeom>
            <a:solidFill>
              <a:schemeClr val="accent4"/>
            </a:solidFill>
            <a:ln w="25400" algn="ctr">
              <a:noFill/>
              <a:miter lim="800000"/>
              <a:headEnd/>
              <a:tailEnd/>
            </a:ln>
            <a:effectLst>
              <a:outerShdw blurRad="63500" algn="ctr" rotWithShape="0">
                <a:prstClr val="black">
                  <a:alpha val="40000"/>
                </a:prstClr>
              </a:outerShdw>
            </a:effectLst>
          </p:spPr>
          <p:txBody>
            <a:bodyPr anchor="ctr"/>
            <a:lstStyle/>
            <a:p>
              <a:pPr algn="ctr" defTabSz="1146749"/>
              <a:endParaRPr lang="zh-CN" altLang="en-US" sz="2257" dirty="0">
                <a:solidFill>
                  <a:srgbClr val="EEE3CC"/>
                </a:solidFill>
                <a:latin typeface="Source Han Sans CN Normal" charset="-122"/>
                <a:ea typeface="Source Han Sans CN Normal" charset="-122"/>
                <a:cs typeface="Source Han Sans CN Normal" charset="-122"/>
              </a:endParaRPr>
            </a:p>
          </p:txBody>
        </p:sp>
        <p:sp>
          <p:nvSpPr>
            <p:cNvPr id="27" name="KSO_Shape"/>
            <p:cNvSpPr>
              <a:spLocks/>
            </p:cNvSpPr>
            <p:nvPr/>
          </p:nvSpPr>
          <p:spPr bwMode="auto">
            <a:xfrm>
              <a:off x="6216651"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a:solidFill>
                  <a:srgbClr val="EEE3CC"/>
                </a:solidFill>
                <a:latin typeface="Source Han Sans CN Normal" charset="-122"/>
                <a:ea typeface="Source Han Sans CN Normal" charset="-122"/>
                <a:cs typeface="Source Han Sans CN Normal" charset="-122"/>
              </a:endParaRPr>
            </a:p>
          </p:txBody>
        </p:sp>
      </p:grpSp>
      <p:sp>
        <p:nvSpPr>
          <p:cNvPr id="28" name="文本框 27"/>
          <p:cNvSpPr txBox="1">
            <a:spLocks noChangeArrowheads="1"/>
          </p:cNvSpPr>
          <p:nvPr/>
        </p:nvSpPr>
        <p:spPr bwMode="auto">
          <a:xfrm>
            <a:off x="1747541" y="3693400"/>
            <a:ext cx="2258483"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733" dirty="0">
                <a:solidFill>
                  <a:srgbClr val="EEE3CC"/>
                </a:solidFill>
                <a:latin typeface="Source Han Sans CN Normal" charset="-122"/>
                <a:ea typeface="Source Han Sans CN Normal" charset="-122"/>
                <a:cs typeface="Source Han Sans CN Normal" charset="-122"/>
              </a:rPr>
              <a:t>2015</a:t>
            </a:r>
            <a:endParaRPr lang="zh-CN" altLang="en-US" sz="3733" dirty="0">
              <a:solidFill>
                <a:srgbClr val="EEE3CC"/>
              </a:solidFill>
              <a:latin typeface="Source Han Sans CN Normal" charset="-122"/>
              <a:ea typeface="Source Han Sans CN Normal" charset="-122"/>
              <a:cs typeface="Source Han Sans CN Normal" charset="-122"/>
            </a:endParaRPr>
          </a:p>
        </p:txBody>
      </p:sp>
      <p:sp>
        <p:nvSpPr>
          <p:cNvPr id="29" name="文本框 29"/>
          <p:cNvSpPr txBox="1">
            <a:spLocks noChangeArrowheads="1"/>
          </p:cNvSpPr>
          <p:nvPr/>
        </p:nvSpPr>
        <p:spPr bwMode="auto">
          <a:xfrm>
            <a:off x="4006026" y="2865943"/>
            <a:ext cx="2258484"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733" dirty="0">
                <a:solidFill>
                  <a:srgbClr val="EEE3CC"/>
                </a:solidFill>
                <a:latin typeface="Source Han Sans CN Normal" charset="-122"/>
                <a:ea typeface="Source Han Sans CN Normal" charset="-122"/>
                <a:cs typeface="Source Han Sans CN Normal" charset="-122"/>
              </a:rPr>
              <a:t>2016</a:t>
            </a:r>
            <a:endParaRPr lang="zh-CN" altLang="en-US" sz="3733" dirty="0">
              <a:solidFill>
                <a:srgbClr val="EEE3CC"/>
              </a:solidFill>
              <a:latin typeface="Source Han Sans CN Normal" charset="-122"/>
              <a:ea typeface="Source Han Sans CN Normal" charset="-122"/>
              <a:cs typeface="Source Han Sans CN Normal" charset="-122"/>
            </a:endParaRPr>
          </a:p>
        </p:txBody>
      </p:sp>
      <p:sp>
        <p:nvSpPr>
          <p:cNvPr id="30" name="文本框 35"/>
          <p:cNvSpPr txBox="1">
            <a:spLocks noChangeArrowheads="1"/>
          </p:cNvSpPr>
          <p:nvPr/>
        </p:nvSpPr>
        <p:spPr bwMode="auto">
          <a:xfrm>
            <a:off x="6264510" y="3693400"/>
            <a:ext cx="2256367"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733" dirty="0">
                <a:solidFill>
                  <a:srgbClr val="EEE3CC"/>
                </a:solidFill>
                <a:latin typeface="Source Han Sans CN Normal" charset="-122"/>
                <a:ea typeface="Source Han Sans CN Normal" charset="-122"/>
                <a:cs typeface="Source Han Sans CN Normal" charset="-122"/>
              </a:rPr>
              <a:t>2017</a:t>
            </a:r>
            <a:endParaRPr lang="zh-CN" altLang="en-US" sz="3733" dirty="0">
              <a:solidFill>
                <a:srgbClr val="EEE3CC"/>
              </a:solidFill>
              <a:latin typeface="Source Han Sans CN Normal" charset="-122"/>
              <a:ea typeface="Source Han Sans CN Normal" charset="-122"/>
              <a:cs typeface="Source Han Sans CN Normal" charset="-122"/>
            </a:endParaRPr>
          </a:p>
        </p:txBody>
      </p:sp>
      <p:sp>
        <p:nvSpPr>
          <p:cNvPr id="31" name="文本框 36"/>
          <p:cNvSpPr txBox="1">
            <a:spLocks noChangeArrowheads="1"/>
          </p:cNvSpPr>
          <p:nvPr/>
        </p:nvSpPr>
        <p:spPr bwMode="auto">
          <a:xfrm>
            <a:off x="8372708" y="2865943"/>
            <a:ext cx="2258483"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733" dirty="0">
                <a:solidFill>
                  <a:srgbClr val="EEE3CC"/>
                </a:solidFill>
                <a:latin typeface="Source Han Sans CN Normal" charset="-122"/>
                <a:ea typeface="Source Han Sans CN Normal" charset="-122"/>
                <a:cs typeface="Source Han Sans CN Normal" charset="-122"/>
              </a:rPr>
              <a:t>2018</a:t>
            </a:r>
            <a:endParaRPr lang="zh-CN" altLang="en-US" sz="3733" dirty="0">
              <a:solidFill>
                <a:srgbClr val="EEE3CC"/>
              </a:solidFill>
              <a:latin typeface="Source Han Sans CN Normal" charset="-122"/>
              <a:ea typeface="Source Han Sans CN Normal" charset="-122"/>
              <a:cs typeface="Source Han Sans CN Normal" charset="-122"/>
            </a:endParaRPr>
          </a:p>
        </p:txBody>
      </p:sp>
      <p:grpSp>
        <p:nvGrpSpPr>
          <p:cNvPr id="32" name="组合 25"/>
          <p:cNvGrpSpPr/>
          <p:nvPr/>
        </p:nvGrpSpPr>
        <p:grpSpPr>
          <a:xfrm>
            <a:off x="1897828" y="2306331"/>
            <a:ext cx="2555862" cy="791840"/>
            <a:chOff x="448680" y="4399916"/>
            <a:chExt cx="2555862" cy="791840"/>
          </a:xfrm>
        </p:grpSpPr>
        <p:sp>
          <p:nvSpPr>
            <p:cNvPr id="33" name="TextBox 23"/>
            <p:cNvSpPr txBox="1"/>
            <p:nvPr/>
          </p:nvSpPr>
          <p:spPr>
            <a:xfrm>
              <a:off x="448680" y="4753238"/>
              <a:ext cx="2555862" cy="438518"/>
            </a:xfrm>
            <a:prstGeom prst="rect">
              <a:avLst/>
            </a:prstGeom>
            <a:noFill/>
          </p:spPr>
          <p:txBody>
            <a:bodyPr wrap="square" rtlCol="0">
              <a:spAutoFit/>
            </a:bodyPr>
            <a:lstStyle/>
            <a:p>
              <a:pPr algn="ctr">
                <a:lnSpc>
                  <a:spcPct val="110000"/>
                </a:lnSpc>
              </a:pPr>
              <a:r>
                <a:rPr lang="zh-CN" altLang="en-US" sz="1100" dirty="0">
                  <a:solidFill>
                    <a:srgbClr val="EEE3CC"/>
                  </a:solidFill>
                  <a:latin typeface="Source Han Sans CN Normal" charset="-122"/>
                  <a:ea typeface="Source Han Sans CN Normal" charset="-122"/>
                  <a:cs typeface="Source Han Sans CN Normal" charset="-122"/>
                  <a:sym typeface="+mn-lt"/>
                </a:rPr>
                <a:t>点击添加相关标题文字，点击添加相关标题文字，点击添加相关标题文字。</a:t>
              </a:r>
              <a:endParaRPr lang="en-GB" altLang="zh-CN" sz="1100" dirty="0">
                <a:solidFill>
                  <a:srgbClr val="EEE3CC"/>
                </a:solidFill>
                <a:latin typeface="Source Han Sans CN Normal" charset="-122"/>
                <a:ea typeface="Source Han Sans CN Normal" charset="-122"/>
                <a:cs typeface="Source Han Sans CN Normal" charset="-122"/>
                <a:sym typeface="+mn-lt"/>
              </a:endParaRPr>
            </a:p>
          </p:txBody>
        </p:sp>
        <p:sp>
          <p:nvSpPr>
            <p:cNvPr id="34" name="TextBox 24"/>
            <p:cNvSpPr txBox="1"/>
            <p:nvPr/>
          </p:nvSpPr>
          <p:spPr>
            <a:xfrm>
              <a:off x="836509" y="4399916"/>
              <a:ext cx="1441420" cy="295915"/>
            </a:xfrm>
            <a:prstGeom prst="rect">
              <a:avLst/>
            </a:prstGeom>
            <a:noFill/>
          </p:spPr>
          <p:txBody>
            <a:bodyPr wrap="none" rtlCol="0">
              <a:spAutoFit/>
            </a:bodyPr>
            <a:lstStyle/>
            <a:p>
              <a:pPr>
                <a:lnSpc>
                  <a:spcPct val="110000"/>
                </a:lnSpc>
              </a:pPr>
              <a:r>
                <a:rPr lang="zh-CN" altLang="en-US" sz="1400" b="1" dirty="0">
                  <a:solidFill>
                    <a:srgbClr val="EEE3CC"/>
                  </a:solidFill>
                  <a:latin typeface="Source Han Sans CN Normal" charset="-122"/>
                  <a:ea typeface="Source Han Sans CN Normal" charset="-122"/>
                  <a:cs typeface="Source Han Sans CN Normal" charset="-122"/>
                </a:rPr>
                <a:t>请替换文字内容</a:t>
              </a:r>
            </a:p>
          </p:txBody>
        </p:sp>
      </p:grpSp>
      <p:grpSp>
        <p:nvGrpSpPr>
          <p:cNvPr id="35" name="组合 28"/>
          <p:cNvGrpSpPr/>
          <p:nvPr/>
        </p:nvGrpSpPr>
        <p:grpSpPr>
          <a:xfrm>
            <a:off x="4014707" y="3873394"/>
            <a:ext cx="2555862" cy="791840"/>
            <a:chOff x="448680" y="4399916"/>
            <a:chExt cx="2555862" cy="791840"/>
          </a:xfrm>
        </p:grpSpPr>
        <p:sp>
          <p:nvSpPr>
            <p:cNvPr id="36" name="TextBox 23"/>
            <p:cNvSpPr txBox="1"/>
            <p:nvPr/>
          </p:nvSpPr>
          <p:spPr>
            <a:xfrm>
              <a:off x="448680" y="4753238"/>
              <a:ext cx="2555862" cy="438518"/>
            </a:xfrm>
            <a:prstGeom prst="rect">
              <a:avLst/>
            </a:prstGeom>
            <a:noFill/>
          </p:spPr>
          <p:txBody>
            <a:bodyPr wrap="square" rtlCol="0">
              <a:spAutoFit/>
            </a:bodyPr>
            <a:lstStyle/>
            <a:p>
              <a:pPr algn="ctr">
                <a:lnSpc>
                  <a:spcPct val="110000"/>
                </a:lnSpc>
              </a:pPr>
              <a:r>
                <a:rPr lang="zh-CN" altLang="en-US" sz="1100" dirty="0">
                  <a:solidFill>
                    <a:srgbClr val="EEE3CC"/>
                  </a:solidFill>
                  <a:latin typeface="Source Han Sans CN Normal" charset="-122"/>
                  <a:ea typeface="Source Han Sans CN Normal" charset="-122"/>
                  <a:cs typeface="Source Han Sans CN Normal" charset="-122"/>
                  <a:sym typeface="+mn-lt"/>
                </a:rPr>
                <a:t>点击添加相关标题文字，点击添加相关标题文字，点击添加相关标题文字。</a:t>
              </a:r>
              <a:endParaRPr lang="en-GB" altLang="zh-CN" sz="1100" dirty="0">
                <a:solidFill>
                  <a:srgbClr val="EEE3CC"/>
                </a:solidFill>
                <a:latin typeface="Source Han Sans CN Normal" charset="-122"/>
                <a:ea typeface="Source Han Sans CN Normal" charset="-122"/>
                <a:cs typeface="Source Han Sans CN Normal" charset="-122"/>
                <a:sym typeface="+mn-lt"/>
              </a:endParaRPr>
            </a:p>
          </p:txBody>
        </p:sp>
        <p:sp>
          <p:nvSpPr>
            <p:cNvPr id="37" name="TextBox 24"/>
            <p:cNvSpPr txBox="1"/>
            <p:nvPr/>
          </p:nvSpPr>
          <p:spPr>
            <a:xfrm>
              <a:off x="836509" y="4399916"/>
              <a:ext cx="1441420" cy="295915"/>
            </a:xfrm>
            <a:prstGeom prst="rect">
              <a:avLst/>
            </a:prstGeom>
            <a:noFill/>
          </p:spPr>
          <p:txBody>
            <a:bodyPr wrap="none" rtlCol="0">
              <a:spAutoFit/>
            </a:bodyPr>
            <a:lstStyle/>
            <a:p>
              <a:pPr>
                <a:lnSpc>
                  <a:spcPct val="110000"/>
                </a:lnSpc>
              </a:pPr>
              <a:r>
                <a:rPr lang="zh-CN" altLang="en-US" sz="1400" b="1" dirty="0">
                  <a:solidFill>
                    <a:srgbClr val="EEE3CC"/>
                  </a:solidFill>
                  <a:latin typeface="Source Han Sans CN Normal" charset="-122"/>
                  <a:ea typeface="Source Han Sans CN Normal" charset="-122"/>
                  <a:cs typeface="Source Han Sans CN Normal" charset="-122"/>
                </a:rPr>
                <a:t>请替换文字内容</a:t>
              </a:r>
            </a:p>
          </p:txBody>
        </p:sp>
      </p:grpSp>
      <p:grpSp>
        <p:nvGrpSpPr>
          <p:cNvPr id="38" name="组合 31"/>
          <p:cNvGrpSpPr/>
          <p:nvPr/>
        </p:nvGrpSpPr>
        <p:grpSpPr>
          <a:xfrm>
            <a:off x="6344632" y="2330124"/>
            <a:ext cx="2555862" cy="791840"/>
            <a:chOff x="448680" y="4399916"/>
            <a:chExt cx="2555862" cy="791840"/>
          </a:xfrm>
        </p:grpSpPr>
        <p:sp>
          <p:nvSpPr>
            <p:cNvPr id="39" name="TextBox 23"/>
            <p:cNvSpPr txBox="1"/>
            <p:nvPr/>
          </p:nvSpPr>
          <p:spPr>
            <a:xfrm>
              <a:off x="448680" y="4753238"/>
              <a:ext cx="2555862" cy="438518"/>
            </a:xfrm>
            <a:prstGeom prst="rect">
              <a:avLst/>
            </a:prstGeom>
            <a:noFill/>
          </p:spPr>
          <p:txBody>
            <a:bodyPr wrap="square" rtlCol="0">
              <a:spAutoFit/>
            </a:bodyPr>
            <a:lstStyle/>
            <a:p>
              <a:pPr algn="ctr">
                <a:lnSpc>
                  <a:spcPct val="110000"/>
                </a:lnSpc>
              </a:pPr>
              <a:r>
                <a:rPr lang="zh-CN" altLang="en-US" sz="1100" dirty="0">
                  <a:solidFill>
                    <a:srgbClr val="EEE3CC"/>
                  </a:solidFill>
                  <a:latin typeface="Source Han Sans CN Normal" charset="-122"/>
                  <a:ea typeface="Source Han Sans CN Normal" charset="-122"/>
                  <a:cs typeface="Source Han Sans CN Normal" charset="-122"/>
                  <a:sym typeface="+mn-lt"/>
                </a:rPr>
                <a:t>点击添加相关标题文字，点击添加相关标题文字，点击添加相关标题文字。</a:t>
              </a:r>
              <a:endParaRPr lang="en-GB" altLang="zh-CN" sz="1100" dirty="0">
                <a:solidFill>
                  <a:srgbClr val="EEE3CC"/>
                </a:solidFill>
                <a:latin typeface="Source Han Sans CN Normal" charset="-122"/>
                <a:ea typeface="Source Han Sans CN Normal" charset="-122"/>
                <a:cs typeface="Source Han Sans CN Normal" charset="-122"/>
                <a:sym typeface="+mn-lt"/>
              </a:endParaRPr>
            </a:p>
          </p:txBody>
        </p:sp>
        <p:sp>
          <p:nvSpPr>
            <p:cNvPr id="40" name="TextBox 24"/>
            <p:cNvSpPr txBox="1"/>
            <p:nvPr/>
          </p:nvSpPr>
          <p:spPr>
            <a:xfrm>
              <a:off x="836509" y="4399916"/>
              <a:ext cx="1441420" cy="295915"/>
            </a:xfrm>
            <a:prstGeom prst="rect">
              <a:avLst/>
            </a:prstGeom>
            <a:noFill/>
          </p:spPr>
          <p:txBody>
            <a:bodyPr wrap="none" rtlCol="0">
              <a:spAutoFit/>
            </a:bodyPr>
            <a:lstStyle/>
            <a:p>
              <a:pPr>
                <a:lnSpc>
                  <a:spcPct val="110000"/>
                </a:lnSpc>
              </a:pPr>
              <a:r>
                <a:rPr lang="zh-CN" altLang="en-US" sz="1400" b="1" dirty="0">
                  <a:solidFill>
                    <a:srgbClr val="EEE3CC"/>
                  </a:solidFill>
                  <a:latin typeface="Source Han Sans CN Normal" charset="-122"/>
                  <a:ea typeface="Source Han Sans CN Normal" charset="-122"/>
                  <a:cs typeface="Source Han Sans CN Normal" charset="-122"/>
                </a:rPr>
                <a:t>请替换文字内容</a:t>
              </a:r>
            </a:p>
          </p:txBody>
        </p:sp>
      </p:grpSp>
      <p:grpSp>
        <p:nvGrpSpPr>
          <p:cNvPr id="41" name="组合 34"/>
          <p:cNvGrpSpPr/>
          <p:nvPr/>
        </p:nvGrpSpPr>
        <p:grpSpPr>
          <a:xfrm>
            <a:off x="8582358" y="3891235"/>
            <a:ext cx="2555862" cy="791840"/>
            <a:chOff x="448680" y="4399916"/>
            <a:chExt cx="2555862" cy="791840"/>
          </a:xfrm>
        </p:grpSpPr>
        <p:sp>
          <p:nvSpPr>
            <p:cNvPr id="42" name="TextBox 23"/>
            <p:cNvSpPr txBox="1"/>
            <p:nvPr/>
          </p:nvSpPr>
          <p:spPr>
            <a:xfrm>
              <a:off x="448680" y="4753238"/>
              <a:ext cx="2555862" cy="438518"/>
            </a:xfrm>
            <a:prstGeom prst="rect">
              <a:avLst/>
            </a:prstGeom>
            <a:noFill/>
          </p:spPr>
          <p:txBody>
            <a:bodyPr wrap="square" rtlCol="0">
              <a:spAutoFit/>
            </a:bodyPr>
            <a:lstStyle/>
            <a:p>
              <a:pPr algn="ctr">
                <a:lnSpc>
                  <a:spcPct val="110000"/>
                </a:lnSpc>
              </a:pPr>
              <a:r>
                <a:rPr lang="zh-CN" altLang="en-US" sz="1100" dirty="0">
                  <a:solidFill>
                    <a:srgbClr val="EEE3CC"/>
                  </a:solidFill>
                  <a:latin typeface="Source Han Sans CN Normal" charset="-122"/>
                  <a:ea typeface="Source Han Sans CN Normal" charset="-122"/>
                  <a:cs typeface="Source Han Sans CN Normal" charset="-122"/>
                  <a:sym typeface="+mn-lt"/>
                </a:rPr>
                <a:t>点击添加相关标题文字，点击添加相关标题文字，点击添加相关标题文字。</a:t>
              </a:r>
              <a:endParaRPr lang="en-GB" altLang="zh-CN" sz="1100" dirty="0">
                <a:solidFill>
                  <a:srgbClr val="EEE3CC"/>
                </a:solidFill>
                <a:latin typeface="Source Han Sans CN Normal" charset="-122"/>
                <a:ea typeface="Source Han Sans CN Normal" charset="-122"/>
                <a:cs typeface="Source Han Sans CN Normal" charset="-122"/>
                <a:sym typeface="+mn-lt"/>
              </a:endParaRPr>
            </a:p>
          </p:txBody>
        </p:sp>
        <p:sp>
          <p:nvSpPr>
            <p:cNvPr id="43" name="TextBox 24"/>
            <p:cNvSpPr txBox="1"/>
            <p:nvPr/>
          </p:nvSpPr>
          <p:spPr>
            <a:xfrm>
              <a:off x="836509" y="4399916"/>
              <a:ext cx="1441420" cy="295915"/>
            </a:xfrm>
            <a:prstGeom prst="rect">
              <a:avLst/>
            </a:prstGeom>
            <a:noFill/>
          </p:spPr>
          <p:txBody>
            <a:bodyPr wrap="none" rtlCol="0">
              <a:spAutoFit/>
            </a:bodyPr>
            <a:lstStyle/>
            <a:p>
              <a:pPr>
                <a:lnSpc>
                  <a:spcPct val="110000"/>
                </a:lnSpc>
              </a:pPr>
              <a:r>
                <a:rPr lang="zh-CN" altLang="en-US" sz="1400" b="1" dirty="0">
                  <a:solidFill>
                    <a:srgbClr val="EEE3CC"/>
                  </a:solidFill>
                  <a:latin typeface="Source Han Sans CN Normal" charset="-122"/>
                  <a:ea typeface="Source Han Sans CN Normal" charset="-122"/>
                  <a:cs typeface="Source Han Sans CN Normal" charset="-122"/>
                </a:rPr>
                <a:t>请替换文字内容</a:t>
              </a:r>
            </a:p>
          </p:txBody>
        </p:sp>
      </p:grpSp>
    </p:spTree>
    <p:extLst>
      <p:ext uri="{BB962C8B-B14F-4D97-AF65-F5344CB8AC3E}">
        <p14:creationId xmlns:p14="http://schemas.microsoft.com/office/powerpoint/2010/main" val="1971283"/>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sp>
        <p:nvSpPr>
          <p:cNvPr id="8" name="Freeform 5"/>
          <p:cNvSpPr>
            <a:spLocks noChangeArrowheads="1"/>
          </p:cNvSpPr>
          <p:nvPr/>
        </p:nvSpPr>
        <p:spPr bwMode="auto">
          <a:xfrm>
            <a:off x="3122341" y="3031879"/>
            <a:ext cx="2890071" cy="2946010"/>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chemeClr val="accent4"/>
          </a:solidFill>
          <a:ln w="9525" cmpd="sng">
            <a:noFill/>
            <a:beve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30" tIns="45715" rIns="91430" bIns="45715"/>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000" dirty="0">
              <a:solidFill>
                <a:srgbClr val="000000"/>
              </a:solidFill>
              <a:sym typeface="宋体" panose="02010600030101010101" pitchFamily="2" charset="-122"/>
            </a:endParaRPr>
          </a:p>
        </p:txBody>
      </p:sp>
      <p:sp>
        <p:nvSpPr>
          <p:cNvPr id="9" name="Freeform 6"/>
          <p:cNvSpPr>
            <a:spLocks noChangeArrowheads="1"/>
          </p:cNvSpPr>
          <p:nvPr/>
        </p:nvSpPr>
        <p:spPr bwMode="auto">
          <a:xfrm>
            <a:off x="3415907" y="2506160"/>
            <a:ext cx="2259293" cy="2307210"/>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chemeClr val="accent3"/>
          </a:solidFill>
          <a:ln w="9525" cmpd="sng">
            <a:noFill/>
            <a:beve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30" tIns="45715" rIns="91430" bIns="45715"/>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000000"/>
              </a:solidFill>
              <a:latin typeface="Source Han Sans CN Normal" charset="-122"/>
              <a:ea typeface="Source Han Sans CN Normal" charset="-122"/>
              <a:cs typeface="Source Han Sans CN Normal" charset="-122"/>
              <a:sym typeface="宋体" panose="02010600030101010101" pitchFamily="2" charset="-122"/>
            </a:endParaRPr>
          </a:p>
        </p:txBody>
      </p:sp>
      <p:sp>
        <p:nvSpPr>
          <p:cNvPr id="10" name="Freeform 7"/>
          <p:cNvSpPr>
            <a:spLocks noChangeArrowheads="1"/>
          </p:cNvSpPr>
          <p:nvPr/>
        </p:nvSpPr>
        <p:spPr bwMode="auto">
          <a:xfrm>
            <a:off x="3616250" y="1966554"/>
            <a:ext cx="1822907" cy="1858862"/>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chemeClr val="accent2"/>
          </a:solidFill>
          <a:ln w="9525" cmpd="sng">
            <a:noFill/>
            <a:beve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30" tIns="45715" rIns="91430" bIns="45715"/>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000000"/>
              </a:solidFill>
              <a:latin typeface="Source Han Sans CN Normal" charset="-122"/>
              <a:ea typeface="Source Han Sans CN Normal" charset="-122"/>
              <a:cs typeface="Source Han Sans CN Normal" charset="-122"/>
              <a:sym typeface="宋体" panose="02010600030101010101" pitchFamily="2" charset="-122"/>
            </a:endParaRPr>
          </a:p>
        </p:txBody>
      </p:sp>
      <p:sp>
        <p:nvSpPr>
          <p:cNvPr id="11" name="Freeform 8"/>
          <p:cNvSpPr>
            <a:spLocks noChangeArrowheads="1"/>
          </p:cNvSpPr>
          <p:nvPr/>
        </p:nvSpPr>
        <p:spPr bwMode="auto">
          <a:xfrm>
            <a:off x="3763033" y="1520190"/>
            <a:ext cx="1507519" cy="1543431"/>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chemeClr val="accent1"/>
          </a:solidFill>
          <a:ln w="9525" cmpd="sng">
            <a:noFill/>
            <a:miter lim="800000"/>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txBody>
          <a:bodyPr lIns="91430" tIns="45715" rIns="91430" bIns="45715"/>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dirty="0">
              <a:solidFill>
                <a:srgbClr val="000000"/>
              </a:solidFill>
              <a:latin typeface="Source Han Sans CN Normal" charset="-122"/>
              <a:ea typeface="Source Han Sans CN Normal" charset="-122"/>
              <a:cs typeface="Source Han Sans CN Normal" charset="-122"/>
              <a:sym typeface="宋体" panose="02010600030101010101" pitchFamily="2" charset="-122"/>
            </a:endParaRPr>
          </a:p>
        </p:txBody>
      </p:sp>
      <p:sp>
        <p:nvSpPr>
          <p:cNvPr id="12" name="Freeform 9"/>
          <p:cNvSpPr>
            <a:spLocks noChangeArrowheads="1"/>
          </p:cNvSpPr>
          <p:nvPr/>
        </p:nvSpPr>
        <p:spPr bwMode="auto">
          <a:xfrm>
            <a:off x="1593001" y="3781771"/>
            <a:ext cx="904512" cy="918521"/>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chemeClr val="accent3"/>
          </a:solidFill>
          <a:ln>
            <a:noFill/>
          </a:ln>
          <a:effectLst/>
          <a:scene3d>
            <a:camera prst="orthographicFront">
              <a:rot lat="0" lon="0" rev="0"/>
            </a:camera>
            <a:lightRig rig="glow" dir="t">
              <a:rot lat="0" lon="0" rev="4800000"/>
            </a:lightRig>
          </a:scene3d>
          <a:sp3d prstMaterial="matte"/>
        </p:spPr>
        <p:txBody>
          <a:bodyPr lIns="91430" tIns="45715" rIns="91430" bIns="45715"/>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dirty="0">
              <a:solidFill>
                <a:srgbClr val="000000"/>
              </a:solidFill>
              <a:sym typeface="宋体" panose="02010600030101010101" pitchFamily="2" charset="-122"/>
            </a:endParaRPr>
          </a:p>
        </p:txBody>
      </p:sp>
      <p:sp>
        <p:nvSpPr>
          <p:cNvPr id="13" name="Freeform 14"/>
          <p:cNvSpPr>
            <a:spLocks noChangeArrowheads="1"/>
          </p:cNvSpPr>
          <p:nvPr/>
        </p:nvSpPr>
        <p:spPr bwMode="auto">
          <a:xfrm>
            <a:off x="1593001" y="1770153"/>
            <a:ext cx="904512" cy="918521"/>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chemeClr val="accent1"/>
          </a:solidFill>
          <a:ln>
            <a:noFill/>
          </a:ln>
          <a:effectLst/>
          <a:scene3d>
            <a:camera prst="orthographicFront">
              <a:rot lat="0" lon="0" rev="0"/>
            </a:camera>
            <a:lightRig rig="glow" dir="t">
              <a:rot lat="0" lon="0" rev="4800000"/>
            </a:lightRig>
          </a:scene3d>
          <a:sp3d prstMaterial="matte"/>
        </p:spPr>
        <p:txBody>
          <a:bodyPr lIns="91430" tIns="45715" rIns="91430" bIns="45715"/>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dirty="0">
              <a:solidFill>
                <a:srgbClr val="000000"/>
              </a:solidFill>
              <a:sym typeface="宋体" panose="02010600030101010101" pitchFamily="2" charset="-122"/>
            </a:endParaRPr>
          </a:p>
        </p:txBody>
      </p:sp>
      <p:sp>
        <p:nvSpPr>
          <p:cNvPr id="14" name="Freeform 19"/>
          <p:cNvSpPr>
            <a:spLocks noChangeArrowheads="1"/>
          </p:cNvSpPr>
          <p:nvPr/>
        </p:nvSpPr>
        <p:spPr bwMode="auto">
          <a:xfrm>
            <a:off x="1593001" y="4787582"/>
            <a:ext cx="904512" cy="920504"/>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chemeClr val="accent4"/>
          </a:solidFill>
          <a:ln>
            <a:noFill/>
          </a:ln>
          <a:effectLst/>
          <a:scene3d>
            <a:camera prst="orthographicFront">
              <a:rot lat="0" lon="0" rev="0"/>
            </a:camera>
            <a:lightRig rig="glow" dir="t">
              <a:rot lat="0" lon="0" rev="4800000"/>
            </a:lightRig>
          </a:scene3d>
          <a:sp3d prstMaterial="matte"/>
        </p:spPr>
        <p:txBody>
          <a:bodyPr lIns="91430" tIns="45715" rIns="91430" bIns="45715"/>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dirty="0">
              <a:solidFill>
                <a:srgbClr val="000000"/>
              </a:solidFill>
              <a:sym typeface="宋体" panose="02010600030101010101" pitchFamily="2" charset="-122"/>
            </a:endParaRPr>
          </a:p>
        </p:txBody>
      </p:sp>
      <p:sp>
        <p:nvSpPr>
          <p:cNvPr id="15" name="Freeform 24"/>
          <p:cNvSpPr>
            <a:spLocks noChangeArrowheads="1"/>
          </p:cNvSpPr>
          <p:nvPr/>
        </p:nvSpPr>
        <p:spPr bwMode="auto">
          <a:xfrm>
            <a:off x="1593001" y="2775963"/>
            <a:ext cx="904512" cy="918519"/>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chemeClr val="accent2"/>
          </a:solidFill>
          <a:ln>
            <a:noFill/>
          </a:ln>
          <a:effectLst/>
          <a:scene3d>
            <a:camera prst="orthographicFront">
              <a:rot lat="0" lon="0" rev="0"/>
            </a:camera>
            <a:lightRig rig="glow" dir="t">
              <a:rot lat="0" lon="0" rev="4800000"/>
            </a:lightRig>
          </a:scene3d>
          <a:sp3d prstMaterial="matte"/>
        </p:spPr>
        <p:txBody>
          <a:bodyPr lIns="91430" tIns="45715" rIns="91430" bIns="45715"/>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dirty="0">
              <a:solidFill>
                <a:srgbClr val="000000"/>
              </a:solidFill>
              <a:sym typeface="宋体" panose="02010600030101010101" pitchFamily="2" charset="-122"/>
            </a:endParaRPr>
          </a:p>
        </p:txBody>
      </p:sp>
      <p:sp>
        <p:nvSpPr>
          <p:cNvPr id="16" name="TextBox 682"/>
          <p:cNvSpPr>
            <a:spLocks noChangeArrowheads="1"/>
          </p:cNvSpPr>
          <p:nvPr/>
        </p:nvSpPr>
        <p:spPr bwMode="auto">
          <a:xfrm>
            <a:off x="4137726" y="1982425"/>
            <a:ext cx="877143" cy="36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dirty="0">
                <a:solidFill>
                  <a:srgbClr val="1F2835"/>
                </a:solidFill>
                <a:latin typeface="FZQingKeBenYueSongS-R-GB" charset="-122"/>
                <a:ea typeface="FZQingKeBenYueSongS-R-GB" charset="-122"/>
                <a:cs typeface="FZQingKeBenYueSongS-R-GB" charset="-122"/>
              </a:rPr>
              <a:t>文本一</a:t>
            </a:r>
          </a:p>
        </p:txBody>
      </p:sp>
      <p:sp>
        <p:nvSpPr>
          <p:cNvPr id="17" name="TextBox 682"/>
          <p:cNvSpPr>
            <a:spLocks noChangeArrowheads="1"/>
          </p:cNvSpPr>
          <p:nvPr/>
        </p:nvSpPr>
        <p:spPr bwMode="auto">
          <a:xfrm>
            <a:off x="4099261" y="2984266"/>
            <a:ext cx="954087" cy="40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000" dirty="0">
                <a:solidFill>
                  <a:srgbClr val="1F2835"/>
                </a:solidFill>
                <a:latin typeface="FZQingKeBenYueSongS-R-GB" charset="-122"/>
                <a:ea typeface="FZQingKeBenYueSongS-R-GB" charset="-122"/>
                <a:cs typeface="FZQingKeBenYueSongS-R-GB" charset="-122"/>
              </a:rPr>
              <a:t>文本二</a:t>
            </a:r>
          </a:p>
        </p:txBody>
      </p:sp>
      <p:sp>
        <p:nvSpPr>
          <p:cNvPr id="18" name="TextBox 682"/>
          <p:cNvSpPr>
            <a:spLocks noChangeArrowheads="1"/>
          </p:cNvSpPr>
          <p:nvPr/>
        </p:nvSpPr>
        <p:spPr bwMode="auto">
          <a:xfrm>
            <a:off x="4099261" y="3984123"/>
            <a:ext cx="954087" cy="40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000" dirty="0">
                <a:solidFill>
                  <a:srgbClr val="1F2835"/>
                </a:solidFill>
                <a:latin typeface="FZQingKeBenYueSongS-R-GB" charset="-122"/>
                <a:ea typeface="FZQingKeBenYueSongS-R-GB" charset="-122"/>
                <a:cs typeface="FZQingKeBenYueSongS-R-GB" charset="-122"/>
              </a:rPr>
              <a:t>文本三</a:t>
            </a:r>
          </a:p>
        </p:txBody>
      </p:sp>
      <p:sp>
        <p:nvSpPr>
          <p:cNvPr id="19" name="TextBox 682"/>
          <p:cNvSpPr>
            <a:spLocks noChangeArrowheads="1"/>
          </p:cNvSpPr>
          <p:nvPr/>
        </p:nvSpPr>
        <p:spPr bwMode="auto">
          <a:xfrm>
            <a:off x="4099261" y="4999852"/>
            <a:ext cx="954087" cy="40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000" dirty="0">
                <a:solidFill>
                  <a:srgbClr val="1F2835"/>
                </a:solidFill>
                <a:latin typeface="FZQingKeBenYueSongS-R-GB" charset="-122"/>
                <a:ea typeface="FZQingKeBenYueSongS-R-GB" charset="-122"/>
                <a:cs typeface="FZQingKeBenYueSongS-R-GB" charset="-122"/>
              </a:rPr>
              <a:t>文本四</a:t>
            </a:r>
          </a:p>
        </p:txBody>
      </p:sp>
      <p:sp>
        <p:nvSpPr>
          <p:cNvPr id="20" name="矩形 19"/>
          <p:cNvSpPr>
            <a:spLocks noChangeArrowheads="1"/>
          </p:cNvSpPr>
          <p:nvPr/>
        </p:nvSpPr>
        <p:spPr bwMode="auto">
          <a:xfrm>
            <a:off x="6294077" y="1984408"/>
            <a:ext cx="3864008" cy="57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1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21" name="任意多边形 30"/>
          <p:cNvSpPr>
            <a:spLocks noChangeArrowheads="1"/>
          </p:cNvSpPr>
          <p:nvPr/>
        </p:nvSpPr>
        <p:spPr bwMode="auto">
          <a:xfrm>
            <a:off x="5157490" y="2331582"/>
            <a:ext cx="1106836"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a:solidFill>
                <a:srgbClr val="FFFFFF"/>
              </a:solidFill>
              <a:latin typeface="Source Han Sans CN Normal" charset="-122"/>
              <a:ea typeface="Source Han Sans CN Normal" charset="-122"/>
              <a:cs typeface="Source Han Sans CN Normal" charset="-122"/>
              <a:sym typeface="宋体" panose="02010600030101010101" pitchFamily="2" charset="-122"/>
            </a:endParaRPr>
          </a:p>
        </p:txBody>
      </p:sp>
      <p:sp>
        <p:nvSpPr>
          <p:cNvPr id="22" name="矩形 21"/>
          <p:cNvSpPr>
            <a:spLocks noChangeArrowheads="1"/>
          </p:cNvSpPr>
          <p:nvPr/>
        </p:nvSpPr>
        <p:spPr bwMode="auto">
          <a:xfrm>
            <a:off x="6294077" y="2881107"/>
            <a:ext cx="3864008" cy="57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1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23" name="任意多边形 32"/>
          <p:cNvSpPr>
            <a:spLocks noChangeArrowheads="1"/>
          </p:cNvSpPr>
          <p:nvPr/>
        </p:nvSpPr>
        <p:spPr bwMode="auto">
          <a:xfrm>
            <a:off x="5371717" y="3226295"/>
            <a:ext cx="892610" cy="57532"/>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a:solidFill>
                <a:srgbClr val="FFFFFF"/>
              </a:solidFill>
              <a:latin typeface="Source Han Sans CN Normal" charset="-122"/>
              <a:ea typeface="Source Han Sans CN Normal" charset="-122"/>
              <a:cs typeface="Source Han Sans CN Normal" charset="-122"/>
              <a:sym typeface="宋体" panose="02010600030101010101" pitchFamily="2" charset="-122"/>
            </a:endParaRPr>
          </a:p>
        </p:txBody>
      </p:sp>
      <p:sp>
        <p:nvSpPr>
          <p:cNvPr id="24" name="矩形 23"/>
          <p:cNvSpPr>
            <a:spLocks noChangeArrowheads="1"/>
          </p:cNvSpPr>
          <p:nvPr/>
        </p:nvSpPr>
        <p:spPr bwMode="auto">
          <a:xfrm>
            <a:off x="6294077" y="3809545"/>
            <a:ext cx="3864008" cy="57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1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25" name="任意多边形 34"/>
          <p:cNvSpPr>
            <a:spLocks noChangeArrowheads="1"/>
          </p:cNvSpPr>
          <p:nvPr/>
        </p:nvSpPr>
        <p:spPr bwMode="auto">
          <a:xfrm>
            <a:off x="5570072" y="4154734"/>
            <a:ext cx="696235" cy="57532"/>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a:solidFill>
                <a:srgbClr val="FFFFFF"/>
              </a:solidFill>
              <a:latin typeface="Source Han Sans CN Normal" charset="-122"/>
              <a:ea typeface="Source Han Sans CN Normal" charset="-122"/>
              <a:cs typeface="Source Han Sans CN Normal" charset="-122"/>
              <a:sym typeface="宋体" panose="02010600030101010101" pitchFamily="2" charset="-122"/>
            </a:endParaRPr>
          </a:p>
        </p:txBody>
      </p:sp>
      <p:sp>
        <p:nvSpPr>
          <p:cNvPr id="26" name="矩形 25"/>
          <p:cNvSpPr>
            <a:spLocks noChangeArrowheads="1"/>
          </p:cNvSpPr>
          <p:nvPr/>
        </p:nvSpPr>
        <p:spPr bwMode="auto">
          <a:xfrm>
            <a:off x="6294077" y="4753855"/>
            <a:ext cx="3864008" cy="57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1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27" name="任意多边形 36"/>
          <p:cNvSpPr>
            <a:spLocks noChangeArrowheads="1"/>
          </p:cNvSpPr>
          <p:nvPr/>
        </p:nvSpPr>
        <p:spPr bwMode="auto">
          <a:xfrm>
            <a:off x="5917198" y="5099044"/>
            <a:ext cx="347126" cy="57532"/>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a:solidFill>
                <a:srgbClr val="FFFFFF"/>
              </a:solidFill>
              <a:latin typeface="Source Han Sans CN Normal" charset="-122"/>
              <a:ea typeface="Source Han Sans CN Normal" charset="-122"/>
              <a:cs typeface="Source Han Sans CN Normal" charset="-122"/>
              <a:sym typeface="宋体" panose="02010600030101010101" pitchFamily="2" charset="-122"/>
            </a:endParaRPr>
          </a:p>
        </p:txBody>
      </p:sp>
      <p:sp>
        <p:nvSpPr>
          <p:cNvPr id="28" name="TextBox 77"/>
          <p:cNvSpPr>
            <a:spLocks noChangeArrowheads="1"/>
          </p:cNvSpPr>
          <p:nvPr/>
        </p:nvSpPr>
        <p:spPr bwMode="auto">
          <a:xfrm>
            <a:off x="1630690" y="2013407"/>
            <a:ext cx="928314" cy="2769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rgbClr val="1F2835"/>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1F2835"/>
              </a:solidFill>
            </a:endParaRPr>
          </a:p>
        </p:txBody>
      </p:sp>
      <p:sp>
        <p:nvSpPr>
          <p:cNvPr id="29" name="TextBox 78"/>
          <p:cNvSpPr>
            <a:spLocks noChangeArrowheads="1"/>
          </p:cNvSpPr>
          <p:nvPr/>
        </p:nvSpPr>
        <p:spPr bwMode="auto">
          <a:xfrm>
            <a:off x="1630690" y="3060876"/>
            <a:ext cx="928314" cy="2769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rgbClr val="1F2835"/>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1F2835"/>
              </a:solidFill>
            </a:endParaRPr>
          </a:p>
        </p:txBody>
      </p:sp>
      <p:sp>
        <p:nvSpPr>
          <p:cNvPr id="30" name="TextBox 79"/>
          <p:cNvSpPr>
            <a:spLocks noChangeArrowheads="1"/>
          </p:cNvSpPr>
          <p:nvPr/>
        </p:nvSpPr>
        <p:spPr bwMode="auto">
          <a:xfrm>
            <a:off x="1630690" y="4060733"/>
            <a:ext cx="928314" cy="2769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rgbClr val="1F2835"/>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1F2835"/>
              </a:solidFill>
            </a:endParaRPr>
          </a:p>
        </p:txBody>
      </p:sp>
      <p:sp>
        <p:nvSpPr>
          <p:cNvPr id="31" name="TextBox 80"/>
          <p:cNvSpPr>
            <a:spLocks noChangeArrowheads="1"/>
          </p:cNvSpPr>
          <p:nvPr/>
        </p:nvSpPr>
        <p:spPr bwMode="auto">
          <a:xfrm>
            <a:off x="1630690" y="5076461"/>
            <a:ext cx="928314" cy="2769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1200" dirty="0">
                <a:solidFill>
                  <a:srgbClr val="1F2835"/>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1F2835"/>
              </a:solidFill>
            </a:endParaRPr>
          </a:p>
        </p:txBody>
      </p:sp>
    </p:spTree>
    <p:extLst>
      <p:ext uri="{BB962C8B-B14F-4D97-AF65-F5344CB8AC3E}">
        <p14:creationId xmlns:p14="http://schemas.microsoft.com/office/powerpoint/2010/main" val="919098676"/>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63118" b="66027"/>
          <a:stretch/>
        </p:blipFill>
        <p:spPr>
          <a:xfrm>
            <a:off x="-47887" y="41722"/>
            <a:ext cx="2469783" cy="6774556"/>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61744" b="66027"/>
          <a:stretch/>
        </p:blipFill>
        <p:spPr>
          <a:xfrm flipH="1">
            <a:off x="9630228" y="83444"/>
            <a:ext cx="2561772" cy="6774556"/>
          </a:xfrm>
          <a:prstGeom prst="rect">
            <a:avLst/>
          </a:prstGeom>
        </p:spPr>
      </p:pic>
      <p:sp>
        <p:nvSpPr>
          <p:cNvPr id="4" name="文本框 3"/>
          <p:cNvSpPr txBox="1"/>
          <p:nvPr/>
        </p:nvSpPr>
        <p:spPr>
          <a:xfrm>
            <a:off x="5399335" y="2173573"/>
            <a:ext cx="1433406" cy="646331"/>
          </a:xfrm>
          <a:prstGeom prst="rect">
            <a:avLst/>
          </a:prstGeom>
          <a:noFill/>
        </p:spPr>
        <p:txBody>
          <a:bodyPr wrap="none" rtlCol="0">
            <a:spAutoFit/>
          </a:bodyPr>
          <a:lstStyle/>
          <a:p>
            <a:r>
              <a:rPr kumimoji="1" lang="en-US" altLang="zh-CN" sz="3600" dirty="0">
                <a:solidFill>
                  <a:srgbClr val="EEE3CC"/>
                </a:solidFill>
                <a:latin typeface="FZQingKeBenYueSongS-R-GB" charset="-122"/>
                <a:ea typeface="FZQingKeBenYueSongS-R-GB" charset="-122"/>
                <a:cs typeface="FZQingKeBenYueSongS-R-GB" charset="-122"/>
              </a:rPr>
              <a:t>Part</a:t>
            </a:r>
            <a:r>
              <a:rPr kumimoji="1" lang="zh-CN" altLang="en-US" sz="3600" dirty="0">
                <a:solidFill>
                  <a:srgbClr val="EEE3CC"/>
                </a:solidFill>
                <a:latin typeface="FZQingKeBenYueSongS-R-GB" charset="-122"/>
                <a:ea typeface="FZQingKeBenYueSongS-R-GB" charset="-122"/>
                <a:cs typeface="FZQingKeBenYueSongS-R-GB" charset="-122"/>
              </a:rPr>
              <a:t> </a:t>
            </a:r>
            <a:r>
              <a:rPr kumimoji="1" lang="en-US" altLang="zh-CN" sz="3600" dirty="0">
                <a:solidFill>
                  <a:srgbClr val="EEE3CC"/>
                </a:solidFill>
                <a:latin typeface="FZQingKeBenYueSongS-R-GB" charset="-122"/>
                <a:ea typeface="FZQingKeBenYueSongS-R-GB" charset="-122"/>
                <a:cs typeface="FZQingKeBenYueSongS-R-GB" charset="-122"/>
              </a:rPr>
              <a:t>03</a:t>
            </a:r>
            <a:endParaRPr kumimoji="1" lang="zh-CN" altLang="en-US" sz="3600" dirty="0">
              <a:solidFill>
                <a:srgbClr val="EEE3CC"/>
              </a:solidFill>
              <a:latin typeface="FZQingKeBenYueSongS-R-GB" charset="-122"/>
              <a:ea typeface="FZQingKeBenYueSongS-R-GB" charset="-122"/>
              <a:cs typeface="FZQingKeBenYueSongS-R-GB" charset="-122"/>
            </a:endParaRPr>
          </a:p>
        </p:txBody>
      </p:sp>
      <p:sp>
        <p:nvSpPr>
          <p:cNvPr id="5" name="文本框 4"/>
          <p:cNvSpPr txBox="1"/>
          <p:nvPr/>
        </p:nvSpPr>
        <p:spPr>
          <a:xfrm>
            <a:off x="3746639" y="3097950"/>
            <a:ext cx="4698722" cy="769441"/>
          </a:xfrm>
          <a:prstGeom prst="rect">
            <a:avLst/>
          </a:prstGeom>
          <a:noFill/>
        </p:spPr>
        <p:txBody>
          <a:bodyPr wrap="none" rtlCol="0">
            <a:spAutoFit/>
          </a:bodyPr>
          <a:lstStyle/>
          <a:p>
            <a:r>
              <a:rPr kumimoji="1" lang="zh-CN" altLang="en-US" sz="4400" dirty="0">
                <a:solidFill>
                  <a:srgbClr val="EEE3CC"/>
                </a:solidFill>
                <a:latin typeface="FZQingKeBenYueSongS-R-GB" charset="-122"/>
                <a:ea typeface="FZQingKeBenYueSongS-R-GB" charset="-122"/>
                <a:cs typeface="FZQingKeBenYueSongS-R-GB" charset="-122"/>
              </a:rPr>
              <a:t>单击输入您的标题</a:t>
            </a:r>
          </a:p>
        </p:txBody>
      </p:sp>
      <p:cxnSp>
        <p:nvCxnSpPr>
          <p:cNvPr id="7" name="直线连接符 6"/>
          <p:cNvCxnSpPr/>
          <p:nvPr/>
        </p:nvCxnSpPr>
        <p:spPr>
          <a:xfrm>
            <a:off x="3541455" y="3057993"/>
            <a:ext cx="5036525"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cxnSp>
        <p:nvCxnSpPr>
          <p:cNvPr id="8" name="直线连接符 7"/>
          <p:cNvCxnSpPr/>
          <p:nvPr/>
        </p:nvCxnSpPr>
        <p:spPr>
          <a:xfrm>
            <a:off x="3541455" y="3907347"/>
            <a:ext cx="5036525"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607452" y="3907347"/>
            <a:ext cx="2977097" cy="400110"/>
          </a:xfrm>
          <a:prstGeom prst="rect">
            <a:avLst/>
          </a:prstGeom>
          <a:noFill/>
        </p:spPr>
        <p:txBody>
          <a:bodyPr wrap="none" rtlCol="0">
            <a:spAutoFit/>
          </a:bodyPr>
          <a:lstStyle/>
          <a:p>
            <a:r>
              <a:rPr kumimoji="1" lang="en-US" altLang="zh-CN" sz="2000" dirty="0">
                <a:solidFill>
                  <a:srgbClr val="EEE3CC"/>
                </a:solidFill>
              </a:rPr>
              <a:t>Please</a:t>
            </a:r>
            <a:r>
              <a:rPr kumimoji="1" lang="zh-CN" altLang="en-US" sz="2000" dirty="0">
                <a:solidFill>
                  <a:srgbClr val="EEE3CC"/>
                </a:solidFill>
              </a:rPr>
              <a:t> </a:t>
            </a:r>
            <a:r>
              <a:rPr kumimoji="1" lang="en-US" altLang="zh-CN" sz="2000" dirty="0">
                <a:solidFill>
                  <a:srgbClr val="EEE3CC"/>
                </a:solidFill>
              </a:rPr>
              <a:t>add your text here</a:t>
            </a:r>
            <a:endParaRPr kumimoji="1" lang="zh-CN" altLang="en-US" sz="2000" dirty="0">
              <a:solidFill>
                <a:srgbClr val="EEE3CC"/>
              </a:solidFill>
            </a:endParaRPr>
          </a:p>
        </p:txBody>
      </p:sp>
    </p:spTree>
    <p:extLst>
      <p:ext uri="{BB962C8B-B14F-4D97-AF65-F5344CB8AC3E}">
        <p14:creationId xmlns:p14="http://schemas.microsoft.com/office/powerpoint/2010/main" val="15361789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sp>
        <p:nvSpPr>
          <p:cNvPr id="8" name="ïṡḷiḑê">
            <a:extLst>
              <a:ext uri="{FF2B5EF4-FFF2-40B4-BE49-F238E27FC236}">
                <a16:creationId xmlns:a16="http://schemas.microsoft.com/office/drawing/2014/main" id="{69D9884B-56A8-45E9-84DD-605A1E417C87}"/>
              </a:ext>
            </a:extLst>
          </p:cNvPr>
          <p:cNvSpPr/>
          <p:nvPr/>
        </p:nvSpPr>
        <p:spPr>
          <a:xfrm>
            <a:off x="695221" y="1629705"/>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chemeClr val="accent1">
                <a:lumMod val="60000"/>
                <a:lumOff val="40000"/>
              </a:schemeClr>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solidFill>
                <a:schemeClr val="accent1"/>
              </a:solidFill>
            </a:endParaRPr>
          </a:p>
        </p:txBody>
      </p:sp>
      <p:sp>
        <p:nvSpPr>
          <p:cNvPr id="9" name="iṩļîḋè">
            <a:extLst>
              <a:ext uri="{FF2B5EF4-FFF2-40B4-BE49-F238E27FC236}">
                <a16:creationId xmlns:a16="http://schemas.microsoft.com/office/drawing/2014/main" id="{6776F500-B0A5-4B2D-9DC7-3D48F6657707}"/>
              </a:ext>
            </a:extLst>
          </p:cNvPr>
          <p:cNvSpPr/>
          <p:nvPr/>
        </p:nvSpPr>
        <p:spPr>
          <a:xfrm>
            <a:off x="763485" y="1706553"/>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3"/>
            <a:stretch>
              <a:fillRect l="-51792" t="-1" r="-51066"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a:solidFill>
                <a:schemeClr val="accent1"/>
              </a:solidFill>
            </a:endParaRPr>
          </a:p>
        </p:txBody>
      </p:sp>
      <p:grpSp>
        <p:nvGrpSpPr>
          <p:cNvPr id="10" name="îṣļïdé">
            <a:extLst>
              <a:ext uri="{FF2B5EF4-FFF2-40B4-BE49-F238E27FC236}">
                <a16:creationId xmlns:a16="http://schemas.microsoft.com/office/drawing/2014/main" id="{CE642CFC-0199-4292-8DE7-C2479145DCDE}"/>
              </a:ext>
            </a:extLst>
          </p:cNvPr>
          <p:cNvGrpSpPr/>
          <p:nvPr/>
        </p:nvGrpSpPr>
        <p:grpSpPr>
          <a:xfrm>
            <a:off x="1894510" y="1570026"/>
            <a:ext cx="675000" cy="675005"/>
            <a:chOff x="7209746" y="4153276"/>
            <a:chExt cx="675000" cy="675005"/>
          </a:xfrm>
        </p:grpSpPr>
        <p:sp>
          <p:nvSpPr>
            <p:cNvPr id="11" name="îṥ1ïḍè">
              <a:extLst>
                <a:ext uri="{FF2B5EF4-FFF2-40B4-BE49-F238E27FC236}">
                  <a16:creationId xmlns:a16="http://schemas.microsoft.com/office/drawing/2014/main" id="{CA47C855-35F1-40DB-A48D-76BA987384B7}"/>
                </a:ext>
              </a:extLst>
            </p:cNvPr>
            <p:cNvSpPr/>
            <p:nvPr/>
          </p:nvSpPr>
          <p:spPr>
            <a:xfrm>
              <a:off x="7209746" y="4153276"/>
              <a:ext cx="675000" cy="675005"/>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solidFill>
                  <a:schemeClr val="accent1"/>
                </a:solidFill>
              </a:endParaRPr>
            </a:p>
          </p:txBody>
        </p:sp>
        <p:sp>
          <p:nvSpPr>
            <p:cNvPr id="12" name="í$ḷîḍè">
              <a:extLst>
                <a:ext uri="{FF2B5EF4-FFF2-40B4-BE49-F238E27FC236}">
                  <a16:creationId xmlns:a16="http://schemas.microsoft.com/office/drawing/2014/main" id="{E5A4EA3D-4943-4C38-BAD0-10B0D57A6D97}"/>
                </a:ext>
              </a:extLst>
            </p:cNvPr>
            <p:cNvSpPr>
              <a:spLocks/>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solidFill>
                  <a:schemeClr val="accent1"/>
                </a:solidFill>
              </a:endParaRPr>
            </a:p>
          </p:txBody>
        </p:sp>
      </p:grpSp>
      <p:sp>
        <p:nvSpPr>
          <p:cNvPr id="13" name="íṥḻiḍê">
            <a:extLst>
              <a:ext uri="{FF2B5EF4-FFF2-40B4-BE49-F238E27FC236}">
                <a16:creationId xmlns:a16="http://schemas.microsoft.com/office/drawing/2014/main" id="{CD15CF31-FBFF-47E5-A96D-61058E32ED04}"/>
              </a:ext>
            </a:extLst>
          </p:cNvPr>
          <p:cNvSpPr/>
          <p:nvPr/>
        </p:nvSpPr>
        <p:spPr>
          <a:xfrm>
            <a:off x="6369476" y="1629705"/>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chemeClr val="accent2">
                <a:lumMod val="60000"/>
                <a:lumOff val="40000"/>
              </a:schemeClr>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solidFill>
                <a:schemeClr val="accent1"/>
              </a:solidFill>
            </a:endParaRPr>
          </a:p>
        </p:txBody>
      </p:sp>
      <p:sp>
        <p:nvSpPr>
          <p:cNvPr id="14" name="íŝ1îḓê">
            <a:extLst>
              <a:ext uri="{FF2B5EF4-FFF2-40B4-BE49-F238E27FC236}">
                <a16:creationId xmlns:a16="http://schemas.microsoft.com/office/drawing/2014/main" id="{ADA7927D-4CB1-4744-9C36-64A9D9260CEF}"/>
              </a:ext>
            </a:extLst>
          </p:cNvPr>
          <p:cNvSpPr/>
          <p:nvPr/>
        </p:nvSpPr>
        <p:spPr>
          <a:xfrm>
            <a:off x="6437740" y="1706553"/>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4"/>
            <a:stretch>
              <a:fillRect l="-23057" t="-1" r="-22733"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a:solidFill>
                <a:schemeClr val="accent1"/>
              </a:solidFill>
            </a:endParaRPr>
          </a:p>
        </p:txBody>
      </p:sp>
      <p:grpSp>
        <p:nvGrpSpPr>
          <p:cNvPr id="15" name="ïṣľíḑè">
            <a:extLst>
              <a:ext uri="{FF2B5EF4-FFF2-40B4-BE49-F238E27FC236}">
                <a16:creationId xmlns:a16="http://schemas.microsoft.com/office/drawing/2014/main" id="{C4A4A485-EBFE-48B8-A189-E4F73EB680CA}"/>
              </a:ext>
            </a:extLst>
          </p:cNvPr>
          <p:cNvGrpSpPr/>
          <p:nvPr/>
        </p:nvGrpSpPr>
        <p:grpSpPr>
          <a:xfrm>
            <a:off x="7568765" y="1570026"/>
            <a:ext cx="675000" cy="675005"/>
            <a:chOff x="7209746" y="4153276"/>
            <a:chExt cx="675000" cy="675005"/>
          </a:xfrm>
        </p:grpSpPr>
        <p:sp>
          <p:nvSpPr>
            <p:cNvPr id="16" name="íšļiḑè">
              <a:extLst>
                <a:ext uri="{FF2B5EF4-FFF2-40B4-BE49-F238E27FC236}">
                  <a16:creationId xmlns:a16="http://schemas.microsoft.com/office/drawing/2014/main" id="{036FEDE4-E592-4B35-A457-39D4A83C4E84}"/>
                </a:ext>
              </a:extLst>
            </p:cNvPr>
            <p:cNvSpPr/>
            <p:nvPr/>
          </p:nvSpPr>
          <p:spPr>
            <a:xfrm>
              <a:off x="7209746" y="4153276"/>
              <a:ext cx="675000" cy="675005"/>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solidFill>
                  <a:schemeClr val="accent1"/>
                </a:solidFill>
              </a:endParaRPr>
            </a:p>
          </p:txBody>
        </p:sp>
        <p:sp>
          <p:nvSpPr>
            <p:cNvPr id="17" name="îšḷiḑe">
              <a:extLst>
                <a:ext uri="{FF2B5EF4-FFF2-40B4-BE49-F238E27FC236}">
                  <a16:creationId xmlns:a16="http://schemas.microsoft.com/office/drawing/2014/main" id="{8647BE63-7A0C-42EE-B2F2-065C75725047}"/>
                </a:ext>
              </a:extLst>
            </p:cNvPr>
            <p:cNvSpPr>
              <a:spLocks/>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solidFill>
                  <a:schemeClr val="accent1"/>
                </a:solidFill>
              </a:endParaRPr>
            </a:p>
          </p:txBody>
        </p:sp>
      </p:grpSp>
      <p:sp>
        <p:nvSpPr>
          <p:cNvPr id="18" name="íSļidê">
            <a:extLst>
              <a:ext uri="{FF2B5EF4-FFF2-40B4-BE49-F238E27FC236}">
                <a16:creationId xmlns:a16="http://schemas.microsoft.com/office/drawing/2014/main" id="{FC993865-1B86-4472-AD7B-6661B6B8217A}"/>
              </a:ext>
            </a:extLst>
          </p:cNvPr>
          <p:cNvSpPr/>
          <p:nvPr/>
        </p:nvSpPr>
        <p:spPr>
          <a:xfrm>
            <a:off x="695221" y="4287039"/>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chemeClr val="accent3">
                <a:lumMod val="60000"/>
                <a:lumOff val="40000"/>
              </a:schemeClr>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solidFill>
                <a:schemeClr val="accent1"/>
              </a:solidFill>
            </a:endParaRPr>
          </a:p>
        </p:txBody>
      </p:sp>
      <p:sp>
        <p:nvSpPr>
          <p:cNvPr id="19" name="ïśḻíḓe">
            <a:extLst>
              <a:ext uri="{FF2B5EF4-FFF2-40B4-BE49-F238E27FC236}">
                <a16:creationId xmlns:a16="http://schemas.microsoft.com/office/drawing/2014/main" id="{C5AC2056-B55C-45E9-88EB-5BE3007330A0}"/>
              </a:ext>
            </a:extLst>
          </p:cNvPr>
          <p:cNvSpPr/>
          <p:nvPr/>
        </p:nvSpPr>
        <p:spPr>
          <a:xfrm>
            <a:off x="763485" y="4363887"/>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5"/>
            <a:stretch>
              <a:fillRect l="-25475" t="-1" r="-25117"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a:solidFill>
                <a:schemeClr val="accent1"/>
              </a:solidFill>
            </a:endParaRPr>
          </a:p>
        </p:txBody>
      </p:sp>
      <p:grpSp>
        <p:nvGrpSpPr>
          <p:cNvPr id="20" name="îṩľîḋé">
            <a:extLst>
              <a:ext uri="{FF2B5EF4-FFF2-40B4-BE49-F238E27FC236}">
                <a16:creationId xmlns:a16="http://schemas.microsoft.com/office/drawing/2014/main" id="{2F759D4B-78F0-4F26-9BB1-F2B07141224D}"/>
              </a:ext>
            </a:extLst>
          </p:cNvPr>
          <p:cNvGrpSpPr/>
          <p:nvPr/>
        </p:nvGrpSpPr>
        <p:grpSpPr>
          <a:xfrm>
            <a:off x="1894510" y="4227360"/>
            <a:ext cx="675000" cy="675005"/>
            <a:chOff x="7209746" y="4153276"/>
            <a:chExt cx="675000" cy="675005"/>
          </a:xfrm>
        </p:grpSpPr>
        <p:sp>
          <p:nvSpPr>
            <p:cNvPr id="21" name="ïş1îdé">
              <a:extLst>
                <a:ext uri="{FF2B5EF4-FFF2-40B4-BE49-F238E27FC236}">
                  <a16:creationId xmlns:a16="http://schemas.microsoft.com/office/drawing/2014/main" id="{75B84FC7-74A0-42AC-889D-260C32A1250A}"/>
                </a:ext>
              </a:extLst>
            </p:cNvPr>
            <p:cNvSpPr/>
            <p:nvPr/>
          </p:nvSpPr>
          <p:spPr>
            <a:xfrm>
              <a:off x="7209746" y="4153276"/>
              <a:ext cx="675000" cy="675005"/>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solidFill>
                  <a:schemeClr val="accent1"/>
                </a:solidFill>
              </a:endParaRPr>
            </a:p>
          </p:txBody>
        </p:sp>
        <p:sp>
          <p:nvSpPr>
            <p:cNvPr id="22" name="íşḻiḑé">
              <a:extLst>
                <a:ext uri="{FF2B5EF4-FFF2-40B4-BE49-F238E27FC236}">
                  <a16:creationId xmlns:a16="http://schemas.microsoft.com/office/drawing/2014/main" id="{03F2E081-2CD5-44AE-9C15-328097077DB4}"/>
                </a:ext>
              </a:extLst>
            </p:cNvPr>
            <p:cNvSpPr>
              <a:spLocks/>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solidFill>
                  <a:schemeClr val="accent1"/>
                </a:solidFill>
              </a:endParaRPr>
            </a:p>
          </p:txBody>
        </p:sp>
      </p:grpSp>
      <p:sp>
        <p:nvSpPr>
          <p:cNvPr id="23" name="ï$ļíďé">
            <a:extLst>
              <a:ext uri="{FF2B5EF4-FFF2-40B4-BE49-F238E27FC236}">
                <a16:creationId xmlns:a16="http://schemas.microsoft.com/office/drawing/2014/main" id="{EC82BBA9-ED8F-497E-8A8B-4C51FCF9C975}"/>
              </a:ext>
            </a:extLst>
          </p:cNvPr>
          <p:cNvSpPr/>
          <p:nvPr/>
        </p:nvSpPr>
        <p:spPr>
          <a:xfrm>
            <a:off x="6369476" y="4287039"/>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chemeClr val="accent4">
                <a:lumMod val="60000"/>
                <a:lumOff val="40000"/>
              </a:schemeClr>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a:solidFill>
                <a:schemeClr val="accent1"/>
              </a:solidFill>
            </a:endParaRPr>
          </a:p>
        </p:txBody>
      </p:sp>
      <p:sp>
        <p:nvSpPr>
          <p:cNvPr id="24" name="î$ḻïḓè">
            <a:extLst>
              <a:ext uri="{FF2B5EF4-FFF2-40B4-BE49-F238E27FC236}">
                <a16:creationId xmlns:a16="http://schemas.microsoft.com/office/drawing/2014/main" id="{99D76B0D-1B31-4F85-B9FD-41FE357E6D5F}"/>
              </a:ext>
            </a:extLst>
          </p:cNvPr>
          <p:cNvSpPr/>
          <p:nvPr/>
        </p:nvSpPr>
        <p:spPr>
          <a:xfrm>
            <a:off x="6437740" y="4363887"/>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blipFill>
            <a:blip r:embed="rId6"/>
            <a:stretch>
              <a:fillRect l="-25475" t="-1" r="-25117" b="-1"/>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a:solidFill>
                <a:schemeClr val="accent1"/>
              </a:solidFill>
            </a:endParaRPr>
          </a:p>
        </p:txBody>
      </p:sp>
      <p:grpSp>
        <p:nvGrpSpPr>
          <p:cNvPr id="25" name="íṧlîḑé">
            <a:extLst>
              <a:ext uri="{FF2B5EF4-FFF2-40B4-BE49-F238E27FC236}">
                <a16:creationId xmlns:a16="http://schemas.microsoft.com/office/drawing/2014/main" id="{B3F43235-ACD4-4869-9987-8A183A0651BF}"/>
              </a:ext>
            </a:extLst>
          </p:cNvPr>
          <p:cNvGrpSpPr/>
          <p:nvPr/>
        </p:nvGrpSpPr>
        <p:grpSpPr>
          <a:xfrm>
            <a:off x="7568765" y="4227360"/>
            <a:ext cx="675000" cy="675005"/>
            <a:chOff x="7209746" y="4153276"/>
            <a:chExt cx="675000" cy="675005"/>
          </a:xfrm>
        </p:grpSpPr>
        <p:sp>
          <p:nvSpPr>
            <p:cNvPr id="26" name="íṡļiďè">
              <a:extLst>
                <a:ext uri="{FF2B5EF4-FFF2-40B4-BE49-F238E27FC236}">
                  <a16:creationId xmlns:a16="http://schemas.microsoft.com/office/drawing/2014/main" id="{092E780C-B66A-423D-A56E-6EDBA05AB25C}"/>
                </a:ext>
              </a:extLst>
            </p:cNvPr>
            <p:cNvSpPr/>
            <p:nvPr/>
          </p:nvSpPr>
          <p:spPr>
            <a:xfrm>
              <a:off x="7209746" y="4153276"/>
              <a:ext cx="675000" cy="675005"/>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solidFill>
                  <a:schemeClr val="accent1"/>
                </a:solidFill>
              </a:endParaRPr>
            </a:p>
          </p:txBody>
        </p:sp>
        <p:sp>
          <p:nvSpPr>
            <p:cNvPr id="27" name="ïş1îḋé">
              <a:extLst>
                <a:ext uri="{FF2B5EF4-FFF2-40B4-BE49-F238E27FC236}">
                  <a16:creationId xmlns:a16="http://schemas.microsoft.com/office/drawing/2014/main" id="{94151385-7C40-4FB6-90BC-A5674E651139}"/>
                </a:ext>
              </a:extLst>
            </p:cNvPr>
            <p:cNvSpPr>
              <a:spLocks/>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solidFill>
                  <a:schemeClr val="accent1"/>
                </a:solidFill>
              </a:endParaRPr>
            </a:p>
          </p:txBody>
        </p:sp>
      </p:grpSp>
      <p:sp>
        <p:nvSpPr>
          <p:cNvPr id="28" name="íşḷiďé">
            <a:extLst>
              <a:ext uri="{FF2B5EF4-FFF2-40B4-BE49-F238E27FC236}">
                <a16:creationId xmlns:a16="http://schemas.microsoft.com/office/drawing/2014/main" id="{DC0DF3DD-CA9B-435A-B26D-CC61EAE012DB}"/>
              </a:ext>
            </a:extLst>
          </p:cNvPr>
          <p:cNvSpPr txBox="1"/>
          <p:nvPr/>
        </p:nvSpPr>
        <p:spPr>
          <a:xfrm>
            <a:off x="2725943" y="1488905"/>
            <a:ext cx="3236383" cy="588331"/>
          </a:xfrm>
          <a:prstGeom prst="rect">
            <a:avLst/>
          </a:prstGeom>
          <a:noFill/>
        </p:spPr>
        <p:txBody>
          <a:bodyPr wrap="none" lIns="90000" tIns="46800" rIns="90000" bIns="46800" rtlCol="0" anchor="ctr" anchorCtr="0">
            <a:normAutofit/>
          </a:bodyPr>
          <a:lstStyle/>
          <a:p>
            <a:r>
              <a:rPr lang="en-US" altLang="zh-CN" b="1" dirty="0">
                <a:solidFill>
                  <a:schemeClr val="accent1"/>
                </a:solidFill>
              </a:rPr>
              <a:t>Text here</a:t>
            </a:r>
          </a:p>
        </p:txBody>
      </p:sp>
      <p:sp>
        <p:nvSpPr>
          <p:cNvPr id="29" name="í$ľidê">
            <a:extLst>
              <a:ext uri="{FF2B5EF4-FFF2-40B4-BE49-F238E27FC236}">
                <a16:creationId xmlns:a16="http://schemas.microsoft.com/office/drawing/2014/main" id="{3D636ABF-30B6-407C-AF9C-D8393207FFB2}"/>
              </a:ext>
            </a:extLst>
          </p:cNvPr>
          <p:cNvSpPr txBox="1"/>
          <p:nvPr/>
        </p:nvSpPr>
        <p:spPr>
          <a:xfrm>
            <a:off x="2725943" y="2077237"/>
            <a:ext cx="2897617" cy="1486872"/>
          </a:xfrm>
          <a:prstGeom prst="rect">
            <a:avLst/>
          </a:prstGeom>
          <a:noFill/>
        </p:spPr>
        <p:txBody>
          <a:bodyPr wrap="square" lIns="90000" tIns="46800" rIns="90000" bIns="46800" rtlCol="0">
            <a:normAutofit/>
          </a:bodyPr>
          <a:lstStyle/>
          <a:p>
            <a:pPr algn="just">
              <a:lnSpc>
                <a:spcPct val="150000"/>
              </a:lnSpc>
            </a:pPr>
            <a:r>
              <a:rPr lang="zh-CN" altLang="en-US"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endParaRPr lang="en-US" altLang="zh-CN"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endParaRPr lang="en-US" altLang="zh-CN"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a:p>
            <a:pPr algn="just">
              <a:lnSpc>
                <a:spcPct val="150000"/>
              </a:lnSpc>
            </a:pPr>
            <a:endParaRPr lang="zh-CN" altLang="en-US"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íṩlíḓè">
            <a:extLst>
              <a:ext uri="{FF2B5EF4-FFF2-40B4-BE49-F238E27FC236}">
                <a16:creationId xmlns:a16="http://schemas.microsoft.com/office/drawing/2014/main" id="{7D67DB7C-CEBA-4FD3-9228-A0222F853981}"/>
              </a:ext>
            </a:extLst>
          </p:cNvPr>
          <p:cNvSpPr txBox="1"/>
          <p:nvPr/>
        </p:nvSpPr>
        <p:spPr>
          <a:xfrm>
            <a:off x="8400198" y="1488905"/>
            <a:ext cx="3236383" cy="588331"/>
          </a:xfrm>
          <a:prstGeom prst="rect">
            <a:avLst/>
          </a:prstGeom>
          <a:noFill/>
        </p:spPr>
        <p:txBody>
          <a:bodyPr wrap="none" lIns="90000" tIns="46800" rIns="90000" bIns="46800" rtlCol="0" anchor="ctr" anchorCtr="0">
            <a:normAutofit/>
          </a:bodyPr>
          <a:lstStyle/>
          <a:p>
            <a:r>
              <a:rPr lang="en-US" altLang="zh-CN" b="1" dirty="0">
                <a:solidFill>
                  <a:schemeClr val="accent1"/>
                </a:solidFill>
              </a:rPr>
              <a:t>Text here</a:t>
            </a:r>
          </a:p>
        </p:txBody>
      </p:sp>
      <p:sp>
        <p:nvSpPr>
          <p:cNvPr id="31" name="iş1îḍê">
            <a:extLst>
              <a:ext uri="{FF2B5EF4-FFF2-40B4-BE49-F238E27FC236}">
                <a16:creationId xmlns:a16="http://schemas.microsoft.com/office/drawing/2014/main" id="{5EABF314-E907-4685-B8B3-796DF708D35D}"/>
              </a:ext>
            </a:extLst>
          </p:cNvPr>
          <p:cNvSpPr txBox="1"/>
          <p:nvPr/>
        </p:nvSpPr>
        <p:spPr>
          <a:xfrm>
            <a:off x="8400198" y="2077237"/>
            <a:ext cx="2907882" cy="1486872"/>
          </a:xfrm>
          <a:prstGeom prst="rect">
            <a:avLst/>
          </a:prstGeom>
          <a:noFill/>
        </p:spPr>
        <p:txBody>
          <a:bodyPr wrap="square" lIns="90000" tIns="46800" rIns="90000" bIns="46800" rtlCol="0">
            <a:normAutofit/>
          </a:bodyPr>
          <a:lstStyle/>
          <a:p>
            <a:pPr algn="just">
              <a:lnSpc>
                <a:spcPct val="150000"/>
              </a:lnSpc>
            </a:pPr>
            <a:r>
              <a:rPr lang="zh-CN" altLang="en-US"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endParaRPr lang="en-US" altLang="zh-CN"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endParaRPr lang="en-US" altLang="zh-CN"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32" name="is1íḋé">
            <a:extLst>
              <a:ext uri="{FF2B5EF4-FFF2-40B4-BE49-F238E27FC236}">
                <a16:creationId xmlns:a16="http://schemas.microsoft.com/office/drawing/2014/main" id="{2581A09D-CE9F-43C1-94DA-F28660A52C40}"/>
              </a:ext>
            </a:extLst>
          </p:cNvPr>
          <p:cNvSpPr txBox="1"/>
          <p:nvPr/>
        </p:nvSpPr>
        <p:spPr>
          <a:xfrm>
            <a:off x="2725943" y="4225344"/>
            <a:ext cx="3236383" cy="588331"/>
          </a:xfrm>
          <a:prstGeom prst="rect">
            <a:avLst/>
          </a:prstGeom>
          <a:noFill/>
        </p:spPr>
        <p:txBody>
          <a:bodyPr wrap="none" lIns="90000" tIns="46800" rIns="90000" bIns="46800" rtlCol="0" anchor="ctr" anchorCtr="0">
            <a:normAutofit/>
          </a:bodyPr>
          <a:lstStyle/>
          <a:p>
            <a:r>
              <a:rPr lang="en-US" altLang="zh-CN" b="1" dirty="0">
                <a:solidFill>
                  <a:schemeClr val="accent1"/>
                </a:solidFill>
              </a:rPr>
              <a:t>Text here</a:t>
            </a:r>
          </a:p>
        </p:txBody>
      </p:sp>
      <p:sp>
        <p:nvSpPr>
          <p:cNvPr id="33" name="íṡ1ïde">
            <a:extLst>
              <a:ext uri="{FF2B5EF4-FFF2-40B4-BE49-F238E27FC236}">
                <a16:creationId xmlns:a16="http://schemas.microsoft.com/office/drawing/2014/main" id="{751948B8-735E-463D-81D1-EDBE41E0D2F2}"/>
              </a:ext>
            </a:extLst>
          </p:cNvPr>
          <p:cNvSpPr txBox="1"/>
          <p:nvPr/>
        </p:nvSpPr>
        <p:spPr>
          <a:xfrm>
            <a:off x="2725943" y="4813676"/>
            <a:ext cx="3236382" cy="1486872"/>
          </a:xfrm>
          <a:prstGeom prst="rect">
            <a:avLst/>
          </a:prstGeom>
          <a:noFill/>
        </p:spPr>
        <p:txBody>
          <a:bodyPr wrap="square" lIns="90000" tIns="46800" rIns="90000" bIns="46800" rtlCol="0">
            <a:normAutofit/>
          </a:bodyPr>
          <a:lstStyle/>
          <a:p>
            <a:pPr algn="just">
              <a:lnSpc>
                <a:spcPct val="150000"/>
              </a:lnSpc>
            </a:pPr>
            <a:r>
              <a:rPr lang="zh-CN" altLang="en-US"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endParaRPr lang="en-US" altLang="zh-CN"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endParaRPr lang="en-US" altLang="zh-CN"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
        <p:nvSpPr>
          <p:cNvPr id="34" name="ïṩľiḑé">
            <a:extLst>
              <a:ext uri="{FF2B5EF4-FFF2-40B4-BE49-F238E27FC236}">
                <a16:creationId xmlns:a16="http://schemas.microsoft.com/office/drawing/2014/main" id="{2D2721C4-7B3C-4281-9EB0-FBC36BFC1925}"/>
              </a:ext>
            </a:extLst>
          </p:cNvPr>
          <p:cNvSpPr txBox="1"/>
          <p:nvPr/>
        </p:nvSpPr>
        <p:spPr>
          <a:xfrm>
            <a:off x="8400198" y="4225344"/>
            <a:ext cx="3236383" cy="588331"/>
          </a:xfrm>
          <a:prstGeom prst="rect">
            <a:avLst/>
          </a:prstGeom>
          <a:noFill/>
        </p:spPr>
        <p:txBody>
          <a:bodyPr wrap="none" lIns="90000" tIns="46800" rIns="90000" bIns="46800" rtlCol="0" anchor="ctr" anchorCtr="0">
            <a:normAutofit/>
          </a:bodyPr>
          <a:lstStyle/>
          <a:p>
            <a:r>
              <a:rPr lang="en-US" altLang="zh-CN" b="1" dirty="0">
                <a:solidFill>
                  <a:schemeClr val="accent1"/>
                </a:solidFill>
              </a:rPr>
              <a:t>Text here</a:t>
            </a:r>
          </a:p>
        </p:txBody>
      </p:sp>
      <p:sp>
        <p:nvSpPr>
          <p:cNvPr id="35" name="ï$lîḓè">
            <a:extLst>
              <a:ext uri="{FF2B5EF4-FFF2-40B4-BE49-F238E27FC236}">
                <a16:creationId xmlns:a16="http://schemas.microsoft.com/office/drawing/2014/main" id="{340AF963-2417-42FE-947B-D98FB0FFAA4A}"/>
              </a:ext>
            </a:extLst>
          </p:cNvPr>
          <p:cNvSpPr txBox="1"/>
          <p:nvPr/>
        </p:nvSpPr>
        <p:spPr>
          <a:xfrm>
            <a:off x="8400198" y="4813676"/>
            <a:ext cx="2907882" cy="1486872"/>
          </a:xfrm>
          <a:prstGeom prst="rect">
            <a:avLst/>
          </a:prstGeom>
          <a:noFill/>
        </p:spPr>
        <p:txBody>
          <a:bodyPr wrap="square" lIns="90000" tIns="46800" rIns="90000" bIns="46800" rtlCol="0">
            <a:normAutofit/>
          </a:bodyPr>
          <a:lstStyle/>
          <a:p>
            <a:pPr algn="just">
              <a:lnSpc>
                <a:spcPct val="150000"/>
              </a:lnSpc>
            </a:pPr>
            <a:r>
              <a:rPr lang="zh-CN" altLang="en-US"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endParaRPr lang="en-US" altLang="zh-CN"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endParaRPr lang="en-US" altLang="zh-CN"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000" dirty="0">
                <a:solidFill>
                  <a:srgbClr val="EEE3CC"/>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p>
        </p:txBody>
      </p:sp>
    </p:spTree>
    <p:extLst>
      <p:ext uri="{BB962C8B-B14F-4D97-AF65-F5344CB8AC3E}">
        <p14:creationId xmlns:p14="http://schemas.microsoft.com/office/powerpoint/2010/main" val="441574661"/>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220" y="1174769"/>
            <a:ext cx="3612419" cy="5683231"/>
          </a:xfrm>
          <a:prstGeom prst="rect">
            <a:avLst/>
          </a:prstGeom>
        </p:spPr>
      </p:pic>
      <p:sp>
        <p:nvSpPr>
          <p:cNvPr id="8" name="矩形 7"/>
          <p:cNvSpPr/>
          <p:nvPr/>
        </p:nvSpPr>
        <p:spPr>
          <a:xfrm>
            <a:off x="1674331" y="2196627"/>
            <a:ext cx="3280475" cy="4339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1824148" y="2230767"/>
            <a:ext cx="2236510" cy="400110"/>
          </a:xfrm>
          <a:prstGeom prst="rect">
            <a:avLst/>
          </a:prstGeom>
          <a:noFill/>
        </p:spPr>
        <p:txBody>
          <a:bodyPr wrap="none" rtlCol="0">
            <a:spAutoFit/>
          </a:bodyPr>
          <a:lstStyle/>
          <a:p>
            <a:r>
              <a:rPr kumimoji="1" lang="zh-CN" altLang="en-US" sz="2000" dirty="0">
                <a:latin typeface="FZQingKeBenYueSongS-R-GB" charset="-122"/>
                <a:ea typeface="FZQingKeBenYueSongS-R-GB" charset="-122"/>
                <a:cs typeface="FZQingKeBenYueSongS-R-GB" charset="-122"/>
              </a:rPr>
              <a:t>单击这里输入文本</a:t>
            </a:r>
          </a:p>
        </p:txBody>
      </p:sp>
      <p:sp>
        <p:nvSpPr>
          <p:cNvPr id="10" name="矩形 9"/>
          <p:cNvSpPr/>
          <p:nvPr/>
        </p:nvSpPr>
        <p:spPr>
          <a:xfrm>
            <a:off x="1581344" y="2795993"/>
            <a:ext cx="4682296" cy="1126462"/>
          </a:xfrm>
          <a:prstGeom prst="rect">
            <a:avLst/>
          </a:prstGeom>
        </p:spPr>
        <p:txBody>
          <a:bodyPr wrap="square">
            <a:spAutoFit/>
          </a:bodyPr>
          <a:lstStyle/>
          <a:p>
            <a:pPr>
              <a:lnSpc>
                <a:spcPct val="120000"/>
              </a:lnSpc>
            </a:pPr>
            <a:r>
              <a:rPr lang="zh-CN" altLang="en-US" sz="1400" b="0" i="0">
                <a:solidFill>
                  <a:srgbClr val="EEE3CC"/>
                </a:solidFill>
                <a:effectLst/>
                <a:latin typeface="STKaiti" charset="-122"/>
                <a:ea typeface="STKaiti" charset="-122"/>
                <a:cs typeface="STKaiti" charset="-122"/>
              </a:rPr>
              <a:t>每个民族作品都有属于自己的特色，是一曲与众不同的乐章，节奏的高低起伏都是人们赋予的。民族是一个历史范畴，有其发生、发展、和消亡的过程，其中人们留下来的民族作品就那时候的历史见证，是沉淀下来的瑰宝。</a:t>
            </a:r>
            <a:endParaRPr lang="zh-CN" altLang="en-US" sz="1400" dirty="0">
              <a:solidFill>
                <a:srgbClr val="EEE3CC"/>
              </a:solidFill>
              <a:latin typeface="STKaiti" charset="-122"/>
              <a:ea typeface="STKaiti" charset="-122"/>
              <a:cs typeface="STKaiti" charset="-122"/>
            </a:endParaRPr>
          </a:p>
        </p:txBody>
      </p:sp>
      <p:sp>
        <p:nvSpPr>
          <p:cNvPr id="11" name="矩形 10"/>
          <p:cNvSpPr/>
          <p:nvPr/>
        </p:nvSpPr>
        <p:spPr>
          <a:xfrm>
            <a:off x="1674331" y="4258585"/>
            <a:ext cx="3280475" cy="4339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1824148" y="4292725"/>
            <a:ext cx="2236510" cy="400110"/>
          </a:xfrm>
          <a:prstGeom prst="rect">
            <a:avLst/>
          </a:prstGeom>
          <a:noFill/>
        </p:spPr>
        <p:txBody>
          <a:bodyPr wrap="none" rtlCol="0">
            <a:spAutoFit/>
          </a:bodyPr>
          <a:lstStyle/>
          <a:p>
            <a:r>
              <a:rPr kumimoji="1" lang="zh-CN" altLang="en-US" sz="2000" dirty="0">
                <a:latin typeface="FZQingKeBenYueSongS-R-GB" charset="-122"/>
                <a:ea typeface="FZQingKeBenYueSongS-R-GB" charset="-122"/>
                <a:cs typeface="FZQingKeBenYueSongS-R-GB" charset="-122"/>
              </a:rPr>
              <a:t>单击这里输入文本</a:t>
            </a:r>
          </a:p>
        </p:txBody>
      </p:sp>
      <p:sp>
        <p:nvSpPr>
          <p:cNvPr id="13" name="矩形 12"/>
          <p:cNvSpPr/>
          <p:nvPr/>
        </p:nvSpPr>
        <p:spPr>
          <a:xfrm>
            <a:off x="1581344" y="4803651"/>
            <a:ext cx="4682296" cy="1126462"/>
          </a:xfrm>
          <a:prstGeom prst="rect">
            <a:avLst/>
          </a:prstGeom>
        </p:spPr>
        <p:txBody>
          <a:bodyPr wrap="square">
            <a:spAutoFit/>
          </a:bodyPr>
          <a:lstStyle/>
          <a:p>
            <a:pPr>
              <a:lnSpc>
                <a:spcPct val="120000"/>
              </a:lnSpc>
            </a:pPr>
            <a:r>
              <a:rPr lang="zh-CN" altLang="en-US" sz="1400" b="0" i="0" dirty="0">
                <a:solidFill>
                  <a:srgbClr val="EEE3CC"/>
                </a:solidFill>
                <a:effectLst/>
                <a:latin typeface="STKaiti" charset="-122"/>
                <a:ea typeface="STKaiti" charset="-122"/>
                <a:cs typeface="STKaiti" charset="-122"/>
              </a:rPr>
              <a:t>每个民族作品都有属于自己的特色，是一曲与众不同的乐章，节奏的高低起伏都是人们赋予的。民族是一个历史范畴，有其发生、发展、和消亡的过程，其中人们留下来的民族作品就那时候的历史见证，是沉淀下来的瑰宝。</a:t>
            </a:r>
            <a:endParaRPr lang="zh-CN" altLang="en-US" sz="1400" dirty="0">
              <a:solidFill>
                <a:srgbClr val="EEE3CC"/>
              </a:solidFill>
              <a:latin typeface="STKaiti" charset="-122"/>
              <a:ea typeface="STKaiti" charset="-122"/>
              <a:cs typeface="STKaiti" charset="-122"/>
            </a:endParaRPr>
          </a:p>
        </p:txBody>
      </p:sp>
    </p:spTree>
    <p:extLst>
      <p:ext uri="{BB962C8B-B14F-4D97-AF65-F5344CB8AC3E}">
        <p14:creationId xmlns:p14="http://schemas.microsoft.com/office/powerpoint/2010/main" val="1120347366"/>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sp>
        <p:nvSpPr>
          <p:cNvPr id="8" name="稻壳儿小白白(http://dwz.cn/Wu2UP)"/>
          <p:cNvSpPr>
            <a:spLocks noChangeAspect="1"/>
          </p:cNvSpPr>
          <p:nvPr/>
        </p:nvSpPr>
        <p:spPr bwMode="auto">
          <a:xfrm>
            <a:off x="6604794" y="2511425"/>
            <a:ext cx="1938337" cy="19081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2"/>
          </a:solidFill>
          <a:ln>
            <a:noFill/>
          </a:ln>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9" name="稻壳儿小白白(http://dwz.cn/Wu2UP)"/>
          <p:cNvSpPr>
            <a:spLocks/>
          </p:cNvSpPr>
          <p:nvPr/>
        </p:nvSpPr>
        <p:spPr bwMode="auto">
          <a:xfrm>
            <a:off x="5606256" y="2751138"/>
            <a:ext cx="1481138" cy="145891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a:noFill/>
          </a:ln>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0" name="稻壳儿小白白(http://dwz.cn/Wu2UP)"/>
          <p:cNvSpPr>
            <a:spLocks/>
          </p:cNvSpPr>
          <p:nvPr/>
        </p:nvSpPr>
        <p:spPr bwMode="auto">
          <a:xfrm>
            <a:off x="4687094" y="2870200"/>
            <a:ext cx="1295400" cy="1265238"/>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2"/>
          </a:solidFill>
          <a:ln>
            <a:noFill/>
          </a:ln>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1" name="稻壳儿小白白(http://dwz.cn/Wu2UP)"/>
          <p:cNvSpPr>
            <a:spLocks/>
          </p:cNvSpPr>
          <p:nvPr/>
        </p:nvSpPr>
        <p:spPr bwMode="auto">
          <a:xfrm>
            <a:off x="3964781" y="2997200"/>
            <a:ext cx="1028700" cy="10414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1"/>
          </a:solidFill>
          <a:ln>
            <a:noFill/>
          </a:ln>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2" name="稻壳儿小白白(http://dwz.cn/Wu2UP)"/>
          <p:cNvSpPr>
            <a:spLocks/>
          </p:cNvSpPr>
          <p:nvPr/>
        </p:nvSpPr>
        <p:spPr bwMode="auto">
          <a:xfrm>
            <a:off x="7939881" y="2914650"/>
            <a:ext cx="2549525" cy="287338"/>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2700" cap="flat" cmpd="sng">
            <a:solidFill>
              <a:srgbClr val="ADBACA"/>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3" name="稻壳儿小白白(http://dwz.cn/Wu2UP)"/>
          <p:cNvSpPr>
            <a:spLocks/>
          </p:cNvSpPr>
          <p:nvPr/>
        </p:nvSpPr>
        <p:spPr bwMode="auto">
          <a:xfrm flipH="1">
            <a:off x="1693069" y="3222625"/>
            <a:ext cx="2551112" cy="287338"/>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2700" cap="flat" cmpd="sng">
            <a:solidFill>
              <a:srgbClr val="ADBACA"/>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4" name="稻壳儿小白白(http://dwz.cn/Wu2UP)"/>
          <p:cNvSpPr>
            <a:spLocks/>
          </p:cNvSpPr>
          <p:nvPr/>
        </p:nvSpPr>
        <p:spPr bwMode="auto">
          <a:xfrm>
            <a:off x="6347619" y="2214563"/>
            <a:ext cx="673100" cy="1001712"/>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2700" cap="flat" cmpd="sng">
            <a:solidFill>
              <a:srgbClr val="ADBACA"/>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5" name="稻壳儿小白白(http://dwz.cn/Wu2UP)"/>
          <p:cNvSpPr>
            <a:spLocks/>
          </p:cNvSpPr>
          <p:nvPr/>
        </p:nvSpPr>
        <p:spPr bwMode="auto">
          <a:xfrm flipH="1">
            <a:off x="4634706" y="2206625"/>
            <a:ext cx="673100" cy="1003300"/>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2700" cap="flat" cmpd="sng">
            <a:solidFill>
              <a:srgbClr val="ADBACA"/>
            </a:solidFill>
            <a:round/>
            <a:headEnd type="oval" w="med" len="med"/>
            <a:tailEnd type="stealth"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6" name="稻壳儿小白白(http://dwz.cn/Wu2UP)"/>
          <p:cNvSpPr>
            <a:spLocks noChangeAspect="1" noEditPoints="1"/>
          </p:cNvSpPr>
          <p:nvPr/>
        </p:nvSpPr>
        <p:spPr bwMode="auto">
          <a:xfrm>
            <a:off x="4409281" y="3379788"/>
            <a:ext cx="225425" cy="241300"/>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7" name="稻壳儿小白白(http://dwz.cn/Wu2UP)"/>
          <p:cNvSpPr>
            <a:spLocks noChangeAspect="1"/>
          </p:cNvSpPr>
          <p:nvPr/>
        </p:nvSpPr>
        <p:spPr bwMode="auto">
          <a:xfrm>
            <a:off x="7601744" y="3381375"/>
            <a:ext cx="242887" cy="25082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8" name="稻壳儿小白白(http://dwz.cn/Wu2UP)"/>
          <p:cNvSpPr>
            <a:spLocks noEditPoints="1"/>
          </p:cNvSpPr>
          <p:nvPr/>
        </p:nvSpPr>
        <p:spPr bwMode="auto">
          <a:xfrm>
            <a:off x="5257006" y="3398838"/>
            <a:ext cx="258763" cy="2222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19" name="稻壳儿小白白(http://dwz.cn/Wu2UP)"/>
          <p:cNvSpPr>
            <a:spLocks noChangeArrowheads="1"/>
          </p:cNvSpPr>
          <p:nvPr/>
        </p:nvSpPr>
        <p:spPr bwMode="auto">
          <a:xfrm>
            <a:off x="5330031" y="3435350"/>
            <a:ext cx="68263" cy="682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a:solidFill>
                <a:schemeClr val="accent1"/>
              </a:solidFill>
              <a:latin typeface="Source Han Sans CN Normal" charset="-122"/>
              <a:ea typeface="Source Han Sans CN Normal" charset="-122"/>
              <a:cs typeface="Source Han Sans CN Normal" charset="-122"/>
              <a:sym typeface="Arial" charset="0"/>
            </a:endParaRPr>
          </a:p>
        </p:txBody>
      </p:sp>
      <p:sp>
        <p:nvSpPr>
          <p:cNvPr id="20" name="稻壳儿小白白(http://dwz.cn/Wu2UP)"/>
          <p:cNvSpPr>
            <a:spLocks noChangeArrowheads="1"/>
          </p:cNvSpPr>
          <p:nvPr/>
        </p:nvSpPr>
        <p:spPr bwMode="auto">
          <a:xfrm>
            <a:off x="5420519" y="3444875"/>
            <a:ext cx="57150" cy="1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a:solidFill>
                <a:schemeClr val="accent1"/>
              </a:solidFill>
              <a:latin typeface="Source Han Sans CN Normal" charset="-122"/>
              <a:ea typeface="Source Han Sans CN Normal" charset="-122"/>
              <a:cs typeface="Source Han Sans CN Normal" charset="-122"/>
              <a:sym typeface="Arial" charset="0"/>
            </a:endParaRPr>
          </a:p>
        </p:txBody>
      </p:sp>
      <p:sp>
        <p:nvSpPr>
          <p:cNvPr id="21" name="稻壳儿小白白(http://dwz.cn/Wu2UP)"/>
          <p:cNvSpPr>
            <a:spLocks noChangeArrowheads="1"/>
          </p:cNvSpPr>
          <p:nvPr/>
        </p:nvSpPr>
        <p:spPr bwMode="auto">
          <a:xfrm>
            <a:off x="5420519" y="3479800"/>
            <a:ext cx="57150" cy="1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a:solidFill>
                <a:schemeClr val="accent1"/>
              </a:solidFill>
              <a:latin typeface="Source Han Sans CN Normal" charset="-122"/>
              <a:ea typeface="Source Han Sans CN Normal" charset="-122"/>
              <a:cs typeface="Source Han Sans CN Normal" charset="-122"/>
              <a:sym typeface="Arial" charset="0"/>
            </a:endParaRPr>
          </a:p>
        </p:txBody>
      </p:sp>
      <p:sp>
        <p:nvSpPr>
          <p:cNvPr id="22" name="稻壳儿小白白(http://dwz.cn/Wu2UP)"/>
          <p:cNvSpPr>
            <a:spLocks noChangeArrowheads="1"/>
          </p:cNvSpPr>
          <p:nvPr/>
        </p:nvSpPr>
        <p:spPr bwMode="auto">
          <a:xfrm>
            <a:off x="5330031" y="3527425"/>
            <a:ext cx="147638" cy="1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a:solidFill>
                <a:schemeClr val="accent1"/>
              </a:solidFill>
              <a:latin typeface="Source Han Sans CN Normal" charset="-122"/>
              <a:ea typeface="Source Han Sans CN Normal" charset="-122"/>
              <a:cs typeface="Source Han Sans CN Normal" charset="-122"/>
              <a:sym typeface="Arial" charset="0"/>
            </a:endParaRPr>
          </a:p>
        </p:txBody>
      </p:sp>
      <p:sp>
        <p:nvSpPr>
          <p:cNvPr id="23" name="稻壳儿小白白(http://dwz.cn/Wu2UP)"/>
          <p:cNvSpPr>
            <a:spLocks noChangeArrowheads="1"/>
          </p:cNvSpPr>
          <p:nvPr/>
        </p:nvSpPr>
        <p:spPr bwMode="auto">
          <a:xfrm>
            <a:off x="5330031" y="3563938"/>
            <a:ext cx="147638" cy="11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a:solidFill>
                <a:schemeClr val="accent1"/>
              </a:solidFill>
              <a:latin typeface="Source Han Sans CN Normal" charset="-122"/>
              <a:ea typeface="Source Han Sans CN Normal" charset="-122"/>
              <a:cs typeface="Source Han Sans CN Normal" charset="-122"/>
              <a:sym typeface="Arial" charset="0"/>
            </a:endParaRPr>
          </a:p>
        </p:txBody>
      </p:sp>
      <p:sp>
        <p:nvSpPr>
          <p:cNvPr id="24" name="稻壳儿小白白(http://dwz.cn/Wu2UP)"/>
          <p:cNvSpPr>
            <a:spLocks noChangeArrowheads="1"/>
          </p:cNvSpPr>
          <p:nvPr/>
        </p:nvSpPr>
        <p:spPr bwMode="auto">
          <a:xfrm>
            <a:off x="6347619" y="3359150"/>
            <a:ext cx="301625" cy="300038"/>
          </a:xfrm>
          <a:prstGeom prst="ellipse">
            <a:avLst/>
          </a:prstGeom>
          <a:noFill/>
          <a:ln w="30163" cap="rnd" cmpd="sng">
            <a:solidFill>
              <a:srgbClr val="FFFFFF"/>
            </a:solidFill>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lvl1pPr>
              <a:defRPr>
                <a:solidFill>
                  <a:schemeClr val="tx1"/>
                </a:solidFill>
                <a:latin typeface="Arial" charset="0"/>
                <a:ea typeface="微软雅黑" charset="-122"/>
              </a:defRPr>
            </a:lvl1pPr>
            <a:lvl2pPr marL="742950" indent="-285750">
              <a:defRPr>
                <a:solidFill>
                  <a:schemeClr val="tx1"/>
                </a:solidFill>
                <a:latin typeface="Arial" charset="0"/>
                <a:ea typeface="微软雅黑" charset="-122"/>
              </a:defRPr>
            </a:lvl2pPr>
            <a:lvl3pPr marL="1143000" indent="-228600">
              <a:defRPr>
                <a:solidFill>
                  <a:schemeClr val="tx1"/>
                </a:solidFill>
                <a:latin typeface="Arial" charset="0"/>
                <a:ea typeface="微软雅黑" charset="-122"/>
              </a:defRPr>
            </a:lvl3pPr>
            <a:lvl4pPr marL="1600200" indent="-228600">
              <a:defRPr>
                <a:solidFill>
                  <a:schemeClr val="tx1"/>
                </a:solidFill>
                <a:latin typeface="Arial" charset="0"/>
                <a:ea typeface="微软雅黑" charset="-122"/>
              </a:defRPr>
            </a:lvl4pPr>
            <a:lvl5pPr marL="2057400" indent="-228600">
              <a:defRPr>
                <a:solidFill>
                  <a:schemeClr val="tx1"/>
                </a:solidFill>
                <a:latin typeface="Arial" charset="0"/>
                <a:ea typeface="微软雅黑" charset="-122"/>
              </a:defRPr>
            </a:lvl5pPr>
            <a:lvl6pPr marL="2514600" indent="-228600" fontAlgn="base">
              <a:spcBef>
                <a:spcPct val="0"/>
              </a:spcBef>
              <a:spcAft>
                <a:spcPct val="0"/>
              </a:spcAft>
              <a:buFont typeface="Arial" charset="0"/>
              <a:defRPr>
                <a:solidFill>
                  <a:schemeClr val="tx1"/>
                </a:solidFill>
                <a:latin typeface="Arial" charset="0"/>
                <a:ea typeface="微软雅黑" charset="-122"/>
              </a:defRPr>
            </a:lvl6pPr>
            <a:lvl7pPr marL="2971800" indent="-228600" fontAlgn="base">
              <a:spcBef>
                <a:spcPct val="0"/>
              </a:spcBef>
              <a:spcAft>
                <a:spcPct val="0"/>
              </a:spcAft>
              <a:buFont typeface="Arial" charset="0"/>
              <a:defRPr>
                <a:solidFill>
                  <a:schemeClr val="tx1"/>
                </a:solidFill>
                <a:latin typeface="Arial" charset="0"/>
                <a:ea typeface="微软雅黑" charset="-122"/>
              </a:defRPr>
            </a:lvl7pPr>
            <a:lvl8pPr marL="3429000" indent="-228600" fontAlgn="base">
              <a:spcBef>
                <a:spcPct val="0"/>
              </a:spcBef>
              <a:spcAft>
                <a:spcPct val="0"/>
              </a:spcAft>
              <a:buFont typeface="Arial" charset="0"/>
              <a:defRPr>
                <a:solidFill>
                  <a:schemeClr val="tx1"/>
                </a:solidFill>
                <a:latin typeface="Arial" charset="0"/>
                <a:ea typeface="微软雅黑" charset="-122"/>
              </a:defRPr>
            </a:lvl8pPr>
            <a:lvl9pPr marL="3886200" indent="-228600" fontAlgn="base">
              <a:spcBef>
                <a:spcPct val="0"/>
              </a:spcBef>
              <a:spcAft>
                <a:spcPct val="0"/>
              </a:spcAft>
              <a:buFont typeface="Arial" charset="0"/>
              <a:defRPr>
                <a:solidFill>
                  <a:schemeClr val="tx1"/>
                </a:solidFill>
                <a:latin typeface="Arial" charset="0"/>
                <a:ea typeface="微软雅黑" charset="-122"/>
              </a:defRPr>
            </a:lvl9pPr>
          </a:lstStyle>
          <a:p>
            <a:pPr eaLnBrk="1" hangingPunct="1"/>
            <a:endParaRPr lang="zh-CN" altLang="en-US" sz="1500">
              <a:solidFill>
                <a:schemeClr val="accent1"/>
              </a:solidFill>
              <a:latin typeface="Source Han Sans CN Normal" charset="-122"/>
              <a:ea typeface="Source Han Sans CN Normal" charset="-122"/>
              <a:cs typeface="Source Han Sans CN Normal" charset="-122"/>
              <a:sym typeface="Arial" charset="0"/>
            </a:endParaRPr>
          </a:p>
        </p:txBody>
      </p:sp>
      <p:sp>
        <p:nvSpPr>
          <p:cNvPr id="25" name="稻壳儿小白白(http://dwz.cn/Wu2UP)"/>
          <p:cNvSpPr>
            <a:spLocks/>
          </p:cNvSpPr>
          <p:nvPr/>
        </p:nvSpPr>
        <p:spPr bwMode="auto">
          <a:xfrm>
            <a:off x="6393656" y="3398838"/>
            <a:ext cx="155575" cy="141287"/>
          </a:xfrm>
          <a:custGeom>
            <a:avLst/>
            <a:gdLst>
              <a:gd name="T0" fmla="*/ 8 w 95"/>
              <a:gd name="T1" fmla="*/ 33 h 87"/>
              <a:gd name="T2" fmla="*/ 29 w 95"/>
              <a:gd name="T3" fmla="*/ 74 h 87"/>
              <a:gd name="T4" fmla="*/ 57 w 95"/>
              <a:gd name="T5" fmla="*/ 85 h 87"/>
              <a:gd name="T6" fmla="*/ 54 w 95"/>
              <a:gd name="T7" fmla="*/ 81 h 87"/>
              <a:gd name="T8" fmla="*/ 48 w 95"/>
              <a:gd name="T9" fmla="*/ 76 h 87"/>
              <a:gd name="T10" fmla="*/ 45 w 95"/>
              <a:gd name="T11" fmla="*/ 67 h 87"/>
              <a:gd name="T12" fmla="*/ 36 w 95"/>
              <a:gd name="T13" fmla="*/ 64 h 87"/>
              <a:gd name="T14" fmla="*/ 45 w 95"/>
              <a:gd name="T15" fmla="*/ 52 h 87"/>
              <a:gd name="T16" fmla="*/ 71 w 95"/>
              <a:gd name="T17" fmla="*/ 33 h 87"/>
              <a:gd name="T18" fmla="*/ 43 w 95"/>
              <a:gd name="T19" fmla="*/ 3 h 87"/>
              <a:gd name="T20" fmla="*/ 6 w 95"/>
              <a:gd name="T21" fmla="*/ 14 h 87"/>
              <a:gd name="T22" fmla="*/ 8 w 95"/>
              <a:gd name="T23" fmla="*/ 3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noFill/>
          <a:ln w="30163" cap="rnd"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26" name="稻壳儿小白白(http://dwz.cn/Wu2UP)"/>
          <p:cNvSpPr>
            <a:spLocks/>
          </p:cNvSpPr>
          <p:nvPr/>
        </p:nvSpPr>
        <p:spPr bwMode="auto">
          <a:xfrm>
            <a:off x="6477794" y="3508375"/>
            <a:ext cx="117475" cy="138113"/>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27" name="稻壳儿小白白(http://dwz.cn/Wu2UP)"/>
          <p:cNvSpPr>
            <a:spLocks/>
          </p:cNvSpPr>
          <p:nvPr/>
        </p:nvSpPr>
        <p:spPr bwMode="auto">
          <a:xfrm>
            <a:off x="6541294" y="3365500"/>
            <a:ext cx="103187" cy="193675"/>
          </a:xfrm>
          <a:custGeom>
            <a:avLst/>
            <a:gdLst>
              <a:gd name="T0" fmla="*/ 0 w 63"/>
              <a:gd name="T1" fmla="*/ 0 h 119"/>
              <a:gd name="T2" fmla="*/ 11 w 63"/>
              <a:gd name="T3" fmla="*/ 30 h 119"/>
              <a:gd name="T4" fmla="*/ 46 w 63"/>
              <a:gd name="T5" fmla="*/ 54 h 119"/>
              <a:gd name="T6" fmla="*/ 54 w 63"/>
              <a:gd name="T7" fmla="*/ 81 h 119"/>
              <a:gd name="T8" fmla="*/ 52 w 63"/>
              <a:gd name="T9" fmla="*/ 111 h 119"/>
              <a:gd name="T10" fmla="*/ 63 w 63"/>
              <a:gd name="T11" fmla="*/ 113 h 119"/>
            </a:gdLst>
            <a:ahLst/>
            <a:cxnLst>
              <a:cxn ang="0">
                <a:pos x="T0" y="T1"/>
              </a:cxn>
              <a:cxn ang="0">
                <a:pos x="T2" y="T3"/>
              </a:cxn>
              <a:cxn ang="0">
                <a:pos x="T4" y="T5"/>
              </a:cxn>
              <a:cxn ang="0">
                <a:pos x="T6" y="T7"/>
              </a:cxn>
              <a:cxn ang="0">
                <a:pos x="T8" y="T9"/>
              </a:cxn>
              <a:cxn ang="0">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endParaRPr lang="zh-CN" altLang="en-US">
              <a:solidFill>
                <a:schemeClr val="accent1"/>
              </a:solidFill>
              <a:latin typeface="Source Han Sans CN Normal" charset="-122"/>
              <a:ea typeface="Source Han Sans CN Normal" charset="-122"/>
              <a:cs typeface="Source Han Sans CN Normal" charset="-122"/>
            </a:endParaRPr>
          </a:p>
        </p:txBody>
      </p:sp>
      <p:sp>
        <p:nvSpPr>
          <p:cNvPr id="28" name="稻壳儿小白白(http://dwz.cn/Wu2UP)"/>
          <p:cNvSpPr txBox="1">
            <a:spLocks noChangeArrowheads="1"/>
          </p:cNvSpPr>
          <p:nvPr/>
        </p:nvSpPr>
        <p:spPr bwMode="auto">
          <a:xfrm>
            <a:off x="3826669" y="1535113"/>
            <a:ext cx="1473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600" b="1">
                <a:solidFill>
                  <a:schemeClr val="accent1"/>
                </a:solidFill>
                <a:latin typeface="FZQingKeBenYueSongS-R-GB" charset="-122"/>
                <a:ea typeface="FZQingKeBenYueSongS-R-GB" charset="-122"/>
                <a:cs typeface="FZQingKeBenYueSongS-R-GB" charset="-122"/>
                <a:sym typeface="Arial" charset="0"/>
              </a:rPr>
              <a:t>单击编辑标题</a:t>
            </a:r>
            <a:endParaRPr lang="en-US" altLang="x-none" sz="1600" b="1">
              <a:solidFill>
                <a:schemeClr val="accent1"/>
              </a:solidFill>
              <a:latin typeface="FZQingKeBenYueSongS-R-GB" charset="-122"/>
              <a:ea typeface="FZQingKeBenYueSongS-R-GB" charset="-122"/>
              <a:cs typeface="FZQingKeBenYueSongS-R-GB" charset="-122"/>
              <a:sym typeface="Arial" charset="0"/>
            </a:endParaRPr>
          </a:p>
        </p:txBody>
      </p:sp>
      <p:sp>
        <p:nvSpPr>
          <p:cNvPr id="29" name="稻壳儿小白白(http://dwz.cn/Wu2UP)"/>
          <p:cNvSpPr txBox="1">
            <a:spLocks noChangeArrowheads="1"/>
          </p:cNvSpPr>
          <p:nvPr/>
        </p:nvSpPr>
        <p:spPr bwMode="auto">
          <a:xfrm>
            <a:off x="3831431" y="1820863"/>
            <a:ext cx="15668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200">
                <a:solidFill>
                  <a:schemeClr val="accent1"/>
                </a:solidFill>
                <a:latin typeface="Source Han Sans CN Normal" charset="-122"/>
                <a:ea typeface="Source Han Sans CN Normal" charset="-122"/>
                <a:cs typeface="Source Han Sans CN Normal" charset="-122"/>
                <a:sym typeface="Arial" charset="0"/>
              </a:rPr>
              <a:t>单击此处可编辑内容</a:t>
            </a:r>
            <a:endParaRPr lang="en-US" altLang="x-none" sz="1200">
              <a:solidFill>
                <a:schemeClr val="accent1"/>
              </a:solidFill>
              <a:latin typeface="Source Han Sans CN Normal" charset="-122"/>
              <a:ea typeface="Source Han Sans CN Normal" charset="-122"/>
              <a:cs typeface="Source Han Sans CN Normal" charset="-122"/>
              <a:sym typeface="Arial" charset="0"/>
            </a:endParaRPr>
          </a:p>
        </p:txBody>
      </p:sp>
      <p:sp>
        <p:nvSpPr>
          <p:cNvPr id="30" name="稻壳儿小白白(http://dwz.cn/Wu2UP)"/>
          <p:cNvSpPr txBox="1">
            <a:spLocks noChangeArrowheads="1"/>
          </p:cNvSpPr>
          <p:nvPr/>
        </p:nvSpPr>
        <p:spPr bwMode="auto">
          <a:xfrm>
            <a:off x="6466681" y="1535113"/>
            <a:ext cx="1473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600" b="1" dirty="0">
                <a:solidFill>
                  <a:schemeClr val="accent1"/>
                </a:solidFill>
                <a:latin typeface="FZQingKeBenYueSongS-R-GB" charset="-122"/>
                <a:ea typeface="FZQingKeBenYueSongS-R-GB" charset="-122"/>
                <a:cs typeface="FZQingKeBenYueSongS-R-GB" charset="-122"/>
                <a:sym typeface="Arial" charset="0"/>
              </a:rPr>
              <a:t>单击编辑标题</a:t>
            </a:r>
            <a:endParaRPr lang="en-US" altLang="x-none" sz="1600" b="1" dirty="0">
              <a:solidFill>
                <a:schemeClr val="accent1"/>
              </a:solidFill>
              <a:latin typeface="FZQingKeBenYueSongS-R-GB" charset="-122"/>
              <a:ea typeface="FZQingKeBenYueSongS-R-GB" charset="-122"/>
              <a:cs typeface="FZQingKeBenYueSongS-R-GB" charset="-122"/>
              <a:sym typeface="Arial" charset="0"/>
            </a:endParaRPr>
          </a:p>
        </p:txBody>
      </p:sp>
      <p:sp>
        <p:nvSpPr>
          <p:cNvPr id="31" name="稻壳儿小白白(http://dwz.cn/Wu2UP)"/>
          <p:cNvSpPr txBox="1">
            <a:spLocks noChangeArrowheads="1"/>
          </p:cNvSpPr>
          <p:nvPr/>
        </p:nvSpPr>
        <p:spPr bwMode="auto">
          <a:xfrm>
            <a:off x="6471444" y="1820863"/>
            <a:ext cx="1566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200">
                <a:solidFill>
                  <a:schemeClr val="accent1"/>
                </a:solidFill>
                <a:latin typeface="Source Han Sans CN Normal" charset="-122"/>
                <a:ea typeface="Source Han Sans CN Normal" charset="-122"/>
                <a:cs typeface="Source Han Sans CN Normal" charset="-122"/>
                <a:sym typeface="Arial" charset="0"/>
              </a:rPr>
              <a:t>单击此处可编辑内容</a:t>
            </a:r>
            <a:endParaRPr lang="en-US" altLang="x-none" sz="1200">
              <a:solidFill>
                <a:schemeClr val="accent1"/>
              </a:solidFill>
              <a:latin typeface="Source Han Sans CN Normal" charset="-122"/>
              <a:ea typeface="Source Han Sans CN Normal" charset="-122"/>
              <a:cs typeface="Source Han Sans CN Normal" charset="-122"/>
              <a:sym typeface="Arial" charset="0"/>
            </a:endParaRPr>
          </a:p>
        </p:txBody>
      </p:sp>
      <p:sp>
        <p:nvSpPr>
          <p:cNvPr id="32" name="稻壳儿小白白(http://dwz.cn/Wu2UP)"/>
          <p:cNvSpPr txBox="1">
            <a:spLocks noChangeArrowheads="1"/>
          </p:cNvSpPr>
          <p:nvPr/>
        </p:nvSpPr>
        <p:spPr bwMode="auto">
          <a:xfrm>
            <a:off x="9167019" y="3154363"/>
            <a:ext cx="1473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600" b="1" dirty="0">
                <a:solidFill>
                  <a:schemeClr val="accent1"/>
                </a:solidFill>
                <a:latin typeface="FZQingKeBenYueSongS-R-GB" charset="-122"/>
                <a:ea typeface="FZQingKeBenYueSongS-R-GB" charset="-122"/>
                <a:cs typeface="FZQingKeBenYueSongS-R-GB" charset="-122"/>
                <a:sym typeface="Arial" charset="0"/>
              </a:rPr>
              <a:t>单击编辑标题</a:t>
            </a:r>
            <a:endParaRPr lang="en-US" altLang="x-none" sz="1600" b="1" dirty="0">
              <a:solidFill>
                <a:schemeClr val="accent1"/>
              </a:solidFill>
              <a:latin typeface="FZQingKeBenYueSongS-R-GB" charset="-122"/>
              <a:ea typeface="FZQingKeBenYueSongS-R-GB" charset="-122"/>
              <a:cs typeface="FZQingKeBenYueSongS-R-GB" charset="-122"/>
              <a:sym typeface="Arial" charset="0"/>
            </a:endParaRPr>
          </a:p>
        </p:txBody>
      </p:sp>
      <p:sp>
        <p:nvSpPr>
          <p:cNvPr id="33" name="稻壳儿小白白(http://dwz.cn/Wu2UP)"/>
          <p:cNvSpPr txBox="1">
            <a:spLocks noChangeArrowheads="1"/>
          </p:cNvSpPr>
          <p:nvPr/>
        </p:nvSpPr>
        <p:spPr bwMode="auto">
          <a:xfrm>
            <a:off x="9171781" y="3440113"/>
            <a:ext cx="15668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200">
                <a:solidFill>
                  <a:schemeClr val="accent1"/>
                </a:solidFill>
                <a:latin typeface="Source Han Sans CN Normal" charset="-122"/>
                <a:ea typeface="Source Han Sans CN Normal" charset="-122"/>
                <a:cs typeface="Source Han Sans CN Normal" charset="-122"/>
                <a:sym typeface="Arial" charset="0"/>
              </a:rPr>
              <a:t>单击此处可编辑内容</a:t>
            </a:r>
            <a:endParaRPr lang="en-US" altLang="x-none" sz="1200">
              <a:solidFill>
                <a:schemeClr val="accent1"/>
              </a:solidFill>
              <a:latin typeface="Source Han Sans CN Normal" charset="-122"/>
              <a:ea typeface="Source Han Sans CN Normal" charset="-122"/>
              <a:cs typeface="Source Han Sans CN Normal" charset="-122"/>
              <a:sym typeface="Arial" charset="0"/>
            </a:endParaRPr>
          </a:p>
        </p:txBody>
      </p:sp>
      <p:sp>
        <p:nvSpPr>
          <p:cNvPr id="34" name="稻壳儿小白白(http://dwz.cn/Wu2UP)"/>
          <p:cNvSpPr txBox="1">
            <a:spLocks noChangeArrowheads="1"/>
          </p:cNvSpPr>
          <p:nvPr/>
        </p:nvSpPr>
        <p:spPr bwMode="auto">
          <a:xfrm>
            <a:off x="834231" y="3355975"/>
            <a:ext cx="14732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600" b="1" dirty="0">
                <a:solidFill>
                  <a:schemeClr val="accent1"/>
                </a:solidFill>
                <a:latin typeface="FZQingKeBenYueSongS-R-GB" charset="-122"/>
                <a:ea typeface="FZQingKeBenYueSongS-R-GB" charset="-122"/>
                <a:cs typeface="FZQingKeBenYueSongS-R-GB" charset="-122"/>
                <a:sym typeface="Arial" charset="0"/>
              </a:rPr>
              <a:t>单击编辑标题</a:t>
            </a:r>
            <a:endParaRPr lang="en-US" altLang="x-none" sz="1600" b="1" dirty="0">
              <a:solidFill>
                <a:schemeClr val="accent1"/>
              </a:solidFill>
              <a:latin typeface="FZQingKeBenYueSongS-R-GB" charset="-122"/>
              <a:ea typeface="FZQingKeBenYueSongS-R-GB" charset="-122"/>
              <a:cs typeface="FZQingKeBenYueSongS-R-GB" charset="-122"/>
              <a:sym typeface="Arial" charset="0"/>
            </a:endParaRPr>
          </a:p>
        </p:txBody>
      </p:sp>
      <p:sp>
        <p:nvSpPr>
          <p:cNvPr id="35" name="稻壳儿小白白(http://dwz.cn/Wu2UP)"/>
          <p:cNvSpPr txBox="1">
            <a:spLocks noChangeArrowheads="1"/>
          </p:cNvSpPr>
          <p:nvPr/>
        </p:nvSpPr>
        <p:spPr bwMode="auto">
          <a:xfrm>
            <a:off x="838994" y="3641725"/>
            <a:ext cx="1566862"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spcBef>
                <a:spcPct val="20000"/>
              </a:spcBef>
            </a:pPr>
            <a:r>
              <a:rPr lang="zh-CN" altLang="en-US" sz="1200">
                <a:solidFill>
                  <a:schemeClr val="accent1"/>
                </a:solidFill>
                <a:latin typeface="Source Han Sans CN Normal" charset="-122"/>
                <a:ea typeface="Source Han Sans CN Normal" charset="-122"/>
                <a:cs typeface="Source Han Sans CN Normal" charset="-122"/>
                <a:sym typeface="Arial" charset="0"/>
              </a:rPr>
              <a:t>单击此处可编辑内容</a:t>
            </a:r>
            <a:endParaRPr lang="en-US" altLang="x-none" sz="1200">
              <a:solidFill>
                <a:schemeClr val="accent1"/>
              </a:solidFill>
              <a:latin typeface="Source Han Sans CN Normal" charset="-122"/>
              <a:ea typeface="Source Han Sans CN Normal" charset="-122"/>
              <a:cs typeface="Source Han Sans CN Normal" charset="-122"/>
              <a:sym typeface="Arial" charset="0"/>
            </a:endParaRPr>
          </a:p>
        </p:txBody>
      </p:sp>
      <p:sp>
        <p:nvSpPr>
          <p:cNvPr id="36" name="稻壳儿小白白(http://dwz.cn/Wu2UP)"/>
          <p:cNvSpPr>
            <a:spLocks noChangeArrowheads="1"/>
          </p:cNvSpPr>
          <p:nvPr/>
        </p:nvSpPr>
        <p:spPr bwMode="auto">
          <a:xfrm>
            <a:off x="1331119" y="5145088"/>
            <a:ext cx="9529762"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charset="0"/>
                <a:ea typeface="微软雅黑" charset="-122"/>
              </a:defRPr>
            </a:lvl1pPr>
            <a:lvl2pPr marL="742950" indent="-285750" defTabSz="1216025">
              <a:defRPr>
                <a:solidFill>
                  <a:schemeClr val="tx1"/>
                </a:solidFill>
                <a:latin typeface="Arial" charset="0"/>
                <a:ea typeface="微软雅黑" charset="-122"/>
              </a:defRPr>
            </a:lvl2pPr>
            <a:lvl3pPr marL="1143000" indent="-228600" defTabSz="1216025">
              <a:defRPr>
                <a:solidFill>
                  <a:schemeClr val="tx1"/>
                </a:solidFill>
                <a:latin typeface="Arial" charset="0"/>
                <a:ea typeface="微软雅黑" charset="-122"/>
              </a:defRPr>
            </a:lvl3pPr>
            <a:lvl4pPr marL="1600200" indent="-228600" defTabSz="1216025">
              <a:defRPr>
                <a:solidFill>
                  <a:schemeClr val="tx1"/>
                </a:solidFill>
                <a:latin typeface="Arial" charset="0"/>
                <a:ea typeface="微软雅黑" charset="-122"/>
              </a:defRPr>
            </a:lvl4pPr>
            <a:lvl5pPr marL="2057400" indent="-228600" defTabSz="1216025">
              <a:defRPr>
                <a:solidFill>
                  <a:schemeClr val="tx1"/>
                </a:solidFill>
                <a:latin typeface="Arial" charset="0"/>
                <a:ea typeface="微软雅黑" charset="-122"/>
              </a:defRPr>
            </a:lvl5pPr>
            <a:lvl6pPr marL="2514600" indent="-228600" defTabSz="1216025" fontAlgn="base">
              <a:spcBef>
                <a:spcPct val="0"/>
              </a:spcBef>
              <a:spcAft>
                <a:spcPct val="0"/>
              </a:spcAft>
              <a:buFont typeface="Arial" charset="0"/>
              <a:defRPr>
                <a:solidFill>
                  <a:schemeClr val="tx1"/>
                </a:solidFill>
                <a:latin typeface="Arial" charset="0"/>
                <a:ea typeface="微软雅黑" charset="-122"/>
              </a:defRPr>
            </a:lvl6pPr>
            <a:lvl7pPr marL="2971800" indent="-228600" defTabSz="1216025" fontAlgn="base">
              <a:spcBef>
                <a:spcPct val="0"/>
              </a:spcBef>
              <a:spcAft>
                <a:spcPct val="0"/>
              </a:spcAft>
              <a:buFont typeface="Arial" charset="0"/>
              <a:defRPr>
                <a:solidFill>
                  <a:schemeClr val="tx1"/>
                </a:solidFill>
                <a:latin typeface="Arial" charset="0"/>
                <a:ea typeface="微软雅黑" charset="-122"/>
              </a:defRPr>
            </a:lvl7pPr>
            <a:lvl8pPr marL="3429000" indent="-228600" defTabSz="1216025" fontAlgn="base">
              <a:spcBef>
                <a:spcPct val="0"/>
              </a:spcBef>
              <a:spcAft>
                <a:spcPct val="0"/>
              </a:spcAft>
              <a:buFont typeface="Arial" charset="0"/>
              <a:defRPr>
                <a:solidFill>
                  <a:schemeClr val="tx1"/>
                </a:solidFill>
                <a:latin typeface="Arial" charset="0"/>
                <a:ea typeface="微软雅黑" charset="-122"/>
              </a:defRPr>
            </a:lvl8pPr>
            <a:lvl9pPr marL="3886200" indent="-228600" defTabSz="1216025" fontAlgn="base">
              <a:spcBef>
                <a:spcPct val="0"/>
              </a:spcBef>
              <a:spcAft>
                <a:spcPct val="0"/>
              </a:spcAft>
              <a:buFont typeface="Arial" charset="0"/>
              <a:defRPr>
                <a:solidFill>
                  <a:schemeClr val="tx1"/>
                </a:solidFill>
                <a:latin typeface="Arial" charset="0"/>
                <a:ea typeface="微软雅黑" charset="-122"/>
              </a:defRPr>
            </a:lvl9pPr>
          </a:lstStyle>
          <a:p>
            <a:pPr eaLnBrk="1" hangingPunct="1">
              <a:lnSpc>
                <a:spcPct val="120000"/>
              </a:lnSpc>
              <a:spcBef>
                <a:spcPct val="20000"/>
              </a:spcBef>
            </a:pPr>
            <a:r>
              <a:rPr lang="zh-CN" altLang="en-US" sz="1600" dirty="0">
                <a:solidFill>
                  <a:schemeClr val="accent1"/>
                </a:solidFill>
                <a:latin typeface="Source Han Sans CN Normal" charset="-122"/>
                <a:ea typeface="Source Han Sans CN Normal" charset="-122"/>
                <a:cs typeface="Source Han Sans CN Normal" charset="-122"/>
                <a:sym typeface="Arial" charset="0"/>
              </a:rPr>
              <a:t>单击此处编辑您要的内容，建议您在展示时采用微软雅黑字体，本模版所有图形线条及其相应素材均可自由编辑、改色、替换。更多使用说明和作品请详阅模版最末的使用手册。</a:t>
            </a:r>
            <a:endParaRPr lang="en-US" altLang="x-none" sz="1600" dirty="0">
              <a:solidFill>
                <a:schemeClr val="accent1"/>
              </a:solidFill>
              <a:latin typeface="Source Han Sans CN Normal" charset="-122"/>
              <a:ea typeface="Source Han Sans CN Normal" charset="-122"/>
              <a:cs typeface="Source Han Sans CN Normal" charset="-122"/>
              <a:sym typeface="Arial" charset="0"/>
            </a:endParaRPr>
          </a:p>
        </p:txBody>
      </p:sp>
    </p:spTree>
    <p:extLst>
      <p:ext uri="{BB962C8B-B14F-4D97-AF65-F5344CB8AC3E}">
        <p14:creationId xmlns:p14="http://schemas.microsoft.com/office/powerpoint/2010/main" val="446694751"/>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63118" b="66027"/>
          <a:stretch/>
        </p:blipFill>
        <p:spPr>
          <a:xfrm>
            <a:off x="-47887" y="41722"/>
            <a:ext cx="2469783" cy="6774556"/>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61744" b="66027"/>
          <a:stretch/>
        </p:blipFill>
        <p:spPr>
          <a:xfrm flipH="1">
            <a:off x="9630228" y="83444"/>
            <a:ext cx="2561772" cy="6774556"/>
          </a:xfrm>
          <a:prstGeom prst="rect">
            <a:avLst/>
          </a:prstGeom>
        </p:spPr>
      </p:pic>
      <p:sp>
        <p:nvSpPr>
          <p:cNvPr id="4" name="文本框 3"/>
          <p:cNvSpPr txBox="1"/>
          <p:nvPr/>
        </p:nvSpPr>
        <p:spPr>
          <a:xfrm>
            <a:off x="5399335" y="2173573"/>
            <a:ext cx="1431802" cy="646331"/>
          </a:xfrm>
          <a:prstGeom prst="rect">
            <a:avLst/>
          </a:prstGeom>
          <a:noFill/>
        </p:spPr>
        <p:txBody>
          <a:bodyPr wrap="none" rtlCol="0">
            <a:spAutoFit/>
          </a:bodyPr>
          <a:lstStyle/>
          <a:p>
            <a:r>
              <a:rPr kumimoji="1" lang="en-US" altLang="zh-CN" sz="3600" dirty="0">
                <a:solidFill>
                  <a:srgbClr val="EEE3CC"/>
                </a:solidFill>
                <a:latin typeface="FZQingKeBenYueSongS-R-GB" charset="-122"/>
                <a:ea typeface="FZQingKeBenYueSongS-R-GB" charset="-122"/>
                <a:cs typeface="FZQingKeBenYueSongS-R-GB" charset="-122"/>
              </a:rPr>
              <a:t>Part</a:t>
            </a:r>
            <a:r>
              <a:rPr kumimoji="1" lang="zh-CN" altLang="en-US" sz="3600" dirty="0">
                <a:solidFill>
                  <a:srgbClr val="EEE3CC"/>
                </a:solidFill>
                <a:latin typeface="FZQingKeBenYueSongS-R-GB" charset="-122"/>
                <a:ea typeface="FZQingKeBenYueSongS-R-GB" charset="-122"/>
                <a:cs typeface="FZQingKeBenYueSongS-R-GB" charset="-122"/>
              </a:rPr>
              <a:t> </a:t>
            </a:r>
            <a:r>
              <a:rPr kumimoji="1" lang="en-US" altLang="zh-CN" sz="3600" dirty="0">
                <a:solidFill>
                  <a:srgbClr val="EEE3CC"/>
                </a:solidFill>
                <a:latin typeface="FZQingKeBenYueSongS-R-GB" charset="-122"/>
                <a:ea typeface="FZQingKeBenYueSongS-R-GB" charset="-122"/>
                <a:cs typeface="FZQingKeBenYueSongS-R-GB" charset="-122"/>
              </a:rPr>
              <a:t>04</a:t>
            </a:r>
            <a:endParaRPr kumimoji="1" lang="zh-CN" altLang="en-US" sz="3600" dirty="0">
              <a:solidFill>
                <a:srgbClr val="EEE3CC"/>
              </a:solidFill>
              <a:latin typeface="FZQingKeBenYueSongS-R-GB" charset="-122"/>
              <a:ea typeface="FZQingKeBenYueSongS-R-GB" charset="-122"/>
              <a:cs typeface="FZQingKeBenYueSongS-R-GB" charset="-122"/>
            </a:endParaRPr>
          </a:p>
        </p:txBody>
      </p:sp>
      <p:sp>
        <p:nvSpPr>
          <p:cNvPr id="5" name="文本框 4"/>
          <p:cNvSpPr txBox="1"/>
          <p:nvPr/>
        </p:nvSpPr>
        <p:spPr>
          <a:xfrm>
            <a:off x="3746639" y="3097950"/>
            <a:ext cx="4698722" cy="769441"/>
          </a:xfrm>
          <a:prstGeom prst="rect">
            <a:avLst/>
          </a:prstGeom>
          <a:noFill/>
        </p:spPr>
        <p:txBody>
          <a:bodyPr wrap="none" rtlCol="0">
            <a:spAutoFit/>
          </a:bodyPr>
          <a:lstStyle/>
          <a:p>
            <a:r>
              <a:rPr kumimoji="1" lang="zh-CN" altLang="en-US" sz="4400" dirty="0">
                <a:solidFill>
                  <a:srgbClr val="EEE3CC"/>
                </a:solidFill>
                <a:latin typeface="FZQingKeBenYueSongS-R-GB" charset="-122"/>
                <a:ea typeface="FZQingKeBenYueSongS-R-GB" charset="-122"/>
                <a:cs typeface="FZQingKeBenYueSongS-R-GB" charset="-122"/>
              </a:rPr>
              <a:t>单击输入您的标题</a:t>
            </a:r>
          </a:p>
        </p:txBody>
      </p:sp>
      <p:cxnSp>
        <p:nvCxnSpPr>
          <p:cNvPr id="7" name="直线连接符 6"/>
          <p:cNvCxnSpPr/>
          <p:nvPr/>
        </p:nvCxnSpPr>
        <p:spPr>
          <a:xfrm>
            <a:off x="3541455" y="3057993"/>
            <a:ext cx="5036525"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cxnSp>
        <p:nvCxnSpPr>
          <p:cNvPr id="8" name="直线连接符 7"/>
          <p:cNvCxnSpPr/>
          <p:nvPr/>
        </p:nvCxnSpPr>
        <p:spPr>
          <a:xfrm>
            <a:off x="3541455" y="3907347"/>
            <a:ext cx="5036525"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607452" y="3907347"/>
            <a:ext cx="2977097" cy="400110"/>
          </a:xfrm>
          <a:prstGeom prst="rect">
            <a:avLst/>
          </a:prstGeom>
          <a:noFill/>
        </p:spPr>
        <p:txBody>
          <a:bodyPr wrap="none" rtlCol="0">
            <a:spAutoFit/>
          </a:bodyPr>
          <a:lstStyle/>
          <a:p>
            <a:r>
              <a:rPr kumimoji="1" lang="en-US" altLang="zh-CN" sz="2000" dirty="0">
                <a:solidFill>
                  <a:srgbClr val="EEE3CC"/>
                </a:solidFill>
              </a:rPr>
              <a:t>Please</a:t>
            </a:r>
            <a:r>
              <a:rPr kumimoji="1" lang="zh-CN" altLang="en-US" sz="2000" dirty="0">
                <a:solidFill>
                  <a:srgbClr val="EEE3CC"/>
                </a:solidFill>
              </a:rPr>
              <a:t> </a:t>
            </a:r>
            <a:r>
              <a:rPr kumimoji="1" lang="en-US" altLang="zh-CN" sz="2000" dirty="0">
                <a:solidFill>
                  <a:srgbClr val="EEE3CC"/>
                </a:solidFill>
              </a:rPr>
              <a:t>add your text here</a:t>
            </a:r>
            <a:endParaRPr kumimoji="1" lang="zh-CN" altLang="en-US" sz="2000" dirty="0">
              <a:solidFill>
                <a:srgbClr val="EEE3CC"/>
              </a:solidFill>
            </a:endParaRPr>
          </a:p>
        </p:txBody>
      </p:sp>
    </p:spTree>
    <p:extLst>
      <p:ext uri="{BB962C8B-B14F-4D97-AF65-F5344CB8AC3E}">
        <p14:creationId xmlns:p14="http://schemas.microsoft.com/office/powerpoint/2010/main" val="15110067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grpSp>
        <p:nvGrpSpPr>
          <p:cNvPr id="8" name="组合 3"/>
          <p:cNvGrpSpPr/>
          <p:nvPr/>
        </p:nvGrpSpPr>
        <p:grpSpPr>
          <a:xfrm>
            <a:off x="5505248" y="2017463"/>
            <a:ext cx="2565074" cy="2565074"/>
            <a:chOff x="14382607" y="3858443"/>
            <a:chExt cx="4864408" cy="4864408"/>
          </a:xfrm>
        </p:grpSpPr>
        <p:sp>
          <p:nvSpPr>
            <p:cNvPr id="9" name="椭圆 8"/>
            <p:cNvSpPr/>
            <p:nvPr/>
          </p:nvSpPr>
          <p:spPr>
            <a:xfrm>
              <a:off x="14791898" y="4248047"/>
              <a:ext cx="4144194" cy="4144194"/>
            </a:xfrm>
            <a:prstGeom prst="ellipse">
              <a:avLst/>
            </a:prstGeom>
            <a:solidFill>
              <a:schemeClr val="accent2">
                <a:alpha val="8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9">
                <a:solidFill>
                  <a:schemeClr val="accent1"/>
                </a:solidFill>
                <a:latin typeface="微软雅黑" panose="020B0503020204020204" pitchFamily="34" charset="-122"/>
                <a:ea typeface="微软雅黑" panose="020B0503020204020204" pitchFamily="34" charset="-122"/>
              </a:endParaRPr>
            </a:p>
          </p:txBody>
        </p:sp>
        <p:sp>
          <p:nvSpPr>
            <p:cNvPr id="10" name="椭圆 9"/>
            <p:cNvSpPr/>
            <p:nvPr/>
          </p:nvSpPr>
          <p:spPr>
            <a:xfrm>
              <a:off x="14382607" y="3858443"/>
              <a:ext cx="4864408" cy="4864408"/>
            </a:xfrm>
            <a:prstGeom prst="ellipse">
              <a:avLst/>
            </a:prstGeom>
            <a:noFill/>
            <a:ln>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9">
                <a:solidFill>
                  <a:schemeClr val="accent1"/>
                </a:solidFill>
                <a:latin typeface="微软雅黑" panose="020B0503020204020204" pitchFamily="34" charset="-122"/>
                <a:ea typeface="微软雅黑" panose="020B0503020204020204" pitchFamily="34" charset="-122"/>
              </a:endParaRPr>
            </a:p>
          </p:txBody>
        </p:sp>
      </p:grpSp>
      <p:grpSp>
        <p:nvGrpSpPr>
          <p:cNvPr id="11" name="组合 4"/>
          <p:cNvGrpSpPr/>
          <p:nvPr/>
        </p:nvGrpSpPr>
        <p:grpSpPr>
          <a:xfrm>
            <a:off x="5198400" y="3480651"/>
            <a:ext cx="1555739" cy="1555739"/>
            <a:chOff x="13800701" y="6633228"/>
            <a:chExt cx="2950304" cy="2950304"/>
          </a:xfrm>
        </p:grpSpPr>
        <p:sp>
          <p:nvSpPr>
            <p:cNvPr id="12" name="椭圆 11"/>
            <p:cNvSpPr/>
            <p:nvPr/>
          </p:nvSpPr>
          <p:spPr>
            <a:xfrm>
              <a:off x="14047153" y="6850109"/>
              <a:ext cx="2513488" cy="2513488"/>
            </a:xfrm>
            <a:prstGeom prst="ellipse">
              <a:avLst/>
            </a:prstGeom>
            <a:solidFill>
              <a:schemeClr val="accent3">
                <a:alpha val="8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9">
                <a:solidFill>
                  <a:schemeClr val="accent1"/>
                </a:solidFill>
                <a:latin typeface="微软雅黑" panose="020B0503020204020204" pitchFamily="34" charset="-122"/>
                <a:ea typeface="微软雅黑" panose="020B0503020204020204" pitchFamily="34" charset="-122"/>
              </a:endParaRPr>
            </a:p>
          </p:txBody>
        </p:sp>
        <p:sp>
          <p:nvSpPr>
            <p:cNvPr id="13" name="椭圆 12"/>
            <p:cNvSpPr/>
            <p:nvPr/>
          </p:nvSpPr>
          <p:spPr>
            <a:xfrm>
              <a:off x="13800701" y="6633228"/>
              <a:ext cx="2950304" cy="2950304"/>
            </a:xfrm>
            <a:prstGeom prst="ellipse">
              <a:avLst/>
            </a:prstGeom>
            <a:noFill/>
            <a:ln>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9">
                <a:solidFill>
                  <a:schemeClr val="accent1"/>
                </a:solidFill>
                <a:latin typeface="微软雅黑" panose="020B0503020204020204" pitchFamily="34" charset="-122"/>
                <a:ea typeface="微软雅黑" panose="020B0503020204020204" pitchFamily="34" charset="-122"/>
              </a:endParaRPr>
            </a:p>
          </p:txBody>
        </p:sp>
      </p:grpSp>
      <p:grpSp>
        <p:nvGrpSpPr>
          <p:cNvPr id="14" name="组合 5"/>
          <p:cNvGrpSpPr/>
          <p:nvPr/>
        </p:nvGrpSpPr>
        <p:grpSpPr>
          <a:xfrm>
            <a:off x="4271071" y="2456097"/>
            <a:ext cx="2157212" cy="2157212"/>
            <a:chOff x="12042112" y="4690267"/>
            <a:chExt cx="4090937" cy="4090937"/>
          </a:xfrm>
        </p:grpSpPr>
        <p:sp>
          <p:nvSpPr>
            <p:cNvPr id="15" name="椭圆 14"/>
            <p:cNvSpPr/>
            <p:nvPr/>
          </p:nvSpPr>
          <p:spPr>
            <a:xfrm>
              <a:off x="12384220" y="4995355"/>
              <a:ext cx="3485242" cy="3485242"/>
            </a:xfrm>
            <a:prstGeom prst="ellipse">
              <a:avLst/>
            </a:prstGeom>
            <a:solidFill>
              <a:schemeClr val="accent1">
                <a:alpha val="80000"/>
              </a:schemeClr>
            </a:solidFill>
            <a:ln>
              <a:noFill/>
            </a:ln>
            <a:effectLst>
              <a:outerShdw blurRad="38100" dist="381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9">
                <a:solidFill>
                  <a:schemeClr val="accent1"/>
                </a:solidFill>
                <a:latin typeface="微软雅黑" panose="020B0503020204020204" pitchFamily="34" charset="-122"/>
                <a:ea typeface="微软雅黑" panose="020B0503020204020204" pitchFamily="34" charset="-122"/>
              </a:endParaRPr>
            </a:p>
          </p:txBody>
        </p:sp>
        <p:sp>
          <p:nvSpPr>
            <p:cNvPr id="16" name="椭圆 15"/>
            <p:cNvSpPr/>
            <p:nvPr/>
          </p:nvSpPr>
          <p:spPr>
            <a:xfrm>
              <a:off x="12042112" y="4690267"/>
              <a:ext cx="4090937" cy="4090937"/>
            </a:xfrm>
            <a:prstGeom prst="ellipse">
              <a:avLst/>
            </a:prstGeom>
            <a:noFill/>
            <a:ln>
              <a:solidFill>
                <a:schemeClr val="accent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9">
                <a:solidFill>
                  <a:schemeClr val="accent1"/>
                </a:solidFill>
                <a:latin typeface="微软雅黑" panose="020B0503020204020204" pitchFamily="34" charset="-122"/>
                <a:ea typeface="微软雅黑" panose="020B0503020204020204" pitchFamily="34" charset="-122"/>
              </a:endParaRPr>
            </a:p>
          </p:txBody>
        </p:sp>
      </p:grpSp>
      <p:cxnSp>
        <p:nvCxnSpPr>
          <p:cNvPr id="17" name="直接连接符 6"/>
          <p:cNvCxnSpPr/>
          <p:nvPr/>
        </p:nvCxnSpPr>
        <p:spPr>
          <a:xfrm flipH="1">
            <a:off x="6908025" y="1885032"/>
            <a:ext cx="615443" cy="1235829"/>
          </a:xfrm>
          <a:prstGeom prst="line">
            <a:avLst/>
          </a:prstGeom>
          <a:ln w="12700" cap="flat" cmpd="sng" algn="ctr">
            <a:solidFill>
              <a:schemeClr val="accent2">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7472879" y="1860429"/>
            <a:ext cx="101176" cy="101176"/>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9">
              <a:solidFill>
                <a:schemeClr val="accent1"/>
              </a:solidFill>
              <a:latin typeface="微软雅黑" panose="020B0503020204020204" pitchFamily="34" charset="-122"/>
              <a:ea typeface="微软雅黑" panose="020B0503020204020204" pitchFamily="34" charset="-122"/>
            </a:endParaRPr>
          </a:p>
        </p:txBody>
      </p:sp>
      <p:sp>
        <p:nvSpPr>
          <p:cNvPr id="19" name="文本框 55"/>
          <p:cNvSpPr txBox="1"/>
          <p:nvPr/>
        </p:nvSpPr>
        <p:spPr>
          <a:xfrm>
            <a:off x="7602541" y="1744891"/>
            <a:ext cx="1289344" cy="340819"/>
          </a:xfrm>
          <a:prstGeom prst="rect">
            <a:avLst/>
          </a:prstGeom>
          <a:noFill/>
        </p:spPr>
        <p:txBody>
          <a:bodyPr wrap="square">
            <a:normAutofit fontScale="62500" lnSpcReduction="20000"/>
          </a:bodyPr>
          <a:lstStyle/>
          <a:p>
            <a:r>
              <a:rPr lang="de-DE" sz="2109">
                <a:solidFill>
                  <a:schemeClr val="accent1"/>
                </a:solidFill>
                <a:latin typeface="微软雅黑" panose="020B0503020204020204" pitchFamily="34" charset="-122"/>
                <a:ea typeface="微软雅黑" panose="020B0503020204020204" pitchFamily="34" charset="-122"/>
              </a:rPr>
              <a:t>Europe (2017)</a:t>
            </a:r>
          </a:p>
        </p:txBody>
      </p:sp>
      <p:cxnSp>
        <p:nvCxnSpPr>
          <p:cNvPr id="20" name="直接连接符 9"/>
          <p:cNvCxnSpPr/>
          <p:nvPr/>
        </p:nvCxnSpPr>
        <p:spPr>
          <a:xfrm>
            <a:off x="4452759" y="2314794"/>
            <a:ext cx="778541" cy="101696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4393774" y="2241902"/>
            <a:ext cx="101176" cy="1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9">
              <a:solidFill>
                <a:schemeClr val="accent1"/>
              </a:solidFill>
              <a:latin typeface="微软雅黑" panose="020B0503020204020204" pitchFamily="34" charset="-122"/>
              <a:ea typeface="微软雅黑" panose="020B0503020204020204" pitchFamily="34" charset="-122"/>
            </a:endParaRPr>
          </a:p>
        </p:txBody>
      </p:sp>
      <p:sp>
        <p:nvSpPr>
          <p:cNvPr id="22" name="文本框 61"/>
          <p:cNvSpPr txBox="1"/>
          <p:nvPr/>
        </p:nvSpPr>
        <p:spPr>
          <a:xfrm>
            <a:off x="3040617" y="2109190"/>
            <a:ext cx="1289344" cy="340819"/>
          </a:xfrm>
          <a:prstGeom prst="rect">
            <a:avLst/>
          </a:prstGeom>
          <a:noFill/>
        </p:spPr>
        <p:txBody>
          <a:bodyPr wrap="square">
            <a:normAutofit fontScale="62500" lnSpcReduction="20000"/>
          </a:bodyPr>
          <a:lstStyle/>
          <a:p>
            <a:pPr algn="r"/>
            <a:r>
              <a:rPr lang="de-DE" sz="2109">
                <a:solidFill>
                  <a:schemeClr val="accent1"/>
                </a:solidFill>
                <a:latin typeface="微软雅黑" panose="020B0503020204020204" pitchFamily="34" charset="-122"/>
                <a:ea typeface="微软雅黑" panose="020B0503020204020204" pitchFamily="34" charset="-122"/>
              </a:rPr>
              <a:t>U.S.A. (2017)</a:t>
            </a:r>
          </a:p>
        </p:txBody>
      </p:sp>
      <p:cxnSp>
        <p:nvCxnSpPr>
          <p:cNvPr id="23" name="直接连接符 12"/>
          <p:cNvCxnSpPr/>
          <p:nvPr/>
        </p:nvCxnSpPr>
        <p:spPr>
          <a:xfrm>
            <a:off x="6072858" y="4433610"/>
            <a:ext cx="778541" cy="1016964"/>
          </a:xfrm>
          <a:prstGeom prst="line">
            <a:avLst/>
          </a:prstGeom>
          <a:ln w="12700" cap="flat" cmpd="sng" algn="ctr">
            <a:solidFill>
              <a:schemeClr val="accent3">
                <a:lumMod val="100000"/>
              </a:schemeClr>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806709" y="5399989"/>
            <a:ext cx="101176" cy="101176"/>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669">
              <a:solidFill>
                <a:schemeClr val="accent1"/>
              </a:solidFill>
              <a:latin typeface="微软雅黑" panose="020B0503020204020204" pitchFamily="34" charset="-122"/>
              <a:ea typeface="微软雅黑" panose="020B0503020204020204" pitchFamily="34" charset="-122"/>
            </a:endParaRPr>
          </a:p>
        </p:txBody>
      </p:sp>
      <p:sp>
        <p:nvSpPr>
          <p:cNvPr id="25" name="文本框 66"/>
          <p:cNvSpPr txBox="1"/>
          <p:nvPr/>
        </p:nvSpPr>
        <p:spPr>
          <a:xfrm>
            <a:off x="6959520" y="5299276"/>
            <a:ext cx="1289344" cy="340819"/>
          </a:xfrm>
          <a:prstGeom prst="rect">
            <a:avLst/>
          </a:prstGeom>
          <a:noFill/>
        </p:spPr>
        <p:txBody>
          <a:bodyPr wrap="square">
            <a:normAutofit fontScale="77500" lnSpcReduction="20000"/>
          </a:bodyPr>
          <a:lstStyle/>
          <a:p>
            <a:r>
              <a:rPr lang="de-DE" sz="2109">
                <a:solidFill>
                  <a:schemeClr val="accent1"/>
                </a:solidFill>
                <a:latin typeface="微软雅黑" panose="020B0503020204020204" pitchFamily="34" charset="-122"/>
                <a:ea typeface="微软雅黑" panose="020B0503020204020204" pitchFamily="34" charset="-122"/>
              </a:rPr>
              <a:t>Asia (2017)</a:t>
            </a:r>
          </a:p>
        </p:txBody>
      </p:sp>
      <p:sp>
        <p:nvSpPr>
          <p:cNvPr id="26" name="文本框 67"/>
          <p:cNvSpPr txBox="1"/>
          <p:nvPr/>
        </p:nvSpPr>
        <p:spPr>
          <a:xfrm>
            <a:off x="1253113" y="2455364"/>
            <a:ext cx="1866842" cy="876394"/>
          </a:xfrm>
          <a:prstGeom prst="rect">
            <a:avLst/>
          </a:prstGeom>
          <a:noFill/>
        </p:spPr>
        <p:txBody>
          <a:bodyPr wrap="square" lIns="0" tIns="0" rIns="0" bIns="0" anchor="ctr" anchorCtr="0">
            <a:noAutofit/>
          </a:bodyPr>
          <a:lstStyle/>
          <a:p>
            <a:pP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200" dirty="0">
                <a:solidFill>
                  <a:schemeClr val="accent1"/>
                </a:solidFill>
                <a:latin typeface="微软雅黑" panose="020B0503020204020204" pitchFamily="34" charset="-122"/>
                <a:ea typeface="微软雅黑" panose="020B0503020204020204" pitchFamily="34" charset="-122"/>
              </a:rPr>
            </a:br>
            <a:r>
              <a:rPr lang="zh-CN" altLang="en-US" sz="1200" dirty="0">
                <a:solidFill>
                  <a:schemeClr val="accent1"/>
                </a:solidFill>
                <a:latin typeface="微软雅黑" panose="020B0503020204020204" pitchFamily="34" charset="-122"/>
                <a:ea typeface="微软雅黑" panose="020B0503020204020204" pitchFamily="34" charset="-122"/>
              </a:rPr>
              <a:t>如需更改请在（设置形状格式）菜单下（文本选项）中调整</a:t>
            </a:r>
          </a:p>
        </p:txBody>
      </p:sp>
      <p:sp>
        <p:nvSpPr>
          <p:cNvPr id="27" name="文本框 68"/>
          <p:cNvSpPr txBox="1"/>
          <p:nvPr/>
        </p:nvSpPr>
        <p:spPr>
          <a:xfrm>
            <a:off x="8871025" y="2110115"/>
            <a:ext cx="1828834" cy="876394"/>
          </a:xfrm>
          <a:prstGeom prst="rect">
            <a:avLst/>
          </a:prstGeom>
          <a:noFill/>
        </p:spPr>
        <p:txBody>
          <a:bodyPr wrap="square" lIns="0" tIns="0" rIns="0" bIns="0" anchor="ctr" anchorCtr="0">
            <a:noAutofit/>
          </a:bodyPr>
          <a:lstStyle/>
          <a:p>
            <a:pPr algn="l">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200" dirty="0">
                <a:solidFill>
                  <a:schemeClr val="accent1"/>
                </a:solidFill>
                <a:latin typeface="微软雅黑" panose="020B0503020204020204" pitchFamily="34" charset="-122"/>
                <a:ea typeface="微软雅黑" panose="020B0503020204020204" pitchFamily="34" charset="-122"/>
              </a:rPr>
            </a:br>
            <a:r>
              <a:rPr lang="zh-CN" altLang="en-US" sz="1200" dirty="0">
                <a:solidFill>
                  <a:schemeClr val="accent1"/>
                </a:solidFill>
                <a:latin typeface="微软雅黑" panose="020B0503020204020204" pitchFamily="34" charset="-122"/>
                <a:ea typeface="微软雅黑" panose="020B0503020204020204" pitchFamily="34" charset="-122"/>
              </a:rPr>
              <a:t>如需更改请在（设置形状格式）菜单下（文本选项）中调整</a:t>
            </a:r>
          </a:p>
        </p:txBody>
      </p:sp>
      <p:sp>
        <p:nvSpPr>
          <p:cNvPr id="28" name="文本框 69"/>
          <p:cNvSpPr txBox="1"/>
          <p:nvPr/>
        </p:nvSpPr>
        <p:spPr>
          <a:xfrm>
            <a:off x="8275441" y="5062968"/>
            <a:ext cx="2526618" cy="876394"/>
          </a:xfrm>
          <a:prstGeom prst="rect">
            <a:avLst/>
          </a:prstGeom>
          <a:noFill/>
        </p:spPr>
        <p:txBody>
          <a:bodyPr wrap="square" lIns="0" tIns="0" rIns="0" bIns="0" anchor="ctr" anchorCtr="0">
            <a:noAutofit/>
          </a:bodyPr>
          <a:lstStyle/>
          <a:p>
            <a:pPr algn="l">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200" dirty="0">
                <a:solidFill>
                  <a:schemeClr val="accent1"/>
                </a:solidFill>
                <a:latin typeface="微软雅黑" panose="020B0503020204020204" pitchFamily="34" charset="-122"/>
                <a:ea typeface="微软雅黑" panose="020B0503020204020204" pitchFamily="34" charset="-122"/>
              </a:rPr>
            </a:br>
            <a:r>
              <a:rPr lang="zh-CN" altLang="en-US" sz="1200" dirty="0">
                <a:solidFill>
                  <a:schemeClr val="accent1"/>
                </a:solidFill>
                <a:latin typeface="微软雅黑" panose="020B0503020204020204" pitchFamily="34" charset="-122"/>
                <a:ea typeface="微软雅黑" panose="020B0503020204020204" pitchFamily="34" charset="-122"/>
              </a:rPr>
              <a:t>如需更改请在（设置形状格式）菜单下（文本选项）中调整</a:t>
            </a:r>
          </a:p>
        </p:txBody>
      </p:sp>
      <p:sp>
        <p:nvSpPr>
          <p:cNvPr id="29" name="椭圆 28"/>
          <p:cNvSpPr/>
          <p:nvPr/>
        </p:nvSpPr>
        <p:spPr>
          <a:xfrm>
            <a:off x="6472635" y="2937654"/>
            <a:ext cx="727477" cy="7274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de-DE" sz="2111">
                <a:solidFill>
                  <a:schemeClr val="accent1"/>
                </a:solidFill>
                <a:latin typeface="微软雅黑" panose="020B0503020204020204" pitchFamily="34" charset="-122"/>
                <a:ea typeface="微软雅黑" panose="020B0503020204020204" pitchFamily="34" charset="-122"/>
              </a:rPr>
              <a:t>86</a:t>
            </a:r>
          </a:p>
        </p:txBody>
      </p:sp>
      <p:sp>
        <p:nvSpPr>
          <p:cNvPr id="30" name="椭圆 29"/>
          <p:cNvSpPr/>
          <p:nvPr/>
        </p:nvSpPr>
        <p:spPr>
          <a:xfrm>
            <a:off x="4967950" y="3123222"/>
            <a:ext cx="727477" cy="7274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de-DE" sz="2111">
                <a:solidFill>
                  <a:schemeClr val="accent1"/>
                </a:solidFill>
                <a:latin typeface="微软雅黑" panose="020B0503020204020204" pitchFamily="34" charset="-122"/>
                <a:ea typeface="微软雅黑" panose="020B0503020204020204" pitchFamily="34" charset="-122"/>
              </a:rPr>
              <a:t>64</a:t>
            </a:r>
          </a:p>
        </p:txBody>
      </p:sp>
      <p:sp>
        <p:nvSpPr>
          <p:cNvPr id="31" name="椭圆 30"/>
          <p:cNvSpPr/>
          <p:nvPr/>
        </p:nvSpPr>
        <p:spPr>
          <a:xfrm>
            <a:off x="5636715" y="3951886"/>
            <a:ext cx="727477" cy="7274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de-DE" sz="2111">
                <a:solidFill>
                  <a:schemeClr val="accent1"/>
                </a:solidFill>
                <a:latin typeface="微软雅黑" panose="020B0503020204020204" pitchFamily="34" charset="-122"/>
                <a:ea typeface="微软雅黑" panose="020B0503020204020204" pitchFamily="34" charset="-122"/>
              </a:rPr>
              <a:t>49</a:t>
            </a:r>
          </a:p>
        </p:txBody>
      </p:sp>
    </p:spTree>
    <p:extLst>
      <p:ext uri="{BB962C8B-B14F-4D97-AF65-F5344CB8AC3E}">
        <p14:creationId xmlns:p14="http://schemas.microsoft.com/office/powerpoint/2010/main" val="2143333792"/>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grpSp>
        <p:nvGrpSpPr>
          <p:cNvPr id="8" name="组合 18"/>
          <p:cNvGrpSpPr>
            <a:grpSpLocks/>
          </p:cNvGrpSpPr>
          <p:nvPr/>
        </p:nvGrpSpPr>
        <p:grpSpPr bwMode="auto">
          <a:xfrm>
            <a:off x="7080978" y="1720526"/>
            <a:ext cx="1934807" cy="2497944"/>
            <a:chOff x="6816180" y="1969980"/>
            <a:chExt cx="1835901" cy="2368769"/>
          </a:xfrm>
        </p:grpSpPr>
        <p:sp>
          <p:nvSpPr>
            <p:cNvPr id="9" name="Freeform 8"/>
            <p:cNvSpPr>
              <a:spLocks/>
            </p:cNvSpPr>
            <p:nvPr/>
          </p:nvSpPr>
          <p:spPr bwMode="auto">
            <a:xfrm>
              <a:off x="6832061" y="1969980"/>
              <a:ext cx="1786669" cy="2062353"/>
            </a:xfrm>
            <a:custGeom>
              <a:avLst/>
              <a:gdLst>
                <a:gd name="T0" fmla="*/ 413 w 858"/>
                <a:gd name="T1" fmla="*/ 0 h 991"/>
                <a:gd name="T2" fmla="*/ 0 w 858"/>
                <a:gd name="T3" fmla="*/ 991 h 991"/>
                <a:gd name="T4" fmla="*/ 858 w 858"/>
                <a:gd name="T5" fmla="*/ 991 h 991"/>
                <a:gd name="T6" fmla="*/ 413 w 858"/>
                <a:gd name="T7" fmla="*/ 0 h 991"/>
              </a:gdLst>
              <a:ahLst/>
              <a:cxnLst>
                <a:cxn ang="0">
                  <a:pos x="T0" y="T1"/>
                </a:cxn>
                <a:cxn ang="0">
                  <a:pos x="T2" y="T3"/>
                </a:cxn>
                <a:cxn ang="0">
                  <a:pos x="T4" y="T5"/>
                </a:cxn>
                <a:cxn ang="0">
                  <a:pos x="T6" y="T7"/>
                </a:cxn>
              </a:cxnLst>
              <a:rect l="0" t="0" r="r" b="b"/>
              <a:pathLst>
                <a:path w="858" h="991">
                  <a:moveTo>
                    <a:pt x="413" y="0"/>
                  </a:moveTo>
                  <a:lnTo>
                    <a:pt x="0" y="991"/>
                  </a:lnTo>
                  <a:lnTo>
                    <a:pt x="858" y="991"/>
                  </a:lnTo>
                  <a:lnTo>
                    <a:pt x="413" y="0"/>
                  </a:lnTo>
                  <a:close/>
                </a:path>
              </a:pathLst>
            </a:custGeom>
            <a:noFill/>
            <a:ln w="4" cap="flat">
              <a:solidFill>
                <a:srgbClr val="C1C7D0"/>
              </a:solidFill>
              <a:prstDash val="solid"/>
              <a:miter lim="800000"/>
              <a:headEnd/>
              <a:tailEnd/>
            </a:ln>
            <a:extLst/>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10" name="Freeform 10"/>
            <p:cNvSpPr>
              <a:spLocks/>
            </p:cNvSpPr>
            <p:nvPr/>
          </p:nvSpPr>
          <p:spPr bwMode="auto">
            <a:xfrm>
              <a:off x="6816180" y="4038683"/>
              <a:ext cx="1835901" cy="300066"/>
            </a:xfrm>
            <a:custGeom>
              <a:avLst/>
              <a:gdLst>
                <a:gd name="T0" fmla="*/ 0 w 972"/>
                <a:gd name="T1" fmla="*/ 4 h 159"/>
                <a:gd name="T2" fmla="*/ 26 w 972"/>
                <a:gd name="T3" fmla="*/ 60 h 159"/>
                <a:gd name="T4" fmla="*/ 150 w 972"/>
                <a:gd name="T5" fmla="*/ 116 h 159"/>
                <a:gd name="T6" fmla="*/ 155 w 972"/>
                <a:gd name="T7" fmla="*/ 159 h 159"/>
                <a:gd name="T8" fmla="*/ 821 w 972"/>
                <a:gd name="T9" fmla="*/ 151 h 159"/>
                <a:gd name="T10" fmla="*/ 821 w 972"/>
                <a:gd name="T11" fmla="*/ 112 h 159"/>
                <a:gd name="T12" fmla="*/ 946 w 972"/>
                <a:gd name="T13" fmla="*/ 69 h 159"/>
                <a:gd name="T14" fmla="*/ 972 w 972"/>
                <a:gd name="T15" fmla="*/ 0 h 159"/>
                <a:gd name="T16" fmla="*/ 0 w 972"/>
                <a:gd name="T17" fmla="*/ 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2" h="159">
                  <a:moveTo>
                    <a:pt x="0" y="4"/>
                  </a:moveTo>
                  <a:cubicBezTo>
                    <a:pt x="0" y="4"/>
                    <a:pt x="3" y="42"/>
                    <a:pt x="26" y="60"/>
                  </a:cubicBezTo>
                  <a:cubicBezTo>
                    <a:pt x="49" y="79"/>
                    <a:pt x="150" y="116"/>
                    <a:pt x="150" y="116"/>
                  </a:cubicBezTo>
                  <a:cubicBezTo>
                    <a:pt x="155" y="159"/>
                    <a:pt x="155" y="159"/>
                    <a:pt x="155" y="159"/>
                  </a:cubicBezTo>
                  <a:cubicBezTo>
                    <a:pt x="821" y="151"/>
                    <a:pt x="821" y="151"/>
                    <a:pt x="821" y="151"/>
                  </a:cubicBezTo>
                  <a:cubicBezTo>
                    <a:pt x="821" y="112"/>
                    <a:pt x="821" y="112"/>
                    <a:pt x="821" y="112"/>
                  </a:cubicBezTo>
                  <a:cubicBezTo>
                    <a:pt x="821" y="112"/>
                    <a:pt x="923" y="88"/>
                    <a:pt x="946" y="69"/>
                  </a:cubicBezTo>
                  <a:cubicBezTo>
                    <a:pt x="969" y="50"/>
                    <a:pt x="972" y="0"/>
                    <a:pt x="972" y="0"/>
                  </a:cubicBezTo>
                  <a:lnTo>
                    <a:pt x="0" y="4"/>
                  </a:lnTo>
                  <a:close/>
                </a:path>
              </a:pathLst>
            </a:custGeom>
            <a:solidFill>
              <a:schemeClr val="accent3"/>
            </a:solidFill>
            <a:ln w="4" cap="flat">
              <a:noFill/>
              <a:prstDash val="solid"/>
              <a:miter lim="800000"/>
              <a:headEnd/>
              <a:tailEnd/>
            </a:ln>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grpSp>
      <p:grpSp>
        <p:nvGrpSpPr>
          <p:cNvPr id="11" name="组合 17"/>
          <p:cNvGrpSpPr>
            <a:grpSpLocks/>
          </p:cNvGrpSpPr>
          <p:nvPr/>
        </p:nvGrpSpPr>
        <p:grpSpPr bwMode="auto">
          <a:xfrm>
            <a:off x="3273292" y="2721712"/>
            <a:ext cx="1934807" cy="2497944"/>
            <a:chOff x="3204743" y="2919152"/>
            <a:chExt cx="1835901" cy="2368771"/>
          </a:xfrm>
        </p:grpSpPr>
        <p:sp>
          <p:nvSpPr>
            <p:cNvPr id="12" name="Freeform 7"/>
            <p:cNvSpPr>
              <a:spLocks/>
            </p:cNvSpPr>
            <p:nvPr/>
          </p:nvSpPr>
          <p:spPr bwMode="auto">
            <a:xfrm>
              <a:off x="3219036" y="2919152"/>
              <a:ext cx="1786669" cy="2060767"/>
            </a:xfrm>
            <a:custGeom>
              <a:avLst/>
              <a:gdLst>
                <a:gd name="T0" fmla="*/ 415 w 858"/>
                <a:gd name="T1" fmla="*/ 0 h 990"/>
                <a:gd name="T2" fmla="*/ 0 w 858"/>
                <a:gd name="T3" fmla="*/ 990 h 990"/>
                <a:gd name="T4" fmla="*/ 858 w 858"/>
                <a:gd name="T5" fmla="*/ 990 h 990"/>
                <a:gd name="T6" fmla="*/ 415 w 858"/>
                <a:gd name="T7" fmla="*/ 0 h 990"/>
              </a:gdLst>
              <a:ahLst/>
              <a:cxnLst>
                <a:cxn ang="0">
                  <a:pos x="T0" y="T1"/>
                </a:cxn>
                <a:cxn ang="0">
                  <a:pos x="T2" y="T3"/>
                </a:cxn>
                <a:cxn ang="0">
                  <a:pos x="T4" y="T5"/>
                </a:cxn>
                <a:cxn ang="0">
                  <a:pos x="T6" y="T7"/>
                </a:cxn>
              </a:cxnLst>
              <a:rect l="0" t="0" r="r" b="b"/>
              <a:pathLst>
                <a:path w="858" h="990">
                  <a:moveTo>
                    <a:pt x="415" y="0"/>
                  </a:moveTo>
                  <a:lnTo>
                    <a:pt x="0" y="990"/>
                  </a:lnTo>
                  <a:lnTo>
                    <a:pt x="858" y="990"/>
                  </a:lnTo>
                  <a:lnTo>
                    <a:pt x="415" y="0"/>
                  </a:lnTo>
                  <a:close/>
                </a:path>
              </a:pathLst>
            </a:custGeom>
            <a:noFill/>
            <a:ln w="4" cap="flat">
              <a:solidFill>
                <a:srgbClr val="C1C7D0"/>
              </a:solidFill>
              <a:prstDash val="solid"/>
              <a:miter lim="800000"/>
              <a:headEnd/>
              <a:tailEnd/>
            </a:ln>
            <a:extLst/>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13" name="Freeform 11"/>
            <p:cNvSpPr>
              <a:spLocks/>
            </p:cNvSpPr>
            <p:nvPr/>
          </p:nvSpPr>
          <p:spPr bwMode="auto">
            <a:xfrm>
              <a:off x="3204743" y="4987857"/>
              <a:ext cx="1835901" cy="300066"/>
            </a:xfrm>
            <a:custGeom>
              <a:avLst/>
              <a:gdLst>
                <a:gd name="T0" fmla="*/ 0 w 972"/>
                <a:gd name="T1" fmla="*/ 4 h 159"/>
                <a:gd name="T2" fmla="*/ 26 w 972"/>
                <a:gd name="T3" fmla="*/ 60 h 159"/>
                <a:gd name="T4" fmla="*/ 151 w 972"/>
                <a:gd name="T5" fmla="*/ 116 h 159"/>
                <a:gd name="T6" fmla="*/ 155 w 972"/>
                <a:gd name="T7" fmla="*/ 159 h 159"/>
                <a:gd name="T8" fmla="*/ 822 w 972"/>
                <a:gd name="T9" fmla="*/ 150 h 159"/>
                <a:gd name="T10" fmla="*/ 822 w 972"/>
                <a:gd name="T11" fmla="*/ 112 h 159"/>
                <a:gd name="T12" fmla="*/ 947 w 972"/>
                <a:gd name="T13" fmla="*/ 69 h 159"/>
                <a:gd name="T14" fmla="*/ 972 w 972"/>
                <a:gd name="T15" fmla="*/ 0 h 159"/>
                <a:gd name="T16" fmla="*/ 0 w 972"/>
                <a:gd name="T17" fmla="*/ 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2" h="159">
                  <a:moveTo>
                    <a:pt x="0" y="4"/>
                  </a:moveTo>
                  <a:cubicBezTo>
                    <a:pt x="0" y="4"/>
                    <a:pt x="3" y="41"/>
                    <a:pt x="26" y="60"/>
                  </a:cubicBezTo>
                  <a:cubicBezTo>
                    <a:pt x="49" y="79"/>
                    <a:pt x="151" y="116"/>
                    <a:pt x="151" y="116"/>
                  </a:cubicBezTo>
                  <a:cubicBezTo>
                    <a:pt x="155" y="159"/>
                    <a:pt x="155" y="159"/>
                    <a:pt x="155" y="159"/>
                  </a:cubicBezTo>
                  <a:cubicBezTo>
                    <a:pt x="822" y="150"/>
                    <a:pt x="822" y="150"/>
                    <a:pt x="822" y="150"/>
                  </a:cubicBezTo>
                  <a:cubicBezTo>
                    <a:pt x="822" y="112"/>
                    <a:pt x="822" y="112"/>
                    <a:pt x="822" y="112"/>
                  </a:cubicBezTo>
                  <a:cubicBezTo>
                    <a:pt x="822" y="112"/>
                    <a:pt x="924" y="87"/>
                    <a:pt x="947" y="69"/>
                  </a:cubicBezTo>
                  <a:cubicBezTo>
                    <a:pt x="970" y="50"/>
                    <a:pt x="972" y="0"/>
                    <a:pt x="972" y="0"/>
                  </a:cubicBezTo>
                  <a:lnTo>
                    <a:pt x="0" y="4"/>
                  </a:lnTo>
                  <a:close/>
                </a:path>
              </a:pathLst>
            </a:custGeom>
            <a:solidFill>
              <a:schemeClr val="accent1"/>
            </a:solidFill>
            <a:ln w="4" cap="flat">
              <a:noFill/>
              <a:prstDash val="solid"/>
              <a:miter lim="800000"/>
              <a:headEnd/>
              <a:tailEnd/>
            </a:ln>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grpSp>
      <p:grpSp>
        <p:nvGrpSpPr>
          <p:cNvPr id="14" name="组合 16"/>
          <p:cNvGrpSpPr>
            <a:grpSpLocks/>
          </p:cNvGrpSpPr>
          <p:nvPr/>
        </p:nvGrpSpPr>
        <p:grpSpPr bwMode="auto">
          <a:xfrm>
            <a:off x="4043197" y="1466044"/>
            <a:ext cx="4105606" cy="4445066"/>
            <a:chOff x="3935356" y="1728523"/>
            <a:chExt cx="3894525" cy="4215078"/>
          </a:xfrm>
          <a:solidFill>
            <a:schemeClr val="accent2"/>
          </a:solidFill>
        </p:grpSpPr>
        <p:sp>
          <p:nvSpPr>
            <p:cNvPr id="15" name="Freeform 5"/>
            <p:cNvSpPr>
              <a:spLocks/>
            </p:cNvSpPr>
            <p:nvPr/>
          </p:nvSpPr>
          <p:spPr bwMode="auto">
            <a:xfrm>
              <a:off x="3976635" y="1920622"/>
              <a:ext cx="3578582" cy="947798"/>
            </a:xfrm>
            <a:custGeom>
              <a:avLst/>
              <a:gdLst>
                <a:gd name="T0" fmla="*/ 0 w 1719"/>
                <a:gd name="T1" fmla="*/ 456 h 456"/>
                <a:gd name="T2" fmla="*/ 1719 w 1719"/>
                <a:gd name="T3" fmla="*/ 0 h 456"/>
                <a:gd name="T4" fmla="*/ 0 w 1719"/>
                <a:gd name="T5" fmla="*/ 456 h 456"/>
              </a:gdLst>
              <a:ahLst/>
              <a:cxnLst>
                <a:cxn ang="0">
                  <a:pos x="T0" y="T1"/>
                </a:cxn>
                <a:cxn ang="0">
                  <a:pos x="T2" y="T3"/>
                </a:cxn>
                <a:cxn ang="0">
                  <a:pos x="T4" y="T5"/>
                </a:cxn>
              </a:cxnLst>
              <a:rect l="0" t="0" r="r" b="b"/>
              <a:pathLst>
                <a:path w="1719" h="456">
                  <a:moveTo>
                    <a:pt x="0" y="456"/>
                  </a:moveTo>
                  <a:lnTo>
                    <a:pt x="1719" y="0"/>
                  </a:lnTo>
                  <a:lnTo>
                    <a:pt x="0" y="456"/>
                  </a:lnTo>
                  <a:close/>
                </a:path>
              </a:pathLst>
            </a:custGeom>
            <a:grpFill/>
            <a:ln>
              <a:noFill/>
            </a:ln>
            <a:extLst/>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16" name="Line 6"/>
            <p:cNvSpPr>
              <a:spLocks noChangeShapeType="1"/>
            </p:cNvSpPr>
            <p:nvPr/>
          </p:nvSpPr>
          <p:spPr bwMode="auto">
            <a:xfrm flipV="1">
              <a:off x="3976635" y="1920622"/>
              <a:ext cx="3578582" cy="947798"/>
            </a:xfrm>
            <a:prstGeom prst="line">
              <a:avLst/>
            </a:prstGeom>
            <a:grpFill/>
            <a:ln w="57150" cap="rnd">
              <a:solidFill>
                <a:schemeClr val="accent2"/>
              </a:solidFill>
              <a:prstDash val="solid"/>
              <a:round/>
              <a:headEnd/>
              <a:tailEnd/>
            </a:ln>
            <a:extLst/>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17" name="Oval 9"/>
            <p:cNvSpPr>
              <a:spLocks noChangeArrowheads="1"/>
            </p:cNvSpPr>
            <p:nvPr/>
          </p:nvSpPr>
          <p:spPr bwMode="auto">
            <a:xfrm>
              <a:off x="7536165" y="1728523"/>
              <a:ext cx="293716" cy="292118"/>
            </a:xfrm>
            <a:prstGeom prst="ellipse">
              <a:avLst/>
            </a:prstGeom>
            <a:grpFill/>
            <a:ln w="4" cap="flat">
              <a:noFill/>
              <a:prstDash val="solid"/>
              <a:miter lim="800000"/>
              <a:headEnd/>
              <a:tailEnd/>
            </a:ln>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18" name="Oval 12"/>
            <p:cNvSpPr>
              <a:spLocks noChangeArrowheads="1"/>
            </p:cNvSpPr>
            <p:nvPr/>
          </p:nvSpPr>
          <p:spPr bwMode="auto">
            <a:xfrm>
              <a:off x="3935356" y="2719186"/>
              <a:ext cx="303242" cy="304819"/>
            </a:xfrm>
            <a:prstGeom prst="ellipse">
              <a:avLst/>
            </a:prstGeom>
            <a:grpFill/>
            <a:ln w="4" cap="flat">
              <a:noFill/>
              <a:prstDash val="solid"/>
              <a:miter lim="800000"/>
              <a:headEnd/>
              <a:tailEnd/>
            </a:ln>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sp>
          <p:nvSpPr>
            <p:cNvPr id="19" name="Freeform 13"/>
            <p:cNvSpPr>
              <a:spLocks/>
            </p:cNvSpPr>
            <p:nvPr/>
          </p:nvSpPr>
          <p:spPr bwMode="auto">
            <a:xfrm>
              <a:off x="4813330" y="1876169"/>
              <a:ext cx="2171916" cy="4067432"/>
            </a:xfrm>
            <a:custGeom>
              <a:avLst/>
              <a:gdLst>
                <a:gd name="T0" fmla="*/ 1130 w 1150"/>
                <a:gd name="T1" fmla="*/ 1860 h 2153"/>
                <a:gd name="T2" fmla="*/ 1081 w 1150"/>
                <a:gd name="T3" fmla="*/ 1835 h 2153"/>
                <a:gd name="T4" fmla="*/ 737 w 1150"/>
                <a:gd name="T5" fmla="*/ 1763 h 2153"/>
                <a:gd name="T6" fmla="*/ 737 w 1150"/>
                <a:gd name="T7" fmla="*/ 1459 h 2153"/>
                <a:gd name="T8" fmla="*/ 685 w 1150"/>
                <a:gd name="T9" fmla="*/ 1459 h 2153"/>
                <a:gd name="T10" fmla="*/ 685 w 1150"/>
                <a:gd name="T11" fmla="*/ 1433 h 2153"/>
                <a:gd name="T12" fmla="*/ 657 w 1150"/>
                <a:gd name="T13" fmla="*/ 1433 h 2153"/>
                <a:gd name="T14" fmla="*/ 657 w 1150"/>
                <a:gd name="T15" fmla="*/ 1215 h 2153"/>
                <a:gd name="T16" fmla="*/ 634 w 1150"/>
                <a:gd name="T17" fmla="*/ 1215 h 2153"/>
                <a:gd name="T18" fmla="*/ 634 w 1150"/>
                <a:gd name="T19" fmla="*/ 484 h 2153"/>
                <a:gd name="T20" fmla="*/ 672 w 1150"/>
                <a:gd name="T21" fmla="*/ 484 h 2153"/>
                <a:gd name="T22" fmla="*/ 728 w 1150"/>
                <a:gd name="T23" fmla="*/ 441 h 2153"/>
                <a:gd name="T24" fmla="*/ 672 w 1150"/>
                <a:gd name="T25" fmla="*/ 398 h 2153"/>
                <a:gd name="T26" fmla="*/ 634 w 1150"/>
                <a:gd name="T27" fmla="*/ 398 h 2153"/>
                <a:gd name="T28" fmla="*/ 634 w 1150"/>
                <a:gd name="T29" fmla="*/ 125 h 2153"/>
                <a:gd name="T30" fmla="*/ 654 w 1150"/>
                <a:gd name="T31" fmla="*/ 74 h 2153"/>
                <a:gd name="T32" fmla="*/ 579 w 1150"/>
                <a:gd name="T33" fmla="*/ 0 h 2153"/>
                <a:gd name="T34" fmla="*/ 505 w 1150"/>
                <a:gd name="T35" fmla="*/ 74 h 2153"/>
                <a:gd name="T36" fmla="*/ 527 w 1150"/>
                <a:gd name="T37" fmla="*/ 128 h 2153"/>
                <a:gd name="T38" fmla="*/ 525 w 1150"/>
                <a:gd name="T39" fmla="*/ 128 h 2153"/>
                <a:gd name="T40" fmla="*/ 525 w 1150"/>
                <a:gd name="T41" fmla="*/ 398 h 2153"/>
                <a:gd name="T42" fmla="*/ 492 w 1150"/>
                <a:gd name="T43" fmla="*/ 398 h 2153"/>
                <a:gd name="T44" fmla="*/ 436 w 1150"/>
                <a:gd name="T45" fmla="*/ 441 h 2153"/>
                <a:gd name="T46" fmla="*/ 492 w 1150"/>
                <a:gd name="T47" fmla="*/ 484 h 2153"/>
                <a:gd name="T48" fmla="*/ 525 w 1150"/>
                <a:gd name="T49" fmla="*/ 484 h 2153"/>
                <a:gd name="T50" fmla="*/ 525 w 1150"/>
                <a:gd name="T51" fmla="*/ 1218 h 2153"/>
                <a:gd name="T52" fmla="*/ 502 w 1150"/>
                <a:gd name="T53" fmla="*/ 1218 h 2153"/>
                <a:gd name="T54" fmla="*/ 502 w 1150"/>
                <a:gd name="T55" fmla="*/ 1439 h 2153"/>
                <a:gd name="T56" fmla="*/ 470 w 1150"/>
                <a:gd name="T57" fmla="*/ 1439 h 2153"/>
                <a:gd name="T58" fmla="*/ 470 w 1150"/>
                <a:gd name="T59" fmla="*/ 1465 h 2153"/>
                <a:gd name="T60" fmla="*/ 424 w 1150"/>
                <a:gd name="T61" fmla="*/ 1465 h 2153"/>
                <a:gd name="T62" fmla="*/ 424 w 1150"/>
                <a:gd name="T63" fmla="*/ 1749 h 2153"/>
                <a:gd name="T64" fmla="*/ 83 w 1150"/>
                <a:gd name="T65" fmla="*/ 1823 h 2153"/>
                <a:gd name="T66" fmla="*/ 37 w 1150"/>
                <a:gd name="T67" fmla="*/ 1843 h 2153"/>
                <a:gd name="T68" fmla="*/ 0 w 1150"/>
                <a:gd name="T69" fmla="*/ 1886 h 2153"/>
                <a:gd name="T70" fmla="*/ 0 w 1150"/>
                <a:gd name="T71" fmla="*/ 2153 h 2153"/>
                <a:gd name="T72" fmla="*/ 1150 w 1150"/>
                <a:gd name="T73" fmla="*/ 2153 h 2153"/>
                <a:gd name="T74" fmla="*/ 1150 w 1150"/>
                <a:gd name="T75" fmla="*/ 1881 h 2153"/>
                <a:gd name="T76" fmla="*/ 1130 w 1150"/>
                <a:gd name="T77" fmla="*/ 1860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0" h="2153">
                  <a:moveTo>
                    <a:pt x="1130" y="1860"/>
                  </a:moveTo>
                  <a:cubicBezTo>
                    <a:pt x="1112" y="1840"/>
                    <a:pt x="1081" y="1835"/>
                    <a:pt x="1081" y="1835"/>
                  </a:cubicBezTo>
                  <a:cubicBezTo>
                    <a:pt x="737" y="1763"/>
                    <a:pt x="737" y="1763"/>
                    <a:pt x="737" y="1763"/>
                  </a:cubicBezTo>
                  <a:cubicBezTo>
                    <a:pt x="737" y="1459"/>
                    <a:pt x="737" y="1459"/>
                    <a:pt x="737" y="1459"/>
                  </a:cubicBezTo>
                  <a:cubicBezTo>
                    <a:pt x="685" y="1459"/>
                    <a:pt x="685" y="1459"/>
                    <a:pt x="685" y="1459"/>
                  </a:cubicBezTo>
                  <a:cubicBezTo>
                    <a:pt x="685" y="1433"/>
                    <a:pt x="685" y="1433"/>
                    <a:pt x="685" y="1433"/>
                  </a:cubicBezTo>
                  <a:cubicBezTo>
                    <a:pt x="657" y="1433"/>
                    <a:pt x="657" y="1433"/>
                    <a:pt x="657" y="1433"/>
                  </a:cubicBezTo>
                  <a:cubicBezTo>
                    <a:pt x="657" y="1215"/>
                    <a:pt x="657" y="1215"/>
                    <a:pt x="657" y="1215"/>
                  </a:cubicBezTo>
                  <a:cubicBezTo>
                    <a:pt x="634" y="1215"/>
                    <a:pt x="634" y="1215"/>
                    <a:pt x="634" y="1215"/>
                  </a:cubicBezTo>
                  <a:cubicBezTo>
                    <a:pt x="634" y="484"/>
                    <a:pt x="634" y="484"/>
                    <a:pt x="634" y="484"/>
                  </a:cubicBezTo>
                  <a:cubicBezTo>
                    <a:pt x="672" y="484"/>
                    <a:pt x="672" y="484"/>
                    <a:pt x="672" y="484"/>
                  </a:cubicBezTo>
                  <a:cubicBezTo>
                    <a:pt x="703" y="484"/>
                    <a:pt x="728" y="465"/>
                    <a:pt x="728" y="441"/>
                  </a:cubicBezTo>
                  <a:cubicBezTo>
                    <a:pt x="728" y="417"/>
                    <a:pt x="703" y="398"/>
                    <a:pt x="672" y="398"/>
                  </a:cubicBezTo>
                  <a:cubicBezTo>
                    <a:pt x="634" y="398"/>
                    <a:pt x="634" y="398"/>
                    <a:pt x="634" y="398"/>
                  </a:cubicBezTo>
                  <a:cubicBezTo>
                    <a:pt x="634" y="125"/>
                    <a:pt x="634" y="125"/>
                    <a:pt x="634" y="125"/>
                  </a:cubicBezTo>
                  <a:cubicBezTo>
                    <a:pt x="646" y="112"/>
                    <a:pt x="654" y="94"/>
                    <a:pt x="654" y="74"/>
                  </a:cubicBezTo>
                  <a:cubicBezTo>
                    <a:pt x="654" y="33"/>
                    <a:pt x="620" y="0"/>
                    <a:pt x="579" y="0"/>
                  </a:cubicBezTo>
                  <a:cubicBezTo>
                    <a:pt x="538" y="0"/>
                    <a:pt x="505" y="33"/>
                    <a:pt x="505" y="74"/>
                  </a:cubicBezTo>
                  <a:cubicBezTo>
                    <a:pt x="505" y="95"/>
                    <a:pt x="513" y="114"/>
                    <a:pt x="527" y="128"/>
                  </a:cubicBezTo>
                  <a:cubicBezTo>
                    <a:pt x="525" y="128"/>
                    <a:pt x="525" y="128"/>
                    <a:pt x="525" y="128"/>
                  </a:cubicBezTo>
                  <a:cubicBezTo>
                    <a:pt x="525" y="398"/>
                    <a:pt x="525" y="398"/>
                    <a:pt x="525" y="398"/>
                  </a:cubicBezTo>
                  <a:cubicBezTo>
                    <a:pt x="492" y="398"/>
                    <a:pt x="492" y="398"/>
                    <a:pt x="492" y="398"/>
                  </a:cubicBezTo>
                  <a:cubicBezTo>
                    <a:pt x="461" y="398"/>
                    <a:pt x="436" y="417"/>
                    <a:pt x="436" y="441"/>
                  </a:cubicBezTo>
                  <a:cubicBezTo>
                    <a:pt x="436" y="465"/>
                    <a:pt x="461" y="484"/>
                    <a:pt x="492" y="484"/>
                  </a:cubicBezTo>
                  <a:cubicBezTo>
                    <a:pt x="525" y="484"/>
                    <a:pt x="525" y="484"/>
                    <a:pt x="525" y="484"/>
                  </a:cubicBezTo>
                  <a:cubicBezTo>
                    <a:pt x="525" y="1218"/>
                    <a:pt x="525" y="1218"/>
                    <a:pt x="525" y="1218"/>
                  </a:cubicBezTo>
                  <a:cubicBezTo>
                    <a:pt x="502" y="1218"/>
                    <a:pt x="502" y="1218"/>
                    <a:pt x="502" y="1218"/>
                  </a:cubicBezTo>
                  <a:cubicBezTo>
                    <a:pt x="502" y="1439"/>
                    <a:pt x="502" y="1439"/>
                    <a:pt x="502" y="1439"/>
                  </a:cubicBezTo>
                  <a:cubicBezTo>
                    <a:pt x="470" y="1439"/>
                    <a:pt x="470" y="1439"/>
                    <a:pt x="470" y="1439"/>
                  </a:cubicBezTo>
                  <a:cubicBezTo>
                    <a:pt x="470" y="1465"/>
                    <a:pt x="470" y="1465"/>
                    <a:pt x="470" y="1465"/>
                  </a:cubicBezTo>
                  <a:cubicBezTo>
                    <a:pt x="424" y="1465"/>
                    <a:pt x="424" y="1465"/>
                    <a:pt x="424" y="1465"/>
                  </a:cubicBezTo>
                  <a:cubicBezTo>
                    <a:pt x="424" y="1749"/>
                    <a:pt x="424" y="1749"/>
                    <a:pt x="424" y="1749"/>
                  </a:cubicBezTo>
                  <a:cubicBezTo>
                    <a:pt x="83" y="1823"/>
                    <a:pt x="83" y="1823"/>
                    <a:pt x="83" y="1823"/>
                  </a:cubicBezTo>
                  <a:cubicBezTo>
                    <a:pt x="83" y="1823"/>
                    <a:pt x="54" y="1832"/>
                    <a:pt x="37" y="1843"/>
                  </a:cubicBezTo>
                  <a:cubicBezTo>
                    <a:pt x="20" y="1855"/>
                    <a:pt x="0" y="1886"/>
                    <a:pt x="0" y="1886"/>
                  </a:cubicBezTo>
                  <a:cubicBezTo>
                    <a:pt x="0" y="2153"/>
                    <a:pt x="0" y="2153"/>
                    <a:pt x="0" y="2153"/>
                  </a:cubicBezTo>
                  <a:cubicBezTo>
                    <a:pt x="1150" y="2153"/>
                    <a:pt x="1150" y="2153"/>
                    <a:pt x="1150" y="2153"/>
                  </a:cubicBezTo>
                  <a:cubicBezTo>
                    <a:pt x="1150" y="1881"/>
                    <a:pt x="1150" y="1881"/>
                    <a:pt x="1150" y="1881"/>
                  </a:cubicBezTo>
                  <a:cubicBezTo>
                    <a:pt x="1150" y="1881"/>
                    <a:pt x="1147" y="1881"/>
                    <a:pt x="1130" y="1860"/>
                  </a:cubicBezTo>
                  <a:close/>
                </a:path>
              </a:pathLst>
            </a:custGeom>
            <a:grpFill/>
            <a:ln w="4" cap="flat">
              <a:noFill/>
              <a:prstDash val="solid"/>
              <a:miter lim="800000"/>
              <a:headEnd/>
              <a:tailEnd/>
            </a:ln>
          </p:spPr>
          <p:txBody>
            <a:bodyPr lIns="171387" tIns="85694" rIns="171387" bIns="85694"/>
            <a:lstStyle/>
            <a:p>
              <a:pPr defTabSz="964058">
                <a:defRPr/>
              </a:pPr>
              <a:endParaRPr lang="en-US" sz="2530" kern="0" dirty="0">
                <a:solidFill>
                  <a:prstClr val="black"/>
                </a:solidFill>
                <a:sym typeface="Arial" panose="020B0604020202020204" pitchFamily="34" charset="0"/>
              </a:endParaRPr>
            </a:p>
          </p:txBody>
        </p:sp>
      </p:grpSp>
      <p:grpSp>
        <p:nvGrpSpPr>
          <p:cNvPr id="20" name="组合 19"/>
          <p:cNvGrpSpPr>
            <a:grpSpLocks/>
          </p:cNvGrpSpPr>
          <p:nvPr/>
        </p:nvGrpSpPr>
        <p:grpSpPr bwMode="auto">
          <a:xfrm>
            <a:off x="833694" y="3155331"/>
            <a:ext cx="2461355" cy="1736444"/>
            <a:chOff x="891805" y="3331333"/>
            <a:chExt cx="2334000" cy="1645322"/>
          </a:xfrm>
        </p:grpSpPr>
        <p:sp>
          <p:nvSpPr>
            <p:cNvPr id="21" name="TextBox 71"/>
            <p:cNvSpPr txBox="1"/>
            <p:nvPr/>
          </p:nvSpPr>
          <p:spPr>
            <a:xfrm>
              <a:off x="2276048" y="4479312"/>
              <a:ext cx="915381" cy="497343"/>
            </a:xfrm>
            <a:prstGeom prst="rect">
              <a:avLst/>
            </a:prstGeom>
            <a:noFill/>
          </p:spPr>
          <p:txBody>
            <a:bodyPr wrap="none">
              <a:spAutoFit/>
            </a:bodyPr>
            <a:lstStyle/>
            <a:p>
              <a:pPr>
                <a:defRPr/>
              </a:pPr>
              <a:r>
                <a:rPr lang="id-ID" sz="2811" b="1" kern="0" dirty="0">
                  <a:solidFill>
                    <a:schemeClr val="accent1"/>
                  </a:solidFill>
                  <a:latin typeface="微软雅黑" pitchFamily="34" charset="-122"/>
                  <a:ea typeface="微软雅黑" pitchFamily="34" charset="-122"/>
                  <a:sym typeface="Arial" panose="020B0604020202020204" pitchFamily="34" charset="0"/>
                </a:rPr>
                <a:t>70%</a:t>
              </a:r>
            </a:p>
          </p:txBody>
        </p:sp>
        <p:sp>
          <p:nvSpPr>
            <p:cNvPr id="22" name="TextBox 13"/>
            <p:cNvSpPr txBox="1">
              <a:spLocks noChangeArrowheads="1"/>
            </p:cNvSpPr>
            <p:nvPr/>
          </p:nvSpPr>
          <p:spPr bwMode="auto">
            <a:xfrm>
              <a:off x="891805" y="3331333"/>
              <a:ext cx="1952996" cy="245999"/>
            </a:xfrm>
            <a:prstGeom prst="rect">
              <a:avLst/>
            </a:prstGeom>
            <a:noFill/>
            <a:ln w="9525">
              <a:noFill/>
              <a:miter lim="800000"/>
              <a:headEnd/>
              <a:tailEnd/>
            </a:ln>
          </p:spPr>
          <p:txBody>
            <a:bodyPr lIns="0" tIns="0" rIns="0" bIns="0">
              <a:spAutoFit/>
            </a:bodyPr>
            <a:lstStyle/>
            <a:p>
              <a:pPr defTabSz="1282096">
                <a:spcBef>
                  <a:spcPct val="20000"/>
                </a:spcBef>
              </a:pPr>
              <a:r>
                <a:rPr lang="zh-CN" altLang="en-US" sz="1687" dirty="0">
                  <a:solidFill>
                    <a:schemeClr val="accent1"/>
                  </a:solidFill>
                  <a:latin typeface="FZQingKeBenYueSongS-R-GB" charset="-122"/>
                  <a:ea typeface="FZQingKeBenYueSongS-R-GB" charset="-122"/>
                  <a:cs typeface="FZQingKeBenYueSongS-R-GB" charset="-122"/>
                  <a:sym typeface="Arial" pitchFamily="34" charset="0"/>
                </a:rPr>
                <a:t>单击编辑标题</a:t>
              </a:r>
              <a:endParaRPr lang="en-US" sz="1687" dirty="0">
                <a:solidFill>
                  <a:schemeClr val="accent1"/>
                </a:solidFill>
                <a:latin typeface="FZQingKeBenYueSongS-R-GB" charset="-122"/>
                <a:ea typeface="FZQingKeBenYueSongS-R-GB" charset="-122"/>
                <a:cs typeface="FZQingKeBenYueSongS-R-GB" charset="-122"/>
                <a:sym typeface="Arial" pitchFamily="34" charset="0"/>
              </a:endParaRPr>
            </a:p>
          </p:txBody>
        </p:sp>
        <p:sp>
          <p:nvSpPr>
            <p:cNvPr id="23" name="TextBox 13"/>
            <p:cNvSpPr txBox="1">
              <a:spLocks noChangeArrowheads="1"/>
            </p:cNvSpPr>
            <p:nvPr/>
          </p:nvSpPr>
          <p:spPr bwMode="auto">
            <a:xfrm>
              <a:off x="891805" y="3718024"/>
              <a:ext cx="2334000" cy="576325"/>
            </a:xfrm>
            <a:prstGeom prst="rect">
              <a:avLst/>
            </a:prstGeom>
            <a:noFill/>
            <a:ln w="9525">
              <a:noFill/>
              <a:miter lim="800000"/>
              <a:headEnd/>
              <a:tailEnd/>
            </a:ln>
          </p:spPr>
          <p:txBody>
            <a:bodyPr lIns="0" tIns="0" rIns="0" bIns="0">
              <a:spAutoFit/>
            </a:bodyPr>
            <a:lstStyle/>
            <a:p>
              <a:pPr defTabSz="1282096">
                <a:lnSpc>
                  <a:spcPct val="150000"/>
                </a:lnSpc>
                <a:spcBef>
                  <a:spcPct val="20000"/>
                </a:spcBef>
              </a:pPr>
              <a:r>
                <a:rPr lang="zh-CN" altLang="en-US" sz="1400" dirty="0">
                  <a:solidFill>
                    <a:schemeClr val="tx1">
                      <a:lumMod val="50000"/>
                      <a:lumOff val="50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400" dirty="0">
                <a:solidFill>
                  <a:schemeClr val="tx1">
                    <a:lumMod val="50000"/>
                    <a:lumOff val="50000"/>
                  </a:schemeClr>
                </a:solidFill>
                <a:latin typeface="微软雅黑" pitchFamily="34" charset="-122"/>
                <a:ea typeface="微软雅黑" pitchFamily="34" charset="-122"/>
                <a:sym typeface="Arial" pitchFamily="34" charset="0"/>
              </a:endParaRPr>
            </a:p>
          </p:txBody>
        </p:sp>
      </p:grpSp>
      <p:grpSp>
        <p:nvGrpSpPr>
          <p:cNvPr id="24" name="组合 21"/>
          <p:cNvGrpSpPr>
            <a:grpSpLocks/>
          </p:cNvGrpSpPr>
          <p:nvPr/>
        </p:nvGrpSpPr>
        <p:grpSpPr bwMode="auto">
          <a:xfrm>
            <a:off x="9206011" y="1987301"/>
            <a:ext cx="2671814" cy="1993424"/>
            <a:chOff x="8831988" y="2222833"/>
            <a:chExt cx="2535096" cy="1890348"/>
          </a:xfrm>
        </p:grpSpPr>
        <p:sp>
          <p:nvSpPr>
            <p:cNvPr id="25" name="TextBox 74"/>
            <p:cNvSpPr txBox="1"/>
            <p:nvPr/>
          </p:nvSpPr>
          <p:spPr>
            <a:xfrm>
              <a:off x="8831988" y="3533409"/>
              <a:ext cx="1061946" cy="579772"/>
            </a:xfrm>
            <a:prstGeom prst="rect">
              <a:avLst/>
            </a:prstGeom>
            <a:noFill/>
          </p:spPr>
          <p:txBody>
            <a:bodyPr wrap="none">
              <a:spAutoFit/>
            </a:bodyPr>
            <a:lstStyle/>
            <a:p>
              <a:pPr>
                <a:defRPr/>
              </a:pPr>
              <a:r>
                <a:rPr lang="id-ID" sz="3373" b="1" kern="0" dirty="0">
                  <a:solidFill>
                    <a:schemeClr val="accent3"/>
                  </a:solidFill>
                  <a:latin typeface="微软雅黑" pitchFamily="34" charset="-122"/>
                  <a:ea typeface="微软雅黑" pitchFamily="34" charset="-122"/>
                  <a:sym typeface="Arial" panose="020B0604020202020204" pitchFamily="34" charset="0"/>
                </a:rPr>
                <a:t>30%</a:t>
              </a:r>
            </a:p>
          </p:txBody>
        </p:sp>
        <p:sp>
          <p:nvSpPr>
            <p:cNvPr id="26" name="TextBox 13"/>
            <p:cNvSpPr txBox="1">
              <a:spLocks noChangeArrowheads="1"/>
            </p:cNvSpPr>
            <p:nvPr/>
          </p:nvSpPr>
          <p:spPr bwMode="auto">
            <a:xfrm>
              <a:off x="9033084" y="2222833"/>
              <a:ext cx="1952995" cy="246198"/>
            </a:xfrm>
            <a:prstGeom prst="rect">
              <a:avLst/>
            </a:prstGeom>
            <a:noFill/>
            <a:ln w="9525">
              <a:noFill/>
              <a:miter lim="800000"/>
              <a:headEnd/>
              <a:tailEnd/>
            </a:ln>
          </p:spPr>
          <p:txBody>
            <a:bodyPr lIns="0" tIns="0" rIns="0" bIns="0">
              <a:spAutoFit/>
            </a:bodyPr>
            <a:lstStyle/>
            <a:p>
              <a:pPr defTabSz="1282096">
                <a:spcBef>
                  <a:spcPct val="20000"/>
                </a:spcBef>
              </a:pPr>
              <a:r>
                <a:rPr lang="zh-CN" altLang="en-US" sz="1687" dirty="0">
                  <a:solidFill>
                    <a:schemeClr val="accent1"/>
                  </a:solidFill>
                  <a:latin typeface="FZQingKeBenYueSongS-R-GB" charset="-122"/>
                  <a:ea typeface="FZQingKeBenYueSongS-R-GB" charset="-122"/>
                  <a:cs typeface="FZQingKeBenYueSongS-R-GB" charset="-122"/>
                  <a:sym typeface="Arial" pitchFamily="34" charset="0"/>
                </a:rPr>
                <a:t>单击编辑标题</a:t>
              </a:r>
              <a:endParaRPr lang="en-US" sz="1687" dirty="0">
                <a:solidFill>
                  <a:schemeClr val="accent1"/>
                </a:solidFill>
                <a:latin typeface="FZQingKeBenYueSongS-R-GB" charset="-122"/>
                <a:ea typeface="FZQingKeBenYueSongS-R-GB" charset="-122"/>
                <a:cs typeface="FZQingKeBenYueSongS-R-GB" charset="-122"/>
                <a:sym typeface="Arial" pitchFamily="34" charset="0"/>
              </a:endParaRPr>
            </a:p>
          </p:txBody>
        </p:sp>
        <p:sp>
          <p:nvSpPr>
            <p:cNvPr id="27" name="TextBox 13"/>
            <p:cNvSpPr txBox="1">
              <a:spLocks noChangeArrowheads="1"/>
            </p:cNvSpPr>
            <p:nvPr/>
          </p:nvSpPr>
          <p:spPr bwMode="auto">
            <a:xfrm>
              <a:off x="9033084" y="2555927"/>
              <a:ext cx="2334000" cy="576792"/>
            </a:xfrm>
            <a:prstGeom prst="rect">
              <a:avLst/>
            </a:prstGeom>
            <a:noFill/>
            <a:ln w="9525">
              <a:noFill/>
              <a:miter lim="800000"/>
              <a:headEnd/>
              <a:tailEnd/>
            </a:ln>
          </p:spPr>
          <p:txBody>
            <a:bodyPr lIns="0" tIns="0" rIns="0" bIns="0">
              <a:spAutoFit/>
            </a:bodyPr>
            <a:lstStyle/>
            <a:p>
              <a:pPr defTabSz="1282096">
                <a:lnSpc>
                  <a:spcPct val="150000"/>
                </a:lnSpc>
                <a:spcBef>
                  <a:spcPct val="20000"/>
                </a:spcBef>
              </a:pPr>
              <a:r>
                <a:rPr lang="zh-CN" altLang="en-US" sz="1400" dirty="0">
                  <a:solidFill>
                    <a:schemeClr val="tx1">
                      <a:lumMod val="50000"/>
                      <a:lumOff val="50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400" dirty="0">
                <a:solidFill>
                  <a:schemeClr val="tx1">
                    <a:lumMod val="50000"/>
                    <a:lumOff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989327042"/>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grpSp>
        <p:nvGrpSpPr>
          <p:cNvPr id="36" name="Group 1"/>
          <p:cNvGrpSpPr/>
          <p:nvPr/>
        </p:nvGrpSpPr>
        <p:grpSpPr>
          <a:xfrm>
            <a:off x="369006" y="1421326"/>
            <a:ext cx="2000249" cy="586316"/>
            <a:chOff x="2193922" y="492128"/>
            <a:chExt cx="1500185" cy="439738"/>
          </a:xfrm>
          <a:solidFill>
            <a:schemeClr val="accent1"/>
          </a:solidFill>
        </p:grpSpPr>
        <p:sp>
          <p:nvSpPr>
            <p:cNvPr id="37" name="Freeform 298"/>
            <p:cNvSpPr>
              <a:spLocks/>
            </p:cNvSpPr>
            <p:nvPr/>
          </p:nvSpPr>
          <p:spPr bwMode="auto">
            <a:xfrm>
              <a:off x="3394069" y="492128"/>
              <a:ext cx="300038" cy="266701"/>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solidFill>
                <a:schemeClr val="accent1"/>
              </a:solidFill>
              <a:round/>
              <a:headEnd/>
              <a:tailEnd/>
            </a:ln>
          </p:spPr>
          <p:txBody>
            <a:bodyPr/>
            <a:lstStyle/>
            <a:p>
              <a:endParaRPr lang="en-US" sz="2400">
                <a:latin typeface="Source Han Sans CN Normal" charset="-122"/>
                <a:ea typeface="Source Han Sans CN Normal" charset="-122"/>
                <a:cs typeface="Source Han Sans CN Normal" charset="-122"/>
              </a:endParaRPr>
            </a:p>
          </p:txBody>
        </p:sp>
        <p:sp>
          <p:nvSpPr>
            <p:cNvPr id="38" name="Freeform 299"/>
            <p:cNvSpPr>
              <a:spLocks/>
            </p:cNvSpPr>
            <p:nvPr/>
          </p:nvSpPr>
          <p:spPr bwMode="auto">
            <a:xfrm>
              <a:off x="2570158" y="669929"/>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39" name="Freeform 300"/>
            <p:cNvSpPr>
              <a:spLocks/>
            </p:cNvSpPr>
            <p:nvPr/>
          </p:nvSpPr>
          <p:spPr bwMode="auto">
            <a:xfrm>
              <a:off x="2470146" y="712790"/>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40" name="Freeform 301"/>
            <p:cNvSpPr>
              <a:spLocks/>
            </p:cNvSpPr>
            <p:nvPr/>
          </p:nvSpPr>
          <p:spPr bwMode="auto">
            <a:xfrm>
              <a:off x="2371721" y="762003"/>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41" name="Freeform 302"/>
            <p:cNvSpPr>
              <a:spLocks/>
            </p:cNvSpPr>
            <p:nvPr/>
          </p:nvSpPr>
          <p:spPr bwMode="auto">
            <a:xfrm>
              <a:off x="2193922" y="885828"/>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42" name="Freeform 303"/>
            <p:cNvSpPr>
              <a:spLocks/>
            </p:cNvSpPr>
            <p:nvPr/>
          </p:nvSpPr>
          <p:spPr bwMode="auto">
            <a:xfrm>
              <a:off x="2279646" y="820740"/>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43" name="Freeform 304"/>
            <p:cNvSpPr>
              <a:spLocks/>
            </p:cNvSpPr>
            <p:nvPr/>
          </p:nvSpPr>
          <p:spPr bwMode="auto">
            <a:xfrm>
              <a:off x="2998783" y="579440"/>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44" name="Freeform 305"/>
            <p:cNvSpPr>
              <a:spLocks/>
            </p:cNvSpPr>
            <p:nvPr/>
          </p:nvSpPr>
          <p:spPr bwMode="auto">
            <a:xfrm>
              <a:off x="3221033" y="576265"/>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45" name="Freeform 306"/>
            <p:cNvSpPr>
              <a:spLocks/>
            </p:cNvSpPr>
            <p:nvPr/>
          </p:nvSpPr>
          <p:spPr bwMode="auto">
            <a:xfrm>
              <a:off x="3108320"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46" name="Freeform 307"/>
            <p:cNvSpPr>
              <a:spLocks/>
            </p:cNvSpPr>
            <p:nvPr/>
          </p:nvSpPr>
          <p:spPr bwMode="auto">
            <a:xfrm>
              <a:off x="3330571" y="584199"/>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47" name="Freeform 308"/>
            <p:cNvSpPr>
              <a:spLocks/>
            </p:cNvSpPr>
            <p:nvPr/>
          </p:nvSpPr>
          <p:spPr bwMode="auto">
            <a:xfrm>
              <a:off x="2889250" y="590548"/>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48" name="Freeform 309"/>
            <p:cNvSpPr>
              <a:spLocks/>
            </p:cNvSpPr>
            <p:nvPr/>
          </p:nvSpPr>
          <p:spPr bwMode="auto">
            <a:xfrm>
              <a:off x="2781299"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49"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grpSp>
      <p:grpSp>
        <p:nvGrpSpPr>
          <p:cNvPr id="50" name="Group 19"/>
          <p:cNvGrpSpPr/>
          <p:nvPr/>
        </p:nvGrpSpPr>
        <p:grpSpPr>
          <a:xfrm flipV="1">
            <a:off x="3988529" y="2850086"/>
            <a:ext cx="2000251" cy="586317"/>
            <a:chOff x="2193925" y="492126"/>
            <a:chExt cx="1500188" cy="439738"/>
          </a:xfrm>
          <a:solidFill>
            <a:schemeClr val="accent1"/>
          </a:solidFill>
        </p:grpSpPr>
        <p:sp>
          <p:nvSpPr>
            <p:cNvPr id="51"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solidFill>
                <a:schemeClr val="accent1"/>
              </a:solidFill>
              <a:round/>
              <a:headEnd/>
              <a:tailEnd/>
            </a:ln>
          </p:spPr>
          <p:txBody>
            <a:bodyPr/>
            <a:lstStyle/>
            <a:p>
              <a:endParaRPr lang="en-US" sz="2400">
                <a:latin typeface="Source Han Sans CN Normal" charset="-122"/>
                <a:ea typeface="Source Han Sans CN Normal" charset="-122"/>
                <a:cs typeface="Source Han Sans CN Normal" charset="-122"/>
              </a:endParaRPr>
            </a:p>
          </p:txBody>
        </p:sp>
        <p:sp>
          <p:nvSpPr>
            <p:cNvPr id="52"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53"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54"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55"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56"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57"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58"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59"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60"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61"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62"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63"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grpSp>
      <p:grpSp>
        <p:nvGrpSpPr>
          <p:cNvPr id="64" name="Group 128"/>
          <p:cNvGrpSpPr/>
          <p:nvPr/>
        </p:nvGrpSpPr>
        <p:grpSpPr>
          <a:xfrm>
            <a:off x="7703305" y="1421325"/>
            <a:ext cx="2000250" cy="586317"/>
            <a:chOff x="2193925" y="492126"/>
            <a:chExt cx="1500188" cy="439738"/>
          </a:xfrm>
          <a:solidFill>
            <a:schemeClr val="accent1"/>
          </a:solidFill>
        </p:grpSpPr>
        <p:sp>
          <p:nvSpPr>
            <p:cNvPr id="65"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solidFill>
                <a:schemeClr val="accent1"/>
              </a:solidFill>
              <a:round/>
              <a:headEnd/>
              <a:tailEnd/>
            </a:ln>
          </p:spPr>
          <p:txBody>
            <a:bodyPr/>
            <a:lstStyle/>
            <a:p>
              <a:endParaRPr lang="en-US" sz="2400">
                <a:latin typeface="Source Han Sans CN Normal" charset="-122"/>
                <a:ea typeface="Source Han Sans CN Normal" charset="-122"/>
                <a:cs typeface="Source Han Sans CN Normal" charset="-122"/>
              </a:endParaRPr>
            </a:p>
          </p:txBody>
        </p:sp>
        <p:sp>
          <p:nvSpPr>
            <p:cNvPr id="66"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67"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68"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69"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70"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71"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72"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73"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74"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75"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76"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77"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grpSp>
      <p:grpSp>
        <p:nvGrpSpPr>
          <p:cNvPr id="78" name="Group 61"/>
          <p:cNvGrpSpPr/>
          <p:nvPr/>
        </p:nvGrpSpPr>
        <p:grpSpPr>
          <a:xfrm flipH="1">
            <a:off x="7703304" y="3372456"/>
            <a:ext cx="2000250" cy="586317"/>
            <a:chOff x="2193925" y="492126"/>
            <a:chExt cx="1500188" cy="439738"/>
          </a:xfrm>
          <a:solidFill>
            <a:schemeClr val="accent1"/>
          </a:solidFill>
        </p:grpSpPr>
        <p:sp>
          <p:nvSpPr>
            <p:cNvPr id="79"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solidFill>
                <a:schemeClr val="accent1"/>
              </a:solidFill>
              <a:round/>
              <a:headEnd/>
              <a:tailEnd/>
            </a:ln>
          </p:spPr>
          <p:txBody>
            <a:bodyPr/>
            <a:lstStyle/>
            <a:p>
              <a:endParaRPr lang="en-US" sz="2400">
                <a:latin typeface="Source Han Sans CN Normal" charset="-122"/>
                <a:ea typeface="Source Han Sans CN Normal" charset="-122"/>
                <a:cs typeface="Source Han Sans CN Normal" charset="-122"/>
              </a:endParaRPr>
            </a:p>
          </p:txBody>
        </p:sp>
        <p:sp>
          <p:nvSpPr>
            <p:cNvPr id="80"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81"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82"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83"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84"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85"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86"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87"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88"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89"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90"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91"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grpSp>
      <p:grpSp>
        <p:nvGrpSpPr>
          <p:cNvPr id="92" name="Group 33"/>
          <p:cNvGrpSpPr/>
          <p:nvPr/>
        </p:nvGrpSpPr>
        <p:grpSpPr>
          <a:xfrm rot="10800000">
            <a:off x="3798028" y="4801217"/>
            <a:ext cx="2000251" cy="586317"/>
            <a:chOff x="2193925" y="492126"/>
            <a:chExt cx="1500188" cy="439738"/>
          </a:xfrm>
          <a:solidFill>
            <a:schemeClr val="accent1"/>
          </a:solidFill>
        </p:grpSpPr>
        <p:sp>
          <p:nvSpPr>
            <p:cNvPr id="93"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solidFill>
                <a:schemeClr val="accent1"/>
              </a:solidFill>
              <a:round/>
              <a:headEnd/>
              <a:tailEnd/>
            </a:ln>
          </p:spPr>
          <p:txBody>
            <a:bodyPr/>
            <a:lstStyle/>
            <a:p>
              <a:endParaRPr lang="en-US" sz="2400">
                <a:latin typeface="Source Han Sans CN Normal" charset="-122"/>
                <a:ea typeface="Source Han Sans CN Normal" charset="-122"/>
                <a:cs typeface="Source Han Sans CN Normal" charset="-122"/>
              </a:endParaRPr>
            </a:p>
          </p:txBody>
        </p:sp>
        <p:sp>
          <p:nvSpPr>
            <p:cNvPr id="94"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95"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96"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97"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98"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99"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100"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101"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102"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103"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104"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105"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solidFill>
                <a:schemeClr val="accent1"/>
              </a:solid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grpSp>
      <p:grpSp>
        <p:nvGrpSpPr>
          <p:cNvPr id="106" name="组合 71"/>
          <p:cNvGrpSpPr/>
          <p:nvPr/>
        </p:nvGrpSpPr>
        <p:grpSpPr>
          <a:xfrm>
            <a:off x="1950244" y="1753196"/>
            <a:ext cx="2169442" cy="1042304"/>
            <a:chOff x="2057451" y="2285993"/>
            <a:chExt cx="2169442" cy="1042304"/>
          </a:xfrm>
        </p:grpSpPr>
        <p:sp>
          <p:nvSpPr>
            <p:cNvPr id="107" name="Freeform 314"/>
            <p:cNvSpPr>
              <a:spLocks/>
            </p:cNvSpPr>
            <p:nvPr/>
          </p:nvSpPr>
          <p:spPr bwMode="auto">
            <a:xfrm>
              <a:off x="2057451" y="2285993"/>
              <a:ext cx="2169442" cy="1042304"/>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chemeClr val="accent1"/>
            </a:solidFill>
            <a:ln w="9525">
              <a:noFill/>
              <a:round/>
              <a:headEnd/>
              <a:tailEnd/>
            </a:ln>
          </p:spPr>
          <p:txBody>
            <a:bodyPr/>
            <a:lstStyle/>
            <a:p>
              <a:pPr>
                <a:defRPr/>
              </a:pPr>
              <a:endParaRPr lang="en-US" sz="2400">
                <a:latin typeface="Source Han Sans CN Normal" charset="-122"/>
                <a:ea typeface="Source Han Sans CN Normal" charset="-122"/>
                <a:cs typeface="Source Han Sans CN Normal" charset="-122"/>
              </a:endParaRPr>
            </a:p>
          </p:txBody>
        </p:sp>
        <p:sp>
          <p:nvSpPr>
            <p:cNvPr id="108" name="文本框 107"/>
            <p:cNvSpPr txBox="1"/>
            <p:nvPr/>
          </p:nvSpPr>
          <p:spPr>
            <a:xfrm>
              <a:off x="2490976" y="2723013"/>
              <a:ext cx="1219200" cy="400110"/>
            </a:xfrm>
            <a:prstGeom prst="rect">
              <a:avLst/>
            </a:prstGeom>
            <a:noFill/>
          </p:spPr>
          <p:txBody>
            <a:bodyPr wrap="square" rtlCol="0">
              <a:spAutoFit/>
            </a:bodyPr>
            <a:lstStyle/>
            <a:p>
              <a:pPr algn="r"/>
              <a:r>
                <a:rPr lang="zh-CN" altLang="en-US" sz="2000" b="1" dirty="0">
                  <a:solidFill>
                    <a:schemeClr val="bg1"/>
                  </a:solidFill>
                  <a:effectLst>
                    <a:outerShdw blurRad="38100" dist="38100" dir="2700000" algn="tl">
                      <a:srgbClr val="000000">
                        <a:alpha val="43137"/>
                      </a:srgbClr>
                    </a:outerShdw>
                  </a:effectLst>
                  <a:latin typeface="FZQingKeBenYueSongS-R-GB" charset="-122"/>
                  <a:ea typeface="FZQingKeBenYueSongS-R-GB" charset="-122"/>
                  <a:cs typeface="FZQingKeBenYueSongS-R-GB" charset="-122"/>
                </a:rPr>
                <a:t>添加标题</a:t>
              </a:r>
            </a:p>
          </p:txBody>
        </p:sp>
      </p:grpSp>
      <p:grpSp>
        <p:nvGrpSpPr>
          <p:cNvPr id="109" name="组合 74"/>
          <p:cNvGrpSpPr/>
          <p:nvPr/>
        </p:nvGrpSpPr>
        <p:grpSpPr>
          <a:xfrm>
            <a:off x="5798292" y="1753196"/>
            <a:ext cx="2169443" cy="1042304"/>
            <a:chOff x="5905499" y="2285993"/>
            <a:chExt cx="2169443" cy="1042304"/>
          </a:xfrm>
        </p:grpSpPr>
        <p:sp>
          <p:nvSpPr>
            <p:cNvPr id="110" name="Freeform 314"/>
            <p:cNvSpPr>
              <a:spLocks/>
            </p:cNvSpPr>
            <p:nvPr/>
          </p:nvSpPr>
          <p:spPr bwMode="auto">
            <a:xfrm>
              <a:off x="5905499" y="2285993"/>
              <a:ext cx="2169443" cy="1042304"/>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chemeClr val="accent2"/>
            </a:solidFill>
            <a:ln w="9525">
              <a:noFill/>
              <a:round/>
              <a:headEnd/>
              <a:tailEnd/>
            </a:ln>
          </p:spPr>
          <p:txBody>
            <a:bodyPr/>
            <a:lstStyle/>
            <a:p>
              <a:endParaRPr lang="en-US" sz="2400" dirty="0">
                <a:latin typeface="Source Han Sans CN Normal" charset="-122"/>
                <a:ea typeface="Source Han Sans CN Normal" charset="-122"/>
                <a:cs typeface="Source Han Sans CN Normal" charset="-122"/>
              </a:endParaRPr>
            </a:p>
          </p:txBody>
        </p:sp>
        <p:sp>
          <p:nvSpPr>
            <p:cNvPr id="111" name="文本框 110"/>
            <p:cNvSpPr txBox="1"/>
            <p:nvPr/>
          </p:nvSpPr>
          <p:spPr>
            <a:xfrm>
              <a:off x="6380620" y="2706711"/>
              <a:ext cx="1219200" cy="400110"/>
            </a:xfrm>
            <a:prstGeom prst="rect">
              <a:avLst/>
            </a:prstGeom>
            <a:noFill/>
          </p:spPr>
          <p:txBody>
            <a:bodyPr wrap="square" rtlCol="0">
              <a:spAutoFit/>
            </a:bodyPr>
            <a:lstStyle/>
            <a:p>
              <a:pPr algn="r"/>
              <a:r>
                <a:rPr lang="zh-CN" altLang="en-US" sz="2000" b="1" dirty="0">
                  <a:solidFill>
                    <a:schemeClr val="bg1"/>
                  </a:solidFill>
                  <a:effectLst>
                    <a:outerShdw blurRad="38100" dist="38100" dir="2700000" algn="tl">
                      <a:srgbClr val="000000">
                        <a:alpha val="43137"/>
                      </a:srgbClr>
                    </a:outerShdw>
                  </a:effectLst>
                  <a:latin typeface="FZQingKeBenYueSongS-R-GB" charset="-122"/>
                  <a:ea typeface="FZQingKeBenYueSongS-R-GB" charset="-122"/>
                  <a:cs typeface="FZQingKeBenYueSongS-R-GB" charset="-122"/>
                </a:rPr>
                <a:t>添加标题</a:t>
              </a:r>
            </a:p>
          </p:txBody>
        </p:sp>
      </p:grpSp>
      <p:grpSp>
        <p:nvGrpSpPr>
          <p:cNvPr id="112" name="组合 77"/>
          <p:cNvGrpSpPr/>
          <p:nvPr/>
        </p:nvGrpSpPr>
        <p:grpSpPr>
          <a:xfrm>
            <a:off x="9513068" y="1753196"/>
            <a:ext cx="2169442" cy="1042304"/>
            <a:chOff x="9620275" y="2285993"/>
            <a:chExt cx="2169442" cy="1042304"/>
          </a:xfrm>
        </p:grpSpPr>
        <p:sp>
          <p:nvSpPr>
            <p:cNvPr id="113" name="Freeform 314"/>
            <p:cNvSpPr>
              <a:spLocks/>
            </p:cNvSpPr>
            <p:nvPr/>
          </p:nvSpPr>
          <p:spPr bwMode="auto">
            <a:xfrm>
              <a:off x="9620275" y="2285993"/>
              <a:ext cx="2169442" cy="1042304"/>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chemeClr val="accent3"/>
            </a:solidFill>
            <a:ln w="9525">
              <a:noFill/>
              <a:round/>
              <a:headEnd/>
              <a:tailEnd/>
            </a:ln>
          </p:spPr>
          <p:txBody>
            <a:bodyPr/>
            <a:lstStyle/>
            <a:p>
              <a:endParaRPr lang="en-US" sz="2400" dirty="0">
                <a:latin typeface="Source Han Sans CN Normal" charset="-122"/>
                <a:ea typeface="Source Han Sans CN Normal" charset="-122"/>
                <a:cs typeface="Source Han Sans CN Normal" charset="-122"/>
              </a:endParaRPr>
            </a:p>
          </p:txBody>
        </p:sp>
        <p:sp>
          <p:nvSpPr>
            <p:cNvPr id="114" name="文本框 113"/>
            <p:cNvSpPr txBox="1"/>
            <p:nvPr/>
          </p:nvSpPr>
          <p:spPr>
            <a:xfrm>
              <a:off x="10126919" y="2706711"/>
              <a:ext cx="1219200" cy="400110"/>
            </a:xfrm>
            <a:prstGeom prst="rect">
              <a:avLst/>
            </a:prstGeom>
            <a:noFill/>
          </p:spPr>
          <p:txBody>
            <a:bodyPr wrap="square" rtlCol="0">
              <a:spAutoFit/>
            </a:bodyPr>
            <a:lstStyle/>
            <a:p>
              <a:pPr algn="r"/>
              <a:r>
                <a:rPr lang="zh-CN" altLang="en-US" sz="2000" b="1" dirty="0">
                  <a:solidFill>
                    <a:schemeClr val="bg1"/>
                  </a:solidFill>
                  <a:effectLst>
                    <a:outerShdw blurRad="38100" dist="38100" dir="2700000" algn="tl">
                      <a:srgbClr val="000000">
                        <a:alpha val="43137"/>
                      </a:srgbClr>
                    </a:outerShdw>
                  </a:effectLst>
                  <a:latin typeface="FZQingKeBenYueSongS-R-GB" charset="-122"/>
                  <a:ea typeface="FZQingKeBenYueSongS-R-GB" charset="-122"/>
                  <a:cs typeface="FZQingKeBenYueSongS-R-GB" charset="-122"/>
                </a:rPr>
                <a:t>添加标题</a:t>
              </a:r>
            </a:p>
          </p:txBody>
        </p:sp>
      </p:grpSp>
      <p:grpSp>
        <p:nvGrpSpPr>
          <p:cNvPr id="115" name="组合 80"/>
          <p:cNvGrpSpPr/>
          <p:nvPr/>
        </p:nvGrpSpPr>
        <p:grpSpPr>
          <a:xfrm>
            <a:off x="1988265" y="3753459"/>
            <a:ext cx="2169443" cy="1042304"/>
            <a:chOff x="2095472" y="4286256"/>
            <a:chExt cx="2169443" cy="1042304"/>
          </a:xfrm>
        </p:grpSpPr>
        <p:sp>
          <p:nvSpPr>
            <p:cNvPr id="116" name="Freeform 314"/>
            <p:cNvSpPr>
              <a:spLocks/>
            </p:cNvSpPr>
            <p:nvPr/>
          </p:nvSpPr>
          <p:spPr bwMode="auto">
            <a:xfrm>
              <a:off x="2095472" y="4286256"/>
              <a:ext cx="2169443" cy="1042304"/>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chemeClr val="accent6"/>
            </a:solidFill>
            <a:ln w="9525">
              <a:noFill/>
              <a:round/>
              <a:headEnd/>
              <a:tailEnd/>
            </a:ln>
          </p:spPr>
          <p:txBody>
            <a:bodyPr/>
            <a:lstStyle/>
            <a:p>
              <a:endParaRPr lang="en-US" sz="2400" dirty="0">
                <a:latin typeface="Source Han Sans CN Normal" charset="-122"/>
                <a:ea typeface="Source Han Sans CN Normal" charset="-122"/>
                <a:cs typeface="Source Han Sans CN Normal" charset="-122"/>
              </a:endParaRPr>
            </a:p>
          </p:txBody>
        </p:sp>
        <p:sp>
          <p:nvSpPr>
            <p:cNvPr id="117" name="文本框 116"/>
            <p:cNvSpPr txBox="1"/>
            <p:nvPr/>
          </p:nvSpPr>
          <p:spPr>
            <a:xfrm>
              <a:off x="2532572" y="4712157"/>
              <a:ext cx="1219200" cy="400110"/>
            </a:xfrm>
            <a:prstGeom prst="rect">
              <a:avLst/>
            </a:prstGeom>
            <a:noFill/>
          </p:spPr>
          <p:txBody>
            <a:bodyPr wrap="square" rtlCol="0">
              <a:spAutoFit/>
            </a:bodyPr>
            <a:lstStyle/>
            <a:p>
              <a:pPr algn="r"/>
              <a:r>
                <a:rPr lang="zh-CN" altLang="en-US" sz="2000" b="1" dirty="0">
                  <a:solidFill>
                    <a:schemeClr val="bg1"/>
                  </a:solidFill>
                  <a:effectLst>
                    <a:outerShdw blurRad="38100" dist="38100" dir="2700000" algn="tl">
                      <a:srgbClr val="000000">
                        <a:alpha val="43137"/>
                      </a:srgbClr>
                    </a:outerShdw>
                  </a:effectLst>
                  <a:latin typeface="FZQingKeBenYueSongS-R-GB" charset="-122"/>
                  <a:ea typeface="FZQingKeBenYueSongS-R-GB" charset="-122"/>
                  <a:cs typeface="FZQingKeBenYueSongS-R-GB" charset="-122"/>
                </a:rPr>
                <a:t>添加标题</a:t>
              </a:r>
            </a:p>
          </p:txBody>
        </p:sp>
      </p:grpSp>
      <p:grpSp>
        <p:nvGrpSpPr>
          <p:cNvPr id="118" name="组合 83"/>
          <p:cNvGrpSpPr/>
          <p:nvPr/>
        </p:nvGrpSpPr>
        <p:grpSpPr>
          <a:xfrm>
            <a:off x="5798292" y="3753459"/>
            <a:ext cx="2169443" cy="1042304"/>
            <a:chOff x="5905499" y="4286256"/>
            <a:chExt cx="2169443" cy="1042304"/>
          </a:xfrm>
        </p:grpSpPr>
        <p:sp>
          <p:nvSpPr>
            <p:cNvPr id="119" name="Freeform 314"/>
            <p:cNvSpPr>
              <a:spLocks/>
            </p:cNvSpPr>
            <p:nvPr/>
          </p:nvSpPr>
          <p:spPr bwMode="auto">
            <a:xfrm>
              <a:off x="5905499" y="4286256"/>
              <a:ext cx="2169443" cy="1042304"/>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chemeClr val="accent5"/>
            </a:solidFill>
            <a:ln w="9525">
              <a:noFill/>
              <a:round/>
              <a:headEnd/>
              <a:tailEnd/>
            </a:ln>
          </p:spPr>
          <p:txBody>
            <a:bodyPr/>
            <a:lstStyle/>
            <a:p>
              <a:endParaRPr lang="en-US" sz="2400" dirty="0">
                <a:latin typeface="Source Han Sans CN Normal" charset="-122"/>
                <a:ea typeface="Source Han Sans CN Normal" charset="-122"/>
                <a:cs typeface="Source Han Sans CN Normal" charset="-122"/>
              </a:endParaRPr>
            </a:p>
          </p:txBody>
        </p:sp>
        <p:sp>
          <p:nvSpPr>
            <p:cNvPr id="120" name="文本框 119"/>
            <p:cNvSpPr txBox="1"/>
            <p:nvPr/>
          </p:nvSpPr>
          <p:spPr>
            <a:xfrm>
              <a:off x="6279020" y="4731122"/>
              <a:ext cx="1219200" cy="400110"/>
            </a:xfrm>
            <a:prstGeom prst="rect">
              <a:avLst/>
            </a:prstGeom>
            <a:noFill/>
          </p:spPr>
          <p:txBody>
            <a:bodyPr wrap="square" rtlCol="0">
              <a:spAutoFit/>
            </a:bodyPr>
            <a:lstStyle/>
            <a:p>
              <a:pPr algn="r"/>
              <a:r>
                <a:rPr lang="zh-CN" altLang="en-US" sz="2000" b="1" dirty="0">
                  <a:solidFill>
                    <a:schemeClr val="bg1"/>
                  </a:solidFill>
                  <a:effectLst>
                    <a:outerShdw blurRad="38100" dist="38100" dir="2700000" algn="tl">
                      <a:srgbClr val="000000">
                        <a:alpha val="43137"/>
                      </a:srgbClr>
                    </a:outerShdw>
                  </a:effectLst>
                  <a:latin typeface="FZQingKeBenYueSongS-R-GB" charset="-122"/>
                  <a:ea typeface="FZQingKeBenYueSongS-R-GB" charset="-122"/>
                  <a:cs typeface="FZQingKeBenYueSongS-R-GB" charset="-122"/>
                </a:rPr>
                <a:t>添加标题</a:t>
              </a:r>
            </a:p>
          </p:txBody>
        </p:sp>
      </p:grpSp>
      <p:grpSp>
        <p:nvGrpSpPr>
          <p:cNvPr id="121" name="组合 86"/>
          <p:cNvGrpSpPr/>
          <p:nvPr/>
        </p:nvGrpSpPr>
        <p:grpSpPr>
          <a:xfrm>
            <a:off x="9513067" y="3658208"/>
            <a:ext cx="2169442" cy="1042304"/>
            <a:chOff x="9620274" y="4191005"/>
            <a:chExt cx="2169442" cy="1042304"/>
          </a:xfrm>
        </p:grpSpPr>
        <p:sp>
          <p:nvSpPr>
            <p:cNvPr id="122" name="Freeform 314"/>
            <p:cNvSpPr>
              <a:spLocks/>
            </p:cNvSpPr>
            <p:nvPr/>
          </p:nvSpPr>
          <p:spPr bwMode="auto">
            <a:xfrm>
              <a:off x="9620274" y="4191005"/>
              <a:ext cx="2169442" cy="1042304"/>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chemeClr val="accent4"/>
            </a:solidFill>
            <a:ln w="9525">
              <a:noFill/>
              <a:round/>
              <a:headEnd/>
              <a:tailEnd/>
            </a:ln>
          </p:spPr>
          <p:txBody>
            <a:bodyPr/>
            <a:lstStyle/>
            <a:p>
              <a:endParaRPr lang="en-US" sz="2400" dirty="0">
                <a:latin typeface="Source Han Sans CN Normal" charset="-122"/>
                <a:ea typeface="Source Han Sans CN Normal" charset="-122"/>
                <a:cs typeface="Source Han Sans CN Normal" charset="-122"/>
              </a:endParaRPr>
            </a:p>
          </p:txBody>
        </p:sp>
        <p:sp>
          <p:nvSpPr>
            <p:cNvPr id="123" name="文本框 122"/>
            <p:cNvSpPr txBox="1"/>
            <p:nvPr/>
          </p:nvSpPr>
          <p:spPr>
            <a:xfrm>
              <a:off x="10126919" y="4607353"/>
              <a:ext cx="1219200" cy="400110"/>
            </a:xfrm>
            <a:prstGeom prst="rect">
              <a:avLst/>
            </a:prstGeom>
            <a:noFill/>
          </p:spPr>
          <p:txBody>
            <a:bodyPr wrap="square" rtlCol="0">
              <a:spAutoFit/>
            </a:bodyPr>
            <a:lstStyle/>
            <a:p>
              <a:pPr algn="r"/>
              <a:r>
                <a:rPr lang="zh-CN" altLang="en-US" sz="2000" b="1" dirty="0">
                  <a:solidFill>
                    <a:schemeClr val="bg1"/>
                  </a:solidFill>
                  <a:effectLst>
                    <a:outerShdw blurRad="38100" dist="38100" dir="2700000" algn="tl">
                      <a:srgbClr val="000000">
                        <a:alpha val="43137"/>
                      </a:srgbClr>
                    </a:outerShdw>
                  </a:effectLst>
                  <a:latin typeface="FZQingKeBenYueSongS-R-GB" charset="-122"/>
                  <a:ea typeface="FZQingKeBenYueSongS-R-GB" charset="-122"/>
                  <a:cs typeface="FZQingKeBenYueSongS-R-GB" charset="-122"/>
                </a:rPr>
                <a:t>添加标题</a:t>
              </a:r>
            </a:p>
          </p:txBody>
        </p:sp>
      </p:grpSp>
      <p:sp>
        <p:nvSpPr>
          <p:cNvPr id="124" name="文本框 123"/>
          <p:cNvSpPr txBox="1"/>
          <p:nvPr/>
        </p:nvSpPr>
        <p:spPr>
          <a:xfrm>
            <a:off x="5965960" y="5103643"/>
            <a:ext cx="5546903" cy="774699"/>
          </a:xfrm>
          <a:prstGeom prst="rect">
            <a:avLst/>
          </a:prstGeom>
          <a:noFill/>
        </p:spPr>
        <p:txBody>
          <a:bodyPr wrap="square" rtlCol="0">
            <a:spAutoFit/>
          </a:bodyPr>
          <a:lstStyle/>
          <a:p>
            <a:pPr>
              <a:lnSpc>
                <a:spcPct val="130000"/>
              </a:lnSpc>
            </a:pPr>
            <a:r>
              <a:rPr lang="zh-CN" altLang="en-US" sz="1200" dirty="0">
                <a:solidFill>
                  <a:schemeClr val="accent1"/>
                </a:solidFill>
                <a:latin typeface="Source Han Sans CN Normal" charset="-122"/>
                <a:ea typeface="Source Han Sans CN Normal" charset="-122"/>
                <a:cs typeface="Source Han Sans CN Normal"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541563466"/>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63118" b="66027"/>
          <a:stretch/>
        </p:blipFill>
        <p:spPr>
          <a:xfrm rot="5400000">
            <a:off x="5163410" y="-1625483"/>
            <a:ext cx="1865181" cy="5116146"/>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50130"/>
          <a:stretch/>
        </p:blipFill>
        <p:spPr>
          <a:xfrm>
            <a:off x="9953469" y="2322629"/>
            <a:ext cx="2238531" cy="4535371"/>
          </a:xfrm>
          <a:prstGeom prst="rect">
            <a:avLst/>
          </a:prstGeom>
        </p:spPr>
      </p:pic>
      <p:grpSp>
        <p:nvGrpSpPr>
          <p:cNvPr id="15" name="组 14"/>
          <p:cNvGrpSpPr/>
          <p:nvPr/>
        </p:nvGrpSpPr>
        <p:grpSpPr>
          <a:xfrm>
            <a:off x="2100617" y="2322629"/>
            <a:ext cx="923330" cy="3674191"/>
            <a:chOff x="2145587" y="2322629"/>
            <a:chExt cx="923330" cy="3674191"/>
          </a:xfrm>
        </p:grpSpPr>
        <p:sp>
          <p:nvSpPr>
            <p:cNvPr id="7" name="文本框 6"/>
            <p:cNvSpPr txBox="1"/>
            <p:nvPr/>
          </p:nvSpPr>
          <p:spPr>
            <a:xfrm>
              <a:off x="2145587" y="3030515"/>
              <a:ext cx="923330" cy="2966305"/>
            </a:xfrm>
            <a:prstGeom prst="rect">
              <a:avLst/>
            </a:prstGeom>
            <a:noFill/>
          </p:spPr>
          <p:txBody>
            <a:bodyPr vert="eaVert" wrap="square" rtlCol="0">
              <a:spAutoFit/>
            </a:bodyPr>
            <a:lstStyle/>
            <a:p>
              <a:r>
                <a:rPr lang="zh-CN" altLang="en-US" sz="1200" b="0" i="0" dirty="0">
                  <a:solidFill>
                    <a:srgbClr val="EEE3CC"/>
                  </a:solidFill>
                  <a:effectLst/>
                  <a:latin typeface="STKaiti" charset="-122"/>
                  <a:ea typeface="STKaiti" charset="-122"/>
                  <a:cs typeface="STKaiti" charset="-122"/>
                </a:rPr>
                <a:t>每个民族作品都有属于自己的特色，是一曲与众不同</a:t>
              </a:r>
              <a:r>
                <a:rPr lang="zh-CN" altLang="en-US" sz="1200" b="0" i="0">
                  <a:solidFill>
                    <a:srgbClr val="EEE3CC"/>
                  </a:solidFill>
                  <a:effectLst/>
                  <a:latin typeface="STKaiti" charset="-122"/>
                  <a:ea typeface="STKaiti" charset="-122"/>
                  <a:cs typeface="STKaiti" charset="-122"/>
                </a:rPr>
                <a:t>的乐人们</a:t>
              </a:r>
              <a:r>
                <a:rPr lang="zh-CN" altLang="en-US" sz="1200" b="0" i="0" dirty="0">
                  <a:solidFill>
                    <a:srgbClr val="EEE3CC"/>
                  </a:solidFill>
                  <a:effectLst/>
                  <a:latin typeface="STKaiti" charset="-122"/>
                  <a:ea typeface="STKaiti" charset="-122"/>
                  <a:cs typeface="STKaiti" charset="-122"/>
                </a:rPr>
                <a:t>留下来的民族作品就是那时候</a:t>
              </a:r>
              <a:r>
                <a:rPr lang="zh-CN" altLang="en-US" sz="1200" b="0" i="0">
                  <a:solidFill>
                    <a:srgbClr val="EEE3CC"/>
                  </a:solidFill>
                  <a:effectLst/>
                  <a:latin typeface="STKaiti" charset="-122"/>
                  <a:ea typeface="STKaiti" charset="-122"/>
                  <a:cs typeface="STKaiti" charset="-122"/>
                </a:rPr>
                <a:t>的历淀</a:t>
              </a:r>
              <a:r>
                <a:rPr lang="zh-CN" altLang="en-US" sz="1200" b="0" i="0" dirty="0">
                  <a:solidFill>
                    <a:srgbClr val="EEE3CC"/>
                  </a:solidFill>
                  <a:effectLst/>
                  <a:latin typeface="STKaiti" charset="-122"/>
                  <a:ea typeface="STKaiti" charset="-122"/>
                  <a:cs typeface="STKaiti" charset="-122"/>
                </a:rPr>
                <a:t>下来的瑰宝。</a:t>
              </a:r>
              <a:endParaRPr lang="zh-CN" altLang="en-US" sz="1200" dirty="0">
                <a:solidFill>
                  <a:srgbClr val="EEE3CC"/>
                </a:solidFill>
                <a:latin typeface="STKaiti" charset="-122"/>
                <a:ea typeface="STKaiti" charset="-122"/>
                <a:cs typeface="STKaiti" charset="-122"/>
              </a:endParaRPr>
            </a:p>
            <a:p>
              <a:endParaRPr kumimoji="1" lang="zh-CN" altLang="en-US" sz="1200" dirty="0"/>
            </a:p>
          </p:txBody>
        </p:sp>
        <p:sp>
          <p:nvSpPr>
            <p:cNvPr id="9" name="文本框 8"/>
            <p:cNvSpPr txBox="1"/>
            <p:nvPr/>
          </p:nvSpPr>
          <p:spPr>
            <a:xfrm>
              <a:off x="2413863" y="2322629"/>
              <a:ext cx="596638" cy="707886"/>
            </a:xfrm>
            <a:prstGeom prst="rect">
              <a:avLst/>
            </a:prstGeom>
            <a:noFill/>
          </p:spPr>
          <p:txBody>
            <a:bodyPr wrap="none" rtlCol="0">
              <a:spAutoFit/>
            </a:bodyPr>
            <a:lstStyle/>
            <a:p>
              <a:pPr algn="ctr"/>
              <a:r>
                <a:rPr kumimoji="1" lang="en-US" altLang="zh-CN" sz="4000" dirty="0">
                  <a:solidFill>
                    <a:srgbClr val="EEE3CC"/>
                  </a:solidFill>
                  <a:latin typeface="FZQingKeBenYueSongS-R-GB" charset="-122"/>
                  <a:ea typeface="FZQingKeBenYueSongS-R-GB" charset="-122"/>
                  <a:cs typeface="FZQingKeBenYueSongS-R-GB" charset="-122"/>
                </a:rPr>
                <a:t>01</a:t>
              </a:r>
              <a:endParaRPr kumimoji="1" lang="zh-CN" altLang="en-US" sz="4000" dirty="0">
                <a:solidFill>
                  <a:srgbClr val="EEE3CC"/>
                </a:solidFill>
                <a:latin typeface="FZQingKeBenYueSongS-R-GB" charset="-122"/>
                <a:ea typeface="FZQingKeBenYueSongS-R-GB" charset="-122"/>
                <a:cs typeface="FZQingKeBenYueSongS-R-GB" charset="-122"/>
              </a:endParaRPr>
            </a:p>
          </p:txBody>
        </p:sp>
      </p:grpSp>
      <p:grpSp>
        <p:nvGrpSpPr>
          <p:cNvPr id="16" name="组 15"/>
          <p:cNvGrpSpPr/>
          <p:nvPr/>
        </p:nvGrpSpPr>
        <p:grpSpPr>
          <a:xfrm>
            <a:off x="4469063" y="2322629"/>
            <a:ext cx="923330" cy="3674191"/>
            <a:chOff x="2145587" y="2322629"/>
            <a:chExt cx="923330" cy="3674191"/>
          </a:xfrm>
        </p:grpSpPr>
        <p:sp>
          <p:nvSpPr>
            <p:cNvPr id="17" name="文本框 16"/>
            <p:cNvSpPr txBox="1"/>
            <p:nvPr/>
          </p:nvSpPr>
          <p:spPr>
            <a:xfrm>
              <a:off x="2145587" y="3030515"/>
              <a:ext cx="923330" cy="2966305"/>
            </a:xfrm>
            <a:prstGeom prst="rect">
              <a:avLst/>
            </a:prstGeom>
            <a:noFill/>
          </p:spPr>
          <p:txBody>
            <a:bodyPr vert="eaVert" wrap="square" rtlCol="0">
              <a:spAutoFit/>
            </a:bodyPr>
            <a:lstStyle/>
            <a:p>
              <a:r>
                <a:rPr lang="zh-CN" altLang="en-US" sz="1200" b="0" i="0" dirty="0">
                  <a:solidFill>
                    <a:srgbClr val="EEE3CC"/>
                  </a:solidFill>
                  <a:effectLst/>
                  <a:latin typeface="STKaiti" charset="-122"/>
                  <a:ea typeface="STKaiti" charset="-122"/>
                  <a:cs typeface="STKaiti" charset="-122"/>
                </a:rPr>
                <a:t>每个民族作品都有属于自己的特色，是一曲与众不同</a:t>
              </a:r>
              <a:r>
                <a:rPr lang="zh-CN" altLang="en-US" sz="1200" b="0" i="0">
                  <a:solidFill>
                    <a:srgbClr val="EEE3CC"/>
                  </a:solidFill>
                  <a:effectLst/>
                  <a:latin typeface="STKaiti" charset="-122"/>
                  <a:ea typeface="STKaiti" charset="-122"/>
                  <a:cs typeface="STKaiti" charset="-122"/>
                </a:rPr>
                <a:t>的乐人们</a:t>
              </a:r>
              <a:r>
                <a:rPr lang="zh-CN" altLang="en-US" sz="1200" b="0" i="0" dirty="0">
                  <a:solidFill>
                    <a:srgbClr val="EEE3CC"/>
                  </a:solidFill>
                  <a:effectLst/>
                  <a:latin typeface="STKaiti" charset="-122"/>
                  <a:ea typeface="STKaiti" charset="-122"/>
                  <a:cs typeface="STKaiti" charset="-122"/>
                </a:rPr>
                <a:t>留下来的民族作品就是那时候</a:t>
              </a:r>
              <a:r>
                <a:rPr lang="zh-CN" altLang="en-US" sz="1200" b="0" i="0">
                  <a:solidFill>
                    <a:srgbClr val="EEE3CC"/>
                  </a:solidFill>
                  <a:effectLst/>
                  <a:latin typeface="STKaiti" charset="-122"/>
                  <a:ea typeface="STKaiti" charset="-122"/>
                  <a:cs typeface="STKaiti" charset="-122"/>
                </a:rPr>
                <a:t>的历淀</a:t>
              </a:r>
              <a:r>
                <a:rPr lang="zh-CN" altLang="en-US" sz="1200" b="0" i="0" dirty="0">
                  <a:solidFill>
                    <a:srgbClr val="EEE3CC"/>
                  </a:solidFill>
                  <a:effectLst/>
                  <a:latin typeface="STKaiti" charset="-122"/>
                  <a:ea typeface="STKaiti" charset="-122"/>
                  <a:cs typeface="STKaiti" charset="-122"/>
                </a:rPr>
                <a:t>下来的瑰宝。</a:t>
              </a:r>
              <a:endParaRPr lang="zh-CN" altLang="en-US" sz="1200" dirty="0">
                <a:solidFill>
                  <a:srgbClr val="EEE3CC"/>
                </a:solidFill>
                <a:latin typeface="STKaiti" charset="-122"/>
                <a:ea typeface="STKaiti" charset="-122"/>
                <a:cs typeface="STKaiti" charset="-122"/>
              </a:endParaRPr>
            </a:p>
            <a:p>
              <a:endParaRPr kumimoji="1" lang="zh-CN" altLang="en-US" sz="1200" dirty="0"/>
            </a:p>
          </p:txBody>
        </p:sp>
        <p:sp>
          <p:nvSpPr>
            <p:cNvPr id="18" name="文本框 17"/>
            <p:cNvSpPr txBox="1"/>
            <p:nvPr/>
          </p:nvSpPr>
          <p:spPr>
            <a:xfrm>
              <a:off x="2389017" y="2322629"/>
              <a:ext cx="646331" cy="707886"/>
            </a:xfrm>
            <a:prstGeom prst="rect">
              <a:avLst/>
            </a:prstGeom>
            <a:noFill/>
          </p:spPr>
          <p:txBody>
            <a:bodyPr wrap="none" rtlCol="0">
              <a:spAutoFit/>
            </a:bodyPr>
            <a:lstStyle/>
            <a:p>
              <a:pPr algn="ctr"/>
              <a:r>
                <a:rPr kumimoji="1" lang="en-US" altLang="zh-CN" sz="4000" dirty="0">
                  <a:solidFill>
                    <a:srgbClr val="EEE3CC"/>
                  </a:solidFill>
                  <a:latin typeface="FZQingKeBenYueSongS-R-GB" charset="-122"/>
                  <a:ea typeface="FZQingKeBenYueSongS-R-GB" charset="-122"/>
                  <a:cs typeface="FZQingKeBenYueSongS-R-GB" charset="-122"/>
                </a:rPr>
                <a:t>02</a:t>
              </a:r>
              <a:endParaRPr kumimoji="1" lang="zh-CN" altLang="en-US" sz="4000" dirty="0">
                <a:solidFill>
                  <a:srgbClr val="EEE3CC"/>
                </a:solidFill>
                <a:latin typeface="FZQingKeBenYueSongS-R-GB" charset="-122"/>
                <a:ea typeface="FZQingKeBenYueSongS-R-GB" charset="-122"/>
                <a:cs typeface="FZQingKeBenYueSongS-R-GB" charset="-122"/>
              </a:endParaRPr>
            </a:p>
          </p:txBody>
        </p:sp>
      </p:grpSp>
      <p:grpSp>
        <p:nvGrpSpPr>
          <p:cNvPr id="19" name="组 18"/>
          <p:cNvGrpSpPr/>
          <p:nvPr/>
        </p:nvGrpSpPr>
        <p:grpSpPr>
          <a:xfrm>
            <a:off x="6837509" y="2322629"/>
            <a:ext cx="923330" cy="3674191"/>
            <a:chOff x="2145587" y="2322629"/>
            <a:chExt cx="923330" cy="3674191"/>
          </a:xfrm>
        </p:grpSpPr>
        <p:sp>
          <p:nvSpPr>
            <p:cNvPr id="20" name="文本框 19"/>
            <p:cNvSpPr txBox="1"/>
            <p:nvPr/>
          </p:nvSpPr>
          <p:spPr>
            <a:xfrm>
              <a:off x="2145587" y="3030515"/>
              <a:ext cx="923330" cy="2966305"/>
            </a:xfrm>
            <a:prstGeom prst="rect">
              <a:avLst/>
            </a:prstGeom>
            <a:noFill/>
          </p:spPr>
          <p:txBody>
            <a:bodyPr vert="eaVert" wrap="square" rtlCol="0">
              <a:spAutoFit/>
            </a:bodyPr>
            <a:lstStyle/>
            <a:p>
              <a:r>
                <a:rPr lang="zh-CN" altLang="en-US" sz="1200" b="0" i="0" dirty="0">
                  <a:solidFill>
                    <a:srgbClr val="EEE3CC"/>
                  </a:solidFill>
                  <a:effectLst/>
                  <a:latin typeface="STKaiti" charset="-122"/>
                  <a:ea typeface="STKaiti" charset="-122"/>
                  <a:cs typeface="STKaiti" charset="-122"/>
                </a:rPr>
                <a:t>每个民族作品都有属于自己的特色，是一曲与众不同</a:t>
              </a:r>
              <a:r>
                <a:rPr lang="zh-CN" altLang="en-US" sz="1200" b="0" i="0">
                  <a:solidFill>
                    <a:srgbClr val="EEE3CC"/>
                  </a:solidFill>
                  <a:effectLst/>
                  <a:latin typeface="STKaiti" charset="-122"/>
                  <a:ea typeface="STKaiti" charset="-122"/>
                  <a:cs typeface="STKaiti" charset="-122"/>
                </a:rPr>
                <a:t>的乐人们</a:t>
              </a:r>
              <a:r>
                <a:rPr lang="zh-CN" altLang="en-US" sz="1200" b="0" i="0" dirty="0">
                  <a:solidFill>
                    <a:srgbClr val="EEE3CC"/>
                  </a:solidFill>
                  <a:effectLst/>
                  <a:latin typeface="STKaiti" charset="-122"/>
                  <a:ea typeface="STKaiti" charset="-122"/>
                  <a:cs typeface="STKaiti" charset="-122"/>
                </a:rPr>
                <a:t>留下来的民族作品就是那时候</a:t>
              </a:r>
              <a:r>
                <a:rPr lang="zh-CN" altLang="en-US" sz="1200" b="0" i="0">
                  <a:solidFill>
                    <a:srgbClr val="EEE3CC"/>
                  </a:solidFill>
                  <a:effectLst/>
                  <a:latin typeface="STKaiti" charset="-122"/>
                  <a:ea typeface="STKaiti" charset="-122"/>
                  <a:cs typeface="STKaiti" charset="-122"/>
                </a:rPr>
                <a:t>的历淀</a:t>
              </a:r>
              <a:r>
                <a:rPr lang="zh-CN" altLang="en-US" sz="1200" b="0" i="0" dirty="0">
                  <a:solidFill>
                    <a:srgbClr val="EEE3CC"/>
                  </a:solidFill>
                  <a:effectLst/>
                  <a:latin typeface="STKaiti" charset="-122"/>
                  <a:ea typeface="STKaiti" charset="-122"/>
                  <a:cs typeface="STKaiti" charset="-122"/>
                </a:rPr>
                <a:t>下来的瑰宝。</a:t>
              </a:r>
              <a:endParaRPr lang="zh-CN" altLang="en-US" sz="1200" dirty="0">
                <a:solidFill>
                  <a:srgbClr val="EEE3CC"/>
                </a:solidFill>
                <a:latin typeface="STKaiti" charset="-122"/>
                <a:ea typeface="STKaiti" charset="-122"/>
                <a:cs typeface="STKaiti" charset="-122"/>
              </a:endParaRPr>
            </a:p>
            <a:p>
              <a:endParaRPr kumimoji="1" lang="zh-CN" altLang="en-US" sz="1200" dirty="0"/>
            </a:p>
          </p:txBody>
        </p:sp>
        <p:sp>
          <p:nvSpPr>
            <p:cNvPr id="21" name="文本框 20"/>
            <p:cNvSpPr txBox="1"/>
            <p:nvPr/>
          </p:nvSpPr>
          <p:spPr>
            <a:xfrm>
              <a:off x="2392223" y="2322629"/>
              <a:ext cx="639919" cy="707886"/>
            </a:xfrm>
            <a:prstGeom prst="rect">
              <a:avLst/>
            </a:prstGeom>
            <a:noFill/>
          </p:spPr>
          <p:txBody>
            <a:bodyPr wrap="none" rtlCol="0">
              <a:spAutoFit/>
            </a:bodyPr>
            <a:lstStyle/>
            <a:p>
              <a:pPr algn="ctr"/>
              <a:r>
                <a:rPr kumimoji="1" lang="en-US" altLang="zh-CN" sz="4000" dirty="0">
                  <a:solidFill>
                    <a:srgbClr val="EEE3CC"/>
                  </a:solidFill>
                  <a:latin typeface="FZQingKeBenYueSongS-R-GB" charset="-122"/>
                  <a:ea typeface="FZQingKeBenYueSongS-R-GB" charset="-122"/>
                  <a:cs typeface="FZQingKeBenYueSongS-R-GB" charset="-122"/>
                </a:rPr>
                <a:t>03</a:t>
              </a:r>
              <a:endParaRPr kumimoji="1" lang="zh-CN" altLang="en-US" sz="4000" dirty="0">
                <a:solidFill>
                  <a:srgbClr val="EEE3CC"/>
                </a:solidFill>
                <a:latin typeface="FZQingKeBenYueSongS-R-GB" charset="-122"/>
                <a:ea typeface="FZQingKeBenYueSongS-R-GB" charset="-122"/>
                <a:cs typeface="FZQingKeBenYueSongS-R-GB" charset="-122"/>
              </a:endParaRPr>
            </a:p>
          </p:txBody>
        </p:sp>
      </p:grpSp>
      <p:grpSp>
        <p:nvGrpSpPr>
          <p:cNvPr id="22" name="组 21"/>
          <p:cNvGrpSpPr/>
          <p:nvPr/>
        </p:nvGrpSpPr>
        <p:grpSpPr>
          <a:xfrm>
            <a:off x="9205955" y="2322629"/>
            <a:ext cx="923330" cy="3674191"/>
            <a:chOff x="2145587" y="2322629"/>
            <a:chExt cx="923330" cy="3674191"/>
          </a:xfrm>
        </p:grpSpPr>
        <p:sp>
          <p:nvSpPr>
            <p:cNvPr id="23" name="文本框 22"/>
            <p:cNvSpPr txBox="1"/>
            <p:nvPr/>
          </p:nvSpPr>
          <p:spPr>
            <a:xfrm>
              <a:off x="2145587" y="3030515"/>
              <a:ext cx="923330" cy="2966305"/>
            </a:xfrm>
            <a:prstGeom prst="rect">
              <a:avLst/>
            </a:prstGeom>
            <a:noFill/>
          </p:spPr>
          <p:txBody>
            <a:bodyPr vert="eaVert" wrap="square" rtlCol="0">
              <a:spAutoFit/>
            </a:bodyPr>
            <a:lstStyle/>
            <a:p>
              <a:r>
                <a:rPr lang="zh-CN" altLang="en-US" sz="1200" b="0" i="0" dirty="0">
                  <a:solidFill>
                    <a:srgbClr val="EEE3CC"/>
                  </a:solidFill>
                  <a:effectLst/>
                  <a:latin typeface="STKaiti" charset="-122"/>
                  <a:ea typeface="STKaiti" charset="-122"/>
                  <a:cs typeface="STKaiti" charset="-122"/>
                </a:rPr>
                <a:t>每个民族作品都有属于自己的特色，是一曲与众不同</a:t>
              </a:r>
              <a:r>
                <a:rPr lang="zh-CN" altLang="en-US" sz="1200" b="0" i="0">
                  <a:solidFill>
                    <a:srgbClr val="EEE3CC"/>
                  </a:solidFill>
                  <a:effectLst/>
                  <a:latin typeface="STKaiti" charset="-122"/>
                  <a:ea typeface="STKaiti" charset="-122"/>
                  <a:cs typeface="STKaiti" charset="-122"/>
                </a:rPr>
                <a:t>的乐人们</a:t>
              </a:r>
              <a:r>
                <a:rPr lang="zh-CN" altLang="en-US" sz="1200" b="0" i="0" dirty="0">
                  <a:solidFill>
                    <a:srgbClr val="EEE3CC"/>
                  </a:solidFill>
                  <a:effectLst/>
                  <a:latin typeface="STKaiti" charset="-122"/>
                  <a:ea typeface="STKaiti" charset="-122"/>
                  <a:cs typeface="STKaiti" charset="-122"/>
                </a:rPr>
                <a:t>留下来的民族作品就是那时候</a:t>
              </a:r>
              <a:r>
                <a:rPr lang="zh-CN" altLang="en-US" sz="1200" b="0" i="0">
                  <a:solidFill>
                    <a:srgbClr val="EEE3CC"/>
                  </a:solidFill>
                  <a:effectLst/>
                  <a:latin typeface="STKaiti" charset="-122"/>
                  <a:ea typeface="STKaiti" charset="-122"/>
                  <a:cs typeface="STKaiti" charset="-122"/>
                </a:rPr>
                <a:t>的历淀</a:t>
              </a:r>
              <a:r>
                <a:rPr lang="zh-CN" altLang="en-US" sz="1200" b="0" i="0" dirty="0">
                  <a:solidFill>
                    <a:srgbClr val="EEE3CC"/>
                  </a:solidFill>
                  <a:effectLst/>
                  <a:latin typeface="STKaiti" charset="-122"/>
                  <a:ea typeface="STKaiti" charset="-122"/>
                  <a:cs typeface="STKaiti" charset="-122"/>
                </a:rPr>
                <a:t>下来的瑰宝。</a:t>
              </a:r>
              <a:endParaRPr lang="zh-CN" altLang="en-US" sz="1200" dirty="0">
                <a:solidFill>
                  <a:srgbClr val="EEE3CC"/>
                </a:solidFill>
                <a:latin typeface="STKaiti" charset="-122"/>
                <a:ea typeface="STKaiti" charset="-122"/>
                <a:cs typeface="STKaiti" charset="-122"/>
              </a:endParaRPr>
            </a:p>
            <a:p>
              <a:endParaRPr kumimoji="1" lang="zh-CN" altLang="en-US" sz="1200" dirty="0"/>
            </a:p>
          </p:txBody>
        </p:sp>
        <p:sp>
          <p:nvSpPr>
            <p:cNvPr id="24" name="文本框 23"/>
            <p:cNvSpPr txBox="1"/>
            <p:nvPr/>
          </p:nvSpPr>
          <p:spPr>
            <a:xfrm>
              <a:off x="2393024" y="2322629"/>
              <a:ext cx="638316" cy="707886"/>
            </a:xfrm>
            <a:prstGeom prst="rect">
              <a:avLst/>
            </a:prstGeom>
            <a:noFill/>
          </p:spPr>
          <p:txBody>
            <a:bodyPr wrap="none" rtlCol="0">
              <a:spAutoFit/>
            </a:bodyPr>
            <a:lstStyle/>
            <a:p>
              <a:pPr algn="ctr"/>
              <a:r>
                <a:rPr kumimoji="1" lang="en-US" altLang="zh-CN" sz="4000" dirty="0">
                  <a:solidFill>
                    <a:srgbClr val="EEE3CC"/>
                  </a:solidFill>
                  <a:latin typeface="FZQingKeBenYueSongS-R-GB" charset="-122"/>
                  <a:ea typeface="FZQingKeBenYueSongS-R-GB" charset="-122"/>
                  <a:cs typeface="FZQingKeBenYueSongS-R-GB" charset="-122"/>
                </a:rPr>
                <a:t>04</a:t>
              </a:r>
              <a:endParaRPr kumimoji="1" lang="zh-CN" altLang="en-US" sz="4000" dirty="0">
                <a:solidFill>
                  <a:srgbClr val="EEE3CC"/>
                </a:solidFill>
                <a:latin typeface="FZQingKeBenYueSongS-R-GB" charset="-122"/>
                <a:ea typeface="FZQingKeBenYueSongS-R-GB" charset="-122"/>
                <a:cs typeface="FZQingKeBenYueSongS-R-GB" charset="-122"/>
              </a:endParaRPr>
            </a:p>
          </p:txBody>
        </p:sp>
      </p:grpSp>
      <p:cxnSp>
        <p:nvCxnSpPr>
          <p:cNvPr id="26" name="直线连接符 25"/>
          <p:cNvCxnSpPr/>
          <p:nvPr/>
        </p:nvCxnSpPr>
        <p:spPr>
          <a:xfrm flipH="1">
            <a:off x="3668075" y="2481700"/>
            <a:ext cx="389744" cy="389744"/>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cxnSp>
        <p:nvCxnSpPr>
          <p:cNvPr id="27" name="直线连接符 26"/>
          <p:cNvCxnSpPr/>
          <p:nvPr/>
        </p:nvCxnSpPr>
        <p:spPr>
          <a:xfrm flipH="1">
            <a:off x="5977235" y="2481700"/>
            <a:ext cx="389744" cy="389744"/>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cxnSp>
        <p:nvCxnSpPr>
          <p:cNvPr id="28" name="直线连接符 27"/>
          <p:cNvCxnSpPr/>
          <p:nvPr/>
        </p:nvCxnSpPr>
        <p:spPr>
          <a:xfrm flipH="1">
            <a:off x="8444925" y="2481700"/>
            <a:ext cx="389744" cy="389744"/>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l="50130" r="9578"/>
          <a:stretch/>
        </p:blipFill>
        <p:spPr>
          <a:xfrm flipH="1" flipV="1">
            <a:off x="-1" y="-21705"/>
            <a:ext cx="1808599" cy="4535371"/>
          </a:xfrm>
          <a:prstGeom prst="rect">
            <a:avLst/>
          </a:prstGeom>
        </p:spPr>
      </p:pic>
    </p:spTree>
    <p:extLst>
      <p:ext uri="{BB962C8B-B14F-4D97-AF65-F5344CB8AC3E}">
        <p14:creationId xmlns:p14="http://schemas.microsoft.com/office/powerpoint/2010/main" val="13043449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F2835"/>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63118" b="66027"/>
          <a:stretch/>
        </p:blipFill>
        <p:spPr>
          <a:xfrm>
            <a:off x="-47887" y="41722"/>
            <a:ext cx="2469783" cy="6774556"/>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61744" b="66027"/>
          <a:stretch/>
        </p:blipFill>
        <p:spPr>
          <a:xfrm flipH="1">
            <a:off x="9630228" y="83444"/>
            <a:ext cx="2561772" cy="6774556"/>
          </a:xfrm>
          <a:prstGeom prst="rect">
            <a:avLst/>
          </a:prstGeom>
        </p:spPr>
      </p:pic>
      <p:sp>
        <p:nvSpPr>
          <p:cNvPr id="7" name="文本框 6"/>
          <p:cNvSpPr txBox="1"/>
          <p:nvPr/>
        </p:nvSpPr>
        <p:spPr>
          <a:xfrm>
            <a:off x="2785639" y="2389092"/>
            <a:ext cx="6620723" cy="923330"/>
          </a:xfrm>
          <a:prstGeom prst="rect">
            <a:avLst/>
          </a:prstGeom>
          <a:noFill/>
        </p:spPr>
        <p:txBody>
          <a:bodyPr wrap="none" rtlCol="0">
            <a:spAutoFit/>
          </a:bodyPr>
          <a:lstStyle/>
          <a:p>
            <a:r>
              <a:rPr kumimoji="1" lang="zh-CN" altLang="en-US" sz="5400" dirty="0">
                <a:solidFill>
                  <a:srgbClr val="EEE3CC"/>
                </a:solidFill>
                <a:latin typeface="FZQingKeBenYueSongS-R-GB" charset="-122"/>
                <a:ea typeface="FZQingKeBenYueSongS-R-GB" charset="-122"/>
                <a:cs typeface="FZQingKeBenYueSongS-R-GB" charset="-122"/>
              </a:rPr>
              <a:t>民族风文艺复古模板</a:t>
            </a:r>
          </a:p>
        </p:txBody>
      </p:sp>
      <p:sp>
        <p:nvSpPr>
          <p:cNvPr id="10" name="文本框 9"/>
          <p:cNvSpPr txBox="1"/>
          <p:nvPr/>
        </p:nvSpPr>
        <p:spPr>
          <a:xfrm>
            <a:off x="3313027" y="3286056"/>
            <a:ext cx="5565947" cy="369332"/>
          </a:xfrm>
          <a:prstGeom prst="rect">
            <a:avLst/>
          </a:prstGeom>
          <a:noFill/>
        </p:spPr>
        <p:txBody>
          <a:bodyPr wrap="none" rtlCol="0">
            <a:spAutoFit/>
          </a:bodyPr>
          <a:lstStyle/>
          <a:p>
            <a:r>
              <a:rPr kumimoji="1" lang="en-US" altLang="zh-CN" dirty="0">
                <a:solidFill>
                  <a:srgbClr val="EEE3CC"/>
                </a:solidFill>
              </a:rPr>
              <a:t>MIN ZU FENG WEN YI FU GU HUAWEN POWERPOINT</a:t>
            </a:r>
            <a:endParaRPr kumimoji="1" lang="zh-CN" altLang="en-US" dirty="0">
              <a:solidFill>
                <a:srgbClr val="EEE3CC"/>
              </a:solidFill>
            </a:endParaRPr>
          </a:p>
        </p:txBody>
      </p:sp>
      <p:cxnSp>
        <p:nvCxnSpPr>
          <p:cNvPr id="12" name="直线连接符 11"/>
          <p:cNvCxnSpPr/>
          <p:nvPr/>
        </p:nvCxnSpPr>
        <p:spPr>
          <a:xfrm>
            <a:off x="3098800" y="3312422"/>
            <a:ext cx="5994400"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cxnSp>
        <p:nvCxnSpPr>
          <p:cNvPr id="14" name="直线连接符 13"/>
          <p:cNvCxnSpPr/>
          <p:nvPr/>
        </p:nvCxnSpPr>
        <p:spPr>
          <a:xfrm>
            <a:off x="3098800" y="3644039"/>
            <a:ext cx="5994400"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047174" y="6259847"/>
            <a:ext cx="8097653" cy="369332"/>
          </a:xfrm>
          <a:prstGeom prst="rect">
            <a:avLst/>
          </a:prstGeom>
        </p:spPr>
        <p:txBody>
          <a:bodyPr wrap="square">
            <a:spAutoFit/>
          </a:bodyPr>
          <a:lstStyle/>
          <a:p>
            <a:pPr algn="ctr"/>
            <a:r>
              <a:rPr lang="zh-CN" altLang="en-US" sz="900" b="0" i="0" dirty="0">
                <a:solidFill>
                  <a:srgbClr val="EEE3CC"/>
                </a:solidFill>
                <a:effectLst/>
                <a:latin typeface="STKaiti" charset="-122"/>
                <a:ea typeface="STKaiti" charset="-122"/>
                <a:cs typeface="STKaiti" charset="-122"/>
              </a:rPr>
              <a:t>每个民族作品都有属于自己的特色，是一曲与众不同的乐章，节奏的高低起伏都是人们赋予的。民族是一个历史范畴，有其发生、发展、和消亡的过程，</a:t>
            </a:r>
            <a:endParaRPr lang="en-US" altLang="zh-CN" sz="900" b="0" i="0" dirty="0">
              <a:solidFill>
                <a:srgbClr val="EEE3CC"/>
              </a:solidFill>
              <a:effectLst/>
              <a:latin typeface="STKaiti" charset="-122"/>
              <a:ea typeface="STKaiti" charset="-122"/>
              <a:cs typeface="STKaiti" charset="-122"/>
            </a:endParaRPr>
          </a:p>
          <a:p>
            <a:pPr algn="ctr"/>
            <a:r>
              <a:rPr lang="zh-CN" altLang="en-US" sz="900" b="0" i="0" dirty="0">
                <a:solidFill>
                  <a:srgbClr val="EEE3CC"/>
                </a:solidFill>
                <a:effectLst/>
                <a:latin typeface="STKaiti" charset="-122"/>
                <a:ea typeface="STKaiti" charset="-122"/>
                <a:cs typeface="STKaiti" charset="-122"/>
              </a:rPr>
              <a:t>其中人们留下来的民族作品就是那时候的历史见证，是沉淀下来的瑰宝。</a:t>
            </a:r>
            <a:endParaRPr lang="zh-CN" altLang="en-US" sz="900" dirty="0">
              <a:solidFill>
                <a:srgbClr val="EEE3CC"/>
              </a:solidFill>
              <a:latin typeface="STKaiti" charset="-122"/>
              <a:ea typeface="STKaiti" charset="-122"/>
              <a:cs typeface="STKaiti" charset="-122"/>
            </a:endParaRPr>
          </a:p>
        </p:txBody>
      </p:sp>
      <p:sp>
        <p:nvSpPr>
          <p:cNvPr id="19" name="文本框 18"/>
          <p:cNvSpPr txBox="1"/>
          <p:nvPr/>
        </p:nvSpPr>
        <p:spPr>
          <a:xfrm>
            <a:off x="3985501" y="4040109"/>
            <a:ext cx="1611339" cy="338554"/>
          </a:xfrm>
          <a:prstGeom prst="rect">
            <a:avLst/>
          </a:prstGeom>
          <a:noFill/>
        </p:spPr>
        <p:txBody>
          <a:bodyPr wrap="none" rtlCol="0">
            <a:spAutoFit/>
          </a:bodyPr>
          <a:lstStyle/>
          <a:p>
            <a:r>
              <a:rPr kumimoji="1" lang="zh-CN" altLang="en-US" sz="1600" dirty="0">
                <a:solidFill>
                  <a:srgbClr val="EEE3CC"/>
                </a:solidFill>
                <a:latin typeface="+mn-ea"/>
              </a:rPr>
              <a:t>汇报人：</a:t>
            </a:r>
            <a:r>
              <a:rPr kumimoji="1" lang="en-US" altLang="zh-CN" sz="1600" dirty="0">
                <a:solidFill>
                  <a:srgbClr val="EEE3CC"/>
                </a:solidFill>
                <a:latin typeface="+mn-ea"/>
              </a:rPr>
              <a:t>Jayden</a:t>
            </a:r>
            <a:endParaRPr kumimoji="1" lang="zh-CN" altLang="en-US" sz="1600" dirty="0">
              <a:solidFill>
                <a:srgbClr val="EEE3CC"/>
              </a:solidFill>
              <a:latin typeface="+mn-ea"/>
            </a:endParaRPr>
          </a:p>
        </p:txBody>
      </p:sp>
      <p:sp>
        <p:nvSpPr>
          <p:cNvPr id="20" name="文本框 19"/>
          <p:cNvSpPr txBox="1"/>
          <p:nvPr/>
        </p:nvSpPr>
        <p:spPr>
          <a:xfrm>
            <a:off x="6380358" y="4069137"/>
            <a:ext cx="1920719" cy="338554"/>
          </a:xfrm>
          <a:prstGeom prst="rect">
            <a:avLst/>
          </a:prstGeom>
          <a:noFill/>
        </p:spPr>
        <p:txBody>
          <a:bodyPr wrap="none" rtlCol="0">
            <a:spAutoFit/>
          </a:bodyPr>
          <a:lstStyle/>
          <a:p>
            <a:r>
              <a:rPr kumimoji="1" lang="zh-CN" altLang="en-US" sz="1600" dirty="0">
                <a:solidFill>
                  <a:srgbClr val="EEE3CC"/>
                </a:solidFill>
                <a:latin typeface="+mn-ea"/>
              </a:rPr>
              <a:t>汇报部门</a:t>
            </a:r>
            <a:r>
              <a:rPr kumimoji="1" lang="zh-CN" altLang="en-US" sz="1600" dirty="0" smtClean="0">
                <a:solidFill>
                  <a:srgbClr val="EEE3CC"/>
                </a:solidFill>
                <a:latin typeface="+mn-ea"/>
              </a:rPr>
              <a:t>：小鹿</a:t>
            </a:r>
            <a:r>
              <a:rPr kumimoji="1" lang="en-US" altLang="zh-CN" sz="1600" dirty="0" err="1" smtClean="0">
                <a:solidFill>
                  <a:srgbClr val="EEE3CC"/>
                </a:solidFill>
                <a:latin typeface="+mn-ea"/>
              </a:rPr>
              <a:t>ppt</a:t>
            </a:r>
            <a:endParaRPr kumimoji="1" lang="zh-CN" altLang="en-US" sz="1600" dirty="0">
              <a:solidFill>
                <a:srgbClr val="EEE3CC"/>
              </a:solidFill>
              <a:latin typeface="+mn-ea"/>
            </a:endParaRPr>
          </a:p>
        </p:txBody>
      </p:sp>
    </p:spTree>
    <p:extLst>
      <p:ext uri="{BB962C8B-B14F-4D97-AF65-F5344CB8AC3E}">
        <p14:creationId xmlns:p14="http://schemas.microsoft.com/office/powerpoint/2010/main" val="354133519"/>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63118" b="66027"/>
          <a:stretch/>
        </p:blipFill>
        <p:spPr>
          <a:xfrm>
            <a:off x="-47887" y="41722"/>
            <a:ext cx="2469783" cy="6774556"/>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61744" b="66027"/>
          <a:stretch/>
        </p:blipFill>
        <p:spPr>
          <a:xfrm flipH="1">
            <a:off x="9630228" y="83444"/>
            <a:ext cx="2561772" cy="6774556"/>
          </a:xfrm>
          <a:prstGeom prst="rect">
            <a:avLst/>
          </a:prstGeom>
        </p:spPr>
      </p:pic>
      <p:sp>
        <p:nvSpPr>
          <p:cNvPr id="4" name="文本框 3"/>
          <p:cNvSpPr txBox="1"/>
          <p:nvPr/>
        </p:nvSpPr>
        <p:spPr>
          <a:xfrm>
            <a:off x="5399335" y="2173573"/>
            <a:ext cx="1393330" cy="646331"/>
          </a:xfrm>
          <a:prstGeom prst="rect">
            <a:avLst/>
          </a:prstGeom>
          <a:noFill/>
        </p:spPr>
        <p:txBody>
          <a:bodyPr wrap="none" rtlCol="0">
            <a:spAutoFit/>
          </a:bodyPr>
          <a:lstStyle/>
          <a:p>
            <a:r>
              <a:rPr kumimoji="1" lang="en-US" altLang="zh-CN" sz="3600" dirty="0">
                <a:solidFill>
                  <a:srgbClr val="EEE3CC"/>
                </a:solidFill>
                <a:latin typeface="FZQingKeBenYueSongS-R-GB" charset="-122"/>
                <a:ea typeface="FZQingKeBenYueSongS-R-GB" charset="-122"/>
                <a:cs typeface="FZQingKeBenYueSongS-R-GB" charset="-122"/>
              </a:rPr>
              <a:t>Part</a:t>
            </a:r>
            <a:r>
              <a:rPr kumimoji="1" lang="zh-CN" altLang="en-US" sz="3600" dirty="0">
                <a:solidFill>
                  <a:srgbClr val="EEE3CC"/>
                </a:solidFill>
                <a:latin typeface="FZQingKeBenYueSongS-R-GB" charset="-122"/>
                <a:ea typeface="FZQingKeBenYueSongS-R-GB" charset="-122"/>
                <a:cs typeface="FZQingKeBenYueSongS-R-GB" charset="-122"/>
              </a:rPr>
              <a:t> </a:t>
            </a:r>
            <a:r>
              <a:rPr kumimoji="1" lang="en-US" altLang="zh-CN" sz="3600" dirty="0">
                <a:solidFill>
                  <a:srgbClr val="EEE3CC"/>
                </a:solidFill>
                <a:latin typeface="FZQingKeBenYueSongS-R-GB" charset="-122"/>
                <a:ea typeface="FZQingKeBenYueSongS-R-GB" charset="-122"/>
                <a:cs typeface="FZQingKeBenYueSongS-R-GB" charset="-122"/>
              </a:rPr>
              <a:t>01</a:t>
            </a:r>
            <a:endParaRPr kumimoji="1" lang="zh-CN" altLang="en-US" sz="3600" dirty="0">
              <a:solidFill>
                <a:srgbClr val="EEE3CC"/>
              </a:solidFill>
              <a:latin typeface="FZQingKeBenYueSongS-R-GB" charset="-122"/>
              <a:ea typeface="FZQingKeBenYueSongS-R-GB" charset="-122"/>
              <a:cs typeface="FZQingKeBenYueSongS-R-GB" charset="-122"/>
            </a:endParaRPr>
          </a:p>
        </p:txBody>
      </p:sp>
      <p:sp>
        <p:nvSpPr>
          <p:cNvPr id="5" name="文本框 4"/>
          <p:cNvSpPr txBox="1"/>
          <p:nvPr/>
        </p:nvSpPr>
        <p:spPr>
          <a:xfrm>
            <a:off x="3746639" y="3097950"/>
            <a:ext cx="4698722" cy="769441"/>
          </a:xfrm>
          <a:prstGeom prst="rect">
            <a:avLst/>
          </a:prstGeom>
          <a:noFill/>
        </p:spPr>
        <p:txBody>
          <a:bodyPr wrap="none" rtlCol="0">
            <a:spAutoFit/>
          </a:bodyPr>
          <a:lstStyle/>
          <a:p>
            <a:r>
              <a:rPr kumimoji="1" lang="zh-CN" altLang="en-US" sz="4400" dirty="0">
                <a:solidFill>
                  <a:srgbClr val="EEE3CC"/>
                </a:solidFill>
                <a:latin typeface="FZQingKeBenYueSongS-R-GB" charset="-122"/>
                <a:ea typeface="FZQingKeBenYueSongS-R-GB" charset="-122"/>
                <a:cs typeface="FZQingKeBenYueSongS-R-GB" charset="-122"/>
              </a:rPr>
              <a:t>单击输入您的标题</a:t>
            </a:r>
          </a:p>
        </p:txBody>
      </p:sp>
      <p:cxnSp>
        <p:nvCxnSpPr>
          <p:cNvPr id="7" name="直线连接符 6"/>
          <p:cNvCxnSpPr/>
          <p:nvPr/>
        </p:nvCxnSpPr>
        <p:spPr>
          <a:xfrm>
            <a:off x="3541455" y="3057993"/>
            <a:ext cx="5036525"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cxnSp>
        <p:nvCxnSpPr>
          <p:cNvPr id="8" name="直线连接符 7"/>
          <p:cNvCxnSpPr/>
          <p:nvPr/>
        </p:nvCxnSpPr>
        <p:spPr>
          <a:xfrm>
            <a:off x="3541455" y="3907347"/>
            <a:ext cx="5036525"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607452" y="3907347"/>
            <a:ext cx="2977097" cy="400110"/>
          </a:xfrm>
          <a:prstGeom prst="rect">
            <a:avLst/>
          </a:prstGeom>
          <a:noFill/>
        </p:spPr>
        <p:txBody>
          <a:bodyPr wrap="none" rtlCol="0">
            <a:spAutoFit/>
          </a:bodyPr>
          <a:lstStyle/>
          <a:p>
            <a:r>
              <a:rPr kumimoji="1" lang="en-US" altLang="zh-CN" sz="2000" dirty="0">
                <a:solidFill>
                  <a:srgbClr val="EEE3CC"/>
                </a:solidFill>
              </a:rPr>
              <a:t>Please</a:t>
            </a:r>
            <a:r>
              <a:rPr kumimoji="1" lang="zh-CN" altLang="en-US" sz="2000" dirty="0">
                <a:solidFill>
                  <a:srgbClr val="EEE3CC"/>
                </a:solidFill>
              </a:rPr>
              <a:t> </a:t>
            </a:r>
            <a:r>
              <a:rPr kumimoji="1" lang="en-US" altLang="zh-CN" sz="2000" dirty="0">
                <a:solidFill>
                  <a:srgbClr val="EEE3CC"/>
                </a:solidFill>
              </a:rPr>
              <a:t>add your text here</a:t>
            </a:r>
            <a:endParaRPr kumimoji="1" lang="zh-CN" altLang="en-US" sz="2000" dirty="0">
              <a:solidFill>
                <a:srgbClr val="EEE3CC"/>
              </a:solidFill>
            </a:endParaRPr>
          </a:p>
        </p:txBody>
      </p:sp>
    </p:spTree>
    <p:extLst>
      <p:ext uri="{BB962C8B-B14F-4D97-AF65-F5344CB8AC3E}">
        <p14:creationId xmlns:p14="http://schemas.microsoft.com/office/powerpoint/2010/main" val="18662061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290313" y="972049"/>
            <a:ext cx="4875280" cy="5685428"/>
          </a:xfrm>
          <a:prstGeom prst="rect">
            <a:avLst/>
          </a:prstGeom>
        </p:spPr>
      </p:pic>
      <p:sp>
        <p:nvSpPr>
          <p:cNvPr id="10" name="矩形 9"/>
          <p:cNvSpPr/>
          <p:nvPr/>
        </p:nvSpPr>
        <p:spPr>
          <a:xfrm>
            <a:off x="1991263" y="3001147"/>
            <a:ext cx="3473379" cy="1609030"/>
          </a:xfrm>
          <a:prstGeom prst="rect">
            <a:avLst/>
          </a:prstGeom>
        </p:spPr>
        <p:txBody>
          <a:bodyPr wrap="square">
            <a:spAutoFit/>
          </a:bodyPr>
          <a:lstStyle/>
          <a:p>
            <a:pPr>
              <a:lnSpc>
                <a:spcPct val="120000"/>
              </a:lnSpc>
            </a:pPr>
            <a:r>
              <a:rPr lang="zh-CN" altLang="en-US" sz="1400" b="0" i="0" dirty="0">
                <a:solidFill>
                  <a:srgbClr val="EEE3CC"/>
                </a:solidFill>
                <a:effectLst/>
                <a:latin typeface="STKaiti" charset="-122"/>
                <a:ea typeface="STKaiti" charset="-122"/>
                <a:cs typeface="STKaiti" charset="-122"/>
              </a:rPr>
              <a:t>每个民族作品都有属于自己的特色，是一曲与众不同的乐章，节奏的高低起伏都是人们赋予的。民族是一个历史范畴，有其发生、发展、和消亡的过程，其中人们留下来的民族作品就那时候的历史见证，是沉淀下来的瑰宝。</a:t>
            </a:r>
            <a:endParaRPr lang="zh-CN" altLang="en-US" sz="1400" dirty="0">
              <a:solidFill>
                <a:srgbClr val="EEE3CC"/>
              </a:solidFill>
              <a:latin typeface="STKaiti" charset="-122"/>
              <a:ea typeface="STKaiti" charset="-122"/>
              <a:cs typeface="STKaiti" charset="-122"/>
            </a:endParaRPr>
          </a:p>
        </p:txBody>
      </p:sp>
      <p:pic>
        <p:nvPicPr>
          <p:cNvPr id="15" name="图片 14"/>
          <p:cNvPicPr>
            <a:picLocks noChangeAspect="1"/>
          </p:cNvPicPr>
          <p:nvPr/>
        </p:nvPicPr>
        <p:blipFill>
          <a:blip r:embed="rId4">
            <a:extLst>
              <a:ext uri="{28A0092B-C50C-407E-A947-70E740481C1C}">
                <a14:useLocalDpi xmlns:a14="http://schemas.microsoft.com/office/drawing/2010/main" val="0"/>
              </a:ext>
            </a:extLst>
          </a:blip>
          <a:srcRect t="29694"/>
          <a:stretch>
            <a:fillRect/>
          </a:stretch>
        </p:blipFill>
        <p:spPr>
          <a:xfrm>
            <a:off x="7229438" y="1661170"/>
            <a:ext cx="4193067" cy="4406909"/>
          </a:xfrm>
          <a:custGeom>
            <a:avLst/>
            <a:gdLst>
              <a:gd name="connsiteX0" fmla="*/ 0 w 3938234"/>
              <a:gd name="connsiteY0" fmla="*/ 0 h 4139080"/>
              <a:gd name="connsiteX1" fmla="*/ 1243208 w 3938234"/>
              <a:gd name="connsiteY1" fmla="*/ 0 h 4139080"/>
              <a:gd name="connsiteX2" fmla="*/ 1794640 w 3938234"/>
              <a:gd name="connsiteY2" fmla="*/ 423421 h 4139080"/>
              <a:gd name="connsiteX3" fmla="*/ 2619100 w 3938234"/>
              <a:gd name="connsiteY3" fmla="*/ 618293 h 4139080"/>
              <a:gd name="connsiteX4" fmla="*/ 2858942 w 3938234"/>
              <a:gd name="connsiteY4" fmla="*/ 753205 h 4139080"/>
              <a:gd name="connsiteX5" fmla="*/ 3338627 w 3938234"/>
              <a:gd name="connsiteY5" fmla="*/ 1053008 h 4139080"/>
              <a:gd name="connsiteX6" fmla="*/ 3548490 w 3938234"/>
              <a:gd name="connsiteY6" fmla="*/ 933087 h 4139080"/>
              <a:gd name="connsiteX7" fmla="*/ 3702036 w 3938234"/>
              <a:gd name="connsiteY7" fmla="*/ 0 h 4139080"/>
              <a:gd name="connsiteX8" fmla="*/ 3938234 w 3938234"/>
              <a:gd name="connsiteY8" fmla="*/ 0 h 4139080"/>
              <a:gd name="connsiteX9" fmla="*/ 3938234 w 3938234"/>
              <a:gd name="connsiteY9" fmla="*/ 4139080 h 4139080"/>
              <a:gd name="connsiteX10" fmla="*/ 0 w 3938234"/>
              <a:gd name="connsiteY10" fmla="*/ 4139080 h 413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38234" h="4139080">
                <a:moveTo>
                  <a:pt x="0" y="0"/>
                </a:moveTo>
                <a:lnTo>
                  <a:pt x="1243208" y="0"/>
                </a:lnTo>
                <a:lnTo>
                  <a:pt x="1794640" y="423421"/>
                </a:lnTo>
                <a:lnTo>
                  <a:pt x="2619100" y="618293"/>
                </a:lnTo>
                <a:lnTo>
                  <a:pt x="2858942" y="753205"/>
                </a:lnTo>
                <a:lnTo>
                  <a:pt x="3338627" y="1053008"/>
                </a:lnTo>
                <a:lnTo>
                  <a:pt x="3548490" y="933087"/>
                </a:lnTo>
                <a:lnTo>
                  <a:pt x="3702036" y="0"/>
                </a:lnTo>
                <a:lnTo>
                  <a:pt x="3938234" y="0"/>
                </a:lnTo>
                <a:lnTo>
                  <a:pt x="3938234" y="4139080"/>
                </a:lnTo>
                <a:lnTo>
                  <a:pt x="0" y="4139080"/>
                </a:lnTo>
                <a:close/>
              </a:path>
            </a:pathLst>
          </a:custGeom>
        </p:spPr>
      </p:pic>
    </p:spTree>
    <p:extLst>
      <p:ext uri="{BB962C8B-B14F-4D97-AF65-F5344CB8AC3E}">
        <p14:creationId xmlns:p14="http://schemas.microsoft.com/office/powerpoint/2010/main" val="68468210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sp>
        <p:nvSpPr>
          <p:cNvPr id="8" name="任意多边形 36"/>
          <p:cNvSpPr/>
          <p:nvPr/>
        </p:nvSpPr>
        <p:spPr>
          <a:xfrm>
            <a:off x="-20582" y="3013802"/>
            <a:ext cx="12233163"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EEE3C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2399"/>
          </a:p>
        </p:txBody>
      </p:sp>
      <p:sp>
        <p:nvSpPr>
          <p:cNvPr id="9" name="Oval 4"/>
          <p:cNvSpPr/>
          <p:nvPr/>
        </p:nvSpPr>
        <p:spPr>
          <a:xfrm>
            <a:off x="1715612" y="2845283"/>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rgbClr val="1F2835"/>
                </a:solidFill>
              </a:rPr>
              <a:t>1</a:t>
            </a:r>
          </a:p>
        </p:txBody>
      </p:sp>
      <p:sp>
        <p:nvSpPr>
          <p:cNvPr id="10" name="Oval 4"/>
          <p:cNvSpPr/>
          <p:nvPr/>
        </p:nvSpPr>
        <p:spPr>
          <a:xfrm>
            <a:off x="4247568" y="2991440"/>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rgbClr val="1F2835"/>
                </a:solidFill>
              </a:rPr>
              <a:t>2</a:t>
            </a:r>
          </a:p>
        </p:txBody>
      </p:sp>
      <p:sp>
        <p:nvSpPr>
          <p:cNvPr id="11" name="Oval 4"/>
          <p:cNvSpPr/>
          <p:nvPr/>
        </p:nvSpPr>
        <p:spPr>
          <a:xfrm>
            <a:off x="6665019" y="3703396"/>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rgbClr val="1F2835"/>
                </a:solidFill>
              </a:rPr>
              <a:t>3</a:t>
            </a:r>
          </a:p>
        </p:txBody>
      </p:sp>
      <p:sp>
        <p:nvSpPr>
          <p:cNvPr id="12" name="Oval 4"/>
          <p:cNvSpPr/>
          <p:nvPr/>
        </p:nvSpPr>
        <p:spPr>
          <a:xfrm>
            <a:off x="9272152" y="4098690"/>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rgbClr val="1F2835"/>
                </a:solidFill>
              </a:rPr>
              <a:t>4</a:t>
            </a:r>
          </a:p>
        </p:txBody>
      </p:sp>
      <p:sp>
        <p:nvSpPr>
          <p:cNvPr id="13" name="矩形 12"/>
          <p:cNvSpPr/>
          <p:nvPr/>
        </p:nvSpPr>
        <p:spPr>
          <a:xfrm>
            <a:off x="1317667" y="3466448"/>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rgbClr val="EEE3CC"/>
                </a:solidFill>
                <a:latin typeface="微软雅黑" panose="020B0503020204020204" pitchFamily="34" charset="-122"/>
                <a:ea typeface="微软雅黑" panose="020B0503020204020204" pitchFamily="34" charset="-122"/>
                <a:cs typeface="Times New Roman" panose="02020603050405020304" pitchFamily="18" charset="0"/>
              </a:rPr>
              <a:t>PART 01</a:t>
            </a:r>
          </a:p>
          <a:p>
            <a:pPr lvl="0" defTabSz="914492">
              <a:defRPr/>
            </a:pPr>
            <a:r>
              <a:rPr lang="zh-CN" altLang="en-US" sz="2400" dirty="0">
                <a:solidFill>
                  <a:srgbClr val="EEE3CC"/>
                </a:solidFill>
                <a:latin typeface="FZQingKeBenYueSongS-R-GB" charset="-122"/>
                <a:ea typeface="FZQingKeBenYueSongS-R-GB" charset="-122"/>
                <a:cs typeface="FZQingKeBenYueSongS-R-GB" charset="-122"/>
              </a:rPr>
              <a:t>输入文本</a:t>
            </a:r>
            <a:endParaRPr lang="zh-CN" altLang="en-US" sz="2400" kern="0" dirty="0">
              <a:solidFill>
                <a:srgbClr val="EEE3CC"/>
              </a:solidFill>
              <a:latin typeface="FZQingKeBenYueSongS-R-GB" charset="-122"/>
              <a:ea typeface="FZQingKeBenYueSongS-R-GB" charset="-122"/>
              <a:cs typeface="FZQingKeBenYueSongS-R-GB" charset="-122"/>
            </a:endParaRPr>
          </a:p>
        </p:txBody>
      </p:sp>
      <p:sp>
        <p:nvSpPr>
          <p:cNvPr id="14" name="矩形 13"/>
          <p:cNvSpPr/>
          <p:nvPr/>
        </p:nvSpPr>
        <p:spPr>
          <a:xfrm>
            <a:off x="3852773" y="3645088"/>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rgbClr val="EEE3CC"/>
                </a:solidFill>
                <a:latin typeface="微软雅黑" panose="020B0503020204020204" pitchFamily="34" charset="-122"/>
                <a:ea typeface="微软雅黑" panose="020B0503020204020204" pitchFamily="34" charset="-122"/>
                <a:cs typeface="Times New Roman" panose="02020603050405020304" pitchFamily="18" charset="0"/>
              </a:rPr>
              <a:t>PART 01</a:t>
            </a:r>
          </a:p>
          <a:p>
            <a:pPr lvl="0" defTabSz="914492">
              <a:defRPr/>
            </a:pPr>
            <a:r>
              <a:rPr lang="zh-CN" altLang="en-US" sz="2400" dirty="0">
                <a:solidFill>
                  <a:srgbClr val="EEE3CC"/>
                </a:solidFill>
                <a:latin typeface="FZQingKeBenYueSongS-R-GB" charset="-122"/>
                <a:ea typeface="FZQingKeBenYueSongS-R-GB" charset="-122"/>
                <a:cs typeface="FZQingKeBenYueSongS-R-GB" charset="-122"/>
              </a:rPr>
              <a:t>输入文本</a:t>
            </a:r>
            <a:endParaRPr lang="zh-CN" altLang="en-US" sz="2400" kern="0" dirty="0">
              <a:solidFill>
                <a:srgbClr val="EEE3CC"/>
              </a:solidFill>
              <a:latin typeface="FZQingKeBenYueSongS-R-GB" charset="-122"/>
              <a:ea typeface="FZQingKeBenYueSongS-R-GB" charset="-122"/>
              <a:cs typeface="FZQingKeBenYueSongS-R-GB" charset="-122"/>
            </a:endParaRPr>
          </a:p>
        </p:txBody>
      </p:sp>
      <p:sp>
        <p:nvSpPr>
          <p:cNvPr id="15" name="矩形 14"/>
          <p:cNvSpPr/>
          <p:nvPr/>
        </p:nvSpPr>
        <p:spPr>
          <a:xfrm>
            <a:off x="6264627" y="2666803"/>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rgbClr val="EEE3CC"/>
                </a:solidFill>
                <a:latin typeface="微软雅黑" panose="020B0503020204020204" pitchFamily="34" charset="-122"/>
                <a:ea typeface="微软雅黑" panose="020B0503020204020204" pitchFamily="34" charset="-122"/>
                <a:cs typeface="Times New Roman" panose="02020603050405020304" pitchFamily="18" charset="0"/>
              </a:rPr>
              <a:t>PART 01</a:t>
            </a:r>
          </a:p>
          <a:p>
            <a:pPr lvl="0" defTabSz="914492">
              <a:defRPr/>
            </a:pPr>
            <a:r>
              <a:rPr lang="zh-CN" altLang="en-US" sz="2400" dirty="0">
                <a:solidFill>
                  <a:srgbClr val="EEE3CC"/>
                </a:solidFill>
                <a:latin typeface="FZQingKeBenYueSongS-R-GB" charset="-122"/>
                <a:ea typeface="FZQingKeBenYueSongS-R-GB" charset="-122"/>
                <a:cs typeface="FZQingKeBenYueSongS-R-GB" charset="-122"/>
              </a:rPr>
              <a:t>输入文本</a:t>
            </a:r>
            <a:endParaRPr lang="zh-CN" altLang="en-US" sz="2400" kern="0" dirty="0">
              <a:solidFill>
                <a:srgbClr val="EEE3CC"/>
              </a:solidFill>
              <a:latin typeface="FZQingKeBenYueSongS-R-GB" charset="-122"/>
              <a:ea typeface="FZQingKeBenYueSongS-R-GB" charset="-122"/>
              <a:cs typeface="FZQingKeBenYueSongS-R-GB" charset="-122"/>
            </a:endParaRPr>
          </a:p>
        </p:txBody>
      </p:sp>
      <p:sp>
        <p:nvSpPr>
          <p:cNvPr id="16" name="矩形 15"/>
          <p:cNvSpPr/>
          <p:nvPr/>
        </p:nvSpPr>
        <p:spPr>
          <a:xfrm>
            <a:off x="8802384" y="3134068"/>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rgbClr val="EEE3CC"/>
                </a:solidFill>
                <a:latin typeface="微软雅黑" panose="020B0503020204020204" pitchFamily="34" charset="-122"/>
                <a:ea typeface="微软雅黑" panose="020B0503020204020204" pitchFamily="34" charset="-122"/>
                <a:cs typeface="Times New Roman" panose="02020603050405020304" pitchFamily="18" charset="0"/>
              </a:rPr>
              <a:t>PART 01</a:t>
            </a:r>
          </a:p>
          <a:p>
            <a:pPr lvl="0" defTabSz="914492">
              <a:defRPr/>
            </a:pPr>
            <a:r>
              <a:rPr lang="zh-CN" altLang="en-US" sz="2400" dirty="0">
                <a:solidFill>
                  <a:srgbClr val="EEE3CC"/>
                </a:solidFill>
                <a:latin typeface="FZQingKeBenYueSongS-R-GB" charset="-122"/>
                <a:ea typeface="FZQingKeBenYueSongS-R-GB" charset="-122"/>
                <a:cs typeface="FZQingKeBenYueSongS-R-GB" charset="-122"/>
              </a:rPr>
              <a:t>输入文本</a:t>
            </a:r>
            <a:endParaRPr lang="zh-CN" altLang="en-US" sz="2400" kern="0" dirty="0">
              <a:solidFill>
                <a:srgbClr val="EEE3CC"/>
              </a:solidFill>
              <a:latin typeface="FZQingKeBenYueSongS-R-GB" charset="-122"/>
              <a:ea typeface="FZQingKeBenYueSongS-R-GB" charset="-122"/>
              <a:cs typeface="FZQingKeBenYueSongS-R-GB" charset="-122"/>
            </a:endParaRPr>
          </a:p>
        </p:txBody>
      </p:sp>
    </p:spTree>
    <p:extLst>
      <p:ext uri="{BB962C8B-B14F-4D97-AF65-F5344CB8AC3E}">
        <p14:creationId xmlns:p14="http://schemas.microsoft.com/office/powerpoint/2010/main" val="1596386691"/>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grpSp>
        <p:nvGrpSpPr>
          <p:cNvPr id="8" name="组合 99"/>
          <p:cNvGrpSpPr/>
          <p:nvPr/>
        </p:nvGrpSpPr>
        <p:grpSpPr>
          <a:xfrm>
            <a:off x="3623947" y="4316463"/>
            <a:ext cx="2471459" cy="1289027"/>
            <a:chOff x="3821326" y="3817808"/>
            <a:chExt cx="2607421" cy="1359683"/>
          </a:xfrm>
        </p:grpSpPr>
        <p:sp>
          <p:nvSpPr>
            <p:cNvPr id="9" name="Freeform 3720"/>
            <p:cNvSpPr>
              <a:spLocks/>
            </p:cNvSpPr>
            <p:nvPr/>
          </p:nvSpPr>
          <p:spPr bwMode="auto">
            <a:xfrm>
              <a:off x="3821326" y="3846737"/>
              <a:ext cx="2607421" cy="1330754"/>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6"/>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lumMod val="75000"/>
              </a:schemeClr>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3721"/>
            <p:cNvSpPr>
              <a:spLocks/>
            </p:cNvSpPr>
            <p:nvPr/>
          </p:nvSpPr>
          <p:spPr bwMode="auto">
            <a:xfrm>
              <a:off x="3821326" y="3817808"/>
              <a:ext cx="2607421" cy="1329495"/>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5"/>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组合 93"/>
          <p:cNvGrpSpPr/>
          <p:nvPr/>
        </p:nvGrpSpPr>
        <p:grpSpPr>
          <a:xfrm>
            <a:off x="3840929" y="2270232"/>
            <a:ext cx="2254476" cy="1176941"/>
            <a:chOff x="4050244" y="1659421"/>
            <a:chExt cx="2378502" cy="1241451"/>
          </a:xfrm>
        </p:grpSpPr>
        <p:sp>
          <p:nvSpPr>
            <p:cNvPr id="12" name="Freeform 3723"/>
            <p:cNvSpPr>
              <a:spLocks/>
            </p:cNvSpPr>
            <p:nvPr/>
          </p:nvSpPr>
          <p:spPr bwMode="auto">
            <a:xfrm>
              <a:off x="4050244" y="1685836"/>
              <a:ext cx="2378502" cy="1215036"/>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5"/>
                    <a:pt x="799" y="252"/>
                    <a:pt x="799" y="250"/>
                  </a:cubicBezTo>
                  <a:lnTo>
                    <a:pt x="799" y="140"/>
                  </a:lnTo>
                  <a:close/>
                </a:path>
              </a:pathLst>
            </a:custGeom>
            <a:solidFill>
              <a:schemeClr val="accent4">
                <a:lumMod val="75000"/>
              </a:schemeClr>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3724"/>
            <p:cNvSpPr>
              <a:spLocks/>
            </p:cNvSpPr>
            <p:nvPr/>
          </p:nvSpPr>
          <p:spPr bwMode="auto">
            <a:xfrm>
              <a:off x="4050244" y="1659421"/>
              <a:ext cx="2378502" cy="1213777"/>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4"/>
                    <a:pt x="799" y="252"/>
                    <a:pt x="799" y="250"/>
                  </a:cubicBezTo>
                  <a:lnTo>
                    <a:pt x="799" y="140"/>
                  </a:lnTo>
                  <a:close/>
                </a:path>
              </a:pathLst>
            </a:cu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00"/>
          <p:cNvGrpSpPr/>
          <p:nvPr/>
        </p:nvGrpSpPr>
        <p:grpSpPr>
          <a:xfrm>
            <a:off x="3186404" y="3125211"/>
            <a:ext cx="2908999" cy="1517977"/>
            <a:chOff x="3359712" y="2561263"/>
            <a:chExt cx="3069033" cy="1601181"/>
          </a:xfrm>
        </p:grpSpPr>
        <p:sp>
          <p:nvSpPr>
            <p:cNvPr id="15" name="Freeform 3729"/>
            <p:cNvSpPr>
              <a:spLocks/>
            </p:cNvSpPr>
            <p:nvPr/>
          </p:nvSpPr>
          <p:spPr bwMode="auto">
            <a:xfrm>
              <a:off x="3359712" y="2593967"/>
              <a:ext cx="3069033" cy="1568477"/>
            </a:xfrm>
            <a:custGeom>
              <a:avLst/>
              <a:gdLst>
                <a:gd name="T0" fmla="*/ 1031 w 1031"/>
                <a:gd name="T1" fmla="*/ 181 h 527"/>
                <a:gd name="T2" fmla="*/ 938 w 1031"/>
                <a:gd name="T3" fmla="*/ 88 h 527"/>
                <a:gd name="T4" fmla="*/ 274 w 1031"/>
                <a:gd name="T5" fmla="*/ 88 h 527"/>
                <a:gd name="T6" fmla="*/ 274 w 1031"/>
                <a:gd name="T7" fmla="*/ 30 h 527"/>
                <a:gd name="T8" fmla="*/ 243 w 1031"/>
                <a:gd name="T9" fmla="*/ 16 h 527"/>
                <a:gd name="T10" fmla="*/ 17 w 1031"/>
                <a:gd name="T11" fmla="*/ 221 h 527"/>
                <a:gd name="T12" fmla="*/ 17 w 1031"/>
                <a:gd name="T13" fmla="*/ 277 h 527"/>
                <a:gd name="T14" fmla="*/ 243 w 1031"/>
                <a:gd name="T15" fmla="*/ 482 h 527"/>
                <a:gd name="T16" fmla="*/ 274 w 1031"/>
                <a:gd name="T17" fmla="*/ 468 h 527"/>
                <a:gd name="T18" fmla="*/ 274 w 1031"/>
                <a:gd name="T19" fmla="*/ 416 h 527"/>
                <a:gd name="T20" fmla="*/ 874 w 1031"/>
                <a:gd name="T21" fmla="*/ 416 h 527"/>
                <a:gd name="T22" fmla="*/ 912 w 1031"/>
                <a:gd name="T23" fmla="*/ 416 h 527"/>
                <a:gd name="T24" fmla="*/ 1031 w 1031"/>
                <a:gd name="T25" fmla="*/ 527 h 527"/>
                <a:gd name="T26" fmla="*/ 1031 w 1031"/>
                <a:gd name="T27" fmla="*/ 332 h 527"/>
                <a:gd name="T28" fmla="*/ 1031 w 1031"/>
                <a:gd name="T29" fmla="*/ 332 h 527"/>
                <a:gd name="T30" fmla="*/ 1031 w 1031"/>
                <a:gd name="T31" fmla="*/ 323 h 527"/>
                <a:gd name="T32" fmla="*/ 1031 w 1031"/>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7">
                  <a:moveTo>
                    <a:pt x="1031" y="181"/>
                  </a:moveTo>
                  <a:cubicBezTo>
                    <a:pt x="1031" y="130"/>
                    <a:pt x="990" y="88"/>
                    <a:pt x="938" y="88"/>
                  </a:cubicBezTo>
                  <a:cubicBezTo>
                    <a:pt x="274" y="88"/>
                    <a:pt x="274" y="88"/>
                    <a:pt x="274" y="88"/>
                  </a:cubicBezTo>
                  <a:cubicBezTo>
                    <a:pt x="274" y="30"/>
                    <a:pt x="274" y="30"/>
                    <a:pt x="274" y="30"/>
                  </a:cubicBezTo>
                  <a:cubicBezTo>
                    <a:pt x="274" y="7"/>
                    <a:pt x="260" y="0"/>
                    <a:pt x="243" y="16"/>
                  </a:cubicBezTo>
                  <a:cubicBezTo>
                    <a:pt x="17" y="221"/>
                    <a:pt x="17" y="221"/>
                    <a:pt x="17" y="221"/>
                  </a:cubicBezTo>
                  <a:cubicBezTo>
                    <a:pt x="0" y="236"/>
                    <a:pt x="0" y="261"/>
                    <a:pt x="17" y="277"/>
                  </a:cubicBezTo>
                  <a:cubicBezTo>
                    <a:pt x="243" y="482"/>
                    <a:pt x="243" y="482"/>
                    <a:pt x="243" y="482"/>
                  </a:cubicBezTo>
                  <a:cubicBezTo>
                    <a:pt x="260" y="497"/>
                    <a:pt x="274" y="491"/>
                    <a:pt x="274" y="468"/>
                  </a:cubicBezTo>
                  <a:cubicBezTo>
                    <a:pt x="274" y="416"/>
                    <a:pt x="274" y="416"/>
                    <a:pt x="274" y="416"/>
                  </a:cubicBezTo>
                  <a:cubicBezTo>
                    <a:pt x="874" y="416"/>
                    <a:pt x="874" y="416"/>
                    <a:pt x="874" y="416"/>
                  </a:cubicBezTo>
                  <a:cubicBezTo>
                    <a:pt x="912" y="416"/>
                    <a:pt x="912" y="416"/>
                    <a:pt x="912" y="416"/>
                  </a:cubicBezTo>
                  <a:cubicBezTo>
                    <a:pt x="975" y="416"/>
                    <a:pt x="1027" y="465"/>
                    <a:pt x="1031" y="527"/>
                  </a:cubicBezTo>
                  <a:cubicBezTo>
                    <a:pt x="1031" y="332"/>
                    <a:pt x="1031" y="332"/>
                    <a:pt x="1031" y="332"/>
                  </a:cubicBezTo>
                  <a:cubicBezTo>
                    <a:pt x="1031" y="332"/>
                    <a:pt x="1031" y="332"/>
                    <a:pt x="1031" y="332"/>
                  </a:cubicBezTo>
                  <a:cubicBezTo>
                    <a:pt x="1031" y="329"/>
                    <a:pt x="1031" y="326"/>
                    <a:pt x="1031" y="323"/>
                  </a:cubicBezTo>
                  <a:lnTo>
                    <a:pt x="1031" y="181"/>
                  </a:lnTo>
                  <a:close/>
                </a:path>
              </a:pathLst>
            </a:custGeom>
            <a:solidFill>
              <a:schemeClr val="accent2">
                <a:lumMod val="75000"/>
              </a:schemeClr>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12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730"/>
            <p:cNvSpPr>
              <a:spLocks/>
            </p:cNvSpPr>
            <p:nvPr/>
          </p:nvSpPr>
          <p:spPr bwMode="auto">
            <a:xfrm>
              <a:off x="3359712" y="2561263"/>
              <a:ext cx="3069033" cy="1565963"/>
            </a:xfrm>
            <a:custGeom>
              <a:avLst/>
              <a:gdLst>
                <a:gd name="T0" fmla="*/ 1031 w 1031"/>
                <a:gd name="T1" fmla="*/ 180 h 526"/>
                <a:gd name="T2" fmla="*/ 938 w 1031"/>
                <a:gd name="T3" fmla="*/ 87 h 526"/>
                <a:gd name="T4" fmla="*/ 274 w 1031"/>
                <a:gd name="T5" fmla="*/ 87 h 526"/>
                <a:gd name="T6" fmla="*/ 274 w 1031"/>
                <a:gd name="T7" fmla="*/ 29 h 526"/>
                <a:gd name="T8" fmla="*/ 243 w 1031"/>
                <a:gd name="T9" fmla="*/ 15 h 526"/>
                <a:gd name="T10" fmla="*/ 17 w 1031"/>
                <a:gd name="T11" fmla="*/ 220 h 526"/>
                <a:gd name="T12" fmla="*/ 17 w 1031"/>
                <a:gd name="T13" fmla="*/ 276 h 526"/>
                <a:gd name="T14" fmla="*/ 243 w 1031"/>
                <a:gd name="T15" fmla="*/ 481 h 526"/>
                <a:gd name="T16" fmla="*/ 274 w 1031"/>
                <a:gd name="T17" fmla="*/ 467 h 526"/>
                <a:gd name="T18" fmla="*/ 274 w 1031"/>
                <a:gd name="T19" fmla="*/ 415 h 526"/>
                <a:gd name="T20" fmla="*/ 874 w 1031"/>
                <a:gd name="T21" fmla="*/ 415 h 526"/>
                <a:gd name="T22" fmla="*/ 912 w 1031"/>
                <a:gd name="T23" fmla="*/ 415 h 526"/>
                <a:gd name="T24" fmla="*/ 1031 w 1031"/>
                <a:gd name="T25" fmla="*/ 526 h 526"/>
                <a:gd name="T26" fmla="*/ 1031 w 1031"/>
                <a:gd name="T27" fmla="*/ 331 h 526"/>
                <a:gd name="T28" fmla="*/ 1031 w 1031"/>
                <a:gd name="T29" fmla="*/ 331 h 526"/>
                <a:gd name="T30" fmla="*/ 1031 w 1031"/>
                <a:gd name="T31" fmla="*/ 322 h 526"/>
                <a:gd name="T32" fmla="*/ 1031 w 1031"/>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6">
                  <a:moveTo>
                    <a:pt x="1031" y="180"/>
                  </a:moveTo>
                  <a:cubicBezTo>
                    <a:pt x="1031" y="129"/>
                    <a:pt x="990" y="87"/>
                    <a:pt x="938" y="87"/>
                  </a:cubicBezTo>
                  <a:cubicBezTo>
                    <a:pt x="274" y="87"/>
                    <a:pt x="274" y="87"/>
                    <a:pt x="274" y="87"/>
                  </a:cubicBezTo>
                  <a:cubicBezTo>
                    <a:pt x="274" y="29"/>
                    <a:pt x="274" y="29"/>
                    <a:pt x="274" y="29"/>
                  </a:cubicBezTo>
                  <a:cubicBezTo>
                    <a:pt x="274" y="6"/>
                    <a:pt x="260" y="0"/>
                    <a:pt x="243" y="15"/>
                  </a:cubicBezTo>
                  <a:cubicBezTo>
                    <a:pt x="17" y="220"/>
                    <a:pt x="17" y="220"/>
                    <a:pt x="17" y="220"/>
                  </a:cubicBezTo>
                  <a:cubicBezTo>
                    <a:pt x="0" y="235"/>
                    <a:pt x="0" y="261"/>
                    <a:pt x="17" y="276"/>
                  </a:cubicBezTo>
                  <a:cubicBezTo>
                    <a:pt x="243" y="481"/>
                    <a:pt x="243" y="481"/>
                    <a:pt x="243" y="481"/>
                  </a:cubicBezTo>
                  <a:cubicBezTo>
                    <a:pt x="260" y="496"/>
                    <a:pt x="274" y="490"/>
                    <a:pt x="274" y="467"/>
                  </a:cubicBezTo>
                  <a:cubicBezTo>
                    <a:pt x="274" y="415"/>
                    <a:pt x="274" y="415"/>
                    <a:pt x="274" y="415"/>
                  </a:cubicBezTo>
                  <a:cubicBezTo>
                    <a:pt x="874" y="415"/>
                    <a:pt x="874" y="415"/>
                    <a:pt x="874" y="415"/>
                  </a:cubicBezTo>
                  <a:cubicBezTo>
                    <a:pt x="912" y="415"/>
                    <a:pt x="912" y="415"/>
                    <a:pt x="912" y="415"/>
                  </a:cubicBezTo>
                  <a:cubicBezTo>
                    <a:pt x="975" y="415"/>
                    <a:pt x="1027" y="464"/>
                    <a:pt x="1031" y="526"/>
                  </a:cubicBezTo>
                  <a:cubicBezTo>
                    <a:pt x="1031" y="331"/>
                    <a:pt x="1031" y="331"/>
                    <a:pt x="1031" y="331"/>
                  </a:cubicBezTo>
                  <a:cubicBezTo>
                    <a:pt x="1031" y="331"/>
                    <a:pt x="1031" y="331"/>
                    <a:pt x="1031" y="331"/>
                  </a:cubicBezTo>
                  <a:cubicBezTo>
                    <a:pt x="1031" y="328"/>
                    <a:pt x="1031" y="325"/>
                    <a:pt x="1031" y="322"/>
                  </a:cubicBezTo>
                  <a:lnTo>
                    <a:pt x="1031" y="180"/>
                  </a:lnTo>
                  <a:close/>
                </a:path>
              </a:pathLst>
            </a:custGeom>
            <a:solidFill>
              <a:schemeClr val="accent2"/>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12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组合 96"/>
          <p:cNvGrpSpPr/>
          <p:nvPr/>
        </p:nvGrpSpPr>
        <p:grpSpPr>
          <a:xfrm>
            <a:off x="6095405" y="3875258"/>
            <a:ext cx="2470266" cy="1290220"/>
            <a:chOff x="6428745" y="3352422"/>
            <a:chExt cx="2606163" cy="1360941"/>
          </a:xfrm>
        </p:grpSpPr>
        <p:sp>
          <p:nvSpPr>
            <p:cNvPr id="18" name="Freeform 3732"/>
            <p:cNvSpPr>
              <a:spLocks/>
            </p:cNvSpPr>
            <p:nvPr/>
          </p:nvSpPr>
          <p:spPr bwMode="auto">
            <a:xfrm>
              <a:off x="6428745" y="3382609"/>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2 h 447"/>
                <a:gd name="T28" fmla="*/ 1 w 876"/>
                <a:gd name="T29" fmla="*/ 282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6"/>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2"/>
                    <a:pt x="0" y="282"/>
                    <a:pt x="0" y="282"/>
                  </a:cubicBezTo>
                  <a:cubicBezTo>
                    <a:pt x="1" y="282"/>
                    <a:pt x="1" y="282"/>
                    <a:pt x="1" y="282"/>
                  </a:cubicBezTo>
                  <a:cubicBezTo>
                    <a:pt x="0" y="279"/>
                    <a:pt x="0" y="277"/>
                    <a:pt x="0" y="274"/>
                  </a:cubicBezTo>
                  <a:lnTo>
                    <a:pt x="0" y="154"/>
                  </a:lnTo>
                  <a:close/>
                </a:path>
              </a:pathLst>
            </a:custGeom>
            <a:solidFill>
              <a:schemeClr val="accent4">
                <a:lumMod val="75000"/>
              </a:schemeClr>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733"/>
            <p:cNvSpPr>
              <a:spLocks/>
            </p:cNvSpPr>
            <p:nvPr/>
          </p:nvSpPr>
          <p:spPr bwMode="auto">
            <a:xfrm>
              <a:off x="6428745" y="3352422"/>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1 h 447"/>
                <a:gd name="T28" fmla="*/ 1 w 876"/>
                <a:gd name="T29" fmla="*/ 281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5"/>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1"/>
                    <a:pt x="0" y="281"/>
                    <a:pt x="0" y="281"/>
                  </a:cubicBezTo>
                  <a:cubicBezTo>
                    <a:pt x="1" y="281"/>
                    <a:pt x="1" y="281"/>
                    <a:pt x="1" y="281"/>
                  </a:cubicBezTo>
                  <a:cubicBezTo>
                    <a:pt x="0" y="279"/>
                    <a:pt x="0" y="276"/>
                    <a:pt x="0" y="274"/>
                  </a:cubicBezTo>
                  <a:lnTo>
                    <a:pt x="0" y="154"/>
                  </a:lnTo>
                  <a:close/>
                </a:path>
              </a:pathLst>
            </a:cu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组合 94"/>
          <p:cNvGrpSpPr/>
          <p:nvPr/>
        </p:nvGrpSpPr>
        <p:grpSpPr>
          <a:xfrm>
            <a:off x="6095405" y="1830224"/>
            <a:ext cx="2256859" cy="1176938"/>
            <a:chOff x="6428745" y="1195294"/>
            <a:chExt cx="2381016" cy="1241449"/>
          </a:xfrm>
        </p:grpSpPr>
        <p:sp>
          <p:nvSpPr>
            <p:cNvPr id="21" name="Freeform 3735"/>
            <p:cNvSpPr>
              <a:spLocks/>
            </p:cNvSpPr>
            <p:nvPr/>
          </p:nvSpPr>
          <p:spPr bwMode="auto">
            <a:xfrm>
              <a:off x="6428745" y="1221707"/>
              <a:ext cx="2381016" cy="1215036"/>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5"/>
                    <a:pt x="0" y="252"/>
                    <a:pt x="0" y="250"/>
                  </a:cubicBezTo>
                  <a:lnTo>
                    <a:pt x="0" y="140"/>
                  </a:lnTo>
                  <a:close/>
                </a:path>
              </a:pathLst>
            </a:custGeom>
            <a:solidFill>
              <a:schemeClr val="accent3">
                <a:lumMod val="75000"/>
              </a:schemeClr>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3736"/>
            <p:cNvSpPr>
              <a:spLocks/>
            </p:cNvSpPr>
            <p:nvPr/>
          </p:nvSpPr>
          <p:spPr bwMode="auto">
            <a:xfrm>
              <a:off x="6428745" y="1195294"/>
              <a:ext cx="2381016" cy="1213777"/>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4"/>
                    <a:pt x="0" y="252"/>
                    <a:pt x="0" y="250"/>
                  </a:cubicBezTo>
                  <a:lnTo>
                    <a:pt x="0" y="140"/>
                  </a:lnTo>
                  <a:close/>
                </a:path>
              </a:pathLst>
            </a:custGeom>
            <a:solidFill>
              <a:schemeClr val="accent3"/>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组合 95"/>
          <p:cNvGrpSpPr/>
          <p:nvPr/>
        </p:nvGrpSpPr>
        <p:grpSpPr>
          <a:xfrm>
            <a:off x="6095405" y="2685201"/>
            <a:ext cx="2910194" cy="1517977"/>
            <a:chOff x="6428747" y="2097136"/>
            <a:chExt cx="3070292" cy="1601181"/>
          </a:xfrm>
        </p:grpSpPr>
        <p:sp>
          <p:nvSpPr>
            <p:cNvPr id="24" name="Freeform 3741"/>
            <p:cNvSpPr>
              <a:spLocks/>
            </p:cNvSpPr>
            <p:nvPr/>
          </p:nvSpPr>
          <p:spPr bwMode="auto">
            <a:xfrm>
              <a:off x="6428747" y="2129840"/>
              <a:ext cx="3070292" cy="1568477"/>
            </a:xfrm>
            <a:custGeom>
              <a:avLst/>
              <a:gdLst>
                <a:gd name="T0" fmla="*/ 0 w 1032"/>
                <a:gd name="T1" fmla="*/ 181 h 527"/>
                <a:gd name="T2" fmla="*/ 93 w 1032"/>
                <a:gd name="T3" fmla="*/ 88 h 527"/>
                <a:gd name="T4" fmla="*/ 757 w 1032"/>
                <a:gd name="T5" fmla="*/ 88 h 527"/>
                <a:gd name="T6" fmla="*/ 757 w 1032"/>
                <a:gd name="T7" fmla="*/ 30 h 527"/>
                <a:gd name="T8" fmla="*/ 788 w 1032"/>
                <a:gd name="T9" fmla="*/ 16 h 527"/>
                <a:gd name="T10" fmla="*/ 1014 w 1032"/>
                <a:gd name="T11" fmla="*/ 221 h 527"/>
                <a:gd name="T12" fmla="*/ 1014 w 1032"/>
                <a:gd name="T13" fmla="*/ 277 h 527"/>
                <a:gd name="T14" fmla="*/ 788 w 1032"/>
                <a:gd name="T15" fmla="*/ 482 h 527"/>
                <a:gd name="T16" fmla="*/ 757 w 1032"/>
                <a:gd name="T17" fmla="*/ 468 h 527"/>
                <a:gd name="T18" fmla="*/ 757 w 1032"/>
                <a:gd name="T19" fmla="*/ 416 h 527"/>
                <a:gd name="T20" fmla="*/ 157 w 1032"/>
                <a:gd name="T21" fmla="*/ 416 h 527"/>
                <a:gd name="T22" fmla="*/ 119 w 1032"/>
                <a:gd name="T23" fmla="*/ 416 h 527"/>
                <a:gd name="T24" fmla="*/ 0 w 1032"/>
                <a:gd name="T25" fmla="*/ 527 h 527"/>
                <a:gd name="T26" fmla="*/ 0 w 1032"/>
                <a:gd name="T27" fmla="*/ 332 h 527"/>
                <a:gd name="T28" fmla="*/ 1 w 1032"/>
                <a:gd name="T29" fmla="*/ 332 h 527"/>
                <a:gd name="T30" fmla="*/ 0 w 1032"/>
                <a:gd name="T31" fmla="*/ 323 h 527"/>
                <a:gd name="T32" fmla="*/ 0 w 1032"/>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7">
                  <a:moveTo>
                    <a:pt x="0" y="181"/>
                  </a:moveTo>
                  <a:cubicBezTo>
                    <a:pt x="0" y="130"/>
                    <a:pt x="42" y="88"/>
                    <a:pt x="93" y="88"/>
                  </a:cubicBezTo>
                  <a:cubicBezTo>
                    <a:pt x="757" y="88"/>
                    <a:pt x="757" y="88"/>
                    <a:pt x="757" y="88"/>
                  </a:cubicBezTo>
                  <a:cubicBezTo>
                    <a:pt x="757" y="30"/>
                    <a:pt x="757" y="30"/>
                    <a:pt x="757" y="30"/>
                  </a:cubicBezTo>
                  <a:cubicBezTo>
                    <a:pt x="757" y="7"/>
                    <a:pt x="771" y="0"/>
                    <a:pt x="788" y="16"/>
                  </a:cubicBezTo>
                  <a:cubicBezTo>
                    <a:pt x="1014" y="221"/>
                    <a:pt x="1014" y="221"/>
                    <a:pt x="1014" y="221"/>
                  </a:cubicBezTo>
                  <a:cubicBezTo>
                    <a:pt x="1032" y="236"/>
                    <a:pt x="1032" y="261"/>
                    <a:pt x="1014" y="277"/>
                  </a:cubicBezTo>
                  <a:cubicBezTo>
                    <a:pt x="788" y="482"/>
                    <a:pt x="788" y="482"/>
                    <a:pt x="788" y="482"/>
                  </a:cubicBezTo>
                  <a:cubicBezTo>
                    <a:pt x="771" y="497"/>
                    <a:pt x="757" y="491"/>
                    <a:pt x="757" y="468"/>
                  </a:cubicBezTo>
                  <a:cubicBezTo>
                    <a:pt x="757" y="416"/>
                    <a:pt x="757" y="416"/>
                    <a:pt x="757" y="416"/>
                  </a:cubicBezTo>
                  <a:cubicBezTo>
                    <a:pt x="157" y="416"/>
                    <a:pt x="157" y="416"/>
                    <a:pt x="157" y="416"/>
                  </a:cubicBezTo>
                  <a:cubicBezTo>
                    <a:pt x="119" y="416"/>
                    <a:pt x="119" y="416"/>
                    <a:pt x="119" y="416"/>
                  </a:cubicBezTo>
                  <a:cubicBezTo>
                    <a:pt x="56" y="416"/>
                    <a:pt x="4" y="465"/>
                    <a:pt x="0" y="527"/>
                  </a:cubicBezTo>
                  <a:cubicBezTo>
                    <a:pt x="0" y="332"/>
                    <a:pt x="0" y="332"/>
                    <a:pt x="0" y="332"/>
                  </a:cubicBezTo>
                  <a:cubicBezTo>
                    <a:pt x="1" y="332"/>
                    <a:pt x="1" y="332"/>
                    <a:pt x="1" y="332"/>
                  </a:cubicBezTo>
                  <a:cubicBezTo>
                    <a:pt x="0" y="329"/>
                    <a:pt x="0" y="326"/>
                    <a:pt x="0" y="323"/>
                  </a:cubicBezTo>
                  <a:lnTo>
                    <a:pt x="0" y="181"/>
                  </a:lnTo>
                  <a:close/>
                </a:path>
              </a:pathLst>
            </a:custGeom>
            <a:solidFill>
              <a:schemeClr val="accent1">
                <a:lumMod val="75000"/>
              </a:schemeClr>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3742"/>
            <p:cNvSpPr>
              <a:spLocks/>
            </p:cNvSpPr>
            <p:nvPr/>
          </p:nvSpPr>
          <p:spPr bwMode="auto">
            <a:xfrm>
              <a:off x="6428747" y="2097136"/>
              <a:ext cx="3070292" cy="1565963"/>
            </a:xfrm>
            <a:custGeom>
              <a:avLst/>
              <a:gdLst>
                <a:gd name="T0" fmla="*/ 0 w 1032"/>
                <a:gd name="T1" fmla="*/ 180 h 526"/>
                <a:gd name="T2" fmla="*/ 93 w 1032"/>
                <a:gd name="T3" fmla="*/ 87 h 526"/>
                <a:gd name="T4" fmla="*/ 757 w 1032"/>
                <a:gd name="T5" fmla="*/ 87 h 526"/>
                <a:gd name="T6" fmla="*/ 757 w 1032"/>
                <a:gd name="T7" fmla="*/ 29 h 526"/>
                <a:gd name="T8" fmla="*/ 788 w 1032"/>
                <a:gd name="T9" fmla="*/ 15 h 526"/>
                <a:gd name="T10" fmla="*/ 1014 w 1032"/>
                <a:gd name="T11" fmla="*/ 220 h 526"/>
                <a:gd name="T12" fmla="*/ 1014 w 1032"/>
                <a:gd name="T13" fmla="*/ 276 h 526"/>
                <a:gd name="T14" fmla="*/ 788 w 1032"/>
                <a:gd name="T15" fmla="*/ 481 h 526"/>
                <a:gd name="T16" fmla="*/ 757 w 1032"/>
                <a:gd name="T17" fmla="*/ 467 h 526"/>
                <a:gd name="T18" fmla="*/ 757 w 1032"/>
                <a:gd name="T19" fmla="*/ 415 h 526"/>
                <a:gd name="T20" fmla="*/ 157 w 1032"/>
                <a:gd name="T21" fmla="*/ 415 h 526"/>
                <a:gd name="T22" fmla="*/ 119 w 1032"/>
                <a:gd name="T23" fmla="*/ 415 h 526"/>
                <a:gd name="T24" fmla="*/ 0 w 1032"/>
                <a:gd name="T25" fmla="*/ 526 h 526"/>
                <a:gd name="T26" fmla="*/ 0 w 1032"/>
                <a:gd name="T27" fmla="*/ 331 h 526"/>
                <a:gd name="T28" fmla="*/ 1 w 1032"/>
                <a:gd name="T29" fmla="*/ 331 h 526"/>
                <a:gd name="T30" fmla="*/ 0 w 1032"/>
                <a:gd name="T31" fmla="*/ 322 h 526"/>
                <a:gd name="T32" fmla="*/ 0 w 1032"/>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6">
                  <a:moveTo>
                    <a:pt x="0" y="180"/>
                  </a:moveTo>
                  <a:cubicBezTo>
                    <a:pt x="0" y="129"/>
                    <a:pt x="42" y="87"/>
                    <a:pt x="93" y="87"/>
                  </a:cubicBezTo>
                  <a:cubicBezTo>
                    <a:pt x="757" y="87"/>
                    <a:pt x="757" y="87"/>
                    <a:pt x="757" y="87"/>
                  </a:cubicBezTo>
                  <a:cubicBezTo>
                    <a:pt x="757" y="29"/>
                    <a:pt x="757" y="29"/>
                    <a:pt x="757" y="29"/>
                  </a:cubicBezTo>
                  <a:cubicBezTo>
                    <a:pt x="757" y="6"/>
                    <a:pt x="771" y="0"/>
                    <a:pt x="788" y="15"/>
                  </a:cubicBezTo>
                  <a:cubicBezTo>
                    <a:pt x="1014" y="220"/>
                    <a:pt x="1014" y="220"/>
                    <a:pt x="1014" y="220"/>
                  </a:cubicBezTo>
                  <a:cubicBezTo>
                    <a:pt x="1032" y="235"/>
                    <a:pt x="1032" y="261"/>
                    <a:pt x="1014" y="276"/>
                  </a:cubicBezTo>
                  <a:cubicBezTo>
                    <a:pt x="788" y="481"/>
                    <a:pt x="788" y="481"/>
                    <a:pt x="788" y="481"/>
                  </a:cubicBezTo>
                  <a:cubicBezTo>
                    <a:pt x="771" y="496"/>
                    <a:pt x="757" y="490"/>
                    <a:pt x="757" y="467"/>
                  </a:cubicBezTo>
                  <a:cubicBezTo>
                    <a:pt x="757" y="415"/>
                    <a:pt x="757" y="415"/>
                    <a:pt x="757" y="415"/>
                  </a:cubicBezTo>
                  <a:cubicBezTo>
                    <a:pt x="157" y="415"/>
                    <a:pt x="157" y="415"/>
                    <a:pt x="157" y="415"/>
                  </a:cubicBezTo>
                  <a:cubicBezTo>
                    <a:pt x="119" y="415"/>
                    <a:pt x="119" y="415"/>
                    <a:pt x="119" y="415"/>
                  </a:cubicBezTo>
                  <a:cubicBezTo>
                    <a:pt x="56" y="415"/>
                    <a:pt x="4" y="464"/>
                    <a:pt x="0" y="526"/>
                  </a:cubicBezTo>
                  <a:cubicBezTo>
                    <a:pt x="0" y="331"/>
                    <a:pt x="0" y="331"/>
                    <a:pt x="0" y="331"/>
                  </a:cubicBezTo>
                  <a:cubicBezTo>
                    <a:pt x="1" y="331"/>
                    <a:pt x="1" y="331"/>
                    <a:pt x="1" y="331"/>
                  </a:cubicBezTo>
                  <a:cubicBezTo>
                    <a:pt x="0" y="328"/>
                    <a:pt x="0" y="325"/>
                    <a:pt x="0" y="322"/>
                  </a:cubicBezTo>
                  <a:lnTo>
                    <a:pt x="0" y="180"/>
                  </a:ln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组合 101"/>
          <p:cNvGrpSpPr/>
          <p:nvPr/>
        </p:nvGrpSpPr>
        <p:grpSpPr>
          <a:xfrm>
            <a:off x="4041223" y="2549265"/>
            <a:ext cx="555571" cy="555678"/>
            <a:chOff x="4261556" y="2688368"/>
            <a:chExt cx="586135" cy="586135"/>
          </a:xfrm>
        </p:grpSpPr>
        <p:sp>
          <p:nvSpPr>
            <p:cNvPr id="27" name="Oval 3725"/>
            <p:cNvSpPr>
              <a:spLocks noChangeArrowheads="1"/>
            </p:cNvSpPr>
            <p:nvPr/>
          </p:nvSpPr>
          <p:spPr bwMode="auto">
            <a:xfrm>
              <a:off x="4261556" y="2688368"/>
              <a:ext cx="586135" cy="586135"/>
            </a:xfrm>
            <a:prstGeom prst="ellipse">
              <a:avLst/>
            </a:prstGeom>
            <a:solidFill>
              <a:srgbClr val="1F2835"/>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solidFill>
                  <a:srgbClr val="1F2835"/>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组合 73"/>
            <p:cNvGrpSpPr/>
            <p:nvPr/>
          </p:nvGrpSpPr>
          <p:grpSpPr>
            <a:xfrm>
              <a:off x="4392367" y="2733020"/>
              <a:ext cx="324513" cy="496831"/>
              <a:chOff x="4383563" y="2507028"/>
              <a:chExt cx="324513" cy="496831"/>
            </a:xfrm>
          </p:grpSpPr>
          <p:sp>
            <p:nvSpPr>
              <p:cNvPr id="29" name="Oval 3744"/>
              <p:cNvSpPr>
                <a:spLocks noChangeArrowheads="1"/>
              </p:cNvSpPr>
              <p:nvPr/>
            </p:nvSpPr>
            <p:spPr bwMode="auto">
              <a:xfrm>
                <a:off x="4529467" y="2714566"/>
                <a:ext cx="56601" cy="60374"/>
              </a:xfrm>
              <a:prstGeom prst="ellipse">
                <a:avLst/>
              </a:pr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Oval 3745"/>
              <p:cNvSpPr>
                <a:spLocks noChangeArrowheads="1"/>
              </p:cNvSpPr>
              <p:nvPr/>
            </p:nvSpPr>
            <p:spPr bwMode="auto">
              <a:xfrm>
                <a:off x="4518146" y="2598847"/>
                <a:ext cx="41508" cy="41508"/>
              </a:xfrm>
              <a:prstGeom prst="ellipse">
                <a:avLst/>
              </a:pr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3746"/>
              <p:cNvSpPr>
                <a:spLocks noChangeArrowheads="1"/>
              </p:cNvSpPr>
              <p:nvPr/>
            </p:nvSpPr>
            <p:spPr bwMode="auto">
              <a:xfrm>
                <a:off x="4538272" y="2522121"/>
                <a:ext cx="23899" cy="23899"/>
              </a:xfrm>
              <a:prstGeom prst="ellipse">
                <a:avLst/>
              </a:pr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747"/>
              <p:cNvSpPr>
                <a:spLocks noEditPoints="1"/>
              </p:cNvSpPr>
              <p:nvPr/>
            </p:nvSpPr>
            <p:spPr bwMode="auto">
              <a:xfrm>
                <a:off x="4383563" y="2507028"/>
                <a:ext cx="324513" cy="496831"/>
              </a:xfrm>
              <a:custGeom>
                <a:avLst/>
                <a:gdLst>
                  <a:gd name="T0" fmla="*/ 75 w 109"/>
                  <a:gd name="T1" fmla="*/ 61 h 167"/>
                  <a:gd name="T2" fmla="*/ 75 w 109"/>
                  <a:gd name="T3" fmla="*/ 10 h 167"/>
                  <a:gd name="T4" fmla="*/ 75 w 109"/>
                  <a:gd name="T5" fmla="*/ 10 h 167"/>
                  <a:gd name="T6" fmla="*/ 76 w 109"/>
                  <a:gd name="T7" fmla="*/ 9 h 167"/>
                  <a:gd name="T8" fmla="*/ 76 w 109"/>
                  <a:gd name="T9" fmla="*/ 1 h 167"/>
                  <a:gd name="T10" fmla="*/ 75 w 109"/>
                  <a:gd name="T11" fmla="*/ 0 h 167"/>
                  <a:gd name="T12" fmla="*/ 74 w 109"/>
                  <a:gd name="T13" fmla="*/ 0 h 167"/>
                  <a:gd name="T14" fmla="*/ 35 w 109"/>
                  <a:gd name="T15" fmla="*/ 0 h 167"/>
                  <a:gd name="T16" fmla="*/ 34 w 109"/>
                  <a:gd name="T17" fmla="*/ 0 h 167"/>
                  <a:gd name="T18" fmla="*/ 33 w 109"/>
                  <a:gd name="T19" fmla="*/ 1 h 167"/>
                  <a:gd name="T20" fmla="*/ 33 w 109"/>
                  <a:gd name="T21" fmla="*/ 9 h 167"/>
                  <a:gd name="T22" fmla="*/ 34 w 109"/>
                  <a:gd name="T23" fmla="*/ 10 h 167"/>
                  <a:gd name="T24" fmla="*/ 35 w 109"/>
                  <a:gd name="T25" fmla="*/ 10 h 167"/>
                  <a:gd name="T26" fmla="*/ 35 w 109"/>
                  <a:gd name="T27" fmla="*/ 61 h 167"/>
                  <a:gd name="T28" fmla="*/ 0 w 109"/>
                  <a:gd name="T29" fmla="*/ 112 h 167"/>
                  <a:gd name="T30" fmla="*/ 55 w 109"/>
                  <a:gd name="T31" fmla="*/ 167 h 167"/>
                  <a:gd name="T32" fmla="*/ 109 w 109"/>
                  <a:gd name="T33" fmla="*/ 112 h 167"/>
                  <a:gd name="T34" fmla="*/ 75 w 109"/>
                  <a:gd name="T35" fmla="*/ 61 h 167"/>
                  <a:gd name="T36" fmla="*/ 42 w 109"/>
                  <a:gd name="T37" fmla="*/ 138 h 167"/>
                  <a:gd name="T38" fmla="*/ 35 w 109"/>
                  <a:gd name="T39" fmla="*/ 131 h 167"/>
                  <a:gd name="T40" fmla="*/ 42 w 109"/>
                  <a:gd name="T41" fmla="*/ 124 h 167"/>
                  <a:gd name="T42" fmla="*/ 49 w 109"/>
                  <a:gd name="T43" fmla="*/ 131 h 167"/>
                  <a:gd name="T44" fmla="*/ 42 w 109"/>
                  <a:gd name="T45" fmla="*/ 138 h 167"/>
                  <a:gd name="T46" fmla="*/ 47 w 109"/>
                  <a:gd name="T47" fmla="*/ 108 h 167"/>
                  <a:gd name="T48" fmla="*/ 51 w 109"/>
                  <a:gd name="T49" fmla="*/ 104 h 167"/>
                  <a:gd name="T50" fmla="*/ 55 w 109"/>
                  <a:gd name="T51" fmla="*/ 108 h 167"/>
                  <a:gd name="T52" fmla="*/ 51 w 109"/>
                  <a:gd name="T53" fmla="*/ 112 h 167"/>
                  <a:gd name="T54" fmla="*/ 47 w 109"/>
                  <a:gd name="T55" fmla="*/ 108 h 167"/>
                  <a:gd name="T56" fmla="*/ 59 w 109"/>
                  <a:gd name="T57" fmla="*/ 155 h 167"/>
                  <a:gd name="T58" fmla="*/ 52 w 109"/>
                  <a:gd name="T59" fmla="*/ 148 h 167"/>
                  <a:gd name="T60" fmla="*/ 59 w 109"/>
                  <a:gd name="T61" fmla="*/ 141 h 167"/>
                  <a:gd name="T62" fmla="*/ 66 w 109"/>
                  <a:gd name="T63" fmla="*/ 148 h 167"/>
                  <a:gd name="T64" fmla="*/ 59 w 109"/>
                  <a:gd name="T65" fmla="*/ 155 h 167"/>
                  <a:gd name="T66" fmla="*/ 70 w 109"/>
                  <a:gd name="T67" fmla="*/ 110 h 167"/>
                  <a:gd name="T68" fmla="*/ 66 w 109"/>
                  <a:gd name="T69" fmla="*/ 106 h 167"/>
                  <a:gd name="T70" fmla="*/ 70 w 109"/>
                  <a:gd name="T71" fmla="*/ 102 h 167"/>
                  <a:gd name="T72" fmla="*/ 74 w 109"/>
                  <a:gd name="T73" fmla="*/ 106 h 167"/>
                  <a:gd name="T74" fmla="*/ 70 w 109"/>
                  <a:gd name="T75" fmla="*/ 110 h 167"/>
                  <a:gd name="T76" fmla="*/ 9 w 109"/>
                  <a:gd name="T77" fmla="*/ 97 h 167"/>
                  <a:gd name="T78" fmla="*/ 41 w 109"/>
                  <a:gd name="T79" fmla="*/ 66 h 167"/>
                  <a:gd name="T80" fmla="*/ 41 w 109"/>
                  <a:gd name="T81" fmla="*/ 5 h 167"/>
                  <a:gd name="T82" fmla="*/ 42 w 109"/>
                  <a:gd name="T83" fmla="*/ 5 h 167"/>
                  <a:gd name="T84" fmla="*/ 68 w 109"/>
                  <a:gd name="T85" fmla="*/ 5 h 167"/>
                  <a:gd name="T86" fmla="*/ 68 w 109"/>
                  <a:gd name="T87" fmla="*/ 5 h 167"/>
                  <a:gd name="T88" fmla="*/ 68 w 109"/>
                  <a:gd name="T89" fmla="*/ 66 h 167"/>
                  <a:gd name="T90" fmla="*/ 100 w 109"/>
                  <a:gd name="T91" fmla="*/ 97 h 167"/>
                  <a:gd name="T92" fmla="*/ 9 w 109"/>
                  <a:gd name="T93" fmla="*/ 9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67">
                    <a:moveTo>
                      <a:pt x="75" y="61"/>
                    </a:moveTo>
                    <a:cubicBezTo>
                      <a:pt x="75" y="10"/>
                      <a:pt x="75" y="10"/>
                      <a:pt x="75" y="10"/>
                    </a:cubicBezTo>
                    <a:cubicBezTo>
                      <a:pt x="75" y="10"/>
                      <a:pt x="75" y="10"/>
                      <a:pt x="75" y="10"/>
                    </a:cubicBezTo>
                    <a:cubicBezTo>
                      <a:pt x="76" y="10"/>
                      <a:pt x="76" y="10"/>
                      <a:pt x="76" y="9"/>
                    </a:cubicBezTo>
                    <a:cubicBezTo>
                      <a:pt x="76" y="1"/>
                      <a:pt x="76" y="1"/>
                      <a:pt x="76" y="1"/>
                    </a:cubicBezTo>
                    <a:cubicBezTo>
                      <a:pt x="76" y="0"/>
                      <a:pt x="76" y="0"/>
                      <a:pt x="75" y="0"/>
                    </a:cubicBezTo>
                    <a:cubicBezTo>
                      <a:pt x="74" y="0"/>
                      <a:pt x="74" y="0"/>
                      <a:pt x="74" y="0"/>
                    </a:cubicBezTo>
                    <a:cubicBezTo>
                      <a:pt x="35" y="0"/>
                      <a:pt x="35" y="0"/>
                      <a:pt x="35" y="0"/>
                    </a:cubicBezTo>
                    <a:cubicBezTo>
                      <a:pt x="34" y="0"/>
                      <a:pt x="34" y="0"/>
                      <a:pt x="34" y="0"/>
                    </a:cubicBezTo>
                    <a:cubicBezTo>
                      <a:pt x="34" y="0"/>
                      <a:pt x="33" y="0"/>
                      <a:pt x="33" y="1"/>
                    </a:cubicBezTo>
                    <a:cubicBezTo>
                      <a:pt x="33" y="9"/>
                      <a:pt x="33" y="9"/>
                      <a:pt x="33" y="9"/>
                    </a:cubicBezTo>
                    <a:cubicBezTo>
                      <a:pt x="33" y="10"/>
                      <a:pt x="34" y="10"/>
                      <a:pt x="34" y="10"/>
                    </a:cubicBezTo>
                    <a:cubicBezTo>
                      <a:pt x="35" y="10"/>
                      <a:pt x="35" y="10"/>
                      <a:pt x="35" y="10"/>
                    </a:cubicBezTo>
                    <a:cubicBezTo>
                      <a:pt x="35" y="61"/>
                      <a:pt x="35" y="61"/>
                      <a:pt x="35" y="61"/>
                    </a:cubicBezTo>
                    <a:cubicBezTo>
                      <a:pt x="15" y="69"/>
                      <a:pt x="0" y="89"/>
                      <a:pt x="0" y="112"/>
                    </a:cubicBezTo>
                    <a:cubicBezTo>
                      <a:pt x="0" y="142"/>
                      <a:pt x="25" y="167"/>
                      <a:pt x="55" y="167"/>
                    </a:cubicBezTo>
                    <a:cubicBezTo>
                      <a:pt x="85" y="167"/>
                      <a:pt x="109" y="142"/>
                      <a:pt x="109" y="112"/>
                    </a:cubicBezTo>
                    <a:cubicBezTo>
                      <a:pt x="109" y="89"/>
                      <a:pt x="95" y="69"/>
                      <a:pt x="75" y="61"/>
                    </a:cubicBezTo>
                    <a:close/>
                    <a:moveTo>
                      <a:pt x="42" y="138"/>
                    </a:moveTo>
                    <a:cubicBezTo>
                      <a:pt x="38" y="138"/>
                      <a:pt x="35" y="135"/>
                      <a:pt x="35" y="131"/>
                    </a:cubicBezTo>
                    <a:cubicBezTo>
                      <a:pt x="35" y="127"/>
                      <a:pt x="38" y="124"/>
                      <a:pt x="42" y="124"/>
                    </a:cubicBezTo>
                    <a:cubicBezTo>
                      <a:pt x="46" y="124"/>
                      <a:pt x="49" y="127"/>
                      <a:pt x="49" y="131"/>
                    </a:cubicBezTo>
                    <a:cubicBezTo>
                      <a:pt x="49" y="135"/>
                      <a:pt x="46" y="138"/>
                      <a:pt x="42" y="138"/>
                    </a:cubicBezTo>
                    <a:close/>
                    <a:moveTo>
                      <a:pt x="47" y="108"/>
                    </a:moveTo>
                    <a:cubicBezTo>
                      <a:pt x="47" y="106"/>
                      <a:pt x="48" y="104"/>
                      <a:pt x="51" y="104"/>
                    </a:cubicBezTo>
                    <a:cubicBezTo>
                      <a:pt x="53" y="104"/>
                      <a:pt x="55" y="106"/>
                      <a:pt x="55" y="108"/>
                    </a:cubicBezTo>
                    <a:cubicBezTo>
                      <a:pt x="55" y="110"/>
                      <a:pt x="53" y="112"/>
                      <a:pt x="51" y="112"/>
                    </a:cubicBezTo>
                    <a:cubicBezTo>
                      <a:pt x="48" y="112"/>
                      <a:pt x="47" y="110"/>
                      <a:pt x="47" y="108"/>
                    </a:cubicBezTo>
                    <a:close/>
                    <a:moveTo>
                      <a:pt x="59" y="155"/>
                    </a:moveTo>
                    <a:cubicBezTo>
                      <a:pt x="55" y="155"/>
                      <a:pt x="52" y="151"/>
                      <a:pt x="52" y="148"/>
                    </a:cubicBezTo>
                    <a:cubicBezTo>
                      <a:pt x="52" y="144"/>
                      <a:pt x="55" y="141"/>
                      <a:pt x="59" y="141"/>
                    </a:cubicBezTo>
                    <a:cubicBezTo>
                      <a:pt x="63" y="141"/>
                      <a:pt x="66" y="144"/>
                      <a:pt x="66" y="148"/>
                    </a:cubicBezTo>
                    <a:cubicBezTo>
                      <a:pt x="66" y="151"/>
                      <a:pt x="63" y="155"/>
                      <a:pt x="59" y="155"/>
                    </a:cubicBezTo>
                    <a:close/>
                    <a:moveTo>
                      <a:pt x="70" y="110"/>
                    </a:moveTo>
                    <a:cubicBezTo>
                      <a:pt x="68" y="110"/>
                      <a:pt x="66" y="108"/>
                      <a:pt x="66" y="106"/>
                    </a:cubicBezTo>
                    <a:cubicBezTo>
                      <a:pt x="66" y="104"/>
                      <a:pt x="68" y="102"/>
                      <a:pt x="70" y="102"/>
                    </a:cubicBezTo>
                    <a:cubicBezTo>
                      <a:pt x="72" y="102"/>
                      <a:pt x="74" y="104"/>
                      <a:pt x="74" y="106"/>
                    </a:cubicBezTo>
                    <a:cubicBezTo>
                      <a:pt x="74" y="108"/>
                      <a:pt x="72" y="110"/>
                      <a:pt x="70" y="110"/>
                    </a:cubicBezTo>
                    <a:close/>
                    <a:moveTo>
                      <a:pt x="9" y="97"/>
                    </a:moveTo>
                    <a:cubicBezTo>
                      <a:pt x="14" y="82"/>
                      <a:pt x="26" y="70"/>
                      <a:pt x="41" y="66"/>
                    </a:cubicBezTo>
                    <a:cubicBezTo>
                      <a:pt x="41" y="5"/>
                      <a:pt x="41" y="5"/>
                      <a:pt x="41" y="5"/>
                    </a:cubicBezTo>
                    <a:cubicBezTo>
                      <a:pt x="41" y="5"/>
                      <a:pt x="41" y="5"/>
                      <a:pt x="42" y="5"/>
                    </a:cubicBezTo>
                    <a:cubicBezTo>
                      <a:pt x="68" y="5"/>
                      <a:pt x="68" y="5"/>
                      <a:pt x="68" y="5"/>
                    </a:cubicBezTo>
                    <a:cubicBezTo>
                      <a:pt x="68" y="5"/>
                      <a:pt x="68" y="5"/>
                      <a:pt x="68" y="5"/>
                    </a:cubicBezTo>
                    <a:cubicBezTo>
                      <a:pt x="68" y="66"/>
                      <a:pt x="68" y="66"/>
                      <a:pt x="68" y="66"/>
                    </a:cubicBezTo>
                    <a:cubicBezTo>
                      <a:pt x="83" y="70"/>
                      <a:pt x="95" y="82"/>
                      <a:pt x="100" y="97"/>
                    </a:cubicBezTo>
                    <a:lnTo>
                      <a:pt x="9" y="97"/>
                    </a:ln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3" name="组合 102"/>
          <p:cNvGrpSpPr/>
          <p:nvPr/>
        </p:nvGrpSpPr>
        <p:grpSpPr>
          <a:xfrm>
            <a:off x="7592826" y="2109256"/>
            <a:ext cx="559147" cy="555678"/>
            <a:chOff x="8008544" y="2224241"/>
            <a:chExt cx="589908" cy="586135"/>
          </a:xfrm>
        </p:grpSpPr>
        <p:sp>
          <p:nvSpPr>
            <p:cNvPr id="34" name="Oval 3737"/>
            <p:cNvSpPr>
              <a:spLocks noChangeArrowheads="1"/>
            </p:cNvSpPr>
            <p:nvPr/>
          </p:nvSpPr>
          <p:spPr bwMode="auto">
            <a:xfrm>
              <a:off x="8008544" y="2224241"/>
              <a:ext cx="589908" cy="586135"/>
            </a:xfrm>
            <a:prstGeom prst="ellipse">
              <a:avLst/>
            </a:prstGeom>
            <a:solidFill>
              <a:srgbClr val="1F2835"/>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765"/>
            <p:cNvSpPr>
              <a:spLocks noEditPoints="1"/>
            </p:cNvSpPr>
            <p:nvPr/>
          </p:nvSpPr>
          <p:spPr bwMode="auto">
            <a:xfrm>
              <a:off x="8208534" y="2244994"/>
              <a:ext cx="189928" cy="544628"/>
            </a:xfrm>
            <a:custGeom>
              <a:avLst/>
              <a:gdLst>
                <a:gd name="T0" fmla="*/ 32 w 64"/>
                <a:gd name="T1" fmla="*/ 28 h 183"/>
                <a:gd name="T2" fmla="*/ 46 w 64"/>
                <a:gd name="T3" fmla="*/ 14 h 183"/>
                <a:gd name="T4" fmla="*/ 32 w 64"/>
                <a:gd name="T5" fmla="*/ 0 h 183"/>
                <a:gd name="T6" fmla="*/ 19 w 64"/>
                <a:gd name="T7" fmla="*/ 14 h 183"/>
                <a:gd name="T8" fmla="*/ 32 w 64"/>
                <a:gd name="T9" fmla="*/ 28 h 183"/>
                <a:gd name="T10" fmla="*/ 64 w 64"/>
                <a:gd name="T11" fmla="*/ 45 h 183"/>
                <a:gd name="T12" fmla="*/ 51 w 64"/>
                <a:gd name="T13" fmla="*/ 33 h 183"/>
                <a:gd name="T14" fmla="*/ 13 w 64"/>
                <a:gd name="T15" fmla="*/ 33 h 183"/>
                <a:gd name="T16" fmla="*/ 0 w 64"/>
                <a:gd name="T17" fmla="*/ 45 h 183"/>
                <a:gd name="T18" fmla="*/ 0 w 64"/>
                <a:gd name="T19" fmla="*/ 96 h 183"/>
                <a:gd name="T20" fmla="*/ 5 w 64"/>
                <a:gd name="T21" fmla="*/ 102 h 183"/>
                <a:gd name="T22" fmla="*/ 11 w 64"/>
                <a:gd name="T23" fmla="*/ 96 h 183"/>
                <a:gd name="T24" fmla="*/ 11 w 64"/>
                <a:gd name="T25" fmla="*/ 50 h 183"/>
                <a:gd name="T26" fmla="*/ 13 w 64"/>
                <a:gd name="T27" fmla="*/ 50 h 183"/>
                <a:gd name="T28" fmla="*/ 13 w 64"/>
                <a:gd name="T29" fmla="*/ 174 h 183"/>
                <a:gd name="T30" fmla="*/ 22 w 64"/>
                <a:gd name="T31" fmla="*/ 183 h 183"/>
                <a:gd name="T32" fmla="*/ 30 w 64"/>
                <a:gd name="T33" fmla="*/ 174 h 183"/>
                <a:gd name="T34" fmla="*/ 30 w 64"/>
                <a:gd name="T35" fmla="*/ 106 h 183"/>
                <a:gd name="T36" fmla="*/ 34 w 64"/>
                <a:gd name="T37" fmla="*/ 106 h 183"/>
                <a:gd name="T38" fmla="*/ 34 w 64"/>
                <a:gd name="T39" fmla="*/ 174 h 183"/>
                <a:gd name="T40" fmla="*/ 43 w 64"/>
                <a:gd name="T41" fmla="*/ 183 h 183"/>
                <a:gd name="T42" fmla="*/ 51 w 64"/>
                <a:gd name="T43" fmla="*/ 174 h 183"/>
                <a:gd name="T44" fmla="*/ 51 w 64"/>
                <a:gd name="T45" fmla="*/ 50 h 183"/>
                <a:gd name="T46" fmla="*/ 53 w 64"/>
                <a:gd name="T47" fmla="*/ 50 h 183"/>
                <a:gd name="T48" fmla="*/ 53 w 64"/>
                <a:gd name="T49" fmla="*/ 96 h 183"/>
                <a:gd name="T50" fmla="*/ 59 w 64"/>
                <a:gd name="T51" fmla="*/ 102 h 183"/>
                <a:gd name="T52" fmla="*/ 64 w 64"/>
                <a:gd name="T53" fmla="*/ 96 h 183"/>
                <a:gd name="T54" fmla="*/ 64 w 64"/>
                <a:gd name="T55" fmla="*/ 4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83">
                  <a:moveTo>
                    <a:pt x="32" y="28"/>
                  </a:moveTo>
                  <a:cubicBezTo>
                    <a:pt x="40" y="28"/>
                    <a:pt x="46" y="21"/>
                    <a:pt x="46" y="14"/>
                  </a:cubicBezTo>
                  <a:cubicBezTo>
                    <a:pt x="46" y="6"/>
                    <a:pt x="40" y="0"/>
                    <a:pt x="32" y="0"/>
                  </a:cubicBezTo>
                  <a:cubicBezTo>
                    <a:pt x="25" y="0"/>
                    <a:pt x="19" y="6"/>
                    <a:pt x="19" y="14"/>
                  </a:cubicBezTo>
                  <a:cubicBezTo>
                    <a:pt x="19" y="21"/>
                    <a:pt x="25" y="28"/>
                    <a:pt x="32" y="28"/>
                  </a:cubicBezTo>
                  <a:moveTo>
                    <a:pt x="64" y="45"/>
                  </a:moveTo>
                  <a:cubicBezTo>
                    <a:pt x="64" y="38"/>
                    <a:pt x="58" y="33"/>
                    <a:pt x="51" y="33"/>
                  </a:cubicBezTo>
                  <a:cubicBezTo>
                    <a:pt x="13" y="33"/>
                    <a:pt x="13" y="33"/>
                    <a:pt x="13" y="33"/>
                  </a:cubicBezTo>
                  <a:cubicBezTo>
                    <a:pt x="6" y="33"/>
                    <a:pt x="0" y="38"/>
                    <a:pt x="0" y="45"/>
                  </a:cubicBezTo>
                  <a:cubicBezTo>
                    <a:pt x="0" y="96"/>
                    <a:pt x="0" y="96"/>
                    <a:pt x="0" y="96"/>
                  </a:cubicBezTo>
                  <a:cubicBezTo>
                    <a:pt x="0" y="99"/>
                    <a:pt x="2" y="102"/>
                    <a:pt x="5" y="102"/>
                  </a:cubicBezTo>
                  <a:cubicBezTo>
                    <a:pt x="9" y="102"/>
                    <a:pt x="11" y="99"/>
                    <a:pt x="11" y="96"/>
                  </a:cubicBezTo>
                  <a:cubicBezTo>
                    <a:pt x="11" y="50"/>
                    <a:pt x="11" y="50"/>
                    <a:pt x="11" y="50"/>
                  </a:cubicBezTo>
                  <a:cubicBezTo>
                    <a:pt x="13" y="50"/>
                    <a:pt x="13" y="50"/>
                    <a:pt x="13" y="50"/>
                  </a:cubicBezTo>
                  <a:cubicBezTo>
                    <a:pt x="13" y="174"/>
                    <a:pt x="13" y="174"/>
                    <a:pt x="13" y="174"/>
                  </a:cubicBezTo>
                  <a:cubicBezTo>
                    <a:pt x="13" y="179"/>
                    <a:pt x="17" y="183"/>
                    <a:pt x="22" y="183"/>
                  </a:cubicBezTo>
                  <a:cubicBezTo>
                    <a:pt x="26" y="183"/>
                    <a:pt x="30" y="179"/>
                    <a:pt x="30" y="174"/>
                  </a:cubicBezTo>
                  <a:cubicBezTo>
                    <a:pt x="30" y="106"/>
                    <a:pt x="30" y="106"/>
                    <a:pt x="30" y="106"/>
                  </a:cubicBezTo>
                  <a:cubicBezTo>
                    <a:pt x="34" y="106"/>
                    <a:pt x="34" y="106"/>
                    <a:pt x="34" y="106"/>
                  </a:cubicBezTo>
                  <a:cubicBezTo>
                    <a:pt x="34" y="174"/>
                    <a:pt x="34" y="174"/>
                    <a:pt x="34" y="174"/>
                  </a:cubicBezTo>
                  <a:cubicBezTo>
                    <a:pt x="34" y="179"/>
                    <a:pt x="38" y="183"/>
                    <a:pt x="43" y="183"/>
                  </a:cubicBezTo>
                  <a:cubicBezTo>
                    <a:pt x="47" y="183"/>
                    <a:pt x="51" y="179"/>
                    <a:pt x="51" y="174"/>
                  </a:cubicBezTo>
                  <a:cubicBezTo>
                    <a:pt x="51" y="50"/>
                    <a:pt x="51" y="50"/>
                    <a:pt x="51" y="50"/>
                  </a:cubicBezTo>
                  <a:cubicBezTo>
                    <a:pt x="53" y="50"/>
                    <a:pt x="53" y="50"/>
                    <a:pt x="53" y="50"/>
                  </a:cubicBezTo>
                  <a:cubicBezTo>
                    <a:pt x="53" y="96"/>
                    <a:pt x="53" y="96"/>
                    <a:pt x="53" y="96"/>
                  </a:cubicBezTo>
                  <a:cubicBezTo>
                    <a:pt x="53" y="99"/>
                    <a:pt x="56" y="102"/>
                    <a:pt x="59" y="102"/>
                  </a:cubicBezTo>
                  <a:cubicBezTo>
                    <a:pt x="62" y="102"/>
                    <a:pt x="64" y="99"/>
                    <a:pt x="64" y="96"/>
                  </a:cubicBezTo>
                  <a:lnTo>
                    <a:pt x="64" y="45"/>
                  </a:ln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组合 105"/>
          <p:cNvGrpSpPr/>
          <p:nvPr/>
        </p:nvGrpSpPr>
        <p:grpSpPr>
          <a:xfrm>
            <a:off x="7737082" y="4180522"/>
            <a:ext cx="609221" cy="609337"/>
            <a:chOff x="8160737" y="4409039"/>
            <a:chExt cx="642736" cy="642736"/>
          </a:xfrm>
        </p:grpSpPr>
        <p:sp>
          <p:nvSpPr>
            <p:cNvPr id="37" name="Oval 3734"/>
            <p:cNvSpPr>
              <a:spLocks noChangeArrowheads="1"/>
            </p:cNvSpPr>
            <p:nvPr/>
          </p:nvSpPr>
          <p:spPr bwMode="auto">
            <a:xfrm>
              <a:off x="8160737" y="4409039"/>
              <a:ext cx="642736" cy="642736"/>
            </a:xfrm>
            <a:prstGeom prst="ellipse">
              <a:avLst/>
            </a:prstGeom>
            <a:solidFill>
              <a:schemeClr val="tx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8" name="组合 91"/>
            <p:cNvGrpSpPr/>
            <p:nvPr/>
          </p:nvGrpSpPr>
          <p:grpSpPr>
            <a:xfrm>
              <a:off x="8288405" y="4480104"/>
              <a:ext cx="387401" cy="500606"/>
              <a:chOff x="8285261" y="4274238"/>
              <a:chExt cx="387401" cy="500606"/>
            </a:xfrm>
          </p:grpSpPr>
          <p:sp>
            <p:nvSpPr>
              <p:cNvPr id="39" name="Freeform 3766"/>
              <p:cNvSpPr>
                <a:spLocks/>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767"/>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3768"/>
              <p:cNvSpPr>
                <a:spLocks/>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3769"/>
              <p:cNvSpPr>
                <a:spLocks/>
              </p:cNvSpPr>
              <p:nvPr/>
            </p:nvSpPr>
            <p:spPr bwMode="auto">
              <a:xfrm>
                <a:off x="8374565" y="4646548"/>
                <a:ext cx="110687" cy="128296"/>
              </a:xfrm>
              <a:custGeom>
                <a:avLst/>
                <a:gdLst>
                  <a:gd name="T0" fmla="*/ 26 w 37"/>
                  <a:gd name="T1" fmla="*/ 2 h 43"/>
                  <a:gd name="T2" fmla="*/ 26 w 37"/>
                  <a:gd name="T3" fmla="*/ 16 h 43"/>
                  <a:gd name="T4" fmla="*/ 15 w 37"/>
                  <a:gd name="T5" fmla="*/ 25 h 43"/>
                  <a:gd name="T6" fmla="*/ 1 w 37"/>
                  <a:gd name="T7" fmla="*/ 35 h 43"/>
                  <a:gd name="T8" fmla="*/ 37 w 37"/>
                  <a:gd name="T9" fmla="*/ 43 h 43"/>
                  <a:gd name="T10" fmla="*/ 37 w 37"/>
                  <a:gd name="T11" fmla="*/ 0 h 43"/>
                  <a:gd name="T12" fmla="*/ 26 w 37"/>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26" y="2"/>
                    </a:moveTo>
                    <a:cubicBezTo>
                      <a:pt x="26" y="16"/>
                      <a:pt x="26" y="16"/>
                      <a:pt x="26" y="16"/>
                    </a:cubicBezTo>
                    <a:cubicBezTo>
                      <a:pt x="26" y="16"/>
                      <a:pt x="22" y="22"/>
                      <a:pt x="15" y="25"/>
                    </a:cubicBezTo>
                    <a:cubicBezTo>
                      <a:pt x="7" y="27"/>
                      <a:pt x="0" y="31"/>
                      <a:pt x="1" y="35"/>
                    </a:cubicBezTo>
                    <a:cubicBezTo>
                      <a:pt x="2" y="39"/>
                      <a:pt x="11" y="43"/>
                      <a:pt x="37" y="43"/>
                    </a:cubicBezTo>
                    <a:cubicBezTo>
                      <a:pt x="37" y="0"/>
                      <a:pt x="37" y="0"/>
                      <a:pt x="37" y="0"/>
                    </a:cubicBezTo>
                    <a:lnTo>
                      <a:pt x="26" y="2"/>
                    </a:lnTo>
                    <a:close/>
                  </a:path>
                </a:pathLst>
              </a:cu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3770"/>
              <p:cNvSpPr>
                <a:spLocks/>
              </p:cNvSpPr>
              <p:nvPr/>
            </p:nvSpPr>
            <p:spPr bwMode="auto">
              <a:xfrm>
                <a:off x="8472672" y="4646548"/>
                <a:ext cx="101882" cy="128296"/>
              </a:xfrm>
              <a:custGeom>
                <a:avLst/>
                <a:gdLst>
                  <a:gd name="T0" fmla="*/ 8 w 34"/>
                  <a:gd name="T1" fmla="*/ 2 h 43"/>
                  <a:gd name="T2" fmla="*/ 8 w 34"/>
                  <a:gd name="T3" fmla="*/ 16 h 43"/>
                  <a:gd name="T4" fmla="*/ 18 w 34"/>
                  <a:gd name="T5" fmla="*/ 25 h 43"/>
                  <a:gd name="T6" fmla="*/ 34 w 34"/>
                  <a:gd name="T7" fmla="*/ 35 h 43"/>
                  <a:gd name="T8" fmla="*/ 0 w 34"/>
                  <a:gd name="T9" fmla="*/ 43 h 43"/>
                  <a:gd name="T10" fmla="*/ 0 w 34"/>
                  <a:gd name="T11" fmla="*/ 0 h 43"/>
                  <a:gd name="T12" fmla="*/ 8 w 34"/>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4" h="43">
                    <a:moveTo>
                      <a:pt x="8" y="2"/>
                    </a:moveTo>
                    <a:cubicBezTo>
                      <a:pt x="8" y="16"/>
                      <a:pt x="8" y="16"/>
                      <a:pt x="8" y="16"/>
                    </a:cubicBezTo>
                    <a:cubicBezTo>
                      <a:pt x="8" y="16"/>
                      <a:pt x="10" y="22"/>
                      <a:pt x="18" y="25"/>
                    </a:cubicBezTo>
                    <a:cubicBezTo>
                      <a:pt x="25" y="27"/>
                      <a:pt x="34" y="31"/>
                      <a:pt x="34" y="35"/>
                    </a:cubicBezTo>
                    <a:cubicBezTo>
                      <a:pt x="33" y="39"/>
                      <a:pt x="19" y="43"/>
                      <a:pt x="0" y="43"/>
                    </a:cubicBezTo>
                    <a:cubicBezTo>
                      <a:pt x="0" y="0"/>
                      <a:pt x="0" y="0"/>
                      <a:pt x="0" y="0"/>
                    </a:cubicBezTo>
                    <a:lnTo>
                      <a:pt x="8" y="2"/>
                    </a:lnTo>
                    <a:close/>
                  </a:path>
                </a:pathLst>
              </a:cu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3771"/>
              <p:cNvSpPr>
                <a:spLocks/>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3772"/>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3773"/>
              <p:cNvSpPr>
                <a:spLocks/>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7" name="组合 106"/>
          <p:cNvGrpSpPr/>
          <p:nvPr/>
        </p:nvGrpSpPr>
        <p:grpSpPr>
          <a:xfrm>
            <a:off x="3844505" y="4620532"/>
            <a:ext cx="609221" cy="609337"/>
            <a:chOff x="4054018" y="4873168"/>
            <a:chExt cx="642736" cy="642736"/>
          </a:xfrm>
        </p:grpSpPr>
        <p:sp>
          <p:nvSpPr>
            <p:cNvPr id="48" name="Oval 3722"/>
            <p:cNvSpPr>
              <a:spLocks noChangeArrowheads="1"/>
            </p:cNvSpPr>
            <p:nvPr/>
          </p:nvSpPr>
          <p:spPr bwMode="auto">
            <a:xfrm>
              <a:off x="4054018" y="4873168"/>
              <a:ext cx="642736" cy="642736"/>
            </a:xfrm>
            <a:prstGeom prst="ellipse">
              <a:avLst/>
            </a:prstGeom>
            <a:solidFill>
              <a:srgbClr val="1F2835"/>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组合 3"/>
            <p:cNvGrpSpPr/>
            <p:nvPr/>
          </p:nvGrpSpPr>
          <p:grpSpPr>
            <a:xfrm>
              <a:off x="4180427" y="4957442"/>
              <a:ext cx="389919" cy="474188"/>
              <a:chOff x="4187345" y="4696860"/>
              <a:chExt cx="389919" cy="474188"/>
            </a:xfrm>
          </p:grpSpPr>
          <p:sp>
            <p:nvSpPr>
              <p:cNvPr id="50" name="Freeform 3774"/>
              <p:cNvSpPr>
                <a:spLocks noEditPoints="1"/>
              </p:cNvSpPr>
              <p:nvPr/>
            </p:nvSpPr>
            <p:spPr bwMode="auto">
              <a:xfrm>
                <a:off x="4252753" y="4696860"/>
                <a:ext cx="217599" cy="221373"/>
              </a:xfrm>
              <a:custGeom>
                <a:avLst/>
                <a:gdLst>
                  <a:gd name="T0" fmla="*/ 137 w 173"/>
                  <a:gd name="T1" fmla="*/ 176 h 176"/>
                  <a:gd name="T2" fmla="*/ 119 w 173"/>
                  <a:gd name="T3" fmla="*/ 131 h 176"/>
                  <a:gd name="T4" fmla="*/ 55 w 173"/>
                  <a:gd name="T5" fmla="*/ 131 h 176"/>
                  <a:gd name="T6" fmla="*/ 36 w 173"/>
                  <a:gd name="T7" fmla="*/ 176 h 176"/>
                  <a:gd name="T8" fmla="*/ 0 w 173"/>
                  <a:gd name="T9" fmla="*/ 176 h 176"/>
                  <a:gd name="T10" fmla="*/ 74 w 173"/>
                  <a:gd name="T11" fmla="*/ 0 h 176"/>
                  <a:gd name="T12" fmla="*/ 100 w 173"/>
                  <a:gd name="T13" fmla="*/ 0 h 176"/>
                  <a:gd name="T14" fmla="*/ 173 w 173"/>
                  <a:gd name="T15" fmla="*/ 176 h 176"/>
                  <a:gd name="T16" fmla="*/ 137 w 173"/>
                  <a:gd name="T17" fmla="*/ 176 h 176"/>
                  <a:gd name="T18" fmla="*/ 85 w 173"/>
                  <a:gd name="T19" fmla="*/ 45 h 176"/>
                  <a:gd name="T20" fmla="*/ 67 w 173"/>
                  <a:gd name="T21" fmla="*/ 100 h 176"/>
                  <a:gd name="T22" fmla="*/ 104 w 173"/>
                  <a:gd name="T23" fmla="*/ 100 h 176"/>
                  <a:gd name="T24" fmla="*/ 85 w 173"/>
                  <a:gd name="T25" fmla="*/ 4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176">
                    <a:moveTo>
                      <a:pt x="137" y="176"/>
                    </a:moveTo>
                    <a:lnTo>
                      <a:pt x="119" y="131"/>
                    </a:lnTo>
                    <a:lnTo>
                      <a:pt x="55" y="131"/>
                    </a:lnTo>
                    <a:lnTo>
                      <a:pt x="36" y="176"/>
                    </a:lnTo>
                    <a:lnTo>
                      <a:pt x="0" y="176"/>
                    </a:lnTo>
                    <a:lnTo>
                      <a:pt x="74" y="0"/>
                    </a:lnTo>
                    <a:lnTo>
                      <a:pt x="100" y="0"/>
                    </a:lnTo>
                    <a:lnTo>
                      <a:pt x="173" y="176"/>
                    </a:lnTo>
                    <a:lnTo>
                      <a:pt x="137" y="176"/>
                    </a:lnTo>
                    <a:close/>
                    <a:moveTo>
                      <a:pt x="85" y="45"/>
                    </a:moveTo>
                    <a:lnTo>
                      <a:pt x="67" y="100"/>
                    </a:lnTo>
                    <a:lnTo>
                      <a:pt x="104" y="100"/>
                    </a:lnTo>
                    <a:lnTo>
                      <a:pt x="85" y="45"/>
                    </a:ln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3775"/>
              <p:cNvSpPr>
                <a:spLocks noEditPoints="1"/>
              </p:cNvSpPr>
              <p:nvPr/>
            </p:nvSpPr>
            <p:spPr bwMode="auto">
              <a:xfrm>
                <a:off x="4187345" y="4944645"/>
                <a:ext cx="143390" cy="222631"/>
              </a:xfrm>
              <a:custGeom>
                <a:avLst/>
                <a:gdLst>
                  <a:gd name="T0" fmla="*/ 20 w 48"/>
                  <a:gd name="T1" fmla="*/ 75 h 75"/>
                  <a:gd name="T2" fmla="*/ 0 w 48"/>
                  <a:gd name="T3" fmla="*/ 75 h 75"/>
                  <a:gd name="T4" fmla="*/ 0 w 48"/>
                  <a:gd name="T5" fmla="*/ 0 h 75"/>
                  <a:gd name="T6" fmla="*/ 15 w 48"/>
                  <a:gd name="T7" fmla="*/ 0 h 75"/>
                  <a:gd name="T8" fmla="*/ 35 w 48"/>
                  <a:gd name="T9" fmla="*/ 4 h 75"/>
                  <a:gd name="T10" fmla="*/ 44 w 48"/>
                  <a:gd name="T11" fmla="*/ 20 h 75"/>
                  <a:gd name="T12" fmla="*/ 36 w 48"/>
                  <a:gd name="T13" fmla="*/ 34 h 75"/>
                  <a:gd name="T14" fmla="*/ 48 w 48"/>
                  <a:gd name="T15" fmla="*/ 53 h 75"/>
                  <a:gd name="T16" fmla="*/ 20 w 48"/>
                  <a:gd name="T17" fmla="*/ 75 h 75"/>
                  <a:gd name="T18" fmla="*/ 19 w 48"/>
                  <a:gd name="T19" fmla="*/ 14 h 75"/>
                  <a:gd name="T20" fmla="*/ 14 w 48"/>
                  <a:gd name="T21" fmla="*/ 14 h 75"/>
                  <a:gd name="T22" fmla="*/ 14 w 48"/>
                  <a:gd name="T23" fmla="*/ 29 h 75"/>
                  <a:gd name="T24" fmla="*/ 18 w 48"/>
                  <a:gd name="T25" fmla="*/ 29 h 75"/>
                  <a:gd name="T26" fmla="*/ 30 w 48"/>
                  <a:gd name="T27" fmla="*/ 21 h 75"/>
                  <a:gd name="T28" fmla="*/ 19 w 48"/>
                  <a:gd name="T29" fmla="*/ 14 h 75"/>
                  <a:gd name="T30" fmla="*/ 20 w 48"/>
                  <a:gd name="T31" fmla="*/ 43 h 75"/>
                  <a:gd name="T32" fmla="*/ 14 w 48"/>
                  <a:gd name="T33" fmla="*/ 43 h 75"/>
                  <a:gd name="T34" fmla="*/ 14 w 48"/>
                  <a:gd name="T35" fmla="*/ 62 h 75"/>
                  <a:gd name="T36" fmla="*/ 21 w 48"/>
                  <a:gd name="T37" fmla="*/ 62 h 75"/>
                  <a:gd name="T38" fmla="*/ 34 w 48"/>
                  <a:gd name="T39" fmla="*/ 52 h 75"/>
                  <a:gd name="T40" fmla="*/ 20 w 48"/>
                  <a:gd name="T41" fmla="*/ 4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75">
                    <a:moveTo>
                      <a:pt x="20" y="75"/>
                    </a:moveTo>
                    <a:cubicBezTo>
                      <a:pt x="0" y="75"/>
                      <a:pt x="0" y="75"/>
                      <a:pt x="0" y="75"/>
                    </a:cubicBezTo>
                    <a:cubicBezTo>
                      <a:pt x="0" y="0"/>
                      <a:pt x="0" y="0"/>
                      <a:pt x="0" y="0"/>
                    </a:cubicBezTo>
                    <a:cubicBezTo>
                      <a:pt x="15" y="0"/>
                      <a:pt x="15" y="0"/>
                      <a:pt x="15" y="0"/>
                    </a:cubicBezTo>
                    <a:cubicBezTo>
                      <a:pt x="26" y="0"/>
                      <a:pt x="31" y="1"/>
                      <a:pt x="35" y="4"/>
                    </a:cubicBezTo>
                    <a:cubicBezTo>
                      <a:pt x="41" y="7"/>
                      <a:pt x="44" y="13"/>
                      <a:pt x="44" y="20"/>
                    </a:cubicBezTo>
                    <a:cubicBezTo>
                      <a:pt x="44" y="27"/>
                      <a:pt x="42" y="31"/>
                      <a:pt x="36" y="34"/>
                    </a:cubicBezTo>
                    <a:cubicBezTo>
                      <a:pt x="45" y="38"/>
                      <a:pt x="48" y="44"/>
                      <a:pt x="48" y="53"/>
                    </a:cubicBezTo>
                    <a:cubicBezTo>
                      <a:pt x="48" y="66"/>
                      <a:pt x="39" y="75"/>
                      <a:pt x="20" y="75"/>
                    </a:cubicBezTo>
                    <a:close/>
                    <a:moveTo>
                      <a:pt x="19" y="14"/>
                    </a:moveTo>
                    <a:cubicBezTo>
                      <a:pt x="14" y="14"/>
                      <a:pt x="14" y="14"/>
                      <a:pt x="14" y="14"/>
                    </a:cubicBezTo>
                    <a:cubicBezTo>
                      <a:pt x="14" y="29"/>
                      <a:pt x="14" y="29"/>
                      <a:pt x="14" y="29"/>
                    </a:cubicBezTo>
                    <a:cubicBezTo>
                      <a:pt x="18" y="29"/>
                      <a:pt x="18" y="29"/>
                      <a:pt x="18" y="29"/>
                    </a:cubicBezTo>
                    <a:cubicBezTo>
                      <a:pt x="27" y="29"/>
                      <a:pt x="30" y="27"/>
                      <a:pt x="30" y="21"/>
                    </a:cubicBezTo>
                    <a:cubicBezTo>
                      <a:pt x="30" y="16"/>
                      <a:pt x="27" y="14"/>
                      <a:pt x="19" y="14"/>
                    </a:cubicBezTo>
                    <a:close/>
                    <a:moveTo>
                      <a:pt x="20" y="43"/>
                    </a:moveTo>
                    <a:cubicBezTo>
                      <a:pt x="14" y="43"/>
                      <a:pt x="14" y="43"/>
                      <a:pt x="14" y="43"/>
                    </a:cubicBezTo>
                    <a:cubicBezTo>
                      <a:pt x="14" y="62"/>
                      <a:pt x="14" y="62"/>
                      <a:pt x="14" y="62"/>
                    </a:cubicBezTo>
                    <a:cubicBezTo>
                      <a:pt x="21" y="62"/>
                      <a:pt x="21" y="62"/>
                      <a:pt x="21" y="62"/>
                    </a:cubicBezTo>
                    <a:cubicBezTo>
                      <a:pt x="30" y="62"/>
                      <a:pt x="34" y="59"/>
                      <a:pt x="34" y="52"/>
                    </a:cubicBezTo>
                    <a:cubicBezTo>
                      <a:pt x="34" y="46"/>
                      <a:pt x="30" y="43"/>
                      <a:pt x="20" y="43"/>
                    </a:cubicBez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776"/>
              <p:cNvSpPr>
                <a:spLocks/>
              </p:cNvSpPr>
              <p:nvPr/>
            </p:nvSpPr>
            <p:spPr bwMode="auto">
              <a:xfrm>
                <a:off x="4357148" y="4940871"/>
                <a:ext cx="220116" cy="230177"/>
              </a:xfrm>
              <a:custGeom>
                <a:avLst/>
                <a:gdLst>
                  <a:gd name="T0" fmla="*/ 39 w 74"/>
                  <a:gd name="T1" fmla="*/ 77 h 77"/>
                  <a:gd name="T2" fmla="*/ 0 w 74"/>
                  <a:gd name="T3" fmla="*/ 38 h 77"/>
                  <a:gd name="T4" fmla="*/ 39 w 74"/>
                  <a:gd name="T5" fmla="*/ 0 h 77"/>
                  <a:gd name="T6" fmla="*/ 74 w 74"/>
                  <a:gd name="T7" fmla="*/ 23 h 77"/>
                  <a:gd name="T8" fmla="*/ 58 w 74"/>
                  <a:gd name="T9" fmla="*/ 23 h 77"/>
                  <a:gd name="T10" fmla="*/ 39 w 74"/>
                  <a:gd name="T11" fmla="*/ 13 h 77"/>
                  <a:gd name="T12" fmla="*/ 14 w 74"/>
                  <a:gd name="T13" fmla="*/ 38 h 77"/>
                  <a:gd name="T14" fmla="*/ 39 w 74"/>
                  <a:gd name="T15" fmla="*/ 64 h 77"/>
                  <a:gd name="T16" fmla="*/ 58 w 74"/>
                  <a:gd name="T17" fmla="*/ 55 h 77"/>
                  <a:gd name="T18" fmla="*/ 74 w 74"/>
                  <a:gd name="T19" fmla="*/ 55 h 77"/>
                  <a:gd name="T20" fmla="*/ 39 w 74"/>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77">
                    <a:moveTo>
                      <a:pt x="39" y="77"/>
                    </a:moveTo>
                    <a:cubicBezTo>
                      <a:pt x="18" y="77"/>
                      <a:pt x="0" y="60"/>
                      <a:pt x="0" y="38"/>
                    </a:cubicBezTo>
                    <a:cubicBezTo>
                      <a:pt x="0" y="17"/>
                      <a:pt x="17" y="0"/>
                      <a:pt x="39" y="0"/>
                    </a:cubicBezTo>
                    <a:cubicBezTo>
                      <a:pt x="54" y="0"/>
                      <a:pt x="67" y="8"/>
                      <a:pt x="74" y="23"/>
                    </a:cubicBezTo>
                    <a:cubicBezTo>
                      <a:pt x="58" y="23"/>
                      <a:pt x="58" y="23"/>
                      <a:pt x="58" y="23"/>
                    </a:cubicBezTo>
                    <a:cubicBezTo>
                      <a:pt x="53" y="16"/>
                      <a:pt x="48" y="13"/>
                      <a:pt x="39" y="13"/>
                    </a:cubicBezTo>
                    <a:cubicBezTo>
                      <a:pt x="25" y="13"/>
                      <a:pt x="14" y="24"/>
                      <a:pt x="14" y="38"/>
                    </a:cubicBezTo>
                    <a:cubicBezTo>
                      <a:pt x="14" y="52"/>
                      <a:pt x="25" y="64"/>
                      <a:pt x="39" y="64"/>
                    </a:cubicBezTo>
                    <a:cubicBezTo>
                      <a:pt x="46" y="64"/>
                      <a:pt x="52" y="61"/>
                      <a:pt x="58" y="55"/>
                    </a:cubicBezTo>
                    <a:cubicBezTo>
                      <a:pt x="74" y="55"/>
                      <a:pt x="74" y="55"/>
                      <a:pt x="74" y="55"/>
                    </a:cubicBezTo>
                    <a:cubicBezTo>
                      <a:pt x="68" y="69"/>
                      <a:pt x="55" y="77"/>
                      <a:pt x="39" y="77"/>
                    </a:cubicBez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3" name="组合 103"/>
          <p:cNvGrpSpPr/>
          <p:nvPr/>
        </p:nvGrpSpPr>
        <p:grpSpPr>
          <a:xfrm>
            <a:off x="8030367" y="3042935"/>
            <a:ext cx="716520" cy="716656"/>
            <a:chOff x="8470157" y="3209097"/>
            <a:chExt cx="755938" cy="755938"/>
          </a:xfrm>
        </p:grpSpPr>
        <p:sp>
          <p:nvSpPr>
            <p:cNvPr id="54" name="Oval 3743"/>
            <p:cNvSpPr>
              <a:spLocks noChangeArrowheads="1"/>
            </p:cNvSpPr>
            <p:nvPr/>
          </p:nvSpPr>
          <p:spPr bwMode="auto">
            <a:xfrm>
              <a:off x="8470157" y="3209097"/>
              <a:ext cx="755938" cy="755938"/>
            </a:xfrm>
            <a:prstGeom prst="ellipse">
              <a:avLst/>
            </a:prstGeom>
            <a:solidFill>
              <a:srgbClr val="1F2835"/>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solidFill>
                  <a:srgbClr val="1F2835"/>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5" name="组合 90"/>
            <p:cNvGrpSpPr/>
            <p:nvPr/>
          </p:nvGrpSpPr>
          <p:grpSpPr>
            <a:xfrm>
              <a:off x="8593421" y="3417263"/>
              <a:ext cx="509410" cy="339606"/>
              <a:chOff x="8609773" y="3176177"/>
              <a:chExt cx="509410" cy="339606"/>
            </a:xfrm>
          </p:grpSpPr>
          <p:sp>
            <p:nvSpPr>
              <p:cNvPr id="56" name="Freeform 3777"/>
              <p:cNvSpPr>
                <a:spLocks noEditPoints="1"/>
              </p:cNvSpPr>
              <p:nvPr/>
            </p:nvSpPr>
            <p:spPr bwMode="auto">
              <a:xfrm>
                <a:off x="8609773" y="3176177"/>
                <a:ext cx="509410" cy="339606"/>
              </a:xfrm>
              <a:custGeom>
                <a:avLst/>
                <a:gdLst>
                  <a:gd name="T0" fmla="*/ 0 w 405"/>
                  <a:gd name="T1" fmla="*/ 0 h 270"/>
                  <a:gd name="T2" fmla="*/ 0 w 405"/>
                  <a:gd name="T3" fmla="*/ 270 h 270"/>
                  <a:gd name="T4" fmla="*/ 405 w 405"/>
                  <a:gd name="T5" fmla="*/ 270 h 270"/>
                  <a:gd name="T6" fmla="*/ 405 w 405"/>
                  <a:gd name="T7" fmla="*/ 0 h 270"/>
                  <a:gd name="T8" fmla="*/ 0 w 405"/>
                  <a:gd name="T9" fmla="*/ 0 h 270"/>
                  <a:gd name="T10" fmla="*/ 379 w 405"/>
                  <a:gd name="T11" fmla="*/ 246 h 270"/>
                  <a:gd name="T12" fmla="*/ 26 w 405"/>
                  <a:gd name="T13" fmla="*/ 246 h 270"/>
                  <a:gd name="T14" fmla="*/ 26 w 405"/>
                  <a:gd name="T15" fmla="*/ 24 h 270"/>
                  <a:gd name="T16" fmla="*/ 379 w 405"/>
                  <a:gd name="T17" fmla="*/ 24 h 270"/>
                  <a:gd name="T18" fmla="*/ 379 w 405"/>
                  <a:gd name="T19" fmla="*/ 2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 h="270">
                    <a:moveTo>
                      <a:pt x="0" y="0"/>
                    </a:moveTo>
                    <a:lnTo>
                      <a:pt x="0" y="270"/>
                    </a:lnTo>
                    <a:lnTo>
                      <a:pt x="405" y="270"/>
                    </a:lnTo>
                    <a:lnTo>
                      <a:pt x="405" y="0"/>
                    </a:lnTo>
                    <a:lnTo>
                      <a:pt x="0" y="0"/>
                    </a:lnTo>
                    <a:close/>
                    <a:moveTo>
                      <a:pt x="379" y="246"/>
                    </a:moveTo>
                    <a:lnTo>
                      <a:pt x="26" y="246"/>
                    </a:lnTo>
                    <a:lnTo>
                      <a:pt x="26" y="24"/>
                    </a:lnTo>
                    <a:lnTo>
                      <a:pt x="379" y="24"/>
                    </a:lnTo>
                    <a:lnTo>
                      <a:pt x="379" y="246"/>
                    </a:ln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solidFill>
                    <a:srgbClr val="1F283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3778"/>
              <p:cNvSpPr>
                <a:spLocks/>
              </p:cNvSpPr>
              <p:nvPr/>
            </p:nvSpPr>
            <p:spPr bwMode="auto">
              <a:xfrm>
                <a:off x="8677694" y="3265481"/>
                <a:ext cx="47797" cy="152194"/>
              </a:xfrm>
              <a:custGeom>
                <a:avLst/>
                <a:gdLst>
                  <a:gd name="T0" fmla="*/ 17 w 38"/>
                  <a:gd name="T1" fmla="*/ 121 h 121"/>
                  <a:gd name="T2" fmla="*/ 17 w 38"/>
                  <a:gd name="T3" fmla="*/ 21 h 121"/>
                  <a:gd name="T4" fmla="*/ 0 w 38"/>
                  <a:gd name="T5" fmla="*/ 21 h 121"/>
                  <a:gd name="T6" fmla="*/ 0 w 38"/>
                  <a:gd name="T7" fmla="*/ 0 h 121"/>
                  <a:gd name="T8" fmla="*/ 38 w 38"/>
                  <a:gd name="T9" fmla="*/ 0 h 121"/>
                  <a:gd name="T10" fmla="*/ 38 w 38"/>
                  <a:gd name="T11" fmla="*/ 121 h 121"/>
                  <a:gd name="T12" fmla="*/ 17 w 38"/>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38" h="121">
                    <a:moveTo>
                      <a:pt x="17" y="121"/>
                    </a:moveTo>
                    <a:lnTo>
                      <a:pt x="17" y="21"/>
                    </a:lnTo>
                    <a:lnTo>
                      <a:pt x="0" y="21"/>
                    </a:lnTo>
                    <a:lnTo>
                      <a:pt x="0" y="0"/>
                    </a:lnTo>
                    <a:lnTo>
                      <a:pt x="38" y="0"/>
                    </a:lnTo>
                    <a:lnTo>
                      <a:pt x="38" y="121"/>
                    </a:lnTo>
                    <a:lnTo>
                      <a:pt x="17" y="121"/>
                    </a:ln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solidFill>
                    <a:srgbClr val="1F283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3779"/>
              <p:cNvSpPr>
                <a:spLocks/>
              </p:cNvSpPr>
              <p:nvPr/>
            </p:nvSpPr>
            <p:spPr bwMode="auto">
              <a:xfrm>
                <a:off x="8773287" y="3315794"/>
                <a:ext cx="101882" cy="101882"/>
              </a:xfrm>
              <a:custGeom>
                <a:avLst/>
                <a:gdLst>
                  <a:gd name="T0" fmla="*/ 52 w 81"/>
                  <a:gd name="T1" fmla="*/ 52 h 81"/>
                  <a:gd name="T2" fmla="*/ 52 w 81"/>
                  <a:gd name="T3" fmla="*/ 81 h 81"/>
                  <a:gd name="T4" fmla="*/ 31 w 81"/>
                  <a:gd name="T5" fmla="*/ 81 h 81"/>
                  <a:gd name="T6" fmla="*/ 31 w 81"/>
                  <a:gd name="T7" fmla="*/ 52 h 81"/>
                  <a:gd name="T8" fmla="*/ 0 w 81"/>
                  <a:gd name="T9" fmla="*/ 52 h 81"/>
                  <a:gd name="T10" fmla="*/ 0 w 81"/>
                  <a:gd name="T11" fmla="*/ 29 h 81"/>
                  <a:gd name="T12" fmla="*/ 31 w 81"/>
                  <a:gd name="T13" fmla="*/ 29 h 81"/>
                  <a:gd name="T14" fmla="*/ 31 w 81"/>
                  <a:gd name="T15" fmla="*/ 0 h 81"/>
                  <a:gd name="T16" fmla="*/ 52 w 81"/>
                  <a:gd name="T17" fmla="*/ 0 h 81"/>
                  <a:gd name="T18" fmla="*/ 52 w 81"/>
                  <a:gd name="T19" fmla="*/ 29 h 81"/>
                  <a:gd name="T20" fmla="*/ 81 w 81"/>
                  <a:gd name="T21" fmla="*/ 29 h 81"/>
                  <a:gd name="T22" fmla="*/ 81 w 81"/>
                  <a:gd name="T23" fmla="*/ 52 h 81"/>
                  <a:gd name="T24" fmla="*/ 52 w 81"/>
                  <a:gd name="T25" fmla="*/ 5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1">
                    <a:moveTo>
                      <a:pt x="52" y="52"/>
                    </a:moveTo>
                    <a:lnTo>
                      <a:pt x="52" y="81"/>
                    </a:lnTo>
                    <a:lnTo>
                      <a:pt x="31" y="81"/>
                    </a:lnTo>
                    <a:lnTo>
                      <a:pt x="31" y="52"/>
                    </a:lnTo>
                    <a:lnTo>
                      <a:pt x="0" y="52"/>
                    </a:lnTo>
                    <a:lnTo>
                      <a:pt x="0" y="29"/>
                    </a:lnTo>
                    <a:lnTo>
                      <a:pt x="31" y="29"/>
                    </a:lnTo>
                    <a:lnTo>
                      <a:pt x="31" y="0"/>
                    </a:lnTo>
                    <a:lnTo>
                      <a:pt x="52" y="0"/>
                    </a:lnTo>
                    <a:lnTo>
                      <a:pt x="52" y="29"/>
                    </a:lnTo>
                    <a:lnTo>
                      <a:pt x="81" y="29"/>
                    </a:lnTo>
                    <a:lnTo>
                      <a:pt x="81" y="52"/>
                    </a:lnTo>
                    <a:lnTo>
                      <a:pt x="52" y="52"/>
                    </a:ln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solidFill>
                    <a:srgbClr val="1F283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3780"/>
              <p:cNvSpPr>
                <a:spLocks/>
              </p:cNvSpPr>
              <p:nvPr/>
            </p:nvSpPr>
            <p:spPr bwMode="auto">
              <a:xfrm>
                <a:off x="8951895" y="3262965"/>
                <a:ext cx="74142" cy="154710"/>
              </a:xfrm>
              <a:custGeom>
                <a:avLst/>
                <a:gdLst>
                  <a:gd name="T0" fmla="*/ 24 w 34"/>
                  <a:gd name="T1" fmla="*/ 34 h 52"/>
                  <a:gd name="T2" fmla="*/ 13 w 34"/>
                  <a:gd name="T3" fmla="*/ 44 h 52"/>
                  <a:gd name="T4" fmla="*/ 34 w 34"/>
                  <a:gd name="T5" fmla="*/ 44 h 52"/>
                  <a:gd name="T6" fmla="*/ 34 w 34"/>
                  <a:gd name="T7" fmla="*/ 52 h 52"/>
                  <a:gd name="T8" fmla="*/ 0 w 34"/>
                  <a:gd name="T9" fmla="*/ 52 h 52"/>
                  <a:gd name="T10" fmla="*/ 0 w 34"/>
                  <a:gd name="T11" fmla="*/ 44 h 52"/>
                  <a:gd name="T12" fmla="*/ 19 w 34"/>
                  <a:gd name="T13" fmla="*/ 27 h 52"/>
                  <a:gd name="T14" fmla="*/ 25 w 34"/>
                  <a:gd name="T15" fmla="*/ 17 h 52"/>
                  <a:gd name="T16" fmla="*/ 17 w 34"/>
                  <a:gd name="T17" fmla="*/ 9 h 52"/>
                  <a:gd name="T18" fmla="*/ 9 w 34"/>
                  <a:gd name="T19" fmla="*/ 19 h 52"/>
                  <a:gd name="T20" fmla="*/ 0 w 34"/>
                  <a:gd name="T21" fmla="*/ 19 h 52"/>
                  <a:gd name="T22" fmla="*/ 17 w 34"/>
                  <a:gd name="T23" fmla="*/ 0 h 52"/>
                  <a:gd name="T24" fmla="*/ 34 w 34"/>
                  <a:gd name="T25" fmla="*/ 17 h 52"/>
                  <a:gd name="T26" fmla="*/ 24 w 34"/>
                  <a:gd name="T27"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24" y="34"/>
                    </a:moveTo>
                    <a:cubicBezTo>
                      <a:pt x="13" y="44"/>
                      <a:pt x="13" y="44"/>
                      <a:pt x="13" y="44"/>
                    </a:cubicBezTo>
                    <a:cubicBezTo>
                      <a:pt x="34" y="44"/>
                      <a:pt x="34" y="44"/>
                      <a:pt x="34" y="44"/>
                    </a:cubicBezTo>
                    <a:cubicBezTo>
                      <a:pt x="34" y="52"/>
                      <a:pt x="34" y="52"/>
                      <a:pt x="34" y="52"/>
                    </a:cubicBezTo>
                    <a:cubicBezTo>
                      <a:pt x="0" y="52"/>
                      <a:pt x="0" y="52"/>
                      <a:pt x="0" y="52"/>
                    </a:cubicBezTo>
                    <a:cubicBezTo>
                      <a:pt x="0" y="44"/>
                      <a:pt x="0" y="44"/>
                      <a:pt x="0" y="44"/>
                    </a:cubicBezTo>
                    <a:cubicBezTo>
                      <a:pt x="19" y="27"/>
                      <a:pt x="19" y="27"/>
                      <a:pt x="19" y="27"/>
                    </a:cubicBezTo>
                    <a:cubicBezTo>
                      <a:pt x="23" y="23"/>
                      <a:pt x="25" y="20"/>
                      <a:pt x="25" y="17"/>
                    </a:cubicBezTo>
                    <a:cubicBezTo>
                      <a:pt x="25" y="12"/>
                      <a:pt x="21" y="9"/>
                      <a:pt x="17" y="9"/>
                    </a:cubicBezTo>
                    <a:cubicBezTo>
                      <a:pt x="12" y="9"/>
                      <a:pt x="9" y="13"/>
                      <a:pt x="9" y="19"/>
                    </a:cubicBezTo>
                    <a:cubicBezTo>
                      <a:pt x="0" y="19"/>
                      <a:pt x="0" y="19"/>
                      <a:pt x="0" y="19"/>
                    </a:cubicBezTo>
                    <a:cubicBezTo>
                      <a:pt x="0" y="7"/>
                      <a:pt x="7" y="0"/>
                      <a:pt x="17" y="0"/>
                    </a:cubicBezTo>
                    <a:cubicBezTo>
                      <a:pt x="27" y="0"/>
                      <a:pt x="34" y="7"/>
                      <a:pt x="34" y="17"/>
                    </a:cubicBezTo>
                    <a:cubicBezTo>
                      <a:pt x="34" y="23"/>
                      <a:pt x="32" y="27"/>
                      <a:pt x="24" y="34"/>
                    </a:cubicBez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800" dirty="0">
                  <a:solidFill>
                    <a:srgbClr val="1F2835"/>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0" name="组合 104"/>
          <p:cNvGrpSpPr/>
          <p:nvPr/>
        </p:nvGrpSpPr>
        <p:grpSpPr>
          <a:xfrm>
            <a:off x="3443923" y="3484138"/>
            <a:ext cx="718905" cy="716656"/>
            <a:chOff x="3631397" y="3674484"/>
            <a:chExt cx="758455" cy="755938"/>
          </a:xfrm>
        </p:grpSpPr>
        <p:sp>
          <p:nvSpPr>
            <p:cNvPr id="61" name="Oval 3731"/>
            <p:cNvSpPr>
              <a:spLocks noChangeArrowheads="1"/>
            </p:cNvSpPr>
            <p:nvPr/>
          </p:nvSpPr>
          <p:spPr bwMode="auto">
            <a:xfrm>
              <a:off x="3631397" y="3674484"/>
              <a:ext cx="758455" cy="755938"/>
            </a:xfrm>
            <a:prstGeom prst="ellipse">
              <a:avLst/>
            </a:prstGeom>
            <a:solidFill>
              <a:srgbClr val="1F2835"/>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2" name="组合 4"/>
            <p:cNvGrpSpPr/>
            <p:nvPr/>
          </p:nvGrpSpPr>
          <p:grpSpPr>
            <a:xfrm>
              <a:off x="3690514" y="3895228"/>
              <a:ext cx="640221" cy="314450"/>
              <a:chOff x="3675420" y="3667978"/>
              <a:chExt cx="640221" cy="314450"/>
            </a:xfrm>
          </p:grpSpPr>
          <p:sp>
            <p:nvSpPr>
              <p:cNvPr id="63" name="Freeform 3786"/>
              <p:cNvSpPr>
                <a:spLocks/>
              </p:cNvSpPr>
              <p:nvPr/>
            </p:nvSpPr>
            <p:spPr bwMode="auto">
              <a:xfrm>
                <a:off x="3806231" y="3818914"/>
                <a:ext cx="381114" cy="163514"/>
              </a:xfrm>
              <a:custGeom>
                <a:avLst/>
                <a:gdLst>
                  <a:gd name="T0" fmla="*/ 63 w 128"/>
                  <a:gd name="T1" fmla="*/ 0 h 55"/>
                  <a:gd name="T2" fmla="*/ 0 w 128"/>
                  <a:gd name="T3" fmla="*/ 9 h 55"/>
                  <a:gd name="T4" fmla="*/ 0 w 128"/>
                  <a:gd name="T5" fmla="*/ 55 h 55"/>
                  <a:gd name="T6" fmla="*/ 64 w 128"/>
                  <a:gd name="T7" fmla="*/ 47 h 55"/>
                  <a:gd name="T8" fmla="*/ 64 w 128"/>
                  <a:gd name="T9" fmla="*/ 47 h 55"/>
                  <a:gd name="T10" fmla="*/ 117 w 128"/>
                  <a:gd name="T11" fmla="*/ 53 h 55"/>
                  <a:gd name="T12" fmla="*/ 128 w 128"/>
                  <a:gd name="T13" fmla="*/ 55 h 55"/>
                  <a:gd name="T14" fmla="*/ 128 w 128"/>
                  <a:gd name="T15" fmla="*/ 55 h 55"/>
                  <a:gd name="T16" fmla="*/ 128 w 128"/>
                  <a:gd name="T17" fmla="*/ 9 h 55"/>
                  <a:gd name="T18" fmla="*/ 128 w 128"/>
                  <a:gd name="T19" fmla="*/ 9 h 55"/>
                  <a:gd name="T20" fmla="*/ 121 w 128"/>
                  <a:gd name="T21" fmla="*/ 7 h 55"/>
                  <a:gd name="T22" fmla="*/ 63 w 128"/>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55">
                    <a:moveTo>
                      <a:pt x="63" y="0"/>
                    </a:moveTo>
                    <a:cubicBezTo>
                      <a:pt x="22" y="0"/>
                      <a:pt x="0" y="9"/>
                      <a:pt x="0" y="9"/>
                    </a:cubicBezTo>
                    <a:cubicBezTo>
                      <a:pt x="0" y="55"/>
                      <a:pt x="0" y="55"/>
                      <a:pt x="0" y="55"/>
                    </a:cubicBezTo>
                    <a:cubicBezTo>
                      <a:pt x="0" y="55"/>
                      <a:pt x="31" y="47"/>
                      <a:pt x="64" y="47"/>
                    </a:cubicBezTo>
                    <a:cubicBezTo>
                      <a:pt x="64" y="47"/>
                      <a:pt x="64" y="47"/>
                      <a:pt x="64" y="47"/>
                    </a:cubicBezTo>
                    <a:cubicBezTo>
                      <a:pt x="85" y="47"/>
                      <a:pt x="105" y="50"/>
                      <a:pt x="117" y="53"/>
                    </a:cubicBezTo>
                    <a:cubicBezTo>
                      <a:pt x="124" y="54"/>
                      <a:pt x="128" y="55"/>
                      <a:pt x="128" y="55"/>
                    </a:cubicBezTo>
                    <a:cubicBezTo>
                      <a:pt x="128" y="55"/>
                      <a:pt x="128" y="55"/>
                      <a:pt x="128" y="55"/>
                    </a:cubicBezTo>
                    <a:cubicBezTo>
                      <a:pt x="128" y="9"/>
                      <a:pt x="128" y="9"/>
                      <a:pt x="128" y="9"/>
                    </a:cubicBezTo>
                    <a:cubicBezTo>
                      <a:pt x="128" y="9"/>
                      <a:pt x="128" y="9"/>
                      <a:pt x="128" y="9"/>
                    </a:cubicBezTo>
                    <a:cubicBezTo>
                      <a:pt x="128" y="9"/>
                      <a:pt x="125" y="8"/>
                      <a:pt x="121" y="7"/>
                    </a:cubicBezTo>
                    <a:cubicBezTo>
                      <a:pt x="111" y="4"/>
                      <a:pt x="91" y="0"/>
                      <a:pt x="63" y="0"/>
                    </a:cubicBez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3787"/>
              <p:cNvSpPr>
                <a:spLocks/>
              </p:cNvSpPr>
              <p:nvPr/>
            </p:nvSpPr>
            <p:spPr bwMode="auto">
              <a:xfrm>
                <a:off x="3675420" y="3667978"/>
                <a:ext cx="640221" cy="303130"/>
              </a:xfrm>
              <a:custGeom>
                <a:avLst/>
                <a:gdLst>
                  <a:gd name="T0" fmla="*/ 193 w 215"/>
                  <a:gd name="T1" fmla="*/ 84 h 102"/>
                  <a:gd name="T2" fmla="*/ 192 w 215"/>
                  <a:gd name="T3" fmla="*/ 81 h 102"/>
                  <a:gd name="T4" fmla="*/ 192 w 215"/>
                  <a:gd name="T5" fmla="*/ 78 h 102"/>
                  <a:gd name="T6" fmla="*/ 193 w 215"/>
                  <a:gd name="T7" fmla="*/ 75 h 102"/>
                  <a:gd name="T8" fmla="*/ 191 w 215"/>
                  <a:gd name="T9" fmla="*/ 72 h 102"/>
                  <a:gd name="T10" fmla="*/ 191 w 215"/>
                  <a:gd name="T11" fmla="*/ 58 h 102"/>
                  <a:gd name="T12" fmla="*/ 215 w 215"/>
                  <a:gd name="T13" fmla="*/ 48 h 102"/>
                  <a:gd name="T14" fmla="*/ 191 w 215"/>
                  <a:gd name="T15" fmla="*/ 37 h 102"/>
                  <a:gd name="T16" fmla="*/ 190 w 215"/>
                  <a:gd name="T17" fmla="*/ 36 h 102"/>
                  <a:gd name="T18" fmla="*/ 189 w 215"/>
                  <a:gd name="T19" fmla="*/ 36 h 102"/>
                  <a:gd name="T20" fmla="*/ 108 w 215"/>
                  <a:gd name="T21" fmla="*/ 0 h 102"/>
                  <a:gd name="T22" fmla="*/ 0 w 215"/>
                  <a:gd name="T23" fmla="*/ 48 h 102"/>
                  <a:gd name="T24" fmla="*/ 37 w 215"/>
                  <a:gd name="T25" fmla="*/ 64 h 102"/>
                  <a:gd name="T26" fmla="*/ 37 w 215"/>
                  <a:gd name="T27" fmla="*/ 58 h 102"/>
                  <a:gd name="T28" fmla="*/ 107 w 215"/>
                  <a:gd name="T29" fmla="*/ 48 h 102"/>
                  <a:gd name="T30" fmla="*/ 171 w 215"/>
                  <a:gd name="T31" fmla="*/ 56 h 102"/>
                  <a:gd name="T32" fmla="*/ 179 w 215"/>
                  <a:gd name="T33" fmla="*/ 58 h 102"/>
                  <a:gd name="T34" fmla="*/ 179 w 215"/>
                  <a:gd name="T35" fmla="*/ 58 h 102"/>
                  <a:gd name="T36" fmla="*/ 179 w 215"/>
                  <a:gd name="T37" fmla="*/ 64 h 102"/>
                  <a:gd name="T38" fmla="*/ 189 w 215"/>
                  <a:gd name="T39" fmla="*/ 59 h 102"/>
                  <a:gd name="T40" fmla="*/ 189 w 215"/>
                  <a:gd name="T41" fmla="*/ 72 h 102"/>
                  <a:gd name="T42" fmla="*/ 187 w 215"/>
                  <a:gd name="T43" fmla="*/ 75 h 102"/>
                  <a:gd name="T44" fmla="*/ 188 w 215"/>
                  <a:gd name="T45" fmla="*/ 78 h 102"/>
                  <a:gd name="T46" fmla="*/ 188 w 215"/>
                  <a:gd name="T47" fmla="*/ 81 h 102"/>
                  <a:gd name="T48" fmla="*/ 187 w 215"/>
                  <a:gd name="T49" fmla="*/ 84 h 102"/>
                  <a:gd name="T50" fmla="*/ 184 w 215"/>
                  <a:gd name="T51" fmla="*/ 97 h 102"/>
                  <a:gd name="T52" fmla="*/ 190 w 215"/>
                  <a:gd name="T53" fmla="*/ 102 h 102"/>
                  <a:gd name="T54" fmla="*/ 190 w 215"/>
                  <a:gd name="T55" fmla="*/ 102 h 102"/>
                  <a:gd name="T56" fmla="*/ 190 w 215"/>
                  <a:gd name="T57" fmla="*/ 102 h 102"/>
                  <a:gd name="T58" fmla="*/ 196 w 215"/>
                  <a:gd name="T59" fmla="*/ 97 h 102"/>
                  <a:gd name="T60" fmla="*/ 193 w 215"/>
                  <a:gd name="T61" fmla="*/ 8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 h="102">
                    <a:moveTo>
                      <a:pt x="193" y="84"/>
                    </a:moveTo>
                    <a:cubicBezTo>
                      <a:pt x="193" y="83"/>
                      <a:pt x="193" y="82"/>
                      <a:pt x="192" y="81"/>
                    </a:cubicBezTo>
                    <a:cubicBezTo>
                      <a:pt x="192" y="78"/>
                      <a:pt x="192" y="78"/>
                      <a:pt x="192" y="78"/>
                    </a:cubicBezTo>
                    <a:cubicBezTo>
                      <a:pt x="193" y="78"/>
                      <a:pt x="193" y="76"/>
                      <a:pt x="193" y="75"/>
                    </a:cubicBezTo>
                    <a:cubicBezTo>
                      <a:pt x="193" y="74"/>
                      <a:pt x="192" y="72"/>
                      <a:pt x="191" y="72"/>
                    </a:cubicBezTo>
                    <a:cubicBezTo>
                      <a:pt x="191" y="58"/>
                      <a:pt x="191" y="58"/>
                      <a:pt x="191" y="58"/>
                    </a:cubicBezTo>
                    <a:cubicBezTo>
                      <a:pt x="215" y="48"/>
                      <a:pt x="215" y="48"/>
                      <a:pt x="215" y="48"/>
                    </a:cubicBezTo>
                    <a:cubicBezTo>
                      <a:pt x="191" y="37"/>
                      <a:pt x="191" y="37"/>
                      <a:pt x="191" y="37"/>
                    </a:cubicBezTo>
                    <a:cubicBezTo>
                      <a:pt x="191" y="36"/>
                      <a:pt x="190" y="36"/>
                      <a:pt x="190" y="36"/>
                    </a:cubicBezTo>
                    <a:cubicBezTo>
                      <a:pt x="190" y="36"/>
                      <a:pt x="190" y="36"/>
                      <a:pt x="189" y="36"/>
                    </a:cubicBezTo>
                    <a:cubicBezTo>
                      <a:pt x="108" y="0"/>
                      <a:pt x="108" y="0"/>
                      <a:pt x="108" y="0"/>
                    </a:cubicBezTo>
                    <a:cubicBezTo>
                      <a:pt x="0" y="48"/>
                      <a:pt x="0" y="48"/>
                      <a:pt x="0" y="48"/>
                    </a:cubicBezTo>
                    <a:cubicBezTo>
                      <a:pt x="37" y="64"/>
                      <a:pt x="37" y="64"/>
                      <a:pt x="37" y="64"/>
                    </a:cubicBezTo>
                    <a:cubicBezTo>
                      <a:pt x="37" y="58"/>
                      <a:pt x="37" y="58"/>
                      <a:pt x="37" y="58"/>
                    </a:cubicBezTo>
                    <a:cubicBezTo>
                      <a:pt x="37" y="58"/>
                      <a:pt x="62" y="48"/>
                      <a:pt x="107" y="48"/>
                    </a:cubicBezTo>
                    <a:cubicBezTo>
                      <a:pt x="138" y="48"/>
                      <a:pt x="160" y="53"/>
                      <a:pt x="171" y="56"/>
                    </a:cubicBezTo>
                    <a:cubicBezTo>
                      <a:pt x="176" y="57"/>
                      <a:pt x="179" y="58"/>
                      <a:pt x="179" y="58"/>
                    </a:cubicBezTo>
                    <a:cubicBezTo>
                      <a:pt x="179" y="58"/>
                      <a:pt x="179" y="58"/>
                      <a:pt x="179" y="58"/>
                    </a:cubicBezTo>
                    <a:cubicBezTo>
                      <a:pt x="179" y="64"/>
                      <a:pt x="179" y="64"/>
                      <a:pt x="179" y="64"/>
                    </a:cubicBezTo>
                    <a:cubicBezTo>
                      <a:pt x="189" y="59"/>
                      <a:pt x="189" y="59"/>
                      <a:pt x="189" y="59"/>
                    </a:cubicBezTo>
                    <a:cubicBezTo>
                      <a:pt x="189" y="72"/>
                      <a:pt x="189" y="72"/>
                      <a:pt x="189" y="72"/>
                    </a:cubicBezTo>
                    <a:cubicBezTo>
                      <a:pt x="188" y="72"/>
                      <a:pt x="187" y="74"/>
                      <a:pt x="187" y="75"/>
                    </a:cubicBezTo>
                    <a:cubicBezTo>
                      <a:pt x="187" y="76"/>
                      <a:pt x="187" y="78"/>
                      <a:pt x="188" y="78"/>
                    </a:cubicBezTo>
                    <a:cubicBezTo>
                      <a:pt x="188" y="81"/>
                      <a:pt x="188" y="81"/>
                      <a:pt x="188" y="81"/>
                    </a:cubicBezTo>
                    <a:cubicBezTo>
                      <a:pt x="187" y="82"/>
                      <a:pt x="187" y="83"/>
                      <a:pt x="187" y="84"/>
                    </a:cubicBezTo>
                    <a:cubicBezTo>
                      <a:pt x="186" y="93"/>
                      <a:pt x="185" y="96"/>
                      <a:pt x="184" y="97"/>
                    </a:cubicBezTo>
                    <a:cubicBezTo>
                      <a:pt x="184" y="99"/>
                      <a:pt x="186" y="102"/>
                      <a:pt x="190" y="102"/>
                    </a:cubicBezTo>
                    <a:cubicBezTo>
                      <a:pt x="190" y="102"/>
                      <a:pt x="190" y="102"/>
                      <a:pt x="190" y="102"/>
                    </a:cubicBezTo>
                    <a:cubicBezTo>
                      <a:pt x="190" y="102"/>
                      <a:pt x="190" y="102"/>
                      <a:pt x="190" y="102"/>
                    </a:cubicBezTo>
                    <a:cubicBezTo>
                      <a:pt x="194" y="102"/>
                      <a:pt x="196" y="99"/>
                      <a:pt x="196" y="97"/>
                    </a:cubicBezTo>
                    <a:cubicBezTo>
                      <a:pt x="194" y="96"/>
                      <a:pt x="194" y="93"/>
                      <a:pt x="193" y="84"/>
                    </a:cubicBezTo>
                    <a:close/>
                  </a:path>
                </a:pathLst>
              </a:custGeom>
              <a:solidFill>
                <a:schemeClr val="accent1"/>
              </a:solidFill>
              <a:ln>
                <a:noFill/>
              </a:ln>
              <a:extLst/>
            </p:spPr>
            <p:txBody>
              <a:bodyPr vert="horz" wrap="square" lIns="128511" tIns="64258" rIns="128511" bIns="64258" numCol="1" anchor="t" anchorCtr="0" compatLnSpc="1">
                <a:prstTxWarp prst="textNoShape">
                  <a:avLst/>
                </a:prstTxWarp>
              </a:bodyPr>
              <a:lstStyle/>
              <a:p>
                <a:pPr algn="just">
                  <a:lnSpc>
                    <a:spcPct val="120000"/>
                  </a:lnSpc>
                </a:pPr>
                <a:endParaRPr lang="en-GB" sz="933"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5" name="TextBox 74"/>
          <p:cNvSpPr txBox="1"/>
          <p:nvPr/>
        </p:nvSpPr>
        <p:spPr>
          <a:xfrm>
            <a:off x="4463892" y="3643846"/>
            <a:ext cx="1487889" cy="358227"/>
          </a:xfrm>
          <a:prstGeom prst="rect">
            <a:avLst/>
          </a:prstGeom>
          <a:noFill/>
        </p:spPr>
        <p:txBody>
          <a:bodyPr wrap="none" lIns="86668" tIns="43333" rIns="86668" bIns="43333" rtlCol="0">
            <a:spAutoFit/>
          </a:bodyPr>
          <a:lstStyle/>
          <a:p>
            <a:pPr algn="just">
              <a:lnSpc>
                <a:spcPct val="120000"/>
              </a:lnSpc>
            </a:pPr>
            <a:r>
              <a:rPr lang="zh-CN" altLang="en-US" sz="14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TextBox 77"/>
          <p:cNvSpPr txBox="1"/>
          <p:nvPr/>
        </p:nvSpPr>
        <p:spPr>
          <a:xfrm>
            <a:off x="6224194" y="4302105"/>
            <a:ext cx="1487889" cy="358227"/>
          </a:xfrm>
          <a:prstGeom prst="rect">
            <a:avLst/>
          </a:prstGeom>
          <a:noFill/>
        </p:spPr>
        <p:txBody>
          <a:bodyPr wrap="none" lIns="86668" tIns="43333" rIns="86668" bIns="43333" rtlCol="0">
            <a:spAutoFit/>
          </a:bodyPr>
          <a:lstStyle/>
          <a:p>
            <a:pPr algn="just">
              <a:lnSpc>
                <a:spcPct val="120000"/>
              </a:lnSpc>
            </a:pPr>
            <a:r>
              <a:rPr lang="zh-CN" altLang="en-US" sz="14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TextBox 78"/>
          <p:cNvSpPr txBox="1"/>
          <p:nvPr/>
        </p:nvSpPr>
        <p:spPr>
          <a:xfrm>
            <a:off x="6224194" y="3218382"/>
            <a:ext cx="1487889" cy="358227"/>
          </a:xfrm>
          <a:prstGeom prst="rect">
            <a:avLst/>
          </a:prstGeom>
          <a:noFill/>
        </p:spPr>
        <p:txBody>
          <a:bodyPr wrap="none" lIns="86668" tIns="43333" rIns="86668" bIns="43333" rtlCol="0">
            <a:spAutoFit/>
          </a:bodyPr>
          <a:lstStyle/>
          <a:p>
            <a:pPr algn="just">
              <a:lnSpc>
                <a:spcPct val="120000"/>
              </a:lnSpc>
            </a:pPr>
            <a:r>
              <a:rPr lang="zh-CN" altLang="en-US" sz="14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Box 79"/>
          <p:cNvSpPr txBox="1"/>
          <p:nvPr/>
        </p:nvSpPr>
        <p:spPr>
          <a:xfrm>
            <a:off x="6224194" y="2206249"/>
            <a:ext cx="1487889" cy="358227"/>
          </a:xfrm>
          <a:prstGeom prst="rect">
            <a:avLst/>
          </a:prstGeom>
          <a:noFill/>
        </p:spPr>
        <p:txBody>
          <a:bodyPr wrap="none" lIns="86668" tIns="43333" rIns="86668" bIns="43333" rtlCol="0">
            <a:spAutoFit/>
          </a:bodyPr>
          <a:lstStyle/>
          <a:p>
            <a:pPr algn="just">
              <a:lnSpc>
                <a:spcPct val="120000"/>
              </a:lnSpc>
            </a:pPr>
            <a:r>
              <a:rPr lang="zh-CN" altLang="en-US" sz="14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80"/>
          <p:cNvSpPr txBox="1"/>
          <p:nvPr/>
        </p:nvSpPr>
        <p:spPr>
          <a:xfrm>
            <a:off x="4519997" y="2656571"/>
            <a:ext cx="1375678" cy="333670"/>
          </a:xfrm>
          <a:prstGeom prst="rect">
            <a:avLst/>
          </a:prstGeom>
          <a:noFill/>
        </p:spPr>
        <p:txBody>
          <a:bodyPr wrap="none" lIns="86668" tIns="43333" rIns="86668" bIns="43333" rtlCol="0">
            <a:spAutoFit/>
          </a:bodyPr>
          <a:lstStyle/>
          <a:p>
            <a:pPr algn="just">
              <a:lnSpc>
                <a:spcPct val="120000"/>
              </a:lnSpc>
            </a:pPr>
            <a:r>
              <a:rPr lang="zh-CN" altLang="en-US" sz="1333"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333"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TextBox 81"/>
          <p:cNvSpPr txBox="1"/>
          <p:nvPr/>
        </p:nvSpPr>
        <p:spPr>
          <a:xfrm>
            <a:off x="4463892" y="4753326"/>
            <a:ext cx="1487889" cy="358227"/>
          </a:xfrm>
          <a:prstGeom prst="rect">
            <a:avLst/>
          </a:prstGeom>
          <a:noFill/>
        </p:spPr>
        <p:txBody>
          <a:bodyPr wrap="none" lIns="86668" tIns="43333" rIns="86668" bIns="43333" rtlCol="0">
            <a:spAutoFit/>
          </a:bodyPr>
          <a:lstStyle/>
          <a:p>
            <a:pPr algn="just">
              <a:lnSpc>
                <a:spcPct val="120000"/>
              </a:lnSpc>
            </a:pPr>
            <a:r>
              <a:rPr lang="zh-CN" altLang="en-US" sz="14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6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itle 20"/>
          <p:cNvSpPr txBox="1">
            <a:spLocks/>
          </p:cNvSpPr>
          <p:nvPr/>
        </p:nvSpPr>
        <p:spPr>
          <a:xfrm>
            <a:off x="8495110" y="1912200"/>
            <a:ext cx="2132315" cy="787821"/>
          </a:xfrm>
          <a:prstGeom prst="rect">
            <a:avLst/>
          </a:prstGeom>
        </p:spPr>
        <p:txBody>
          <a:bodyPr vert="horz" wrap="square" lIns="121836" tIns="60917" rIns="121836" bIns="6091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zh-CN" altLang="en-US" sz="1200" dirty="0">
                <a:solidFill>
                  <a:schemeClr val="accent1"/>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accent1"/>
                </a:solidFill>
                <a:latin typeface="微软雅黑" panose="020B0503020204020204" pitchFamily="34" charset="-122"/>
                <a:ea typeface="微软雅黑" panose="020B0503020204020204" pitchFamily="34" charset="-122"/>
              </a:rPr>
              <a:t>200,</a:t>
            </a:r>
            <a:r>
              <a:rPr lang="zh-CN" altLang="en-US" sz="1200" dirty="0">
                <a:solidFill>
                  <a:schemeClr val="accent1"/>
                </a:solidFill>
                <a:latin typeface="微软雅黑" panose="020B0503020204020204" pitchFamily="34" charset="-122"/>
                <a:ea typeface="微软雅黑" panose="020B0503020204020204" pitchFamily="34" charset="-122"/>
              </a:rPr>
              <a:t>添加适当的文字添</a:t>
            </a:r>
            <a:endParaRPr lang="en-US" sz="106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Title 20"/>
          <p:cNvSpPr txBox="1">
            <a:spLocks/>
          </p:cNvSpPr>
          <p:nvPr/>
        </p:nvSpPr>
        <p:spPr>
          <a:xfrm>
            <a:off x="9153011" y="3035901"/>
            <a:ext cx="2095396" cy="787821"/>
          </a:xfrm>
          <a:prstGeom prst="rect">
            <a:avLst/>
          </a:prstGeom>
        </p:spPr>
        <p:txBody>
          <a:bodyPr vert="horz" wrap="square" lIns="121836" tIns="60917" rIns="121836" bIns="6091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zh-CN" altLang="en-US" sz="1200" dirty="0">
                <a:solidFill>
                  <a:schemeClr val="accent1"/>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accent1"/>
                </a:solidFill>
                <a:latin typeface="微软雅黑" panose="020B0503020204020204" pitchFamily="34" charset="-122"/>
                <a:ea typeface="微软雅黑" panose="020B0503020204020204" pitchFamily="34" charset="-122"/>
              </a:rPr>
              <a:t>200,</a:t>
            </a:r>
            <a:r>
              <a:rPr lang="zh-CN" altLang="en-US" sz="1200" dirty="0">
                <a:solidFill>
                  <a:schemeClr val="accent1"/>
                </a:solidFill>
                <a:latin typeface="微软雅黑" panose="020B0503020204020204" pitchFamily="34" charset="-122"/>
                <a:ea typeface="微软雅黑" panose="020B0503020204020204" pitchFamily="34" charset="-122"/>
              </a:rPr>
              <a:t>添加适当的文字添</a:t>
            </a:r>
            <a:endParaRPr lang="en-US" sz="106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itle 20"/>
          <p:cNvSpPr txBox="1">
            <a:spLocks/>
          </p:cNvSpPr>
          <p:nvPr/>
        </p:nvSpPr>
        <p:spPr>
          <a:xfrm>
            <a:off x="8665344" y="4078322"/>
            <a:ext cx="2072087" cy="787821"/>
          </a:xfrm>
          <a:prstGeom prst="rect">
            <a:avLst/>
          </a:prstGeom>
        </p:spPr>
        <p:txBody>
          <a:bodyPr vert="horz" wrap="square" lIns="121836" tIns="60917" rIns="121836" bIns="6091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zh-CN" altLang="en-US" sz="1200" dirty="0">
                <a:solidFill>
                  <a:schemeClr val="accent1"/>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accent1"/>
                </a:solidFill>
                <a:latin typeface="微软雅黑" panose="020B0503020204020204" pitchFamily="34" charset="-122"/>
                <a:ea typeface="微软雅黑" panose="020B0503020204020204" pitchFamily="34" charset="-122"/>
              </a:rPr>
              <a:t>200,</a:t>
            </a:r>
            <a:r>
              <a:rPr lang="zh-CN" altLang="en-US" sz="1200" dirty="0">
                <a:solidFill>
                  <a:schemeClr val="accent1"/>
                </a:solidFill>
                <a:latin typeface="微软雅黑" panose="020B0503020204020204" pitchFamily="34" charset="-122"/>
                <a:ea typeface="微软雅黑" panose="020B0503020204020204" pitchFamily="34" charset="-122"/>
              </a:rPr>
              <a:t>添加适当的文字添</a:t>
            </a:r>
            <a:endParaRPr lang="en-US" sz="106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itle 20"/>
          <p:cNvSpPr txBox="1">
            <a:spLocks/>
          </p:cNvSpPr>
          <p:nvPr/>
        </p:nvSpPr>
        <p:spPr>
          <a:xfrm>
            <a:off x="1729621" y="2378925"/>
            <a:ext cx="2036198" cy="787821"/>
          </a:xfrm>
          <a:prstGeom prst="rect">
            <a:avLst/>
          </a:prstGeom>
        </p:spPr>
        <p:txBody>
          <a:bodyPr vert="horz" wrap="square" lIns="121836" tIns="60917" rIns="121836" bIns="6091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zh-CN" altLang="en-US" sz="1200" dirty="0">
                <a:solidFill>
                  <a:schemeClr val="accent1"/>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accent1"/>
                </a:solidFill>
                <a:latin typeface="微软雅黑" panose="020B0503020204020204" pitchFamily="34" charset="-122"/>
                <a:ea typeface="微软雅黑" panose="020B0503020204020204" pitchFamily="34" charset="-122"/>
              </a:rPr>
              <a:t>200,</a:t>
            </a:r>
            <a:r>
              <a:rPr lang="zh-CN" altLang="en-US" sz="1200" dirty="0">
                <a:solidFill>
                  <a:schemeClr val="accent1"/>
                </a:solidFill>
                <a:latin typeface="微软雅黑" panose="020B0503020204020204" pitchFamily="34" charset="-122"/>
                <a:ea typeface="微软雅黑" panose="020B0503020204020204" pitchFamily="34" charset="-122"/>
              </a:rPr>
              <a:t>添加适当的文字添</a:t>
            </a:r>
            <a:endParaRPr lang="en-US" sz="106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itle 20"/>
          <p:cNvSpPr txBox="1">
            <a:spLocks/>
          </p:cNvSpPr>
          <p:nvPr/>
        </p:nvSpPr>
        <p:spPr>
          <a:xfrm>
            <a:off x="1063835" y="3502625"/>
            <a:ext cx="2103107" cy="787821"/>
          </a:xfrm>
          <a:prstGeom prst="rect">
            <a:avLst/>
          </a:prstGeom>
        </p:spPr>
        <p:txBody>
          <a:bodyPr vert="horz" wrap="square" lIns="121836" tIns="60917" rIns="121836" bIns="6091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zh-CN" altLang="en-US" sz="1200" dirty="0">
                <a:solidFill>
                  <a:schemeClr val="accent1"/>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accent1"/>
                </a:solidFill>
                <a:latin typeface="微软雅黑" panose="020B0503020204020204" pitchFamily="34" charset="-122"/>
                <a:ea typeface="微软雅黑" panose="020B0503020204020204" pitchFamily="34" charset="-122"/>
              </a:rPr>
              <a:t>200,</a:t>
            </a:r>
            <a:r>
              <a:rPr lang="zh-CN" altLang="en-US" sz="1200" dirty="0">
                <a:solidFill>
                  <a:schemeClr val="accent1"/>
                </a:solidFill>
                <a:latin typeface="微软雅黑" panose="020B0503020204020204" pitchFamily="34" charset="-122"/>
                <a:ea typeface="微软雅黑" panose="020B0503020204020204" pitchFamily="34" charset="-122"/>
              </a:rPr>
              <a:t>添加适当的文字添</a:t>
            </a:r>
            <a:endParaRPr lang="en-US" sz="106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itle 20"/>
          <p:cNvSpPr txBox="1">
            <a:spLocks/>
          </p:cNvSpPr>
          <p:nvPr/>
        </p:nvSpPr>
        <p:spPr>
          <a:xfrm>
            <a:off x="1371310" y="4545047"/>
            <a:ext cx="2238744" cy="787821"/>
          </a:xfrm>
          <a:prstGeom prst="rect">
            <a:avLst/>
          </a:prstGeom>
        </p:spPr>
        <p:txBody>
          <a:bodyPr vert="horz" wrap="square" lIns="121836" tIns="60917" rIns="121836" bIns="6091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zh-CN" altLang="en-US" sz="1200" dirty="0">
                <a:solidFill>
                  <a:schemeClr val="accent1"/>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schemeClr val="accent1"/>
                </a:solidFill>
                <a:latin typeface="微软雅黑" panose="020B0503020204020204" pitchFamily="34" charset="-122"/>
                <a:ea typeface="微软雅黑" panose="020B0503020204020204" pitchFamily="34" charset="-122"/>
              </a:rPr>
              <a:t>200,</a:t>
            </a:r>
            <a:r>
              <a:rPr lang="zh-CN" altLang="en-US" sz="1200" dirty="0">
                <a:solidFill>
                  <a:schemeClr val="accent1"/>
                </a:solidFill>
                <a:latin typeface="微软雅黑" panose="020B0503020204020204" pitchFamily="34" charset="-122"/>
                <a:ea typeface="微软雅黑" panose="020B0503020204020204" pitchFamily="34" charset="-122"/>
              </a:rPr>
              <a:t>添加适当的文字添</a:t>
            </a:r>
            <a:endParaRPr lang="en-US" sz="106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957913666"/>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sp>
        <p:nvSpPr>
          <p:cNvPr id="9" name="012"/>
          <p:cNvSpPr txBox="1"/>
          <p:nvPr/>
        </p:nvSpPr>
        <p:spPr>
          <a:xfrm>
            <a:off x="1863466" y="1332482"/>
            <a:ext cx="2642081" cy="521365"/>
          </a:xfrm>
          <a:prstGeom prst="rect">
            <a:avLst/>
          </a:prstGeom>
          <a:noFill/>
        </p:spPr>
        <p:txBody>
          <a:bodyPr wrap="none" lIns="86683" tIns="43341" rIns="86683" bIns="43341" rtlCol="0">
            <a:spAutoFit/>
          </a:bodyPr>
          <a:lstStyle/>
          <a:p>
            <a:pPr>
              <a:lnSpc>
                <a:spcPct val="150000"/>
              </a:lnSpc>
            </a:pPr>
            <a:r>
              <a:rPr lang="zh-CN" altLang="en-US" sz="2133" dirty="0">
                <a:solidFill>
                  <a:srgbClr val="EEE3CC"/>
                </a:solidFill>
                <a:latin typeface="FZQingKeBenYueSongS-R-GB" charset="-122"/>
                <a:ea typeface="FZQingKeBenYueSongS-R-GB" charset="-122"/>
                <a:cs typeface="FZQingKeBenYueSongS-R-GB" charset="-122"/>
                <a:sym typeface="Arial" panose="020B0604020202020204" pitchFamily="34" charset="0"/>
              </a:rPr>
              <a:t>点击请替换文字内容</a:t>
            </a:r>
          </a:p>
        </p:txBody>
      </p:sp>
      <p:sp>
        <p:nvSpPr>
          <p:cNvPr id="10" name="008"/>
          <p:cNvSpPr txBox="1"/>
          <p:nvPr/>
        </p:nvSpPr>
        <p:spPr>
          <a:xfrm>
            <a:off x="1878706" y="1811659"/>
            <a:ext cx="8896110" cy="503027"/>
          </a:xfrm>
          <a:prstGeom prst="rect">
            <a:avLst/>
          </a:prstGeom>
          <a:noFill/>
        </p:spPr>
        <p:txBody>
          <a:bodyPr wrap="square" lIns="86683" tIns="43341" rIns="86683" bIns="43341" rtlCol="0">
            <a:spAutoFit/>
          </a:bodyPr>
          <a:lstStyle/>
          <a:p>
            <a:pP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a:t>
            </a:r>
          </a:p>
        </p:txBody>
      </p:sp>
      <p:sp>
        <p:nvSpPr>
          <p:cNvPr id="11" name="006"/>
          <p:cNvSpPr/>
          <p:nvPr/>
        </p:nvSpPr>
        <p:spPr>
          <a:xfrm>
            <a:off x="6634605" y="3189411"/>
            <a:ext cx="366689" cy="3668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a:r>
              <a:rPr lang="en-US" sz="1333" dirty="0">
                <a:solidFill>
                  <a:srgbClr val="1F2835"/>
                </a:solidFill>
                <a:latin typeface="+mn-ea"/>
              </a:rPr>
              <a:t>1</a:t>
            </a:r>
          </a:p>
        </p:txBody>
      </p:sp>
      <p:sp>
        <p:nvSpPr>
          <p:cNvPr id="12" name="005"/>
          <p:cNvSpPr/>
          <p:nvPr/>
        </p:nvSpPr>
        <p:spPr>
          <a:xfrm>
            <a:off x="6634606" y="4157391"/>
            <a:ext cx="366689" cy="3668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a:r>
              <a:rPr lang="en-US" sz="1333" dirty="0">
                <a:solidFill>
                  <a:srgbClr val="1F2835"/>
                </a:solidFill>
                <a:latin typeface="+mn-ea"/>
              </a:rPr>
              <a:t>2</a:t>
            </a:r>
          </a:p>
        </p:txBody>
      </p:sp>
      <p:sp>
        <p:nvSpPr>
          <p:cNvPr id="13" name="004"/>
          <p:cNvSpPr/>
          <p:nvPr/>
        </p:nvSpPr>
        <p:spPr>
          <a:xfrm>
            <a:off x="6634606" y="5129655"/>
            <a:ext cx="366689" cy="3668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ctr"/>
            <a:r>
              <a:rPr lang="en-US" sz="1333" dirty="0">
                <a:solidFill>
                  <a:srgbClr val="1F2835"/>
                </a:solidFill>
                <a:latin typeface="+mn-ea"/>
              </a:rPr>
              <a:t>3</a:t>
            </a:r>
          </a:p>
        </p:txBody>
      </p:sp>
      <p:cxnSp>
        <p:nvCxnSpPr>
          <p:cNvPr id="14" name="003"/>
          <p:cNvCxnSpPr/>
          <p:nvPr/>
        </p:nvCxnSpPr>
        <p:spPr>
          <a:xfrm>
            <a:off x="5724080" y="3368540"/>
            <a:ext cx="914067" cy="0"/>
          </a:xfrm>
          <a:prstGeom prst="line">
            <a:avLst/>
          </a:prstGeom>
          <a:ln w="12700">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15" name="002"/>
          <p:cNvCxnSpPr/>
          <p:nvPr/>
        </p:nvCxnSpPr>
        <p:spPr>
          <a:xfrm>
            <a:off x="5720537" y="4325471"/>
            <a:ext cx="914067" cy="0"/>
          </a:xfrm>
          <a:prstGeom prst="line">
            <a:avLst/>
          </a:prstGeom>
          <a:ln w="12700">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16" name="001"/>
          <p:cNvCxnSpPr/>
          <p:nvPr/>
        </p:nvCxnSpPr>
        <p:spPr>
          <a:xfrm>
            <a:off x="5724080" y="5314299"/>
            <a:ext cx="914067" cy="0"/>
          </a:xfrm>
          <a:prstGeom prst="line">
            <a:avLst/>
          </a:prstGeom>
          <a:ln w="12700">
            <a:solidFill>
              <a:schemeClr val="accent3"/>
            </a:solidFill>
            <a:headEnd type="oval"/>
          </a:ln>
        </p:spPr>
        <p:style>
          <a:lnRef idx="1">
            <a:schemeClr val="accent1"/>
          </a:lnRef>
          <a:fillRef idx="0">
            <a:schemeClr val="accent1"/>
          </a:fillRef>
          <a:effectRef idx="0">
            <a:schemeClr val="accent1"/>
          </a:effectRef>
          <a:fontRef idx="minor">
            <a:schemeClr val="tx1"/>
          </a:fontRef>
        </p:style>
      </p:cxnSp>
      <p:sp>
        <p:nvSpPr>
          <p:cNvPr id="17" name="TextBox 39"/>
          <p:cNvSpPr txBox="1"/>
          <p:nvPr/>
        </p:nvSpPr>
        <p:spPr>
          <a:xfrm>
            <a:off x="7025101" y="3165231"/>
            <a:ext cx="3749715" cy="949239"/>
          </a:xfrm>
          <a:prstGeom prst="rect">
            <a:avLst/>
          </a:prstGeom>
          <a:noFill/>
        </p:spPr>
        <p:txBody>
          <a:bodyPr wrap="square" lIns="86683" tIns="43341" rIns="86683" bIns="43341" rtlCol="0">
            <a:spAutoFit/>
          </a:bodyPr>
          <a:lstStyle/>
          <a:p>
            <a:pPr>
              <a:lnSpc>
                <a:spcPct val="150000"/>
              </a:lnSpc>
            </a:pPr>
            <a:r>
              <a:rPr lang="zh-CN" altLang="en-US" sz="1333" dirty="0">
                <a:solidFill>
                  <a:srgbClr val="EEE3CC"/>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rgbClr val="EEE3CC"/>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8" name="TextBox 39"/>
          <p:cNvSpPr txBox="1"/>
          <p:nvPr/>
        </p:nvSpPr>
        <p:spPr>
          <a:xfrm>
            <a:off x="7025101" y="4108487"/>
            <a:ext cx="3749715" cy="949239"/>
          </a:xfrm>
          <a:prstGeom prst="rect">
            <a:avLst/>
          </a:prstGeom>
          <a:noFill/>
        </p:spPr>
        <p:txBody>
          <a:bodyPr wrap="square" lIns="86683" tIns="43341" rIns="86683" bIns="43341" rtlCol="0">
            <a:spAutoFit/>
          </a:bodyPr>
          <a:lstStyle/>
          <a:p>
            <a:pPr>
              <a:lnSpc>
                <a:spcPct val="150000"/>
              </a:lnSpc>
            </a:pPr>
            <a:r>
              <a:rPr lang="zh-CN" altLang="en-US" sz="1333" dirty="0">
                <a:solidFill>
                  <a:srgbClr val="EEE3CC"/>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rgbClr val="EEE3CC"/>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9" name="TextBox 39"/>
          <p:cNvSpPr txBox="1"/>
          <p:nvPr/>
        </p:nvSpPr>
        <p:spPr>
          <a:xfrm>
            <a:off x="7025101" y="5070800"/>
            <a:ext cx="3749715" cy="949239"/>
          </a:xfrm>
          <a:prstGeom prst="rect">
            <a:avLst/>
          </a:prstGeom>
          <a:noFill/>
        </p:spPr>
        <p:txBody>
          <a:bodyPr wrap="square" lIns="86683" tIns="43341" rIns="86683" bIns="43341" rtlCol="0">
            <a:spAutoFit/>
          </a:bodyPr>
          <a:lstStyle/>
          <a:p>
            <a:pPr>
              <a:lnSpc>
                <a:spcPct val="150000"/>
              </a:lnSpc>
            </a:pPr>
            <a:r>
              <a:rPr lang="zh-CN" altLang="en-US" sz="1333" dirty="0">
                <a:solidFill>
                  <a:srgbClr val="EEE3CC"/>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rgbClr val="EEE3CC"/>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grpSp>
        <p:nvGrpSpPr>
          <p:cNvPr id="20" name="组 19"/>
          <p:cNvGrpSpPr/>
          <p:nvPr/>
        </p:nvGrpSpPr>
        <p:grpSpPr>
          <a:xfrm>
            <a:off x="1960414" y="2618435"/>
            <a:ext cx="3442695" cy="3414072"/>
            <a:chOff x="1863466" y="2587233"/>
            <a:chExt cx="3442695" cy="3414072"/>
          </a:xfrm>
        </p:grpSpPr>
        <p:sp>
          <p:nvSpPr>
            <p:cNvPr id="5" name="矩形 4"/>
            <p:cNvSpPr/>
            <p:nvPr/>
          </p:nvSpPr>
          <p:spPr>
            <a:xfrm>
              <a:off x="1878706" y="2587233"/>
              <a:ext cx="3427455" cy="3414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63466" y="2587233"/>
              <a:ext cx="3414072" cy="3414072"/>
            </a:xfrm>
            <a:prstGeom prst="rect">
              <a:avLst/>
            </a:prstGeom>
          </p:spPr>
        </p:pic>
      </p:grpSp>
    </p:spTree>
    <p:extLst>
      <p:ext uri="{BB962C8B-B14F-4D97-AF65-F5344CB8AC3E}">
        <p14:creationId xmlns:p14="http://schemas.microsoft.com/office/powerpoint/2010/main" val="1021477076"/>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63118" b="66027"/>
          <a:stretch/>
        </p:blipFill>
        <p:spPr>
          <a:xfrm>
            <a:off x="-47887" y="41722"/>
            <a:ext cx="2469783" cy="6774556"/>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61744" b="66027"/>
          <a:stretch/>
        </p:blipFill>
        <p:spPr>
          <a:xfrm flipH="1">
            <a:off x="9630228" y="83444"/>
            <a:ext cx="2561772" cy="6774556"/>
          </a:xfrm>
          <a:prstGeom prst="rect">
            <a:avLst/>
          </a:prstGeom>
        </p:spPr>
      </p:pic>
      <p:sp>
        <p:nvSpPr>
          <p:cNvPr id="4" name="文本框 3"/>
          <p:cNvSpPr txBox="1"/>
          <p:nvPr/>
        </p:nvSpPr>
        <p:spPr>
          <a:xfrm>
            <a:off x="5399335" y="2173573"/>
            <a:ext cx="1438214" cy="646331"/>
          </a:xfrm>
          <a:prstGeom prst="rect">
            <a:avLst/>
          </a:prstGeom>
          <a:noFill/>
        </p:spPr>
        <p:txBody>
          <a:bodyPr wrap="none" rtlCol="0">
            <a:spAutoFit/>
          </a:bodyPr>
          <a:lstStyle/>
          <a:p>
            <a:r>
              <a:rPr kumimoji="1" lang="en-US" altLang="zh-CN" sz="3600" dirty="0">
                <a:solidFill>
                  <a:srgbClr val="EEE3CC"/>
                </a:solidFill>
                <a:latin typeface="FZQingKeBenYueSongS-R-GB" charset="-122"/>
                <a:ea typeface="FZQingKeBenYueSongS-R-GB" charset="-122"/>
                <a:cs typeface="FZQingKeBenYueSongS-R-GB" charset="-122"/>
              </a:rPr>
              <a:t>Part</a:t>
            </a:r>
            <a:r>
              <a:rPr kumimoji="1" lang="zh-CN" altLang="en-US" sz="3600" dirty="0">
                <a:solidFill>
                  <a:srgbClr val="EEE3CC"/>
                </a:solidFill>
                <a:latin typeface="FZQingKeBenYueSongS-R-GB" charset="-122"/>
                <a:ea typeface="FZQingKeBenYueSongS-R-GB" charset="-122"/>
                <a:cs typeface="FZQingKeBenYueSongS-R-GB" charset="-122"/>
              </a:rPr>
              <a:t> </a:t>
            </a:r>
            <a:r>
              <a:rPr kumimoji="1" lang="en-US" altLang="zh-CN" sz="3600" dirty="0">
                <a:solidFill>
                  <a:srgbClr val="EEE3CC"/>
                </a:solidFill>
                <a:latin typeface="FZQingKeBenYueSongS-R-GB" charset="-122"/>
                <a:ea typeface="FZQingKeBenYueSongS-R-GB" charset="-122"/>
                <a:cs typeface="FZQingKeBenYueSongS-R-GB" charset="-122"/>
              </a:rPr>
              <a:t>02</a:t>
            </a:r>
            <a:endParaRPr kumimoji="1" lang="zh-CN" altLang="en-US" sz="3600" dirty="0">
              <a:solidFill>
                <a:srgbClr val="EEE3CC"/>
              </a:solidFill>
              <a:latin typeface="FZQingKeBenYueSongS-R-GB" charset="-122"/>
              <a:ea typeface="FZQingKeBenYueSongS-R-GB" charset="-122"/>
              <a:cs typeface="FZQingKeBenYueSongS-R-GB" charset="-122"/>
            </a:endParaRPr>
          </a:p>
        </p:txBody>
      </p:sp>
      <p:sp>
        <p:nvSpPr>
          <p:cNvPr id="5" name="文本框 4"/>
          <p:cNvSpPr txBox="1"/>
          <p:nvPr/>
        </p:nvSpPr>
        <p:spPr>
          <a:xfrm>
            <a:off x="3746639" y="3097950"/>
            <a:ext cx="4698722" cy="769441"/>
          </a:xfrm>
          <a:prstGeom prst="rect">
            <a:avLst/>
          </a:prstGeom>
          <a:noFill/>
        </p:spPr>
        <p:txBody>
          <a:bodyPr wrap="none" rtlCol="0">
            <a:spAutoFit/>
          </a:bodyPr>
          <a:lstStyle/>
          <a:p>
            <a:r>
              <a:rPr kumimoji="1" lang="zh-CN" altLang="en-US" sz="4400" dirty="0">
                <a:solidFill>
                  <a:srgbClr val="EEE3CC"/>
                </a:solidFill>
                <a:latin typeface="FZQingKeBenYueSongS-R-GB" charset="-122"/>
                <a:ea typeface="FZQingKeBenYueSongS-R-GB" charset="-122"/>
                <a:cs typeface="FZQingKeBenYueSongS-R-GB" charset="-122"/>
              </a:rPr>
              <a:t>单击输入您的标题</a:t>
            </a:r>
          </a:p>
        </p:txBody>
      </p:sp>
      <p:cxnSp>
        <p:nvCxnSpPr>
          <p:cNvPr id="7" name="直线连接符 6"/>
          <p:cNvCxnSpPr/>
          <p:nvPr/>
        </p:nvCxnSpPr>
        <p:spPr>
          <a:xfrm>
            <a:off x="3541455" y="3057993"/>
            <a:ext cx="5036525"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cxnSp>
        <p:nvCxnSpPr>
          <p:cNvPr id="8" name="直线连接符 7"/>
          <p:cNvCxnSpPr/>
          <p:nvPr/>
        </p:nvCxnSpPr>
        <p:spPr>
          <a:xfrm>
            <a:off x="3541455" y="3907347"/>
            <a:ext cx="5036525" cy="0"/>
          </a:xfrm>
          <a:prstGeom prst="line">
            <a:avLst/>
          </a:prstGeom>
          <a:ln>
            <a:solidFill>
              <a:srgbClr val="EEE3CC"/>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607452" y="3907347"/>
            <a:ext cx="2977097" cy="400110"/>
          </a:xfrm>
          <a:prstGeom prst="rect">
            <a:avLst/>
          </a:prstGeom>
          <a:noFill/>
        </p:spPr>
        <p:txBody>
          <a:bodyPr wrap="none" rtlCol="0">
            <a:spAutoFit/>
          </a:bodyPr>
          <a:lstStyle/>
          <a:p>
            <a:r>
              <a:rPr kumimoji="1" lang="en-US" altLang="zh-CN" sz="2000" dirty="0">
                <a:solidFill>
                  <a:srgbClr val="EEE3CC"/>
                </a:solidFill>
              </a:rPr>
              <a:t>Please</a:t>
            </a:r>
            <a:r>
              <a:rPr kumimoji="1" lang="zh-CN" altLang="en-US" sz="2000" dirty="0">
                <a:solidFill>
                  <a:srgbClr val="EEE3CC"/>
                </a:solidFill>
              </a:rPr>
              <a:t> </a:t>
            </a:r>
            <a:r>
              <a:rPr kumimoji="1" lang="en-US" altLang="zh-CN" sz="2000" dirty="0">
                <a:solidFill>
                  <a:srgbClr val="EEE3CC"/>
                </a:solidFill>
              </a:rPr>
              <a:t>add your text here</a:t>
            </a:r>
            <a:endParaRPr kumimoji="1" lang="zh-CN" altLang="en-US" sz="2000" dirty="0">
              <a:solidFill>
                <a:srgbClr val="EEE3CC"/>
              </a:solidFill>
            </a:endParaRPr>
          </a:p>
        </p:txBody>
      </p:sp>
    </p:spTree>
    <p:extLst>
      <p:ext uri="{BB962C8B-B14F-4D97-AF65-F5344CB8AC3E}">
        <p14:creationId xmlns:p14="http://schemas.microsoft.com/office/powerpoint/2010/main" val="20876494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a:off x="7604192" y="322808"/>
            <a:ext cx="698862" cy="249003"/>
          </a:xfrm>
          <a:prstGeom prst="rect">
            <a:avLst/>
          </a:prstGeom>
        </p:spPr>
      </p:pic>
      <p:pic>
        <p:nvPicPr>
          <p:cNvPr id="4" name="图片 3"/>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l="62816" t="39867" b="46885"/>
          <a:stretch/>
        </p:blipFill>
        <p:spPr>
          <a:xfrm flipH="1">
            <a:off x="3888947" y="317015"/>
            <a:ext cx="698862" cy="249003"/>
          </a:xfrm>
          <a:prstGeom prst="rect">
            <a:avLst/>
          </a:prstGeom>
        </p:spPr>
      </p:pic>
      <p:sp>
        <p:nvSpPr>
          <p:cNvPr id="6" name="文本框 5"/>
          <p:cNvSpPr txBox="1"/>
          <p:nvPr/>
        </p:nvSpPr>
        <p:spPr>
          <a:xfrm>
            <a:off x="4567377" y="233566"/>
            <a:ext cx="3057247" cy="523220"/>
          </a:xfrm>
          <a:prstGeom prst="rect">
            <a:avLst/>
          </a:prstGeom>
          <a:noFill/>
        </p:spPr>
        <p:txBody>
          <a:bodyPr wrap="none" rtlCol="0">
            <a:spAutoFit/>
          </a:bodyPr>
          <a:lstStyle/>
          <a:p>
            <a:r>
              <a:rPr kumimoji="1" lang="zh-CN" altLang="en-US" sz="2800" dirty="0">
                <a:solidFill>
                  <a:srgbClr val="EEE3CC"/>
                </a:solidFill>
                <a:latin typeface="FZQingKeBenYueSongS-R-GB" charset="-122"/>
                <a:ea typeface="FZQingKeBenYueSongS-R-GB" charset="-122"/>
                <a:cs typeface="FZQingKeBenYueSongS-R-GB" charset="-122"/>
              </a:rPr>
              <a:t>单击输入您的标题</a:t>
            </a:r>
          </a:p>
        </p:txBody>
      </p:sp>
      <p:sp>
        <p:nvSpPr>
          <p:cNvPr id="7" name="文本框 6"/>
          <p:cNvSpPr txBox="1"/>
          <p:nvPr/>
        </p:nvSpPr>
        <p:spPr>
          <a:xfrm>
            <a:off x="5166900" y="666845"/>
            <a:ext cx="1858201" cy="276999"/>
          </a:xfrm>
          <a:prstGeom prst="rect">
            <a:avLst/>
          </a:prstGeom>
          <a:noFill/>
        </p:spPr>
        <p:txBody>
          <a:bodyPr wrap="none" rtlCol="0">
            <a:spAutoFit/>
          </a:bodyPr>
          <a:lstStyle/>
          <a:p>
            <a:r>
              <a:rPr kumimoji="1" lang="en-US" altLang="zh-CN" sz="1200" dirty="0">
                <a:solidFill>
                  <a:srgbClr val="EEE3CC"/>
                </a:solidFill>
              </a:rPr>
              <a:t>Please</a:t>
            </a:r>
            <a:r>
              <a:rPr kumimoji="1" lang="zh-CN" altLang="en-US" sz="1200" dirty="0">
                <a:solidFill>
                  <a:srgbClr val="EEE3CC"/>
                </a:solidFill>
              </a:rPr>
              <a:t> </a:t>
            </a:r>
            <a:r>
              <a:rPr kumimoji="1" lang="en-US" altLang="zh-CN" sz="1200" dirty="0">
                <a:solidFill>
                  <a:srgbClr val="EEE3CC"/>
                </a:solidFill>
              </a:rPr>
              <a:t>add your text here</a:t>
            </a:r>
            <a:endParaRPr kumimoji="1" lang="zh-CN" altLang="en-US" sz="1200" dirty="0">
              <a:solidFill>
                <a:srgbClr val="EEE3CC"/>
              </a:solidFill>
            </a:endParaRPr>
          </a:p>
        </p:txBody>
      </p:sp>
      <p:pic>
        <p:nvPicPr>
          <p:cNvPr id="2" name="图片 1"/>
          <p:cNvPicPr>
            <a:picLocks noChangeAspect="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944953" y="1691640"/>
            <a:ext cx="4358101" cy="4358101"/>
          </a:xfrm>
          <a:prstGeom prst="rect">
            <a:avLst/>
          </a:prstGeom>
        </p:spPr>
      </p:pic>
      <p:sp>
        <p:nvSpPr>
          <p:cNvPr id="8" name="TextBox 39"/>
          <p:cNvSpPr txBox="1"/>
          <p:nvPr/>
        </p:nvSpPr>
        <p:spPr>
          <a:xfrm>
            <a:off x="8303054" y="1691640"/>
            <a:ext cx="2927737" cy="949239"/>
          </a:xfrm>
          <a:prstGeom prst="rect">
            <a:avLst/>
          </a:prstGeom>
          <a:noFill/>
        </p:spPr>
        <p:txBody>
          <a:bodyPr wrap="square" lIns="86683" tIns="43341" rIns="86683" bIns="43341" rtlCol="0">
            <a:spAutoFit/>
          </a:bodyPr>
          <a:lstStyle/>
          <a:p>
            <a:pPr>
              <a:lnSpc>
                <a:spcPct val="150000"/>
              </a:lnSpc>
            </a:pPr>
            <a:r>
              <a:rPr lang="zh-CN" altLang="en-US" sz="1333" dirty="0">
                <a:solidFill>
                  <a:srgbClr val="EEE3CC"/>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rgbClr val="EEE3CC"/>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9" name="TextBox 39"/>
          <p:cNvSpPr txBox="1"/>
          <p:nvPr/>
        </p:nvSpPr>
        <p:spPr>
          <a:xfrm>
            <a:off x="8303054" y="4846320"/>
            <a:ext cx="2927737" cy="949239"/>
          </a:xfrm>
          <a:prstGeom prst="rect">
            <a:avLst/>
          </a:prstGeom>
          <a:noFill/>
        </p:spPr>
        <p:txBody>
          <a:bodyPr wrap="square" lIns="86683" tIns="43341" rIns="86683" bIns="43341" rtlCol="0">
            <a:spAutoFit/>
          </a:bodyPr>
          <a:lstStyle/>
          <a:p>
            <a:pPr>
              <a:lnSpc>
                <a:spcPct val="150000"/>
              </a:lnSpc>
            </a:pPr>
            <a:r>
              <a:rPr lang="zh-CN" altLang="en-US" sz="1333" dirty="0">
                <a:solidFill>
                  <a:srgbClr val="EEE3CC"/>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rgbClr val="EEE3CC"/>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0" name="TextBox 39"/>
          <p:cNvSpPr txBox="1"/>
          <p:nvPr/>
        </p:nvSpPr>
        <p:spPr>
          <a:xfrm>
            <a:off x="835454" y="1691640"/>
            <a:ext cx="2927737" cy="949239"/>
          </a:xfrm>
          <a:prstGeom prst="rect">
            <a:avLst/>
          </a:prstGeom>
          <a:noFill/>
        </p:spPr>
        <p:txBody>
          <a:bodyPr wrap="square" lIns="86683" tIns="43341" rIns="86683" bIns="43341" rtlCol="0">
            <a:spAutoFit/>
          </a:bodyPr>
          <a:lstStyle/>
          <a:p>
            <a:pPr algn="r">
              <a:lnSpc>
                <a:spcPct val="150000"/>
              </a:lnSpc>
            </a:pPr>
            <a:r>
              <a:rPr lang="zh-CN" altLang="en-US" sz="1333" dirty="0">
                <a:solidFill>
                  <a:srgbClr val="EEE3CC"/>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r">
              <a:lnSpc>
                <a:spcPct val="150000"/>
              </a:lnSpc>
            </a:pPr>
            <a:r>
              <a:rPr lang="zh-CN" altLang="en-US" sz="800" dirty="0">
                <a:solidFill>
                  <a:srgbClr val="EEE3CC"/>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1" name="TextBox 39"/>
          <p:cNvSpPr txBox="1"/>
          <p:nvPr/>
        </p:nvSpPr>
        <p:spPr>
          <a:xfrm>
            <a:off x="835454" y="4846320"/>
            <a:ext cx="2927737" cy="949239"/>
          </a:xfrm>
          <a:prstGeom prst="rect">
            <a:avLst/>
          </a:prstGeom>
          <a:noFill/>
        </p:spPr>
        <p:txBody>
          <a:bodyPr wrap="square" lIns="86683" tIns="43341" rIns="86683" bIns="43341" rtlCol="0">
            <a:spAutoFit/>
          </a:bodyPr>
          <a:lstStyle/>
          <a:p>
            <a:pPr algn="r">
              <a:lnSpc>
                <a:spcPct val="150000"/>
              </a:lnSpc>
            </a:pPr>
            <a:r>
              <a:rPr lang="zh-CN" altLang="en-US" sz="1333" dirty="0">
                <a:solidFill>
                  <a:srgbClr val="EEE3CC"/>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r">
              <a:lnSpc>
                <a:spcPct val="150000"/>
              </a:lnSpc>
            </a:pPr>
            <a:r>
              <a:rPr lang="zh-CN" altLang="en-US" sz="800" dirty="0">
                <a:solidFill>
                  <a:srgbClr val="EEE3CC"/>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Tree>
    <p:extLst>
      <p:ext uri="{BB962C8B-B14F-4D97-AF65-F5344CB8AC3E}">
        <p14:creationId xmlns:p14="http://schemas.microsoft.com/office/powerpoint/2010/main" val="763061481"/>
      </p:ext>
    </p:extLst>
  </p:cSld>
  <p:clrMapOvr>
    <a:masterClrMapping/>
  </p:clrMapOvr>
  <p:transition spd="slow">
    <p:push dir="u"/>
  </p:transition>
</p:sld>
</file>

<file path=ppt/theme/theme1.xml><?xml version="1.0" encoding="utf-8"?>
<a:theme xmlns:a="http://schemas.openxmlformats.org/drawingml/2006/main" name="Office 主题">
  <a:themeElements>
    <a:clrScheme name="自定义 125">
      <a:dk1>
        <a:srgbClr val="000000"/>
      </a:dk1>
      <a:lt1>
        <a:srgbClr val="FFFFFF"/>
      </a:lt1>
      <a:dk2>
        <a:srgbClr val="44546A"/>
      </a:dk2>
      <a:lt2>
        <a:srgbClr val="E7E6E6"/>
      </a:lt2>
      <a:accent1>
        <a:srgbClr val="EDE2CB"/>
      </a:accent1>
      <a:accent2>
        <a:srgbClr val="EDE2CB"/>
      </a:accent2>
      <a:accent3>
        <a:srgbClr val="EDE2CB"/>
      </a:accent3>
      <a:accent4>
        <a:srgbClr val="EDE2CB"/>
      </a:accent4>
      <a:accent5>
        <a:srgbClr val="EDE2CB"/>
      </a:accent5>
      <a:accent6>
        <a:srgbClr val="EDE2CB"/>
      </a:accent6>
      <a:hlink>
        <a:srgbClr val="EDE2CB"/>
      </a:hlink>
      <a:folHlink>
        <a:srgbClr val="EDE2CB"/>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1878</Words>
  <Application>Microsoft Office PowerPoint</Application>
  <PresentationFormat>宽屏</PresentationFormat>
  <Paragraphs>177</Paragraphs>
  <Slides>20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Calibri</vt:lpstr>
      <vt:lpstr>Source Sans Pro ExtraLight</vt:lpstr>
      <vt:lpstr>DengXian Light</vt:lpstr>
      <vt:lpstr>Arial</vt:lpstr>
      <vt:lpstr>Source Han Sans CN Normal</vt:lpstr>
      <vt:lpstr>DengXian</vt:lpstr>
      <vt:lpstr>Times New Roman</vt:lpstr>
      <vt:lpstr>STKaiti</vt:lpstr>
      <vt:lpstr>宋体</vt:lpstr>
      <vt:lpstr>微软雅黑</vt:lpstr>
      <vt:lpstr>FZQingKeBenYueSongS-R-GB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office365</dc:creator>
  <cp:lastModifiedBy>阳 亮</cp:lastModifiedBy>
  <cp:revision>48</cp:revision>
  <dcterms:created xsi:type="dcterms:W3CDTF">2017-12-15T02:48:09Z</dcterms:created>
  <dcterms:modified xsi:type="dcterms:W3CDTF">2018-05-02T02:20:24Z</dcterms:modified>
</cp:coreProperties>
</file>