
<file path=[Content_Types].xml><?xml version="1.0" encoding="utf-8"?>
<Types xmlns="http://schemas.openxmlformats.org/package/2006/content-types">
  <Default Extension="mp3" ContentType="audio/mpeg"/>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3.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4.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6" r:id="rId2"/>
    <p:sldId id="288" r:id="rId3"/>
    <p:sldId id="257" r:id="rId4"/>
    <p:sldId id="258" r:id="rId5"/>
    <p:sldId id="259" r:id="rId6"/>
    <p:sldId id="275" r:id="rId7"/>
    <p:sldId id="265" r:id="rId8"/>
    <p:sldId id="267" r:id="rId9"/>
    <p:sldId id="266" r:id="rId10"/>
    <p:sldId id="260" r:id="rId11"/>
    <p:sldId id="270" r:id="rId12"/>
    <p:sldId id="268" r:id="rId13"/>
    <p:sldId id="271" r:id="rId14"/>
    <p:sldId id="273" r:id="rId15"/>
    <p:sldId id="261" r:id="rId16"/>
    <p:sldId id="274" r:id="rId17"/>
    <p:sldId id="264" r:id="rId18"/>
    <p:sldId id="276" r:id="rId19"/>
    <p:sldId id="277" r:id="rId20"/>
    <p:sldId id="262" r:id="rId21"/>
    <p:sldId id="278" r:id="rId22"/>
    <p:sldId id="279" r:id="rId23"/>
    <p:sldId id="281" r:id="rId24"/>
    <p:sldId id="280" r:id="rId25"/>
    <p:sldId id="282" r:id="rId26"/>
    <p:sldId id="263" r:id="rId27"/>
    <p:sldId id="285" r:id="rId28"/>
    <p:sldId id="286" r:id="rId29"/>
    <p:sldId id="283" r:id="rId30"/>
    <p:sldId id="284" r:id="rId31"/>
    <p:sldId id="287" r:id="rId32"/>
  </p:sldIdLst>
  <p:sldSz cx="12190413"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3E55"/>
    <a:srgbClr val="F2EF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9638" autoAdjust="0"/>
  </p:normalViewPr>
  <p:slideViewPr>
    <p:cSldViewPr showGuides="1">
      <p:cViewPr varScale="1">
        <p:scale>
          <a:sx n="115" d="100"/>
          <a:sy n="115" d="100"/>
        </p:scale>
        <p:origin x="198" y="102"/>
      </p:cViewPr>
      <p:guideLst>
        <p:guide orient="horz" pos="2160"/>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C63E55"/>
            </a:solidFill>
            <a:ln>
              <a:noFill/>
            </a:ln>
            <a:effectLst/>
          </c:spPr>
          <c:invertIfNegative val="0"/>
          <c:cat>
            <c:strRef>
              <c:f>Sheet1!$A$2:$A$7</c:f>
              <c:strCache>
                <c:ptCount val="6"/>
                <c:pt idx="0">
                  <c:v>1月份</c:v>
                </c:pt>
                <c:pt idx="1">
                  <c:v>2月份</c:v>
                </c:pt>
                <c:pt idx="2">
                  <c:v>3月份</c:v>
                </c:pt>
                <c:pt idx="3">
                  <c:v>4月份</c:v>
                </c:pt>
                <c:pt idx="4">
                  <c:v>5月份</c:v>
                </c:pt>
                <c:pt idx="5">
                  <c:v>6月份</c:v>
                </c:pt>
              </c:strCache>
            </c:strRef>
          </c:cat>
          <c:val>
            <c:numRef>
              <c:f>Sheet1!$B$2:$B$7</c:f>
              <c:numCache>
                <c:formatCode>General</c:formatCode>
                <c:ptCount val="6"/>
                <c:pt idx="0">
                  <c:v>1.5</c:v>
                </c:pt>
                <c:pt idx="1">
                  <c:v>2.5</c:v>
                </c:pt>
                <c:pt idx="2">
                  <c:v>3.5</c:v>
                </c:pt>
                <c:pt idx="3">
                  <c:v>4.5</c:v>
                </c:pt>
                <c:pt idx="4">
                  <c:v>3.1</c:v>
                </c:pt>
                <c:pt idx="5">
                  <c:v>3.9</c:v>
                </c:pt>
              </c:numCache>
            </c:numRef>
          </c:val>
          <c:extLst>
            <c:ext xmlns:c16="http://schemas.microsoft.com/office/drawing/2014/chart" uri="{C3380CC4-5D6E-409C-BE32-E72D297353CC}">
              <c16:uniqueId val="{00000000-F4F2-4BED-86F8-268F9E2B389F}"/>
            </c:ext>
          </c:extLst>
        </c:ser>
        <c:dLbls>
          <c:showLegendKey val="0"/>
          <c:showVal val="0"/>
          <c:showCatName val="0"/>
          <c:showSerName val="0"/>
          <c:showPercent val="0"/>
          <c:showBubbleSize val="0"/>
        </c:dLbls>
        <c:gapWidth val="175"/>
        <c:overlap val="-27"/>
        <c:axId val="427817600"/>
        <c:axId val="436297728"/>
      </c:barChart>
      <c:catAx>
        <c:axId val="427817600"/>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0" i="0" u="none" strike="noStrike" kern="1200" baseline="0">
                <a:solidFill>
                  <a:schemeClr val="bg1">
                    <a:lumMod val="65000"/>
                  </a:schemeClr>
                </a:solidFill>
                <a:latin typeface="微软雅黑" panose="020B0503020204020204" pitchFamily="34" charset="-122"/>
                <a:ea typeface="微软雅黑" panose="020B0503020204020204" pitchFamily="34" charset="-122"/>
                <a:cs typeface="+mn-cs"/>
              </a:defRPr>
            </a:pPr>
            <a:endParaRPr lang="zh-CN"/>
          </a:p>
        </c:txPr>
        <c:crossAx val="436297728"/>
        <c:crosses val="autoZero"/>
        <c:auto val="1"/>
        <c:lblAlgn val="ctr"/>
        <c:lblOffset val="100"/>
        <c:noMultiLvlLbl val="0"/>
      </c:catAx>
      <c:valAx>
        <c:axId val="436297728"/>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bg1">
                    <a:lumMod val="65000"/>
                  </a:schemeClr>
                </a:solidFill>
                <a:latin typeface="微软雅黑" panose="020B0503020204020204" pitchFamily="34" charset="-122"/>
                <a:ea typeface="微软雅黑" panose="020B0503020204020204" pitchFamily="34" charset="-122"/>
                <a:cs typeface="+mn-cs"/>
              </a:defRPr>
            </a:pPr>
            <a:endParaRPr lang="zh-CN"/>
          </a:p>
        </c:txPr>
        <c:crossAx val="4278176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C63E55"/>
            </a:solidFill>
            <a:ln>
              <a:noFill/>
            </a:ln>
            <a:effectLst/>
          </c:spPr>
          <c:invertIfNegative val="0"/>
          <c:dPt>
            <c:idx val="3"/>
            <c:invertIfNegative val="0"/>
            <c:bubble3D val="0"/>
            <c:extLst>
              <c:ext xmlns:c16="http://schemas.microsoft.com/office/drawing/2014/chart" uri="{C3380CC4-5D6E-409C-BE32-E72D297353CC}">
                <c16:uniqueId val="{00000001-D2BD-4FA8-9935-52A8D011680C}"/>
              </c:ext>
            </c:extLst>
          </c:dPt>
          <c:cat>
            <c:strRef>
              <c:f>Sheet1!$A$2:$A$7</c:f>
              <c:strCache>
                <c:ptCount val="6"/>
                <c:pt idx="0">
                  <c:v>7月份</c:v>
                </c:pt>
                <c:pt idx="1">
                  <c:v>8月份</c:v>
                </c:pt>
                <c:pt idx="2">
                  <c:v>9月份</c:v>
                </c:pt>
                <c:pt idx="3">
                  <c:v>10月份</c:v>
                </c:pt>
                <c:pt idx="4">
                  <c:v>11月份</c:v>
                </c:pt>
                <c:pt idx="5">
                  <c:v>12月份</c:v>
                </c:pt>
              </c:strCache>
            </c:strRef>
          </c:cat>
          <c:val>
            <c:numRef>
              <c:f>Sheet1!$B$2:$B$7</c:f>
              <c:numCache>
                <c:formatCode>General</c:formatCode>
                <c:ptCount val="6"/>
                <c:pt idx="0">
                  <c:v>1.5</c:v>
                </c:pt>
                <c:pt idx="1">
                  <c:v>2.5</c:v>
                </c:pt>
                <c:pt idx="2">
                  <c:v>3.5</c:v>
                </c:pt>
                <c:pt idx="3">
                  <c:v>4.5</c:v>
                </c:pt>
                <c:pt idx="4">
                  <c:v>3.1</c:v>
                </c:pt>
                <c:pt idx="5">
                  <c:v>3.9</c:v>
                </c:pt>
              </c:numCache>
            </c:numRef>
          </c:val>
          <c:extLst>
            <c:ext xmlns:c16="http://schemas.microsoft.com/office/drawing/2014/chart" uri="{C3380CC4-5D6E-409C-BE32-E72D297353CC}">
              <c16:uniqueId val="{00000002-D2BD-4FA8-9935-52A8D011680C}"/>
            </c:ext>
          </c:extLst>
        </c:ser>
        <c:dLbls>
          <c:showLegendKey val="0"/>
          <c:showVal val="0"/>
          <c:showCatName val="0"/>
          <c:showSerName val="0"/>
          <c:showPercent val="0"/>
          <c:showBubbleSize val="0"/>
        </c:dLbls>
        <c:gapWidth val="175"/>
        <c:overlap val="-27"/>
        <c:axId val="436490240"/>
        <c:axId val="436491776"/>
      </c:barChart>
      <c:catAx>
        <c:axId val="436490240"/>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0" i="0" u="none" strike="noStrike" kern="1200" baseline="0">
                <a:solidFill>
                  <a:schemeClr val="bg1">
                    <a:lumMod val="65000"/>
                  </a:schemeClr>
                </a:solidFill>
                <a:latin typeface="微软雅黑" panose="020B0503020204020204" pitchFamily="34" charset="-122"/>
                <a:ea typeface="微软雅黑" panose="020B0503020204020204" pitchFamily="34" charset="-122"/>
                <a:cs typeface="+mn-cs"/>
              </a:defRPr>
            </a:pPr>
            <a:endParaRPr lang="zh-CN"/>
          </a:p>
        </c:txPr>
        <c:crossAx val="436491776"/>
        <c:crosses val="autoZero"/>
        <c:auto val="1"/>
        <c:lblAlgn val="ctr"/>
        <c:lblOffset val="100"/>
        <c:noMultiLvlLbl val="0"/>
      </c:catAx>
      <c:valAx>
        <c:axId val="436491776"/>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bg1">
                    <a:lumMod val="65000"/>
                  </a:schemeClr>
                </a:solidFill>
                <a:latin typeface="微软雅黑" panose="020B0503020204020204" pitchFamily="34" charset="-122"/>
                <a:ea typeface="微软雅黑" panose="020B0503020204020204" pitchFamily="34" charset="-122"/>
                <a:cs typeface="+mn-cs"/>
              </a:defRPr>
            </a:pPr>
            <a:endParaRPr lang="zh-CN"/>
          </a:p>
        </c:txPr>
        <c:crossAx val="4364902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62807899887485"/>
          <c:y val="0"/>
          <c:w val="0.63522227981722912"/>
          <c:h val="0.95283325046404121"/>
        </c:manualLayout>
      </c:layout>
      <c:doughnutChart>
        <c:varyColors val="1"/>
        <c:ser>
          <c:idx val="0"/>
          <c:order val="0"/>
          <c:tx>
            <c:strRef>
              <c:f>Sheet1!$B$1</c:f>
              <c:strCache>
                <c:ptCount val="1"/>
                <c:pt idx="0">
                  <c:v>销售额</c:v>
                </c:pt>
              </c:strCache>
            </c:strRef>
          </c:tx>
          <c:spPr>
            <a:solidFill>
              <a:srgbClr val="0973DD"/>
            </a:solidFill>
          </c:spPr>
          <c:dPt>
            <c:idx val="0"/>
            <c:bubble3D val="0"/>
            <c:spPr>
              <a:solidFill>
                <a:srgbClr val="C63E55"/>
              </a:solidFill>
              <a:ln w="19050">
                <a:solidFill>
                  <a:schemeClr val="lt1"/>
                </a:solidFill>
              </a:ln>
              <a:effectLst/>
            </c:spPr>
            <c:extLst>
              <c:ext xmlns:c16="http://schemas.microsoft.com/office/drawing/2014/chart" uri="{C3380CC4-5D6E-409C-BE32-E72D297353CC}">
                <c16:uniqueId val="{00000001-5B34-46C9-BE1F-5B7516B217B5}"/>
              </c:ext>
            </c:extLst>
          </c:dPt>
          <c:dPt>
            <c:idx val="1"/>
            <c:bubble3D val="0"/>
            <c:spPr>
              <a:solidFill>
                <a:schemeClr val="bg1">
                  <a:lumMod val="50000"/>
                </a:schemeClr>
              </a:solidFill>
              <a:ln w="19050">
                <a:solidFill>
                  <a:schemeClr val="lt1"/>
                </a:solidFill>
              </a:ln>
              <a:effectLst/>
            </c:spPr>
            <c:extLst>
              <c:ext xmlns:c16="http://schemas.microsoft.com/office/drawing/2014/chart" uri="{C3380CC4-5D6E-409C-BE32-E72D297353CC}">
                <c16:uniqueId val="{00000003-5B34-46C9-BE1F-5B7516B217B5}"/>
              </c:ext>
            </c:extLst>
          </c:dPt>
          <c:dPt>
            <c:idx val="2"/>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5-5B34-46C9-BE1F-5B7516B217B5}"/>
              </c:ext>
            </c:extLst>
          </c:dPt>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bg1"/>
                    </a:solidFill>
                    <a:latin typeface="造字工房悦圆演示版常规体" pitchFamily="50" charset="-122"/>
                    <a:ea typeface="造字工房悦圆演示版常规体" pitchFamily="50" charset="-122"/>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6-5B34-46C9-BE1F-5B7516B217B5}"/>
            </c:ext>
          </c:extLst>
        </c:ser>
        <c:dLbls>
          <c:showLegendKey val="0"/>
          <c:showVal val="0"/>
          <c:showCatName val="0"/>
          <c:showSerName val="0"/>
          <c:showPercent val="0"/>
          <c:showBubbleSize val="0"/>
          <c:showLeaderLines val="0"/>
        </c:dLbls>
        <c:firstSliceAng val="0"/>
        <c:holeSize val="3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5400" cap="rnd" cmpd="sng" algn="ctr">
              <a:solidFill>
                <a:srgbClr val="C63E55"/>
              </a:solidFill>
              <a:round/>
            </a:ln>
            <a:effectLst/>
          </c:spPr>
          <c:marker>
            <c:symbol val="circle"/>
            <c:size val="17"/>
            <c:spPr>
              <a:solidFill>
                <a:schemeClr val="bg1">
                  <a:lumMod val="95000"/>
                </a:schemeClr>
              </a:solidFill>
              <a:ln w="25400">
                <a:solidFill>
                  <a:srgbClr val="C63E55"/>
                </a:solidFill>
              </a:ln>
              <a:effectLst/>
            </c:spPr>
          </c:marker>
          <c:dLbls>
            <c:numFmt formatCode="General" sourceLinked="0"/>
            <c:spPr>
              <a:noFill/>
              <a:ln>
                <a:noFill/>
              </a:ln>
              <a:effectLst/>
            </c:spPr>
            <c:txPr>
              <a:bodyPr rot="0" spcFirstLastPara="1" vertOverflow="ellipsis" vert="horz" wrap="square" anchor="ctr" anchorCtr="1"/>
              <a:lstStyle/>
              <a:p>
                <a:pPr>
                  <a:defRPr sz="1050" b="1" i="0" u="none" strike="noStrike" kern="1200" baseline="0">
                    <a:solidFill>
                      <a:srgbClr val="C63E55"/>
                    </a:solidFill>
                    <a:latin typeface="造字工房悦圆演示版常规体" pitchFamily="50" charset="-122"/>
                    <a:ea typeface="造字工房悦圆演示版常规体" pitchFamily="50"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10</c:v>
                </c:pt>
                <c:pt idx="1">
                  <c:v>62</c:v>
                </c:pt>
                <c:pt idx="2">
                  <c:v>40</c:v>
                </c:pt>
                <c:pt idx="3">
                  <c:v>32</c:v>
                </c:pt>
                <c:pt idx="4">
                  <c:v>40</c:v>
                </c:pt>
                <c:pt idx="5">
                  <c:v>30</c:v>
                </c:pt>
                <c:pt idx="6">
                  <c:v>28</c:v>
                </c:pt>
                <c:pt idx="7">
                  <c:v>20</c:v>
                </c:pt>
                <c:pt idx="8">
                  <c:v>40</c:v>
                </c:pt>
                <c:pt idx="9">
                  <c:v>38</c:v>
                </c:pt>
                <c:pt idx="10">
                  <c:v>47</c:v>
                </c:pt>
                <c:pt idx="11">
                  <c:v>37</c:v>
                </c:pt>
              </c:numCache>
            </c:numRef>
          </c:val>
          <c:smooth val="0"/>
          <c:extLst>
            <c:ext xmlns:c16="http://schemas.microsoft.com/office/drawing/2014/chart" uri="{C3380CC4-5D6E-409C-BE32-E72D297353CC}">
              <c16:uniqueId val="{00000000-3B08-40B0-8B39-202560C4565B}"/>
            </c:ext>
          </c:extLst>
        </c:ser>
        <c:ser>
          <c:idx val="1"/>
          <c:order val="1"/>
          <c:tx>
            <c:strRef>
              <c:f>Sheet1!$C$1</c:f>
              <c:strCache>
                <c:ptCount val="1"/>
                <c:pt idx="0">
                  <c:v>Series 2</c:v>
                </c:pt>
              </c:strCache>
            </c:strRef>
          </c:tx>
          <c:spPr>
            <a:ln w="25400" cap="rnd" cmpd="sng" algn="ctr">
              <a:solidFill>
                <a:schemeClr val="bg1">
                  <a:lumMod val="50000"/>
                </a:schemeClr>
              </a:solidFill>
              <a:round/>
            </a:ln>
            <a:effectLst/>
          </c:spPr>
          <c:marker>
            <c:symbol val="circle"/>
            <c:size val="17"/>
            <c:spPr>
              <a:solidFill>
                <a:schemeClr val="bg1">
                  <a:lumMod val="95000"/>
                </a:schemeClr>
              </a:solidFill>
              <a:ln w="25400">
                <a:solidFill>
                  <a:schemeClr val="bg1">
                    <a:lumMod val="50000"/>
                  </a:schemeClr>
                </a:solidFill>
              </a:ln>
              <a:effectLst/>
            </c:spPr>
          </c:marker>
          <c:dLbls>
            <c:dLbl>
              <c:idx val="2"/>
              <c:delete val="1"/>
              <c:extLst>
                <c:ext xmlns:c15="http://schemas.microsoft.com/office/drawing/2012/chart" uri="{CE6537A1-D6FC-4f65-9D91-7224C49458BB}"/>
                <c:ext xmlns:c16="http://schemas.microsoft.com/office/drawing/2014/chart" uri="{C3380CC4-5D6E-409C-BE32-E72D297353CC}">
                  <c16:uniqueId val="{00000001-3B08-40B0-8B39-202560C4565B}"/>
                </c:ext>
              </c:extLst>
            </c:dLbl>
            <c:dLbl>
              <c:idx val="4"/>
              <c:delete val="1"/>
              <c:extLst>
                <c:ext xmlns:c15="http://schemas.microsoft.com/office/drawing/2012/chart" uri="{CE6537A1-D6FC-4f65-9D91-7224C49458BB}"/>
                <c:ext xmlns:c16="http://schemas.microsoft.com/office/drawing/2014/chart" uri="{C3380CC4-5D6E-409C-BE32-E72D297353CC}">
                  <c16:uniqueId val="{00000002-3B08-40B0-8B39-202560C4565B}"/>
                </c:ext>
              </c:extLst>
            </c:dLbl>
            <c:dLbl>
              <c:idx val="7"/>
              <c:delete val="1"/>
              <c:extLst>
                <c:ext xmlns:c15="http://schemas.microsoft.com/office/drawing/2012/chart" uri="{CE6537A1-D6FC-4f65-9D91-7224C49458BB}"/>
                <c:ext xmlns:c16="http://schemas.microsoft.com/office/drawing/2014/chart" uri="{C3380CC4-5D6E-409C-BE32-E72D297353CC}">
                  <c16:uniqueId val="{00000003-3B08-40B0-8B39-202560C4565B}"/>
                </c:ext>
              </c:extLst>
            </c:dLbl>
            <c:dLbl>
              <c:idx val="9"/>
              <c:delete val="1"/>
              <c:extLst>
                <c:ext xmlns:c15="http://schemas.microsoft.com/office/drawing/2012/chart" uri="{CE6537A1-D6FC-4f65-9D91-7224C49458BB}"/>
                <c:ext xmlns:c16="http://schemas.microsoft.com/office/drawing/2014/chart" uri="{C3380CC4-5D6E-409C-BE32-E72D297353CC}">
                  <c16:uniqueId val="{00000004-3B08-40B0-8B39-202560C4565B}"/>
                </c:ext>
              </c:extLst>
            </c:dLbl>
            <c:spPr>
              <a:noFill/>
              <a:ln>
                <a:noFill/>
              </a:ln>
              <a:effectLst/>
            </c:spPr>
            <c:txPr>
              <a:bodyPr rot="0" spcFirstLastPara="1" vertOverflow="ellipsis" vert="horz" wrap="square" anchor="ctr" anchorCtr="1"/>
              <a:lstStyle/>
              <a:p>
                <a:pPr>
                  <a:defRPr sz="1000" b="0" i="0" u="none" strike="noStrike" kern="1200" baseline="0">
                    <a:solidFill>
                      <a:schemeClr val="bg1">
                        <a:lumMod val="50000"/>
                      </a:schemeClr>
                    </a:solidFill>
                    <a:latin typeface="造字工房悦圆演示版常规体" pitchFamily="50" charset="-122"/>
                    <a:ea typeface="造字工房悦圆演示版常规体" pitchFamily="50"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12700">
                      <a:solidFill>
                        <a:schemeClr val="accent3"/>
                      </a:solidFill>
                      <a:tailEnd type="oval"/>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32</c:v>
                </c:pt>
                <c:pt idx="1">
                  <c:v>15</c:v>
                </c:pt>
                <c:pt idx="2">
                  <c:v>65</c:v>
                </c:pt>
                <c:pt idx="3">
                  <c:v>17</c:v>
                </c:pt>
                <c:pt idx="4">
                  <c:v>50</c:v>
                </c:pt>
                <c:pt idx="5">
                  <c:v>42</c:v>
                </c:pt>
                <c:pt idx="6">
                  <c:v>15</c:v>
                </c:pt>
                <c:pt idx="7">
                  <c:v>35</c:v>
                </c:pt>
                <c:pt idx="8">
                  <c:v>25</c:v>
                </c:pt>
                <c:pt idx="9">
                  <c:v>45</c:v>
                </c:pt>
                <c:pt idx="10">
                  <c:v>35</c:v>
                </c:pt>
                <c:pt idx="11">
                  <c:v>51</c:v>
                </c:pt>
              </c:numCache>
            </c:numRef>
          </c:val>
          <c:smooth val="0"/>
          <c:extLst>
            <c:ext xmlns:c16="http://schemas.microsoft.com/office/drawing/2014/chart" uri="{C3380CC4-5D6E-409C-BE32-E72D297353CC}">
              <c16:uniqueId val="{00000005-3B08-40B0-8B39-202560C4565B}"/>
            </c:ext>
          </c:extLst>
        </c:ser>
        <c:dLbls>
          <c:dLblPos val="ctr"/>
          <c:showLegendKey val="0"/>
          <c:showVal val="1"/>
          <c:showCatName val="0"/>
          <c:showSerName val="0"/>
          <c:showPercent val="0"/>
          <c:showBubbleSize val="0"/>
        </c:dLbls>
        <c:marker val="1"/>
        <c:smooth val="0"/>
        <c:axId val="311633408"/>
        <c:axId val="311634944"/>
      </c:lineChart>
      <c:catAx>
        <c:axId val="311633408"/>
        <c:scaling>
          <c:orientation val="minMax"/>
        </c:scaling>
        <c:delete val="0"/>
        <c:axPos val="b"/>
        <c:numFmt formatCode="General" sourceLinked="1"/>
        <c:majorTickMark val="none"/>
        <c:minorTickMark val="none"/>
        <c:tickLblPos val="nextTo"/>
        <c:spPr>
          <a:noFill/>
          <a:ln w="12700" cap="flat" cmpd="sng" algn="ctr">
            <a:solidFill>
              <a:schemeClr val="bg1">
                <a:lumMod val="50000"/>
              </a:schemeClr>
            </a:solidFill>
            <a:round/>
            <a:headEnd type="oval" w="sm" len="sm"/>
            <a:tailEnd type="oval" w="sm" len="sm"/>
          </a:ln>
          <a:effectLst/>
        </c:spPr>
        <c:txPr>
          <a:bodyPr rot="-60000000" spcFirstLastPara="1" vertOverflow="ellipsis" vert="horz" wrap="square" anchor="ctr" anchorCtr="1"/>
          <a:lstStyle/>
          <a:p>
            <a:pPr>
              <a:defRPr sz="1100" b="1" i="0" u="none" strike="noStrike" kern="1200" baseline="0">
                <a:solidFill>
                  <a:schemeClr val="bg1">
                    <a:lumMod val="65000"/>
                  </a:schemeClr>
                </a:solidFill>
                <a:latin typeface="+mn-lt"/>
                <a:ea typeface="+mn-ea"/>
                <a:cs typeface="+mn-cs"/>
              </a:defRPr>
            </a:pPr>
            <a:endParaRPr lang="zh-CN"/>
          </a:p>
        </c:txPr>
        <c:crossAx val="311634944"/>
        <c:crosses val="autoZero"/>
        <c:auto val="1"/>
        <c:lblAlgn val="ctr"/>
        <c:lblOffset val="100"/>
        <c:noMultiLvlLbl val="0"/>
      </c:catAx>
      <c:valAx>
        <c:axId val="311634944"/>
        <c:scaling>
          <c:orientation val="minMax"/>
          <c:max val="100"/>
        </c:scaling>
        <c:delete val="1"/>
        <c:axPos val="l"/>
        <c:numFmt formatCode="General" sourceLinked="1"/>
        <c:majorTickMark val="none"/>
        <c:minorTickMark val="none"/>
        <c:tickLblPos val="nextTo"/>
        <c:crossAx val="311633408"/>
        <c:crosses val="autoZero"/>
        <c:crossBetween val="between"/>
      </c:valAx>
      <c:spPr>
        <a:noFill/>
        <a:ln>
          <a:noFill/>
        </a:ln>
        <a:effectLst/>
      </c:spPr>
    </c:plotArea>
    <c:plotVisOnly val="1"/>
    <c:dispBlanksAs val="gap"/>
    <c:showDLblsOverMax val="0"/>
  </c:chart>
  <c:spPr>
    <a:noFill/>
    <a:ln w="0" cap="flat" cmpd="sng" algn="ctr">
      <a:noFill/>
      <a:round/>
    </a:ln>
    <a:effectLst/>
  </c:spPr>
  <c:txPr>
    <a:bodyPr/>
    <a:lstStyle/>
    <a:p>
      <a:pPr>
        <a:defRPr>
          <a:latin typeface="Ubuntu" panose="020B0504030602030204" pitchFamily="34" charset="0"/>
        </a:defRPr>
      </a:pPr>
      <a:endParaRPr lang="zh-CN"/>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0B18C57-B2F8-4A62-8F2F-4407D829AFA3}" type="datetimeFigureOut">
              <a:rPr lang="zh-CN" altLang="en-US" smtClean="0"/>
              <a:t>2018/5/2 Wednesday</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0751B-F84B-45CE-9384-A125CF415497}" type="slidenum">
              <a:rPr lang="zh-CN" altLang="en-US" smtClean="0"/>
              <a:t>‹#›</a:t>
            </a:fld>
            <a:endParaRPr lang="zh-CN" altLang="en-US"/>
          </a:p>
        </p:txBody>
      </p:sp>
    </p:spTree>
    <p:extLst>
      <p:ext uri="{BB962C8B-B14F-4D97-AF65-F5344CB8AC3E}">
        <p14:creationId xmlns:p14="http://schemas.microsoft.com/office/powerpoint/2010/main" val="26610873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1</a:t>
            </a:fld>
            <a:endParaRPr lang="zh-CN" altLang="en-US"/>
          </a:p>
        </p:txBody>
      </p:sp>
    </p:spTree>
    <p:extLst>
      <p:ext uri="{BB962C8B-B14F-4D97-AF65-F5344CB8AC3E}">
        <p14:creationId xmlns:p14="http://schemas.microsoft.com/office/powerpoint/2010/main" val="3715088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10</a:t>
            </a:fld>
            <a:endParaRPr lang="zh-CN" altLang="en-US"/>
          </a:p>
        </p:txBody>
      </p:sp>
    </p:spTree>
    <p:extLst>
      <p:ext uri="{BB962C8B-B14F-4D97-AF65-F5344CB8AC3E}">
        <p14:creationId xmlns:p14="http://schemas.microsoft.com/office/powerpoint/2010/main" val="10557739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11</a:t>
            </a:fld>
            <a:endParaRPr lang="zh-CN" altLang="en-US"/>
          </a:p>
        </p:txBody>
      </p:sp>
    </p:spTree>
    <p:extLst>
      <p:ext uri="{BB962C8B-B14F-4D97-AF65-F5344CB8AC3E}">
        <p14:creationId xmlns:p14="http://schemas.microsoft.com/office/powerpoint/2010/main" val="3819048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12</a:t>
            </a:fld>
            <a:endParaRPr lang="zh-CN" altLang="en-US"/>
          </a:p>
        </p:txBody>
      </p:sp>
    </p:spTree>
    <p:extLst>
      <p:ext uri="{BB962C8B-B14F-4D97-AF65-F5344CB8AC3E}">
        <p14:creationId xmlns:p14="http://schemas.microsoft.com/office/powerpoint/2010/main" val="14484210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13</a:t>
            </a:fld>
            <a:endParaRPr lang="zh-CN" altLang="en-US"/>
          </a:p>
        </p:txBody>
      </p:sp>
    </p:spTree>
    <p:extLst>
      <p:ext uri="{BB962C8B-B14F-4D97-AF65-F5344CB8AC3E}">
        <p14:creationId xmlns:p14="http://schemas.microsoft.com/office/powerpoint/2010/main" val="28585507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14</a:t>
            </a:fld>
            <a:endParaRPr lang="zh-CN" altLang="en-US"/>
          </a:p>
        </p:txBody>
      </p:sp>
    </p:spTree>
    <p:extLst>
      <p:ext uri="{BB962C8B-B14F-4D97-AF65-F5344CB8AC3E}">
        <p14:creationId xmlns:p14="http://schemas.microsoft.com/office/powerpoint/2010/main" val="18747714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15</a:t>
            </a:fld>
            <a:endParaRPr lang="zh-CN" altLang="en-US"/>
          </a:p>
        </p:txBody>
      </p:sp>
    </p:spTree>
    <p:extLst>
      <p:ext uri="{BB962C8B-B14F-4D97-AF65-F5344CB8AC3E}">
        <p14:creationId xmlns:p14="http://schemas.microsoft.com/office/powerpoint/2010/main" val="22332766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16</a:t>
            </a:fld>
            <a:endParaRPr lang="zh-CN" altLang="en-US"/>
          </a:p>
        </p:txBody>
      </p:sp>
    </p:spTree>
    <p:extLst>
      <p:ext uri="{BB962C8B-B14F-4D97-AF65-F5344CB8AC3E}">
        <p14:creationId xmlns:p14="http://schemas.microsoft.com/office/powerpoint/2010/main" val="26696654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17</a:t>
            </a:fld>
            <a:endParaRPr lang="zh-CN" altLang="en-US"/>
          </a:p>
        </p:txBody>
      </p:sp>
    </p:spTree>
    <p:extLst>
      <p:ext uri="{BB962C8B-B14F-4D97-AF65-F5344CB8AC3E}">
        <p14:creationId xmlns:p14="http://schemas.microsoft.com/office/powerpoint/2010/main" val="25081120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18</a:t>
            </a:fld>
            <a:endParaRPr lang="zh-CN" altLang="en-US"/>
          </a:p>
        </p:txBody>
      </p:sp>
    </p:spTree>
    <p:extLst>
      <p:ext uri="{BB962C8B-B14F-4D97-AF65-F5344CB8AC3E}">
        <p14:creationId xmlns:p14="http://schemas.microsoft.com/office/powerpoint/2010/main" val="162287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19</a:t>
            </a:fld>
            <a:endParaRPr lang="zh-CN" altLang="en-US"/>
          </a:p>
        </p:txBody>
      </p:sp>
    </p:spTree>
    <p:extLst>
      <p:ext uri="{BB962C8B-B14F-4D97-AF65-F5344CB8AC3E}">
        <p14:creationId xmlns:p14="http://schemas.microsoft.com/office/powerpoint/2010/main" val="22680622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2</a:t>
            </a:fld>
            <a:endParaRPr lang="zh-CN" altLang="en-US"/>
          </a:p>
        </p:txBody>
      </p:sp>
    </p:spTree>
    <p:extLst>
      <p:ext uri="{BB962C8B-B14F-4D97-AF65-F5344CB8AC3E}">
        <p14:creationId xmlns:p14="http://schemas.microsoft.com/office/powerpoint/2010/main" val="8006921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20</a:t>
            </a:fld>
            <a:endParaRPr lang="zh-CN" altLang="en-US"/>
          </a:p>
        </p:txBody>
      </p:sp>
    </p:spTree>
    <p:extLst>
      <p:ext uri="{BB962C8B-B14F-4D97-AF65-F5344CB8AC3E}">
        <p14:creationId xmlns:p14="http://schemas.microsoft.com/office/powerpoint/2010/main" val="23293030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21</a:t>
            </a:fld>
            <a:endParaRPr lang="zh-CN" altLang="en-US"/>
          </a:p>
        </p:txBody>
      </p:sp>
    </p:spTree>
    <p:extLst>
      <p:ext uri="{BB962C8B-B14F-4D97-AF65-F5344CB8AC3E}">
        <p14:creationId xmlns:p14="http://schemas.microsoft.com/office/powerpoint/2010/main" val="17792109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22</a:t>
            </a:fld>
            <a:endParaRPr lang="zh-CN" altLang="en-US"/>
          </a:p>
        </p:txBody>
      </p:sp>
    </p:spTree>
    <p:extLst>
      <p:ext uri="{BB962C8B-B14F-4D97-AF65-F5344CB8AC3E}">
        <p14:creationId xmlns:p14="http://schemas.microsoft.com/office/powerpoint/2010/main" val="25624298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23</a:t>
            </a:fld>
            <a:endParaRPr lang="zh-CN" altLang="en-US"/>
          </a:p>
        </p:txBody>
      </p:sp>
    </p:spTree>
    <p:extLst>
      <p:ext uri="{BB962C8B-B14F-4D97-AF65-F5344CB8AC3E}">
        <p14:creationId xmlns:p14="http://schemas.microsoft.com/office/powerpoint/2010/main" val="37711201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24</a:t>
            </a:fld>
            <a:endParaRPr lang="zh-CN" altLang="en-US"/>
          </a:p>
        </p:txBody>
      </p:sp>
    </p:spTree>
    <p:extLst>
      <p:ext uri="{BB962C8B-B14F-4D97-AF65-F5344CB8AC3E}">
        <p14:creationId xmlns:p14="http://schemas.microsoft.com/office/powerpoint/2010/main" val="14588035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25</a:t>
            </a:fld>
            <a:endParaRPr lang="zh-CN" altLang="en-US"/>
          </a:p>
        </p:txBody>
      </p:sp>
    </p:spTree>
    <p:extLst>
      <p:ext uri="{BB962C8B-B14F-4D97-AF65-F5344CB8AC3E}">
        <p14:creationId xmlns:p14="http://schemas.microsoft.com/office/powerpoint/2010/main" val="3338059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26</a:t>
            </a:fld>
            <a:endParaRPr lang="zh-CN" altLang="en-US"/>
          </a:p>
        </p:txBody>
      </p:sp>
    </p:spTree>
    <p:extLst>
      <p:ext uri="{BB962C8B-B14F-4D97-AF65-F5344CB8AC3E}">
        <p14:creationId xmlns:p14="http://schemas.microsoft.com/office/powerpoint/2010/main" val="13706609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27</a:t>
            </a:fld>
            <a:endParaRPr lang="zh-CN" altLang="en-US"/>
          </a:p>
        </p:txBody>
      </p:sp>
    </p:spTree>
    <p:extLst>
      <p:ext uri="{BB962C8B-B14F-4D97-AF65-F5344CB8AC3E}">
        <p14:creationId xmlns:p14="http://schemas.microsoft.com/office/powerpoint/2010/main" val="29575223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28</a:t>
            </a:fld>
            <a:endParaRPr lang="zh-CN" altLang="en-US"/>
          </a:p>
        </p:txBody>
      </p:sp>
    </p:spTree>
    <p:extLst>
      <p:ext uri="{BB962C8B-B14F-4D97-AF65-F5344CB8AC3E}">
        <p14:creationId xmlns:p14="http://schemas.microsoft.com/office/powerpoint/2010/main" val="26887110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29</a:t>
            </a:fld>
            <a:endParaRPr lang="zh-CN" altLang="en-US"/>
          </a:p>
        </p:txBody>
      </p:sp>
    </p:spTree>
    <p:extLst>
      <p:ext uri="{BB962C8B-B14F-4D97-AF65-F5344CB8AC3E}">
        <p14:creationId xmlns:p14="http://schemas.microsoft.com/office/powerpoint/2010/main" val="23334937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3</a:t>
            </a:fld>
            <a:endParaRPr lang="zh-CN" altLang="en-US"/>
          </a:p>
        </p:txBody>
      </p:sp>
    </p:spTree>
    <p:extLst>
      <p:ext uri="{BB962C8B-B14F-4D97-AF65-F5344CB8AC3E}">
        <p14:creationId xmlns:p14="http://schemas.microsoft.com/office/powerpoint/2010/main" val="20521638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30</a:t>
            </a:fld>
            <a:endParaRPr lang="zh-CN" altLang="en-US"/>
          </a:p>
        </p:txBody>
      </p:sp>
    </p:spTree>
    <p:extLst>
      <p:ext uri="{BB962C8B-B14F-4D97-AF65-F5344CB8AC3E}">
        <p14:creationId xmlns:p14="http://schemas.microsoft.com/office/powerpoint/2010/main" val="38951082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31</a:t>
            </a:fld>
            <a:endParaRPr lang="zh-CN" altLang="en-US"/>
          </a:p>
        </p:txBody>
      </p:sp>
    </p:spTree>
    <p:extLst>
      <p:ext uri="{BB962C8B-B14F-4D97-AF65-F5344CB8AC3E}">
        <p14:creationId xmlns:p14="http://schemas.microsoft.com/office/powerpoint/2010/main" val="17229133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4</a:t>
            </a:fld>
            <a:endParaRPr lang="zh-CN" altLang="en-US"/>
          </a:p>
        </p:txBody>
      </p:sp>
    </p:spTree>
    <p:extLst>
      <p:ext uri="{BB962C8B-B14F-4D97-AF65-F5344CB8AC3E}">
        <p14:creationId xmlns:p14="http://schemas.microsoft.com/office/powerpoint/2010/main" val="8136245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5</a:t>
            </a:fld>
            <a:endParaRPr lang="zh-CN" altLang="en-US"/>
          </a:p>
        </p:txBody>
      </p:sp>
    </p:spTree>
    <p:extLst>
      <p:ext uri="{BB962C8B-B14F-4D97-AF65-F5344CB8AC3E}">
        <p14:creationId xmlns:p14="http://schemas.microsoft.com/office/powerpoint/2010/main" val="1064164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6</a:t>
            </a:fld>
            <a:endParaRPr lang="zh-CN" altLang="en-US"/>
          </a:p>
        </p:txBody>
      </p:sp>
    </p:spTree>
    <p:extLst>
      <p:ext uri="{BB962C8B-B14F-4D97-AF65-F5344CB8AC3E}">
        <p14:creationId xmlns:p14="http://schemas.microsoft.com/office/powerpoint/2010/main" val="6878904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7</a:t>
            </a:fld>
            <a:endParaRPr lang="zh-CN" altLang="en-US"/>
          </a:p>
        </p:txBody>
      </p:sp>
    </p:spTree>
    <p:extLst>
      <p:ext uri="{BB962C8B-B14F-4D97-AF65-F5344CB8AC3E}">
        <p14:creationId xmlns:p14="http://schemas.microsoft.com/office/powerpoint/2010/main" val="2062703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8</a:t>
            </a:fld>
            <a:endParaRPr lang="zh-CN" altLang="en-US"/>
          </a:p>
        </p:txBody>
      </p:sp>
    </p:spTree>
    <p:extLst>
      <p:ext uri="{BB962C8B-B14F-4D97-AF65-F5344CB8AC3E}">
        <p14:creationId xmlns:p14="http://schemas.microsoft.com/office/powerpoint/2010/main" val="23947281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0751B-F84B-45CE-9384-A125CF415497}" type="slidenum">
              <a:rPr lang="zh-CN" altLang="en-US" smtClean="0"/>
              <a:t>9</a:t>
            </a:fld>
            <a:endParaRPr lang="zh-CN" altLang="en-US"/>
          </a:p>
        </p:txBody>
      </p:sp>
    </p:spTree>
    <p:extLst>
      <p:ext uri="{BB962C8B-B14F-4D97-AF65-F5344CB8AC3E}">
        <p14:creationId xmlns:p14="http://schemas.microsoft.com/office/powerpoint/2010/main" val="1451958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a:t>单击此处编辑母版标题样式</a:t>
            </a:r>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44F9047-A68A-45C8-AF77-8B7D2057B904}"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711B5B-F559-4ACB-84B0-BFCB9B25F5EC}" type="slidenum">
              <a:rPr lang="zh-CN" altLang="en-US" smtClean="0"/>
              <a:t>‹#›</a:t>
            </a:fld>
            <a:endParaRPr lang="zh-CN" altLang="en-US"/>
          </a:p>
        </p:txBody>
      </p:sp>
    </p:spTree>
    <p:extLst>
      <p:ext uri="{BB962C8B-B14F-4D97-AF65-F5344CB8AC3E}">
        <p14:creationId xmlns:p14="http://schemas.microsoft.com/office/powerpoint/2010/main" val="30789007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44F9047-A68A-45C8-AF77-8B7D2057B904}"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711B5B-F559-4ACB-84B0-BFCB9B25F5EC}" type="slidenum">
              <a:rPr lang="zh-CN" altLang="en-US" smtClean="0"/>
              <a:t>‹#›</a:t>
            </a:fld>
            <a:endParaRPr lang="zh-CN" altLang="en-US"/>
          </a:p>
        </p:txBody>
      </p:sp>
    </p:spTree>
    <p:extLst>
      <p:ext uri="{BB962C8B-B14F-4D97-AF65-F5344CB8AC3E}">
        <p14:creationId xmlns:p14="http://schemas.microsoft.com/office/powerpoint/2010/main" val="7446427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44F9047-A68A-45C8-AF77-8B7D2057B904}"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711B5B-F559-4ACB-84B0-BFCB9B25F5EC}" type="slidenum">
              <a:rPr lang="zh-CN" altLang="en-US" smtClean="0"/>
              <a:t>‹#›</a:t>
            </a:fld>
            <a:endParaRPr lang="zh-CN" altLang="en-US"/>
          </a:p>
        </p:txBody>
      </p:sp>
    </p:spTree>
    <p:extLst>
      <p:ext uri="{BB962C8B-B14F-4D97-AF65-F5344CB8AC3E}">
        <p14:creationId xmlns:p14="http://schemas.microsoft.com/office/powerpoint/2010/main" val="9250187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44F9047-A68A-45C8-AF77-8B7D2057B904}"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711B5B-F559-4ACB-84B0-BFCB9B25F5EC}" type="slidenum">
              <a:rPr lang="zh-CN" altLang="en-US" smtClean="0"/>
              <a:t>‹#›</a:t>
            </a:fld>
            <a:endParaRPr lang="zh-CN" altLang="en-US"/>
          </a:p>
        </p:txBody>
      </p:sp>
    </p:spTree>
    <p:extLst>
      <p:ext uri="{BB962C8B-B14F-4D97-AF65-F5344CB8AC3E}">
        <p14:creationId xmlns:p14="http://schemas.microsoft.com/office/powerpoint/2010/main" val="17499729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44F9047-A68A-45C8-AF77-8B7D2057B904}" type="datetimeFigureOut">
              <a:rPr lang="zh-CN" altLang="en-US" smtClean="0"/>
              <a:t>2018/5/2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711B5B-F559-4ACB-84B0-BFCB9B25F5EC}" type="slidenum">
              <a:rPr lang="zh-CN" altLang="en-US" smtClean="0"/>
              <a:t>‹#›</a:t>
            </a:fld>
            <a:endParaRPr lang="zh-CN" altLang="en-US"/>
          </a:p>
        </p:txBody>
      </p:sp>
    </p:spTree>
    <p:extLst>
      <p:ext uri="{BB962C8B-B14F-4D97-AF65-F5344CB8AC3E}">
        <p14:creationId xmlns:p14="http://schemas.microsoft.com/office/powerpoint/2010/main" val="40135736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44F9047-A68A-45C8-AF77-8B7D2057B904}" type="datetimeFigureOut">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711B5B-F559-4ACB-84B0-BFCB9B25F5EC}" type="slidenum">
              <a:rPr lang="zh-CN" altLang="en-US" smtClean="0"/>
              <a:t>‹#›</a:t>
            </a:fld>
            <a:endParaRPr lang="zh-CN" altLang="en-US"/>
          </a:p>
        </p:txBody>
      </p:sp>
    </p:spTree>
    <p:extLst>
      <p:ext uri="{BB962C8B-B14F-4D97-AF65-F5344CB8AC3E}">
        <p14:creationId xmlns:p14="http://schemas.microsoft.com/office/powerpoint/2010/main" val="2870044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44F9047-A68A-45C8-AF77-8B7D2057B904}" type="datetimeFigureOut">
              <a:rPr lang="zh-CN" altLang="en-US" smtClean="0"/>
              <a:t>2018/5/2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B711B5B-F559-4ACB-84B0-BFCB9B25F5EC}" type="slidenum">
              <a:rPr lang="zh-CN" altLang="en-US" smtClean="0"/>
              <a:t>‹#›</a:t>
            </a:fld>
            <a:endParaRPr lang="zh-CN" altLang="en-US"/>
          </a:p>
        </p:txBody>
      </p:sp>
    </p:spTree>
    <p:extLst>
      <p:ext uri="{BB962C8B-B14F-4D97-AF65-F5344CB8AC3E}">
        <p14:creationId xmlns:p14="http://schemas.microsoft.com/office/powerpoint/2010/main" val="3258347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44F9047-A68A-45C8-AF77-8B7D2057B904}" type="datetimeFigureOut">
              <a:rPr lang="zh-CN" altLang="en-US" smtClean="0"/>
              <a:t>2018/5/2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711B5B-F559-4ACB-84B0-BFCB9B25F5EC}" type="slidenum">
              <a:rPr lang="zh-CN" altLang="en-US" smtClean="0"/>
              <a:t>‹#›</a:t>
            </a:fld>
            <a:endParaRPr lang="zh-CN" altLang="en-US"/>
          </a:p>
        </p:txBody>
      </p:sp>
    </p:spTree>
    <p:extLst>
      <p:ext uri="{BB962C8B-B14F-4D97-AF65-F5344CB8AC3E}">
        <p14:creationId xmlns:p14="http://schemas.microsoft.com/office/powerpoint/2010/main" val="1534133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44F9047-A68A-45C8-AF77-8B7D2057B904}" type="datetimeFigureOut">
              <a:rPr lang="zh-CN" altLang="en-US" smtClean="0"/>
              <a:t>2018/5/2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B711B5B-F559-4ACB-84B0-BFCB9B25F5EC}" type="slidenum">
              <a:rPr lang="zh-CN" altLang="en-US" smtClean="0"/>
              <a:t>‹#›</a:t>
            </a:fld>
            <a:endParaRPr lang="zh-CN" altLang="en-US"/>
          </a:p>
        </p:txBody>
      </p:sp>
    </p:spTree>
    <p:extLst>
      <p:ext uri="{BB962C8B-B14F-4D97-AF65-F5344CB8AC3E}">
        <p14:creationId xmlns:p14="http://schemas.microsoft.com/office/powerpoint/2010/main" val="25262769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44F9047-A68A-45C8-AF77-8B7D2057B904}" type="datetimeFigureOut">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711B5B-F559-4ACB-84B0-BFCB9B25F5EC}" type="slidenum">
              <a:rPr lang="zh-CN" altLang="en-US" smtClean="0"/>
              <a:t>‹#›</a:t>
            </a:fld>
            <a:endParaRPr lang="zh-CN" altLang="en-US"/>
          </a:p>
        </p:txBody>
      </p:sp>
    </p:spTree>
    <p:extLst>
      <p:ext uri="{BB962C8B-B14F-4D97-AF65-F5344CB8AC3E}">
        <p14:creationId xmlns:p14="http://schemas.microsoft.com/office/powerpoint/2010/main" val="3450709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44F9047-A68A-45C8-AF77-8B7D2057B904}" type="datetimeFigureOut">
              <a:rPr lang="zh-CN" altLang="en-US" smtClean="0"/>
              <a:t>2018/5/2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711B5B-F559-4ACB-84B0-BFCB9B25F5EC}" type="slidenum">
              <a:rPr lang="zh-CN" altLang="en-US" smtClean="0"/>
              <a:t>‹#›</a:t>
            </a:fld>
            <a:endParaRPr lang="zh-CN" altLang="en-US"/>
          </a:p>
        </p:txBody>
      </p:sp>
    </p:spTree>
    <p:extLst>
      <p:ext uri="{BB962C8B-B14F-4D97-AF65-F5344CB8AC3E}">
        <p14:creationId xmlns:p14="http://schemas.microsoft.com/office/powerpoint/2010/main" val="25172165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4F9047-A68A-45C8-AF77-8B7D2057B904}" type="datetimeFigureOut">
              <a:rPr lang="zh-CN" altLang="en-US" smtClean="0"/>
              <a:t>2018/5/2 Wednesday</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711B5B-F559-4ACB-84B0-BFCB9B25F5EC}" type="slidenum">
              <a:rPr lang="zh-CN" altLang="en-US" smtClean="0"/>
              <a:t>‹#›</a:t>
            </a:fld>
            <a:endParaRPr lang="zh-CN" altLang="en-US"/>
          </a:p>
        </p:txBody>
      </p:sp>
    </p:spTree>
    <p:extLst>
      <p:ext uri="{BB962C8B-B14F-4D97-AF65-F5344CB8AC3E}">
        <p14:creationId xmlns:p14="http://schemas.microsoft.com/office/powerpoint/2010/main" val="1164117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chart" Target="../charts/chart2.xml"/><Relationship Id="rId4" Type="http://schemas.openxmlformats.org/officeDocument/2006/relationships/chart" Target="../charts/chart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chart" Target="../charts/chart3.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5.wmf"/><Relationship Id="rId4"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chart" Target="../charts/chart4.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4" name="纯音乐 - 醇香柔美浪漫悠闲轻快背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33586" y="188640"/>
            <a:ext cx="609600" cy="609600"/>
          </a:xfrm>
          <a:prstGeom prst="rect">
            <a:avLst/>
          </a:prstGeom>
        </p:spPr>
      </p:pic>
      <p:pic>
        <p:nvPicPr>
          <p:cNvPr id="1030" name="Picture 6" descr="C:\Users\Administrator\Desktop\16sucai_201501190911 [转换].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1905" y="-27383"/>
            <a:ext cx="11428508" cy="3240359"/>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Administrator\Desktop\16suca45i_201501190911 [转换].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735961" y="5348684"/>
            <a:ext cx="4479925" cy="15367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Administrator\Desktop\民族风情装饰画矢量素材02 (4) [转换].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2558" y="2492896"/>
            <a:ext cx="2313555" cy="3935908"/>
          </a:xfrm>
          <a:prstGeom prst="rect">
            <a:avLst/>
          </a:prstGeom>
          <a:noFill/>
          <a:extLst>
            <a:ext uri="{909E8E84-426E-40DD-AFC4-6F175D3DCCD1}">
              <a14:hiddenFill xmlns:a14="http://schemas.microsoft.com/office/drawing/2010/main">
                <a:solidFill>
                  <a:srgbClr val="FFFFFF"/>
                </a:solidFill>
              </a14:hiddenFill>
            </a:ext>
          </a:extLst>
        </p:spPr>
      </p:pic>
      <p:sp>
        <p:nvSpPr>
          <p:cNvPr id="12" name="文本框 26"/>
          <p:cNvSpPr txBox="1"/>
          <p:nvPr/>
        </p:nvSpPr>
        <p:spPr>
          <a:xfrm>
            <a:off x="1918742" y="3068960"/>
            <a:ext cx="8352928" cy="2123658"/>
          </a:xfrm>
          <a:prstGeom prst="rect">
            <a:avLst/>
          </a:prstGeom>
          <a:noFill/>
          <a:ln w="28575">
            <a:noFill/>
          </a:ln>
        </p:spPr>
        <p:txBody>
          <a:bodyPr wrap="square" rtlCol="0">
            <a:spAutoFit/>
          </a:bodyPr>
          <a:lstStyle/>
          <a:p>
            <a:pPr algn="ctr"/>
            <a:r>
              <a:rPr lang="zh-CN" altLang="en-US" sz="9600" dirty="0">
                <a:latin typeface="造字工房悦圆演示版常规体" pitchFamily="50" charset="-122"/>
                <a:ea typeface="造字工房悦圆演示版常规体" pitchFamily="50" charset="-122"/>
                <a:sym typeface="微软雅黑" pitchFamily="34" charset="-122"/>
              </a:rPr>
              <a:t>少数民族</a:t>
            </a:r>
            <a:r>
              <a:rPr lang="en-US" altLang="zh-CN" sz="9600" dirty="0">
                <a:latin typeface="造字工房悦圆演示版常规体" pitchFamily="50" charset="-122"/>
                <a:ea typeface="造字工房悦圆演示版常规体" pitchFamily="50" charset="-122"/>
                <a:sym typeface="微软雅黑" pitchFamily="34" charset="-122"/>
              </a:rPr>
              <a:t>PPT</a:t>
            </a:r>
          </a:p>
          <a:p>
            <a:pPr algn="ctr"/>
            <a:r>
              <a:rPr lang="en-US" altLang="zh-CN" sz="3600" dirty="0">
                <a:latin typeface="造字工房悦圆演示版常规体" pitchFamily="50" charset="-122"/>
                <a:ea typeface="造字工房悦圆演示版常规体" pitchFamily="50" charset="-122"/>
              </a:rPr>
              <a:t>THE UNITY OF THE SLIDES</a:t>
            </a:r>
            <a:endParaRPr lang="zh-CN" altLang="en-US" sz="3600" dirty="0">
              <a:latin typeface="造字工房悦圆演示版常规体" pitchFamily="50" charset="-122"/>
              <a:ea typeface="造字工房悦圆演示版常规体" pitchFamily="50" charset="-122"/>
              <a:sym typeface="微软雅黑" pitchFamily="34" charset="-122"/>
            </a:endParaRPr>
          </a:p>
        </p:txBody>
      </p:sp>
      <p:sp>
        <p:nvSpPr>
          <p:cNvPr id="13" name="标题 4"/>
          <p:cNvSpPr txBox="1">
            <a:spLocks/>
          </p:cNvSpPr>
          <p:nvPr/>
        </p:nvSpPr>
        <p:spPr>
          <a:xfrm>
            <a:off x="4367014" y="5290154"/>
            <a:ext cx="3528392" cy="5151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dirty="0">
                <a:solidFill>
                  <a:srgbClr val="C63E55"/>
                </a:solidFill>
                <a:latin typeface="造字工房悦圆演示版常规体" pitchFamily="50" charset="-122"/>
                <a:ea typeface="造字工房悦圆演示版常规体" pitchFamily="50" charset="-122"/>
              </a:rPr>
              <a:t>总结：代用名          民族：</a:t>
            </a:r>
            <a:r>
              <a:rPr lang="en-US" altLang="zh-CN" sz="1800" dirty="0">
                <a:solidFill>
                  <a:srgbClr val="C63E55"/>
                </a:solidFill>
                <a:latin typeface="造字工房悦圆演示版常规体" pitchFamily="50" charset="-122"/>
                <a:ea typeface="造字工房悦圆演示版常规体" pitchFamily="50" charset="-122"/>
              </a:rPr>
              <a:t>XXX</a:t>
            </a:r>
          </a:p>
        </p:txBody>
      </p:sp>
    </p:spTree>
    <p:extLst>
      <p:ext uri="{BB962C8B-B14F-4D97-AF65-F5344CB8AC3E}">
        <p14:creationId xmlns:p14="http://schemas.microsoft.com/office/powerpoint/2010/main" val="34975542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par>
                                <p:cTn id="7" presetID="47" presetClass="entr" presetSubtype="0" fill="hold" nodeType="withEffect">
                                  <p:stCondLst>
                                    <p:cond delay="250"/>
                                  </p:stCondLst>
                                  <p:childTnLst>
                                    <p:set>
                                      <p:cBhvr>
                                        <p:cTn id="8" dur="1" fill="hold">
                                          <p:stCondLst>
                                            <p:cond delay="0"/>
                                          </p:stCondLst>
                                        </p:cTn>
                                        <p:tgtEl>
                                          <p:spTgt spid="1030"/>
                                        </p:tgtEl>
                                        <p:attrNameLst>
                                          <p:attrName>style.visibility</p:attrName>
                                        </p:attrNameLst>
                                      </p:cBhvr>
                                      <p:to>
                                        <p:strVal val="visible"/>
                                      </p:to>
                                    </p:set>
                                    <p:animEffect transition="in" filter="fade">
                                      <p:cBhvr>
                                        <p:cTn id="9" dur="1000"/>
                                        <p:tgtEl>
                                          <p:spTgt spid="1030"/>
                                        </p:tgtEl>
                                      </p:cBhvr>
                                    </p:animEffect>
                                    <p:anim calcmode="lin" valueType="num">
                                      <p:cBhvr>
                                        <p:cTn id="10" dur="1000" fill="hold"/>
                                        <p:tgtEl>
                                          <p:spTgt spid="1030"/>
                                        </p:tgtEl>
                                        <p:attrNameLst>
                                          <p:attrName>ppt_x</p:attrName>
                                        </p:attrNameLst>
                                      </p:cBhvr>
                                      <p:tavLst>
                                        <p:tav tm="0">
                                          <p:val>
                                            <p:strVal val="#ppt_x"/>
                                          </p:val>
                                        </p:tav>
                                        <p:tav tm="100000">
                                          <p:val>
                                            <p:strVal val="#ppt_x"/>
                                          </p:val>
                                        </p:tav>
                                      </p:tavLst>
                                    </p:anim>
                                    <p:anim calcmode="lin" valueType="num">
                                      <p:cBhvr>
                                        <p:cTn id="11" dur="1000" fill="hold"/>
                                        <p:tgtEl>
                                          <p:spTgt spid="1030"/>
                                        </p:tgtEl>
                                        <p:attrNameLst>
                                          <p:attrName>ppt_y</p:attrName>
                                        </p:attrNameLst>
                                      </p:cBhvr>
                                      <p:tavLst>
                                        <p:tav tm="0">
                                          <p:val>
                                            <p:strVal val="#ppt_y-.1"/>
                                          </p:val>
                                        </p:tav>
                                        <p:tav tm="100000">
                                          <p:val>
                                            <p:strVal val="#ppt_y"/>
                                          </p:val>
                                        </p:tav>
                                      </p:tavLst>
                                    </p:anim>
                                  </p:childTnLst>
                                </p:cTn>
                              </p:par>
                              <p:par>
                                <p:cTn id="12" presetID="42" presetClass="entr" presetSubtype="0" fill="hold" nodeType="withEffect">
                                  <p:stCondLst>
                                    <p:cond delay="250"/>
                                  </p:stCondLst>
                                  <p:childTnLst>
                                    <p:set>
                                      <p:cBhvr>
                                        <p:cTn id="13" dur="1" fill="hold">
                                          <p:stCondLst>
                                            <p:cond delay="0"/>
                                          </p:stCondLst>
                                        </p:cTn>
                                        <p:tgtEl>
                                          <p:spTgt spid="1031"/>
                                        </p:tgtEl>
                                        <p:attrNameLst>
                                          <p:attrName>style.visibility</p:attrName>
                                        </p:attrNameLst>
                                      </p:cBhvr>
                                      <p:to>
                                        <p:strVal val="visible"/>
                                      </p:to>
                                    </p:set>
                                    <p:animEffect transition="in" filter="fade">
                                      <p:cBhvr>
                                        <p:cTn id="14" dur="1000"/>
                                        <p:tgtEl>
                                          <p:spTgt spid="1031"/>
                                        </p:tgtEl>
                                      </p:cBhvr>
                                    </p:animEffect>
                                    <p:anim calcmode="lin" valueType="num">
                                      <p:cBhvr>
                                        <p:cTn id="15" dur="1000" fill="hold"/>
                                        <p:tgtEl>
                                          <p:spTgt spid="1031"/>
                                        </p:tgtEl>
                                        <p:attrNameLst>
                                          <p:attrName>ppt_x</p:attrName>
                                        </p:attrNameLst>
                                      </p:cBhvr>
                                      <p:tavLst>
                                        <p:tav tm="0">
                                          <p:val>
                                            <p:strVal val="#ppt_x"/>
                                          </p:val>
                                        </p:tav>
                                        <p:tav tm="100000">
                                          <p:val>
                                            <p:strVal val="#ppt_x"/>
                                          </p:val>
                                        </p:tav>
                                      </p:tavLst>
                                    </p:anim>
                                    <p:anim calcmode="lin" valueType="num">
                                      <p:cBhvr>
                                        <p:cTn id="16" dur="1000" fill="hold"/>
                                        <p:tgtEl>
                                          <p:spTgt spid="1031"/>
                                        </p:tgtEl>
                                        <p:attrNameLst>
                                          <p:attrName>ppt_y</p:attrName>
                                        </p:attrNameLst>
                                      </p:cBhvr>
                                      <p:tavLst>
                                        <p:tav tm="0">
                                          <p:val>
                                            <p:strVal val="#ppt_y+.1"/>
                                          </p:val>
                                        </p:tav>
                                        <p:tav tm="100000">
                                          <p:val>
                                            <p:strVal val="#ppt_y"/>
                                          </p:val>
                                        </p:tav>
                                      </p:tavLst>
                                    </p:anim>
                                  </p:childTnLst>
                                </p:cTn>
                              </p:par>
                            </p:childTnLst>
                          </p:cTn>
                        </p:par>
                        <p:par>
                          <p:cTn id="17" fill="hold">
                            <p:stCondLst>
                              <p:cond delay="1250"/>
                            </p:stCondLst>
                            <p:childTnLst>
                              <p:par>
                                <p:cTn id="18" presetID="42" presetClass="entr" presetSubtype="0" fill="hold" nodeType="afterEffect">
                                  <p:stCondLst>
                                    <p:cond delay="0"/>
                                  </p:stCondLst>
                                  <p:childTnLst>
                                    <p:set>
                                      <p:cBhvr>
                                        <p:cTn id="19" dur="1" fill="hold">
                                          <p:stCondLst>
                                            <p:cond delay="0"/>
                                          </p:stCondLst>
                                        </p:cTn>
                                        <p:tgtEl>
                                          <p:spTgt spid="1032"/>
                                        </p:tgtEl>
                                        <p:attrNameLst>
                                          <p:attrName>style.visibility</p:attrName>
                                        </p:attrNameLst>
                                      </p:cBhvr>
                                      <p:to>
                                        <p:strVal val="visible"/>
                                      </p:to>
                                    </p:set>
                                    <p:animEffect transition="in" filter="fade">
                                      <p:cBhvr>
                                        <p:cTn id="20" dur="1000"/>
                                        <p:tgtEl>
                                          <p:spTgt spid="1032"/>
                                        </p:tgtEl>
                                      </p:cBhvr>
                                    </p:animEffect>
                                    <p:anim calcmode="lin" valueType="num">
                                      <p:cBhvr>
                                        <p:cTn id="21" dur="1000" fill="hold"/>
                                        <p:tgtEl>
                                          <p:spTgt spid="1032"/>
                                        </p:tgtEl>
                                        <p:attrNameLst>
                                          <p:attrName>ppt_x</p:attrName>
                                        </p:attrNameLst>
                                      </p:cBhvr>
                                      <p:tavLst>
                                        <p:tav tm="0">
                                          <p:val>
                                            <p:strVal val="#ppt_x"/>
                                          </p:val>
                                        </p:tav>
                                        <p:tav tm="100000">
                                          <p:val>
                                            <p:strVal val="#ppt_x"/>
                                          </p:val>
                                        </p:tav>
                                      </p:tavLst>
                                    </p:anim>
                                    <p:anim calcmode="lin" valueType="num">
                                      <p:cBhvr>
                                        <p:cTn id="22" dur="1000" fill="hold"/>
                                        <p:tgtEl>
                                          <p:spTgt spid="1032"/>
                                        </p:tgtEl>
                                        <p:attrNameLst>
                                          <p:attrName>ppt_y</p:attrName>
                                        </p:attrNameLst>
                                      </p:cBhvr>
                                      <p:tavLst>
                                        <p:tav tm="0">
                                          <p:val>
                                            <p:strVal val="#ppt_y+.1"/>
                                          </p:val>
                                        </p:tav>
                                        <p:tav tm="100000">
                                          <p:val>
                                            <p:strVal val="#ppt_y"/>
                                          </p:val>
                                        </p:tav>
                                      </p:tavLst>
                                    </p:anim>
                                  </p:childTnLst>
                                </p:cTn>
                              </p:par>
                            </p:childTnLst>
                          </p:cTn>
                        </p:par>
                        <p:par>
                          <p:cTn id="23" fill="hold">
                            <p:stCondLst>
                              <p:cond delay="2250"/>
                            </p:stCondLst>
                            <p:childTnLst>
                              <p:par>
                                <p:cTn id="24" presetID="53" presetClass="entr" presetSubtype="16"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1500" fill="hold"/>
                                        <p:tgtEl>
                                          <p:spTgt spid="12"/>
                                        </p:tgtEl>
                                        <p:attrNameLst>
                                          <p:attrName>ppt_w</p:attrName>
                                        </p:attrNameLst>
                                      </p:cBhvr>
                                      <p:tavLst>
                                        <p:tav tm="0">
                                          <p:val>
                                            <p:fltVal val="0"/>
                                          </p:val>
                                        </p:tav>
                                        <p:tav tm="100000">
                                          <p:val>
                                            <p:strVal val="#ppt_w"/>
                                          </p:val>
                                        </p:tav>
                                      </p:tavLst>
                                    </p:anim>
                                    <p:anim calcmode="lin" valueType="num">
                                      <p:cBhvr>
                                        <p:cTn id="27" dur="1500" fill="hold"/>
                                        <p:tgtEl>
                                          <p:spTgt spid="12"/>
                                        </p:tgtEl>
                                        <p:attrNameLst>
                                          <p:attrName>ppt_h</p:attrName>
                                        </p:attrNameLst>
                                      </p:cBhvr>
                                      <p:tavLst>
                                        <p:tav tm="0">
                                          <p:val>
                                            <p:fltVal val="0"/>
                                          </p:val>
                                        </p:tav>
                                        <p:tav tm="100000">
                                          <p:val>
                                            <p:strVal val="#ppt_h"/>
                                          </p:val>
                                        </p:tav>
                                      </p:tavLst>
                                    </p:anim>
                                    <p:animEffect transition="in" filter="fade">
                                      <p:cBhvr>
                                        <p:cTn id="28" dur="1500"/>
                                        <p:tgtEl>
                                          <p:spTgt spid="12"/>
                                        </p:tgtEl>
                                      </p:cBhvr>
                                    </p:animEffect>
                                  </p:childTnLst>
                                </p:cTn>
                              </p:par>
                            </p:childTnLst>
                          </p:cTn>
                        </p:par>
                        <p:par>
                          <p:cTn id="29" fill="hold">
                            <p:stCondLst>
                              <p:cond delay="375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3"/>
                                        </p:tgtEl>
                                        <p:attrNameLst>
                                          <p:attrName>style.visibility</p:attrName>
                                        </p:attrNameLst>
                                      </p:cBhvr>
                                      <p:to>
                                        <p:strVal val="visible"/>
                                      </p:to>
                                    </p:set>
                                    <p:anim calcmode="lin" valueType="num">
                                      <p:cBhvr>
                                        <p:cTn id="32" dur="10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3" dur="1000" fill="hold"/>
                                        <p:tgtEl>
                                          <p:spTgt spid="13"/>
                                        </p:tgtEl>
                                        <p:attrNameLst>
                                          <p:attrName>ppt_y</p:attrName>
                                        </p:attrNameLst>
                                      </p:cBhvr>
                                      <p:tavLst>
                                        <p:tav tm="0">
                                          <p:val>
                                            <p:strVal val="#ppt_y"/>
                                          </p:val>
                                        </p:tav>
                                        <p:tav tm="100000">
                                          <p:val>
                                            <p:strVal val="#ppt_y"/>
                                          </p:val>
                                        </p:tav>
                                      </p:tavLst>
                                    </p:anim>
                                    <p:anim calcmode="lin" valueType="num">
                                      <p:cBhvr>
                                        <p:cTn id="34" dur="10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5" dur="10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6" dur="10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remove" display="0">
                  <p:stCondLst>
                    <p:cond delay="indefinite"/>
                  </p:stCondLst>
                  <p:endCondLst>
                    <p:cond evt="onStopAudio" delay="0">
                      <p:tgtEl>
                        <p:sldTgt/>
                      </p:tgtEl>
                    </p:cond>
                  </p:endCondLst>
                </p:cTn>
                <p:tgtEl>
                  <p:spTgt spid="4"/>
                </p:tgtEl>
              </p:cMediaNode>
            </p:audio>
          </p:childTnLst>
        </p:cTn>
      </p:par>
    </p:tnLst>
    <p:bldLst>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4" name="Picture 6" descr="C:\Users\Administrator\Desktop\16suca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1905" y="-27383"/>
            <a:ext cx="11428508" cy="324035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Administrator\Desktop\1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06997" y="2926685"/>
            <a:ext cx="4471988" cy="2687638"/>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26"/>
          <p:cNvSpPr txBox="1"/>
          <p:nvPr/>
        </p:nvSpPr>
        <p:spPr>
          <a:xfrm>
            <a:off x="4583038" y="3855238"/>
            <a:ext cx="3047875" cy="1015663"/>
          </a:xfrm>
          <a:prstGeom prst="rect">
            <a:avLst/>
          </a:prstGeom>
          <a:noFill/>
          <a:ln>
            <a:noFill/>
          </a:ln>
        </p:spPr>
        <p:txBody>
          <a:bodyPr wrap="square" rtlCol="0">
            <a:spAutoFit/>
          </a:bodyPr>
          <a:lstStyle/>
          <a:p>
            <a:pPr algn="ctr">
              <a:lnSpc>
                <a:spcPct val="120000"/>
              </a:lnSpc>
            </a:pPr>
            <a:r>
              <a:rPr lang="zh-CN" altLang="en-US" sz="3200" dirty="0">
                <a:latin typeface="造字工房悦圆演示版常规体" pitchFamily="50" charset="-122"/>
                <a:ea typeface="造字工房悦圆演示版常规体" pitchFamily="50" charset="-122"/>
                <a:sym typeface="微软雅黑" pitchFamily="34" charset="-122"/>
              </a:rPr>
              <a:t>添加标题内容</a:t>
            </a:r>
            <a:endParaRPr lang="en-US" altLang="zh-CN" sz="3200" dirty="0">
              <a:latin typeface="造字工房悦圆演示版常规体" pitchFamily="50" charset="-122"/>
              <a:ea typeface="造字工房悦圆演示版常规体" pitchFamily="50" charset="-122"/>
              <a:sym typeface="微软雅黑" pitchFamily="34" charset="-122"/>
            </a:endParaRPr>
          </a:p>
          <a:p>
            <a:pPr algn="ctr">
              <a:lnSpc>
                <a:spcPct val="120000"/>
              </a:lnSpc>
            </a:pPr>
            <a:r>
              <a:rPr lang="en-US" altLang="zh-CN" dirty="0">
                <a:latin typeface="造字工房悦圆演示版常规体" pitchFamily="50" charset="-122"/>
                <a:ea typeface="造字工房悦圆演示版常规体" pitchFamily="50" charset="-122"/>
                <a:sym typeface="微软雅黑" pitchFamily="34" charset="-122"/>
              </a:rPr>
              <a:t>Annual work report</a:t>
            </a:r>
            <a:endParaRPr lang="zh-CN" altLang="en-US" dirty="0">
              <a:latin typeface="造字工房悦圆演示版常规体" pitchFamily="50" charset="-122"/>
              <a:ea typeface="造字工房悦圆演示版常规体" pitchFamily="50" charset="-122"/>
              <a:sym typeface="微软雅黑" pitchFamily="34" charset="-122"/>
            </a:endParaRPr>
          </a:p>
        </p:txBody>
      </p:sp>
      <p:sp>
        <p:nvSpPr>
          <p:cNvPr id="7" name="文本框 26"/>
          <p:cNvSpPr txBox="1"/>
          <p:nvPr/>
        </p:nvSpPr>
        <p:spPr>
          <a:xfrm>
            <a:off x="4655046" y="5158933"/>
            <a:ext cx="3047875" cy="410882"/>
          </a:xfrm>
          <a:prstGeom prst="rect">
            <a:avLst/>
          </a:prstGeom>
          <a:noFill/>
          <a:ln>
            <a:noFill/>
          </a:ln>
        </p:spPr>
        <p:txBody>
          <a:bodyPr wrap="square" rtlCol="0">
            <a:spAutoFit/>
          </a:bodyPr>
          <a:lstStyle/>
          <a:p>
            <a:pPr algn="ctr">
              <a:lnSpc>
                <a:spcPct val="120000"/>
              </a:lnSpc>
            </a:pPr>
            <a:r>
              <a:rPr lang="zh-CN" altLang="en-US" dirty="0">
                <a:solidFill>
                  <a:srgbClr val="C63E55"/>
                </a:solidFill>
                <a:latin typeface="造字工房悦圆演示版常规体" pitchFamily="50" charset="-122"/>
                <a:ea typeface="造字工房悦圆演示版常规体" pitchFamily="50" charset="-122"/>
                <a:sym typeface="微软雅黑" pitchFamily="34" charset="-122"/>
              </a:rPr>
              <a:t>第二章</a:t>
            </a:r>
          </a:p>
        </p:txBody>
      </p:sp>
      <p:sp>
        <p:nvSpPr>
          <p:cNvPr id="8" name="文本框 21"/>
          <p:cNvSpPr txBox="1"/>
          <p:nvPr/>
        </p:nvSpPr>
        <p:spPr bwMode="auto">
          <a:xfrm flipH="1">
            <a:off x="2831307" y="5662989"/>
            <a:ext cx="6576267" cy="646331"/>
          </a:xfrm>
          <a:prstGeom prst="rect">
            <a:avLst/>
          </a:prstGeom>
          <a:noFill/>
        </p:spPr>
        <p:txBody>
          <a:bodyPr wrap="square">
            <a:spAutoFit/>
          </a:bodyPr>
          <a:lstStyle/>
          <a:p>
            <a:pPr algn="ctr">
              <a:lnSpc>
                <a:spcPct val="120000"/>
              </a:lnSpc>
            </a:pP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00" dirty="0">
                <a:solidFill>
                  <a:schemeClr val="bg1">
                    <a:lumMod val="65000"/>
                  </a:schemeClr>
                </a:solidFill>
                <a:latin typeface="造字工房悦圆演示版常规体" pitchFamily="50" charset="-122"/>
                <a:ea typeface="造字工房悦圆演示版常规体" pitchFamily="50" charset="-122"/>
              </a:rPr>
              <a:t>您的容打您。</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00" dirty="0">
                <a:solidFill>
                  <a:schemeClr val="bg1">
                    <a:lumMod val="65000"/>
                  </a:schemeClr>
                </a:solidFill>
                <a:latin typeface="造字工房悦圆演示版常规体" pitchFamily="50" charset="-122"/>
                <a:ea typeface="造字工房悦圆演示版常规体" pitchFamily="50" charset="-122"/>
              </a:rPr>
              <a:t>您的容打里，或者通过复制您</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00" dirty="0">
                <a:solidFill>
                  <a:schemeClr val="bg1">
                    <a:lumMod val="65000"/>
                  </a:schemeClr>
                </a:solidFill>
                <a:latin typeface="造字工房悦圆演示版常规体" pitchFamily="50" charset="-122"/>
                <a:ea typeface="造字工房悦圆演示版常规体" pitchFamily="50" charset="-122"/>
              </a:rPr>
              <a:t>您的容打在这里或者通过复制您。</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endParaRPr lang="en-US" altLang="zh-CN" sz="1000" dirty="0">
              <a:solidFill>
                <a:schemeClr val="bg1">
                  <a:lumMod val="65000"/>
                </a:schemeClr>
              </a:solidFill>
              <a:latin typeface="造字工房悦圆演示版常规体" pitchFamily="50" charset="-122"/>
              <a:ea typeface="造字工房悦圆演示版常规体" pitchFamily="50" charset="-122"/>
            </a:endParaRPr>
          </a:p>
        </p:txBody>
      </p:sp>
    </p:spTree>
    <p:extLst>
      <p:ext uri="{BB962C8B-B14F-4D97-AF65-F5344CB8AC3E}">
        <p14:creationId xmlns:p14="http://schemas.microsoft.com/office/powerpoint/2010/main" val="282504973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25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275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325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2" name="Picture 7" descr="C:\Users\Administrator\Desktop\16suca45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5820" y="0"/>
            <a:ext cx="3528737" cy="1210424"/>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6"/>
          <p:cNvSpPr txBox="1"/>
          <p:nvPr/>
        </p:nvSpPr>
        <p:spPr>
          <a:xfrm>
            <a:off x="1630710" y="476672"/>
            <a:ext cx="1728191" cy="674031"/>
          </a:xfrm>
          <a:prstGeom prst="rect">
            <a:avLst/>
          </a:prstGeom>
          <a:noFill/>
          <a:ln>
            <a:noFill/>
          </a:ln>
        </p:spPr>
        <p:txBody>
          <a:bodyPr wrap="square" rtlCol="0">
            <a:spAutoFit/>
          </a:bodyPr>
          <a:lstStyle/>
          <a:p>
            <a:pPr>
              <a:lnSpc>
                <a:spcPct val="120000"/>
              </a:lnSpc>
            </a:pPr>
            <a:r>
              <a:rPr lang="zh-CN" altLang="en-US" sz="2000" dirty="0">
                <a:latin typeface="造字工房悦圆演示版常规体" pitchFamily="50" charset="-122"/>
                <a:ea typeface="造字工房悦圆演示版常规体" pitchFamily="50" charset="-122"/>
                <a:sym typeface="微软雅黑" pitchFamily="34" charset="-122"/>
              </a:rPr>
              <a:t>添加标题内容</a:t>
            </a:r>
            <a:endParaRPr lang="en-US" altLang="zh-CN" sz="2000" dirty="0">
              <a:latin typeface="造字工房悦圆演示版常规体" pitchFamily="50" charset="-122"/>
              <a:ea typeface="造字工房悦圆演示版常规体" pitchFamily="50" charset="-122"/>
              <a:sym typeface="微软雅黑" pitchFamily="34" charset="-122"/>
            </a:endParaRPr>
          </a:p>
          <a:p>
            <a:pPr>
              <a:lnSpc>
                <a:spcPct val="120000"/>
              </a:lnSpc>
            </a:pPr>
            <a:r>
              <a:rPr lang="en-US" altLang="zh-CN" sz="1200" dirty="0">
                <a:latin typeface="造字工房悦圆演示版常规体" pitchFamily="50" charset="-122"/>
                <a:ea typeface="造字工房悦圆演示版常规体" pitchFamily="50" charset="-122"/>
                <a:sym typeface="微软雅黑" pitchFamily="34" charset="-122"/>
              </a:rPr>
              <a:t>Add a title Content</a:t>
            </a:r>
            <a:endParaRPr lang="zh-CN" altLang="en-US" sz="1200" dirty="0">
              <a:latin typeface="造字工房悦圆演示版常规体" pitchFamily="50" charset="-122"/>
              <a:ea typeface="造字工房悦圆演示版常规体" pitchFamily="50" charset="-122"/>
              <a:sym typeface="微软雅黑" pitchFamily="34" charset="-122"/>
            </a:endParaRPr>
          </a:p>
        </p:txBody>
      </p:sp>
      <p:pic>
        <p:nvPicPr>
          <p:cNvPr id="4" name="Picture 2" descr="C:\Users\Administrator\Desktop\58pic_53dda49b755216b [转换].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30710" y="1234647"/>
            <a:ext cx="2058058" cy="5290697"/>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4500855" y="1902265"/>
            <a:ext cx="1608134" cy="369332"/>
          </a:xfrm>
          <a:prstGeom prst="rect">
            <a:avLst/>
          </a:prstGeom>
        </p:spPr>
        <p:txBody>
          <a:bodyPr wrap="none">
            <a:spAutoFit/>
          </a:bodyPr>
          <a:lstStyle/>
          <a:p>
            <a:pPr algn="ctr"/>
            <a:r>
              <a:rPr lang="zh-CN" altLang="en-US" i="0" dirty="0">
                <a:solidFill>
                  <a:srgbClr val="C63E55"/>
                </a:solidFill>
                <a:latin typeface="造字工房悦圆演示版常规体" pitchFamily="50" charset="-122"/>
                <a:ea typeface="造字工房悦圆演示版常规体" pitchFamily="50" charset="-122"/>
              </a:rPr>
              <a:t>添加标题内容</a:t>
            </a:r>
            <a:endParaRPr lang="en-US" altLang="zh-CN" i="0" dirty="0">
              <a:solidFill>
                <a:srgbClr val="C63E55"/>
              </a:solidFill>
              <a:latin typeface="造字工房悦圆演示版常规体" pitchFamily="50" charset="-122"/>
              <a:ea typeface="造字工房悦圆演示版常规体" pitchFamily="50" charset="-122"/>
            </a:endParaRPr>
          </a:p>
        </p:txBody>
      </p:sp>
      <p:sp>
        <p:nvSpPr>
          <p:cNvPr id="7" name="矩形 6"/>
          <p:cNvSpPr/>
          <p:nvPr/>
        </p:nvSpPr>
        <p:spPr>
          <a:xfrm>
            <a:off x="4520299" y="2243671"/>
            <a:ext cx="2525461" cy="481414"/>
          </a:xfrm>
          <a:prstGeom prst="rect">
            <a:avLst/>
          </a:prstGeom>
        </p:spPr>
        <p:txBody>
          <a:bodyPr wrap="square">
            <a:spAutoFit/>
          </a:bodyPr>
          <a:lstStyle/>
          <a:p>
            <a:pPr>
              <a:lnSpc>
                <a:spcPct val="120000"/>
              </a:lnSpc>
              <a:spcBef>
                <a:spcPct val="0"/>
              </a:spcBef>
              <a:buNone/>
            </a:pPr>
            <a:r>
              <a:rPr lang="zh-CN" altLang="en-US" sz="105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在此录入上述图表的综合说明，在此录入上述图表的综合描述说明。</a:t>
            </a:r>
          </a:p>
        </p:txBody>
      </p:sp>
      <p:sp>
        <p:nvSpPr>
          <p:cNvPr id="8" name="矩形 7"/>
          <p:cNvSpPr/>
          <p:nvPr/>
        </p:nvSpPr>
        <p:spPr>
          <a:xfrm>
            <a:off x="8314180" y="1811580"/>
            <a:ext cx="1608134" cy="369332"/>
          </a:xfrm>
          <a:prstGeom prst="rect">
            <a:avLst/>
          </a:prstGeom>
        </p:spPr>
        <p:txBody>
          <a:bodyPr wrap="none">
            <a:spAutoFit/>
          </a:bodyPr>
          <a:lstStyle/>
          <a:p>
            <a:pPr algn="ctr"/>
            <a:r>
              <a:rPr lang="zh-CN" altLang="en-US" i="0" dirty="0">
                <a:solidFill>
                  <a:srgbClr val="C63E55"/>
                </a:solidFill>
                <a:latin typeface="造字工房悦圆演示版常规体" pitchFamily="50" charset="-122"/>
                <a:ea typeface="造字工房悦圆演示版常规体" pitchFamily="50" charset="-122"/>
              </a:rPr>
              <a:t>添加标题内容</a:t>
            </a:r>
            <a:endParaRPr lang="en-US" altLang="zh-CN" i="0" dirty="0">
              <a:solidFill>
                <a:srgbClr val="C63E55"/>
              </a:solidFill>
              <a:latin typeface="造字工房悦圆演示版常规体" pitchFamily="50" charset="-122"/>
              <a:ea typeface="造字工房悦圆演示版常规体" pitchFamily="50" charset="-122"/>
            </a:endParaRPr>
          </a:p>
        </p:txBody>
      </p:sp>
      <p:sp>
        <p:nvSpPr>
          <p:cNvPr id="9" name="矩形 8"/>
          <p:cNvSpPr/>
          <p:nvPr/>
        </p:nvSpPr>
        <p:spPr>
          <a:xfrm>
            <a:off x="8333625" y="2152986"/>
            <a:ext cx="2525461" cy="481414"/>
          </a:xfrm>
          <a:prstGeom prst="rect">
            <a:avLst/>
          </a:prstGeom>
        </p:spPr>
        <p:txBody>
          <a:bodyPr wrap="square">
            <a:spAutoFit/>
          </a:bodyPr>
          <a:lstStyle/>
          <a:p>
            <a:pPr>
              <a:lnSpc>
                <a:spcPct val="120000"/>
              </a:lnSpc>
              <a:spcBef>
                <a:spcPct val="0"/>
              </a:spcBef>
              <a:buNone/>
            </a:pPr>
            <a:r>
              <a:rPr lang="zh-CN" altLang="en-US" sz="105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在此录入上述图表的综合说明，在此录入上述图表的综合描述说明。</a:t>
            </a:r>
          </a:p>
        </p:txBody>
      </p:sp>
      <p:sp>
        <p:nvSpPr>
          <p:cNvPr id="10" name="矩形 9"/>
          <p:cNvSpPr/>
          <p:nvPr/>
        </p:nvSpPr>
        <p:spPr>
          <a:xfrm>
            <a:off x="4482964" y="3077286"/>
            <a:ext cx="1608134" cy="369332"/>
          </a:xfrm>
          <a:prstGeom prst="rect">
            <a:avLst/>
          </a:prstGeom>
        </p:spPr>
        <p:txBody>
          <a:bodyPr wrap="none">
            <a:spAutoFit/>
          </a:bodyPr>
          <a:lstStyle/>
          <a:p>
            <a:pPr algn="ctr"/>
            <a:r>
              <a:rPr lang="zh-CN" altLang="en-US" i="0" dirty="0">
                <a:solidFill>
                  <a:srgbClr val="C63E55"/>
                </a:solidFill>
                <a:latin typeface="造字工房悦圆演示版常规体" pitchFamily="50" charset="-122"/>
                <a:ea typeface="造字工房悦圆演示版常规体" pitchFamily="50" charset="-122"/>
              </a:rPr>
              <a:t>添加标题内容</a:t>
            </a:r>
            <a:endParaRPr lang="en-US" altLang="zh-CN" i="0" dirty="0">
              <a:solidFill>
                <a:srgbClr val="C63E55"/>
              </a:solidFill>
              <a:latin typeface="造字工房悦圆演示版常规体" pitchFamily="50" charset="-122"/>
              <a:ea typeface="造字工房悦圆演示版常规体" pitchFamily="50" charset="-122"/>
            </a:endParaRPr>
          </a:p>
        </p:txBody>
      </p:sp>
      <p:sp>
        <p:nvSpPr>
          <p:cNvPr id="11" name="矩形 10"/>
          <p:cNvSpPr/>
          <p:nvPr/>
        </p:nvSpPr>
        <p:spPr>
          <a:xfrm>
            <a:off x="4502409" y="3418692"/>
            <a:ext cx="2525461" cy="481414"/>
          </a:xfrm>
          <a:prstGeom prst="rect">
            <a:avLst/>
          </a:prstGeom>
        </p:spPr>
        <p:txBody>
          <a:bodyPr wrap="square">
            <a:spAutoFit/>
          </a:bodyPr>
          <a:lstStyle/>
          <a:p>
            <a:pPr>
              <a:lnSpc>
                <a:spcPct val="120000"/>
              </a:lnSpc>
              <a:spcBef>
                <a:spcPct val="0"/>
              </a:spcBef>
              <a:buNone/>
            </a:pPr>
            <a:r>
              <a:rPr lang="zh-CN" altLang="en-US" sz="105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在此录入上述图表的综合说明，在此录入上述图表的综合描述说明。</a:t>
            </a:r>
          </a:p>
        </p:txBody>
      </p:sp>
      <p:grpSp>
        <p:nvGrpSpPr>
          <p:cNvPr id="12" name="组合 11"/>
          <p:cNvGrpSpPr/>
          <p:nvPr/>
        </p:nvGrpSpPr>
        <p:grpSpPr>
          <a:xfrm>
            <a:off x="3811868" y="3130373"/>
            <a:ext cx="666750" cy="666750"/>
            <a:chOff x="8404060" y="5089976"/>
            <a:chExt cx="666750" cy="666750"/>
          </a:xfrm>
        </p:grpSpPr>
        <p:sp>
          <p:nvSpPr>
            <p:cNvPr id="13" name="椭圆 12"/>
            <p:cNvSpPr/>
            <p:nvPr/>
          </p:nvSpPr>
          <p:spPr>
            <a:xfrm>
              <a:off x="8404060" y="5089976"/>
              <a:ext cx="666750" cy="666750"/>
            </a:xfrm>
            <a:prstGeom prst="ellipse">
              <a:avLst/>
            </a:prstGeom>
            <a:solidFill>
              <a:srgbClr val="C63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latin typeface="造字工房悦圆演示版常规体" pitchFamily="50" charset="-122"/>
                <a:ea typeface="造字工房悦圆演示版常规体" pitchFamily="50" charset="-122"/>
              </a:endParaRPr>
            </a:p>
          </p:txBody>
        </p:sp>
        <p:sp>
          <p:nvSpPr>
            <p:cNvPr id="14" name="Freeform 11"/>
            <p:cNvSpPr>
              <a:spLocks noEditPoints="1"/>
            </p:cNvSpPr>
            <p:nvPr/>
          </p:nvSpPr>
          <p:spPr bwMode="auto">
            <a:xfrm>
              <a:off x="8572455" y="5262086"/>
              <a:ext cx="329960" cy="322529"/>
            </a:xfrm>
            <a:custGeom>
              <a:avLst/>
              <a:gdLst>
                <a:gd name="T0" fmla="*/ 90 w 94"/>
                <a:gd name="T1" fmla="*/ 55 h 92"/>
                <a:gd name="T2" fmla="*/ 90 w 94"/>
                <a:gd name="T3" fmla="*/ 85 h 92"/>
                <a:gd name="T4" fmla="*/ 53 w 94"/>
                <a:gd name="T5" fmla="*/ 89 h 92"/>
                <a:gd name="T6" fmla="*/ 54 w 94"/>
                <a:gd name="T7" fmla="*/ 59 h 92"/>
                <a:gd name="T8" fmla="*/ 46 w 94"/>
                <a:gd name="T9" fmla="*/ 0 h 92"/>
                <a:gd name="T10" fmla="*/ 0 w 94"/>
                <a:gd name="T11" fmla="*/ 46 h 92"/>
                <a:gd name="T12" fmla="*/ 46 w 94"/>
                <a:gd name="T13" fmla="*/ 92 h 92"/>
                <a:gd name="T14" fmla="*/ 45 w 94"/>
                <a:gd name="T15" fmla="*/ 84 h 92"/>
                <a:gd name="T16" fmla="*/ 20 w 94"/>
                <a:gd name="T17" fmla="*/ 72 h 92"/>
                <a:gd name="T18" fmla="*/ 20 w 94"/>
                <a:gd name="T19" fmla="*/ 20 h 92"/>
                <a:gd name="T20" fmla="*/ 72 w 94"/>
                <a:gd name="T21" fmla="*/ 20 h 92"/>
                <a:gd name="T22" fmla="*/ 83 w 94"/>
                <a:gd name="T23" fmla="*/ 50 h 92"/>
                <a:gd name="T24" fmla="*/ 92 w 94"/>
                <a:gd name="T25" fmla="*/ 50 h 92"/>
                <a:gd name="T26" fmla="*/ 79 w 94"/>
                <a:gd name="T27" fmla="*/ 13 h 92"/>
                <a:gd name="T28" fmla="*/ 47 w 94"/>
                <a:gd name="T29" fmla="*/ 41 h 92"/>
                <a:gd name="T30" fmla="*/ 31 w 94"/>
                <a:gd name="T31" fmla="*/ 19 h 92"/>
                <a:gd name="T32" fmla="*/ 41 w 94"/>
                <a:gd name="T33" fmla="*/ 44 h 92"/>
                <a:gd name="T34" fmla="*/ 47 w 94"/>
                <a:gd name="T35" fmla="*/ 55 h 92"/>
                <a:gd name="T36" fmla="*/ 54 w 94"/>
                <a:gd name="T37" fmla="*/ 47 h 92"/>
                <a:gd name="T38" fmla="*/ 62 w 94"/>
                <a:gd name="T39" fmla="*/ 30 h 92"/>
                <a:gd name="T40" fmla="*/ 47 w 94"/>
                <a:gd name="T41" fmla="*/ 41 h 92"/>
                <a:gd name="T42" fmla="*/ 88 w 94"/>
                <a:gd name="T43" fmla="*/ 75 h 92"/>
                <a:gd name="T44" fmla="*/ 87 w 94"/>
                <a:gd name="T45" fmla="*/ 74 h 92"/>
                <a:gd name="T46" fmla="*/ 86 w 94"/>
                <a:gd name="T47" fmla="*/ 71 h 92"/>
                <a:gd name="T48" fmla="*/ 81 w 94"/>
                <a:gd name="T49" fmla="*/ 83 h 92"/>
                <a:gd name="T50" fmla="*/ 85 w 94"/>
                <a:gd name="T51" fmla="*/ 76 h 92"/>
                <a:gd name="T52" fmla="*/ 86 w 94"/>
                <a:gd name="T53" fmla="*/ 76 h 92"/>
                <a:gd name="T54" fmla="*/ 87 w 94"/>
                <a:gd name="T55" fmla="*/ 83 h 92"/>
                <a:gd name="T56" fmla="*/ 66 w 94"/>
                <a:gd name="T57" fmla="*/ 80 h 92"/>
                <a:gd name="T58" fmla="*/ 67 w 94"/>
                <a:gd name="T59" fmla="*/ 69 h 92"/>
                <a:gd name="T60" fmla="*/ 68 w 94"/>
                <a:gd name="T61" fmla="*/ 61 h 92"/>
                <a:gd name="T62" fmla="*/ 57 w 94"/>
                <a:gd name="T63" fmla="*/ 64 h 92"/>
                <a:gd name="T64" fmla="*/ 61 w 94"/>
                <a:gd name="T65" fmla="*/ 68 h 92"/>
                <a:gd name="T66" fmla="*/ 63 w 94"/>
                <a:gd name="T67" fmla="*/ 63 h 92"/>
                <a:gd name="T68" fmla="*/ 62 w 94"/>
                <a:gd name="T69" fmla="*/ 69 h 92"/>
                <a:gd name="T70" fmla="*/ 54 w 94"/>
                <a:gd name="T71" fmla="*/ 83 h 92"/>
                <a:gd name="T72" fmla="*/ 81 w 94"/>
                <a:gd name="T73" fmla="*/ 80 h 92"/>
                <a:gd name="T74" fmla="*/ 79 w 94"/>
                <a:gd name="T75" fmla="*/ 76 h 92"/>
                <a:gd name="T76" fmla="*/ 75 w 94"/>
                <a:gd name="T77" fmla="*/ 60 h 92"/>
                <a:gd name="T78" fmla="*/ 66 w 94"/>
                <a:gd name="T79" fmla="*/ 80 h 92"/>
                <a:gd name="T80" fmla="*/ 73 w 94"/>
                <a:gd name="T81" fmla="*/ 83 h 92"/>
                <a:gd name="T82" fmla="*/ 78 w 94"/>
                <a:gd name="T83" fmla="*/ 80 h 92"/>
                <a:gd name="T84" fmla="*/ 74 w 94"/>
                <a:gd name="T85" fmla="*/ 76 h 92"/>
                <a:gd name="T86" fmla="*/ 72 w 94"/>
                <a:gd name="T8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latin typeface="造字工房悦圆演示版常规体" pitchFamily="50" charset="-122"/>
                <a:ea typeface="造字工房悦圆演示版常规体" pitchFamily="50" charset="-122"/>
              </a:endParaRPr>
            </a:p>
          </p:txBody>
        </p:sp>
      </p:grpSp>
      <p:sp>
        <p:nvSpPr>
          <p:cNvPr id="15" name="矩形 14"/>
          <p:cNvSpPr/>
          <p:nvPr/>
        </p:nvSpPr>
        <p:spPr>
          <a:xfrm>
            <a:off x="8323746" y="3072019"/>
            <a:ext cx="1608134" cy="369332"/>
          </a:xfrm>
          <a:prstGeom prst="rect">
            <a:avLst/>
          </a:prstGeom>
        </p:spPr>
        <p:txBody>
          <a:bodyPr wrap="none">
            <a:spAutoFit/>
          </a:bodyPr>
          <a:lstStyle/>
          <a:p>
            <a:pPr algn="ctr"/>
            <a:r>
              <a:rPr lang="zh-CN" altLang="en-US" i="0" dirty="0">
                <a:solidFill>
                  <a:srgbClr val="C63E55"/>
                </a:solidFill>
                <a:latin typeface="造字工房悦圆演示版常规体" pitchFamily="50" charset="-122"/>
                <a:ea typeface="造字工房悦圆演示版常规体" pitchFamily="50" charset="-122"/>
              </a:rPr>
              <a:t>添加标题内容</a:t>
            </a:r>
            <a:endParaRPr lang="en-US" altLang="zh-CN" i="0" dirty="0">
              <a:solidFill>
                <a:srgbClr val="C63E55"/>
              </a:solidFill>
              <a:latin typeface="造字工房悦圆演示版常规体" pitchFamily="50" charset="-122"/>
              <a:ea typeface="造字工房悦圆演示版常规体" pitchFamily="50" charset="-122"/>
            </a:endParaRPr>
          </a:p>
        </p:txBody>
      </p:sp>
      <p:sp>
        <p:nvSpPr>
          <p:cNvPr id="16" name="矩形 15"/>
          <p:cNvSpPr/>
          <p:nvPr/>
        </p:nvSpPr>
        <p:spPr>
          <a:xfrm>
            <a:off x="8343191" y="3413425"/>
            <a:ext cx="2525461" cy="481414"/>
          </a:xfrm>
          <a:prstGeom prst="rect">
            <a:avLst/>
          </a:prstGeom>
        </p:spPr>
        <p:txBody>
          <a:bodyPr wrap="square">
            <a:spAutoFit/>
          </a:bodyPr>
          <a:lstStyle/>
          <a:p>
            <a:pPr>
              <a:lnSpc>
                <a:spcPct val="120000"/>
              </a:lnSpc>
              <a:spcBef>
                <a:spcPct val="0"/>
              </a:spcBef>
              <a:buNone/>
            </a:pPr>
            <a:r>
              <a:rPr lang="zh-CN" altLang="en-US" sz="105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在此录入上述图表的综合说明，在此录入上述图表的综合描述说明。</a:t>
            </a:r>
          </a:p>
        </p:txBody>
      </p:sp>
      <p:grpSp>
        <p:nvGrpSpPr>
          <p:cNvPr id="17" name="组合 16"/>
          <p:cNvGrpSpPr/>
          <p:nvPr/>
        </p:nvGrpSpPr>
        <p:grpSpPr>
          <a:xfrm>
            <a:off x="3829758" y="1955352"/>
            <a:ext cx="666750" cy="666750"/>
            <a:chOff x="4744944" y="1772278"/>
            <a:chExt cx="666750" cy="666750"/>
          </a:xfrm>
        </p:grpSpPr>
        <p:sp>
          <p:nvSpPr>
            <p:cNvPr id="18" name="椭圆 17"/>
            <p:cNvSpPr/>
            <p:nvPr/>
          </p:nvSpPr>
          <p:spPr>
            <a:xfrm>
              <a:off x="4744944" y="1772278"/>
              <a:ext cx="666750" cy="666750"/>
            </a:xfrm>
            <a:prstGeom prst="ellipse">
              <a:avLst/>
            </a:prstGeom>
            <a:solidFill>
              <a:srgbClr val="C63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latin typeface="造字工房悦圆演示版常规体" pitchFamily="50" charset="-122"/>
                <a:ea typeface="造字工房悦圆演示版常规体" pitchFamily="50" charset="-122"/>
              </a:endParaRPr>
            </a:p>
          </p:txBody>
        </p:sp>
        <p:sp>
          <p:nvSpPr>
            <p:cNvPr id="19" name="Freeform 80"/>
            <p:cNvSpPr>
              <a:spLocks noEditPoints="1"/>
            </p:cNvSpPr>
            <p:nvPr/>
          </p:nvSpPr>
          <p:spPr bwMode="auto">
            <a:xfrm>
              <a:off x="4976945" y="1962584"/>
              <a:ext cx="185638" cy="282759"/>
            </a:xfrm>
            <a:custGeom>
              <a:avLst/>
              <a:gdLst>
                <a:gd name="T0" fmla="*/ 55 w 64"/>
                <a:gd name="T1" fmla="*/ 0 h 97"/>
                <a:gd name="T2" fmla="*/ 64 w 64"/>
                <a:gd name="T3" fmla="*/ 89 h 97"/>
                <a:gd name="T4" fmla="*/ 9 w 64"/>
                <a:gd name="T5" fmla="*/ 97 h 97"/>
                <a:gd name="T6" fmla="*/ 0 w 64"/>
                <a:gd name="T7" fmla="*/ 9 h 97"/>
                <a:gd name="T8" fmla="*/ 7 w 64"/>
                <a:gd name="T9" fmla="*/ 14 h 97"/>
                <a:gd name="T10" fmla="*/ 57 w 64"/>
                <a:gd name="T11" fmla="*/ 48 h 97"/>
                <a:gd name="T12" fmla="*/ 7 w 64"/>
                <a:gd name="T13" fmla="*/ 14 h 97"/>
                <a:gd name="T14" fmla="*/ 20 w 64"/>
                <a:gd name="T15" fmla="*/ 8 h 97"/>
                <a:gd name="T16" fmla="*/ 42 w 64"/>
                <a:gd name="T17" fmla="*/ 5 h 97"/>
                <a:gd name="T18" fmla="*/ 27 w 64"/>
                <a:gd name="T19" fmla="*/ 52 h 97"/>
                <a:gd name="T20" fmla="*/ 24 w 64"/>
                <a:gd name="T21" fmla="*/ 60 h 97"/>
                <a:gd name="T22" fmla="*/ 36 w 64"/>
                <a:gd name="T23" fmla="*/ 63 h 97"/>
                <a:gd name="T24" fmla="*/ 39 w 64"/>
                <a:gd name="T25" fmla="*/ 55 h 97"/>
                <a:gd name="T26" fmla="*/ 27 w 64"/>
                <a:gd name="T27" fmla="*/ 52 h 97"/>
                <a:gd name="T28" fmla="*/ 8 w 64"/>
                <a:gd name="T29" fmla="*/ 56 h 97"/>
                <a:gd name="T30" fmla="*/ 22 w 64"/>
                <a:gd name="T31" fmla="*/ 59 h 97"/>
                <a:gd name="T32" fmla="*/ 55 w 64"/>
                <a:gd name="T33" fmla="*/ 56 h 97"/>
                <a:gd name="T34" fmla="*/ 41 w 64"/>
                <a:gd name="T35" fmla="*/ 59 h 97"/>
                <a:gd name="T36" fmla="*/ 55 w 64"/>
                <a:gd name="T37" fmla="*/ 56 h 97"/>
                <a:gd name="T38" fmla="*/ 8 w 64"/>
                <a:gd name="T39" fmla="*/ 65 h 97"/>
                <a:gd name="T40" fmla="*/ 22 w 64"/>
                <a:gd name="T41" fmla="*/ 72 h 97"/>
                <a:gd name="T42" fmla="*/ 38 w 64"/>
                <a:gd name="T43" fmla="*/ 65 h 97"/>
                <a:gd name="T44" fmla="*/ 25 w 64"/>
                <a:gd name="T45" fmla="*/ 72 h 97"/>
                <a:gd name="T46" fmla="*/ 38 w 64"/>
                <a:gd name="T47" fmla="*/ 65 h 97"/>
                <a:gd name="T48" fmla="*/ 41 w 64"/>
                <a:gd name="T49" fmla="*/ 65 h 97"/>
                <a:gd name="T50" fmla="*/ 55 w 64"/>
                <a:gd name="T51" fmla="*/ 72 h 97"/>
                <a:gd name="T52" fmla="*/ 22 w 64"/>
                <a:gd name="T53" fmla="*/ 74 h 97"/>
                <a:gd name="T54" fmla="*/ 8 w 64"/>
                <a:gd name="T55" fmla="*/ 80 h 97"/>
                <a:gd name="T56" fmla="*/ 22 w 64"/>
                <a:gd name="T57" fmla="*/ 74 h 97"/>
                <a:gd name="T58" fmla="*/ 25 w 64"/>
                <a:gd name="T59" fmla="*/ 74 h 97"/>
                <a:gd name="T60" fmla="*/ 38 w 64"/>
                <a:gd name="T61" fmla="*/ 80 h 97"/>
                <a:gd name="T62" fmla="*/ 55 w 64"/>
                <a:gd name="T63" fmla="*/ 74 h 97"/>
                <a:gd name="T64" fmla="*/ 41 w 64"/>
                <a:gd name="T65" fmla="*/ 80 h 97"/>
                <a:gd name="T66" fmla="*/ 55 w 64"/>
                <a:gd name="T67" fmla="*/ 74 h 97"/>
                <a:gd name="T68" fmla="*/ 8 w 64"/>
                <a:gd name="T69" fmla="*/ 83 h 97"/>
                <a:gd name="T70" fmla="*/ 22 w 64"/>
                <a:gd name="T71" fmla="*/ 89 h 97"/>
                <a:gd name="T72" fmla="*/ 38 w 64"/>
                <a:gd name="T73" fmla="*/ 83 h 97"/>
                <a:gd name="T74" fmla="*/ 25 w 64"/>
                <a:gd name="T75" fmla="*/ 89 h 97"/>
                <a:gd name="T76" fmla="*/ 38 w 64"/>
                <a:gd name="T77" fmla="*/ 83 h 97"/>
                <a:gd name="T78" fmla="*/ 41 w 64"/>
                <a:gd name="T79" fmla="*/ 83 h 97"/>
                <a:gd name="T80" fmla="*/ 55 w 64"/>
                <a:gd name="T81" fmla="*/ 8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 h="97">
                  <a:moveTo>
                    <a:pt x="9" y="0"/>
                  </a:moveTo>
                  <a:cubicBezTo>
                    <a:pt x="55" y="0"/>
                    <a:pt x="55" y="0"/>
                    <a:pt x="55" y="0"/>
                  </a:cubicBezTo>
                  <a:cubicBezTo>
                    <a:pt x="60" y="0"/>
                    <a:pt x="64" y="4"/>
                    <a:pt x="64" y="9"/>
                  </a:cubicBezTo>
                  <a:cubicBezTo>
                    <a:pt x="64" y="89"/>
                    <a:pt x="64" y="89"/>
                    <a:pt x="64" y="89"/>
                  </a:cubicBezTo>
                  <a:cubicBezTo>
                    <a:pt x="64" y="93"/>
                    <a:pt x="60" y="97"/>
                    <a:pt x="55" y="97"/>
                  </a:cubicBezTo>
                  <a:cubicBezTo>
                    <a:pt x="9" y="97"/>
                    <a:pt x="9" y="97"/>
                    <a:pt x="9" y="97"/>
                  </a:cubicBezTo>
                  <a:cubicBezTo>
                    <a:pt x="4" y="97"/>
                    <a:pt x="0" y="93"/>
                    <a:pt x="0" y="89"/>
                  </a:cubicBezTo>
                  <a:cubicBezTo>
                    <a:pt x="0" y="9"/>
                    <a:pt x="0" y="9"/>
                    <a:pt x="0" y="9"/>
                  </a:cubicBezTo>
                  <a:cubicBezTo>
                    <a:pt x="0" y="4"/>
                    <a:pt x="4" y="0"/>
                    <a:pt x="9" y="0"/>
                  </a:cubicBezTo>
                  <a:close/>
                  <a:moveTo>
                    <a:pt x="7" y="14"/>
                  </a:moveTo>
                  <a:cubicBezTo>
                    <a:pt x="7" y="48"/>
                    <a:pt x="7" y="48"/>
                    <a:pt x="7" y="48"/>
                  </a:cubicBezTo>
                  <a:cubicBezTo>
                    <a:pt x="57" y="48"/>
                    <a:pt x="57" y="48"/>
                    <a:pt x="57" y="48"/>
                  </a:cubicBezTo>
                  <a:cubicBezTo>
                    <a:pt x="57" y="14"/>
                    <a:pt x="57" y="14"/>
                    <a:pt x="57" y="14"/>
                  </a:cubicBezTo>
                  <a:cubicBezTo>
                    <a:pt x="7" y="14"/>
                    <a:pt x="7" y="14"/>
                    <a:pt x="7" y="14"/>
                  </a:cubicBezTo>
                  <a:close/>
                  <a:moveTo>
                    <a:pt x="20" y="5"/>
                  </a:moveTo>
                  <a:cubicBezTo>
                    <a:pt x="20" y="8"/>
                    <a:pt x="20" y="8"/>
                    <a:pt x="20" y="8"/>
                  </a:cubicBezTo>
                  <a:cubicBezTo>
                    <a:pt x="42" y="8"/>
                    <a:pt x="42" y="8"/>
                    <a:pt x="42" y="8"/>
                  </a:cubicBezTo>
                  <a:cubicBezTo>
                    <a:pt x="42" y="5"/>
                    <a:pt x="42" y="5"/>
                    <a:pt x="42" y="5"/>
                  </a:cubicBezTo>
                  <a:cubicBezTo>
                    <a:pt x="20" y="5"/>
                    <a:pt x="20" y="5"/>
                    <a:pt x="20" y="5"/>
                  </a:cubicBezTo>
                  <a:close/>
                  <a:moveTo>
                    <a:pt x="27" y="52"/>
                  </a:moveTo>
                  <a:cubicBezTo>
                    <a:pt x="25" y="52"/>
                    <a:pt x="24" y="53"/>
                    <a:pt x="24" y="55"/>
                  </a:cubicBezTo>
                  <a:cubicBezTo>
                    <a:pt x="24" y="60"/>
                    <a:pt x="24" y="60"/>
                    <a:pt x="24" y="60"/>
                  </a:cubicBezTo>
                  <a:cubicBezTo>
                    <a:pt x="24" y="61"/>
                    <a:pt x="25" y="63"/>
                    <a:pt x="27" y="63"/>
                  </a:cubicBezTo>
                  <a:cubicBezTo>
                    <a:pt x="36" y="63"/>
                    <a:pt x="36" y="63"/>
                    <a:pt x="36" y="63"/>
                  </a:cubicBezTo>
                  <a:cubicBezTo>
                    <a:pt x="38" y="63"/>
                    <a:pt x="39" y="61"/>
                    <a:pt x="39" y="60"/>
                  </a:cubicBezTo>
                  <a:cubicBezTo>
                    <a:pt x="39" y="55"/>
                    <a:pt x="39" y="55"/>
                    <a:pt x="39" y="55"/>
                  </a:cubicBezTo>
                  <a:cubicBezTo>
                    <a:pt x="39" y="53"/>
                    <a:pt x="38" y="52"/>
                    <a:pt x="36" y="52"/>
                  </a:cubicBezTo>
                  <a:cubicBezTo>
                    <a:pt x="27" y="52"/>
                    <a:pt x="27" y="52"/>
                    <a:pt x="27" y="52"/>
                  </a:cubicBezTo>
                  <a:close/>
                  <a:moveTo>
                    <a:pt x="22" y="56"/>
                  </a:moveTo>
                  <a:cubicBezTo>
                    <a:pt x="8" y="56"/>
                    <a:pt x="8" y="56"/>
                    <a:pt x="8" y="56"/>
                  </a:cubicBezTo>
                  <a:cubicBezTo>
                    <a:pt x="8" y="59"/>
                    <a:pt x="8" y="59"/>
                    <a:pt x="8" y="59"/>
                  </a:cubicBezTo>
                  <a:cubicBezTo>
                    <a:pt x="22" y="59"/>
                    <a:pt x="22" y="59"/>
                    <a:pt x="22" y="59"/>
                  </a:cubicBezTo>
                  <a:cubicBezTo>
                    <a:pt x="22" y="56"/>
                    <a:pt x="22" y="56"/>
                    <a:pt x="22" y="56"/>
                  </a:cubicBezTo>
                  <a:close/>
                  <a:moveTo>
                    <a:pt x="55" y="56"/>
                  </a:moveTo>
                  <a:cubicBezTo>
                    <a:pt x="41" y="56"/>
                    <a:pt x="41" y="56"/>
                    <a:pt x="41" y="56"/>
                  </a:cubicBezTo>
                  <a:cubicBezTo>
                    <a:pt x="41" y="59"/>
                    <a:pt x="41" y="59"/>
                    <a:pt x="41" y="59"/>
                  </a:cubicBezTo>
                  <a:cubicBezTo>
                    <a:pt x="55" y="59"/>
                    <a:pt x="55" y="59"/>
                    <a:pt x="55" y="59"/>
                  </a:cubicBezTo>
                  <a:cubicBezTo>
                    <a:pt x="55" y="56"/>
                    <a:pt x="55" y="56"/>
                    <a:pt x="55" y="56"/>
                  </a:cubicBezTo>
                  <a:close/>
                  <a:moveTo>
                    <a:pt x="22" y="65"/>
                  </a:moveTo>
                  <a:cubicBezTo>
                    <a:pt x="8" y="65"/>
                    <a:pt x="8" y="65"/>
                    <a:pt x="8" y="65"/>
                  </a:cubicBezTo>
                  <a:cubicBezTo>
                    <a:pt x="8" y="72"/>
                    <a:pt x="8" y="72"/>
                    <a:pt x="8" y="72"/>
                  </a:cubicBezTo>
                  <a:cubicBezTo>
                    <a:pt x="22" y="72"/>
                    <a:pt x="22" y="72"/>
                    <a:pt x="22" y="72"/>
                  </a:cubicBezTo>
                  <a:cubicBezTo>
                    <a:pt x="22" y="65"/>
                    <a:pt x="22" y="65"/>
                    <a:pt x="22" y="65"/>
                  </a:cubicBezTo>
                  <a:close/>
                  <a:moveTo>
                    <a:pt x="38" y="65"/>
                  </a:moveTo>
                  <a:cubicBezTo>
                    <a:pt x="25" y="65"/>
                    <a:pt x="25" y="65"/>
                    <a:pt x="25" y="65"/>
                  </a:cubicBezTo>
                  <a:cubicBezTo>
                    <a:pt x="25" y="72"/>
                    <a:pt x="25" y="72"/>
                    <a:pt x="25" y="72"/>
                  </a:cubicBezTo>
                  <a:cubicBezTo>
                    <a:pt x="38" y="72"/>
                    <a:pt x="38" y="72"/>
                    <a:pt x="38" y="72"/>
                  </a:cubicBezTo>
                  <a:cubicBezTo>
                    <a:pt x="38" y="65"/>
                    <a:pt x="38" y="65"/>
                    <a:pt x="38" y="65"/>
                  </a:cubicBezTo>
                  <a:close/>
                  <a:moveTo>
                    <a:pt x="55" y="65"/>
                  </a:moveTo>
                  <a:cubicBezTo>
                    <a:pt x="41" y="65"/>
                    <a:pt x="41" y="65"/>
                    <a:pt x="41" y="65"/>
                  </a:cubicBezTo>
                  <a:cubicBezTo>
                    <a:pt x="41" y="72"/>
                    <a:pt x="41" y="72"/>
                    <a:pt x="41" y="72"/>
                  </a:cubicBezTo>
                  <a:cubicBezTo>
                    <a:pt x="55" y="72"/>
                    <a:pt x="55" y="72"/>
                    <a:pt x="55" y="72"/>
                  </a:cubicBezTo>
                  <a:cubicBezTo>
                    <a:pt x="55" y="65"/>
                    <a:pt x="55" y="65"/>
                    <a:pt x="55" y="65"/>
                  </a:cubicBezTo>
                  <a:close/>
                  <a:moveTo>
                    <a:pt x="22" y="74"/>
                  </a:moveTo>
                  <a:cubicBezTo>
                    <a:pt x="8" y="74"/>
                    <a:pt x="8" y="74"/>
                    <a:pt x="8" y="74"/>
                  </a:cubicBezTo>
                  <a:cubicBezTo>
                    <a:pt x="8" y="80"/>
                    <a:pt x="8" y="80"/>
                    <a:pt x="8" y="80"/>
                  </a:cubicBezTo>
                  <a:cubicBezTo>
                    <a:pt x="22" y="80"/>
                    <a:pt x="22" y="80"/>
                    <a:pt x="22" y="80"/>
                  </a:cubicBezTo>
                  <a:cubicBezTo>
                    <a:pt x="22" y="74"/>
                    <a:pt x="22" y="74"/>
                    <a:pt x="22" y="74"/>
                  </a:cubicBezTo>
                  <a:close/>
                  <a:moveTo>
                    <a:pt x="38" y="74"/>
                  </a:moveTo>
                  <a:cubicBezTo>
                    <a:pt x="25" y="74"/>
                    <a:pt x="25" y="74"/>
                    <a:pt x="25" y="74"/>
                  </a:cubicBezTo>
                  <a:cubicBezTo>
                    <a:pt x="25" y="80"/>
                    <a:pt x="25" y="80"/>
                    <a:pt x="25" y="80"/>
                  </a:cubicBezTo>
                  <a:cubicBezTo>
                    <a:pt x="38" y="80"/>
                    <a:pt x="38" y="80"/>
                    <a:pt x="38" y="80"/>
                  </a:cubicBezTo>
                  <a:cubicBezTo>
                    <a:pt x="38" y="74"/>
                    <a:pt x="38" y="74"/>
                    <a:pt x="38" y="74"/>
                  </a:cubicBezTo>
                  <a:close/>
                  <a:moveTo>
                    <a:pt x="55" y="74"/>
                  </a:moveTo>
                  <a:cubicBezTo>
                    <a:pt x="41" y="74"/>
                    <a:pt x="41" y="74"/>
                    <a:pt x="41" y="74"/>
                  </a:cubicBezTo>
                  <a:cubicBezTo>
                    <a:pt x="41" y="80"/>
                    <a:pt x="41" y="80"/>
                    <a:pt x="41" y="80"/>
                  </a:cubicBezTo>
                  <a:cubicBezTo>
                    <a:pt x="55" y="80"/>
                    <a:pt x="55" y="80"/>
                    <a:pt x="55" y="80"/>
                  </a:cubicBezTo>
                  <a:cubicBezTo>
                    <a:pt x="55" y="74"/>
                    <a:pt x="55" y="74"/>
                    <a:pt x="55" y="74"/>
                  </a:cubicBezTo>
                  <a:close/>
                  <a:moveTo>
                    <a:pt x="22" y="83"/>
                  </a:moveTo>
                  <a:cubicBezTo>
                    <a:pt x="8" y="83"/>
                    <a:pt x="8" y="83"/>
                    <a:pt x="8" y="83"/>
                  </a:cubicBezTo>
                  <a:cubicBezTo>
                    <a:pt x="8" y="89"/>
                    <a:pt x="8" y="89"/>
                    <a:pt x="8" y="89"/>
                  </a:cubicBezTo>
                  <a:cubicBezTo>
                    <a:pt x="22" y="89"/>
                    <a:pt x="22" y="89"/>
                    <a:pt x="22" y="89"/>
                  </a:cubicBezTo>
                  <a:cubicBezTo>
                    <a:pt x="22" y="83"/>
                    <a:pt x="22" y="83"/>
                    <a:pt x="22" y="83"/>
                  </a:cubicBezTo>
                  <a:close/>
                  <a:moveTo>
                    <a:pt x="38" y="83"/>
                  </a:moveTo>
                  <a:cubicBezTo>
                    <a:pt x="25" y="83"/>
                    <a:pt x="25" y="83"/>
                    <a:pt x="25" y="83"/>
                  </a:cubicBezTo>
                  <a:cubicBezTo>
                    <a:pt x="25" y="89"/>
                    <a:pt x="25" y="89"/>
                    <a:pt x="25" y="89"/>
                  </a:cubicBezTo>
                  <a:cubicBezTo>
                    <a:pt x="38" y="89"/>
                    <a:pt x="38" y="89"/>
                    <a:pt x="38" y="89"/>
                  </a:cubicBezTo>
                  <a:cubicBezTo>
                    <a:pt x="38" y="83"/>
                    <a:pt x="38" y="83"/>
                    <a:pt x="38" y="83"/>
                  </a:cubicBezTo>
                  <a:close/>
                  <a:moveTo>
                    <a:pt x="55" y="83"/>
                  </a:moveTo>
                  <a:cubicBezTo>
                    <a:pt x="41" y="83"/>
                    <a:pt x="41" y="83"/>
                    <a:pt x="41" y="83"/>
                  </a:cubicBezTo>
                  <a:cubicBezTo>
                    <a:pt x="41" y="89"/>
                    <a:pt x="41" y="89"/>
                    <a:pt x="41" y="89"/>
                  </a:cubicBezTo>
                  <a:cubicBezTo>
                    <a:pt x="55" y="89"/>
                    <a:pt x="55" y="89"/>
                    <a:pt x="55" y="89"/>
                  </a:cubicBezTo>
                  <a:lnTo>
                    <a:pt x="55" y="83"/>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latin typeface="造字工房悦圆演示版常规体" pitchFamily="50" charset="-122"/>
                <a:ea typeface="造字工房悦圆演示版常规体" pitchFamily="50" charset="-122"/>
              </a:endParaRPr>
            </a:p>
          </p:txBody>
        </p:sp>
      </p:grpSp>
      <p:grpSp>
        <p:nvGrpSpPr>
          <p:cNvPr id="20" name="组合 19"/>
          <p:cNvGrpSpPr/>
          <p:nvPr/>
        </p:nvGrpSpPr>
        <p:grpSpPr>
          <a:xfrm>
            <a:off x="7643084" y="1864667"/>
            <a:ext cx="666750" cy="666750"/>
            <a:chOff x="8558270" y="1681593"/>
            <a:chExt cx="666750" cy="666750"/>
          </a:xfrm>
        </p:grpSpPr>
        <p:sp>
          <p:nvSpPr>
            <p:cNvPr id="21" name="椭圆 20"/>
            <p:cNvSpPr/>
            <p:nvPr/>
          </p:nvSpPr>
          <p:spPr>
            <a:xfrm>
              <a:off x="8558270" y="1681593"/>
              <a:ext cx="666750" cy="666750"/>
            </a:xfrm>
            <a:prstGeom prst="ellipse">
              <a:avLst/>
            </a:prstGeom>
            <a:solidFill>
              <a:srgbClr val="C63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latin typeface="造字工房悦圆演示版常规体" pitchFamily="50" charset="-122"/>
                <a:ea typeface="造字工房悦圆演示版常规体" pitchFamily="50" charset="-122"/>
              </a:endParaRPr>
            </a:p>
          </p:txBody>
        </p:sp>
        <p:sp>
          <p:nvSpPr>
            <p:cNvPr id="22" name="Freeform 31"/>
            <p:cNvSpPr>
              <a:spLocks noEditPoints="1"/>
            </p:cNvSpPr>
            <p:nvPr/>
          </p:nvSpPr>
          <p:spPr bwMode="auto">
            <a:xfrm>
              <a:off x="8755553" y="1868566"/>
              <a:ext cx="291316" cy="292803"/>
            </a:xfrm>
            <a:custGeom>
              <a:avLst/>
              <a:gdLst>
                <a:gd name="T0" fmla="*/ 42 w 83"/>
                <a:gd name="T1" fmla="*/ 0 h 83"/>
                <a:gd name="T2" fmla="*/ 71 w 83"/>
                <a:gd name="T3" fmla="*/ 12 h 83"/>
                <a:gd name="T4" fmla="*/ 83 w 83"/>
                <a:gd name="T5" fmla="*/ 41 h 83"/>
                <a:gd name="T6" fmla="*/ 71 w 83"/>
                <a:gd name="T7" fmla="*/ 71 h 83"/>
                <a:gd name="T8" fmla="*/ 42 w 83"/>
                <a:gd name="T9" fmla="*/ 83 h 83"/>
                <a:gd name="T10" fmla="*/ 12 w 83"/>
                <a:gd name="T11" fmla="*/ 71 h 83"/>
                <a:gd name="T12" fmla="*/ 0 w 83"/>
                <a:gd name="T13" fmla="*/ 41 h 83"/>
                <a:gd name="T14" fmla="*/ 12 w 83"/>
                <a:gd name="T15" fmla="*/ 12 h 83"/>
                <a:gd name="T16" fmla="*/ 42 w 83"/>
                <a:gd name="T17" fmla="*/ 0 h 83"/>
                <a:gd name="T18" fmla="*/ 58 w 83"/>
                <a:gd name="T19" fmla="*/ 46 h 83"/>
                <a:gd name="T20" fmla="*/ 59 w 83"/>
                <a:gd name="T21" fmla="*/ 37 h 83"/>
                <a:gd name="T22" fmla="*/ 48 w 83"/>
                <a:gd name="T23" fmla="*/ 31 h 83"/>
                <a:gd name="T24" fmla="*/ 37 w 83"/>
                <a:gd name="T25" fmla="*/ 25 h 83"/>
                <a:gd name="T26" fmla="*/ 29 w 83"/>
                <a:gd name="T27" fmla="*/ 29 h 83"/>
                <a:gd name="T28" fmla="*/ 29 w 83"/>
                <a:gd name="T29" fmla="*/ 41 h 83"/>
                <a:gd name="T30" fmla="*/ 29 w 83"/>
                <a:gd name="T31" fmla="*/ 53 h 83"/>
                <a:gd name="T32" fmla="*/ 36 w 83"/>
                <a:gd name="T33" fmla="*/ 59 h 83"/>
                <a:gd name="T34" fmla="*/ 48 w 83"/>
                <a:gd name="T35" fmla="*/ 52 h 83"/>
                <a:gd name="T36" fmla="*/ 58 w 83"/>
                <a:gd name="T37" fmla="*/ 46 h 83"/>
                <a:gd name="T38" fmla="*/ 61 w 83"/>
                <a:gd name="T39" fmla="*/ 23 h 83"/>
                <a:gd name="T40" fmla="*/ 42 w 83"/>
                <a:gd name="T41" fmla="*/ 15 h 83"/>
                <a:gd name="T42" fmla="*/ 23 w 83"/>
                <a:gd name="T43" fmla="*/ 23 h 83"/>
                <a:gd name="T44" fmla="*/ 15 w 83"/>
                <a:gd name="T45" fmla="*/ 41 h 83"/>
                <a:gd name="T46" fmla="*/ 23 w 83"/>
                <a:gd name="T47" fmla="*/ 60 h 83"/>
                <a:gd name="T48" fmla="*/ 42 w 83"/>
                <a:gd name="T49" fmla="*/ 68 h 83"/>
                <a:gd name="T50" fmla="*/ 61 w 83"/>
                <a:gd name="T51" fmla="*/ 60 h 83"/>
                <a:gd name="T52" fmla="*/ 69 w 83"/>
                <a:gd name="T53" fmla="*/ 41 h 83"/>
                <a:gd name="T54" fmla="*/ 61 w 83"/>
                <a:gd name="T55" fmla="*/ 2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3" h="83">
                  <a:moveTo>
                    <a:pt x="42" y="0"/>
                  </a:moveTo>
                  <a:cubicBezTo>
                    <a:pt x="53" y="0"/>
                    <a:pt x="64" y="5"/>
                    <a:pt x="71" y="12"/>
                  </a:cubicBezTo>
                  <a:cubicBezTo>
                    <a:pt x="79" y="20"/>
                    <a:pt x="83" y="30"/>
                    <a:pt x="83" y="41"/>
                  </a:cubicBezTo>
                  <a:cubicBezTo>
                    <a:pt x="83" y="53"/>
                    <a:pt x="79" y="63"/>
                    <a:pt x="71" y="71"/>
                  </a:cubicBezTo>
                  <a:cubicBezTo>
                    <a:pt x="64" y="78"/>
                    <a:pt x="53" y="83"/>
                    <a:pt x="42" y="83"/>
                  </a:cubicBezTo>
                  <a:cubicBezTo>
                    <a:pt x="30" y="83"/>
                    <a:pt x="20" y="78"/>
                    <a:pt x="12" y="71"/>
                  </a:cubicBezTo>
                  <a:cubicBezTo>
                    <a:pt x="5" y="63"/>
                    <a:pt x="0" y="53"/>
                    <a:pt x="0" y="41"/>
                  </a:cubicBezTo>
                  <a:cubicBezTo>
                    <a:pt x="0" y="30"/>
                    <a:pt x="5" y="20"/>
                    <a:pt x="12" y="12"/>
                  </a:cubicBezTo>
                  <a:cubicBezTo>
                    <a:pt x="20" y="5"/>
                    <a:pt x="30" y="0"/>
                    <a:pt x="42" y="0"/>
                  </a:cubicBezTo>
                  <a:close/>
                  <a:moveTo>
                    <a:pt x="58" y="46"/>
                  </a:moveTo>
                  <a:cubicBezTo>
                    <a:pt x="62" y="44"/>
                    <a:pt x="63" y="40"/>
                    <a:pt x="59" y="37"/>
                  </a:cubicBezTo>
                  <a:cubicBezTo>
                    <a:pt x="55" y="35"/>
                    <a:pt x="51" y="33"/>
                    <a:pt x="48" y="31"/>
                  </a:cubicBezTo>
                  <a:cubicBezTo>
                    <a:pt x="44" y="29"/>
                    <a:pt x="41" y="27"/>
                    <a:pt x="37" y="25"/>
                  </a:cubicBezTo>
                  <a:cubicBezTo>
                    <a:pt x="33" y="22"/>
                    <a:pt x="29" y="24"/>
                    <a:pt x="29" y="29"/>
                  </a:cubicBezTo>
                  <a:cubicBezTo>
                    <a:pt x="29" y="33"/>
                    <a:pt x="29" y="37"/>
                    <a:pt x="29" y="41"/>
                  </a:cubicBezTo>
                  <a:cubicBezTo>
                    <a:pt x="29" y="45"/>
                    <a:pt x="29" y="49"/>
                    <a:pt x="29" y="53"/>
                  </a:cubicBezTo>
                  <a:cubicBezTo>
                    <a:pt x="29" y="58"/>
                    <a:pt x="32" y="61"/>
                    <a:pt x="36" y="59"/>
                  </a:cubicBezTo>
                  <a:cubicBezTo>
                    <a:pt x="40" y="56"/>
                    <a:pt x="44" y="54"/>
                    <a:pt x="48" y="52"/>
                  </a:cubicBezTo>
                  <a:cubicBezTo>
                    <a:pt x="51" y="50"/>
                    <a:pt x="55" y="48"/>
                    <a:pt x="58" y="46"/>
                  </a:cubicBezTo>
                  <a:close/>
                  <a:moveTo>
                    <a:pt x="61" y="23"/>
                  </a:moveTo>
                  <a:cubicBezTo>
                    <a:pt x="56" y="18"/>
                    <a:pt x="49" y="15"/>
                    <a:pt x="42" y="15"/>
                  </a:cubicBezTo>
                  <a:cubicBezTo>
                    <a:pt x="34" y="15"/>
                    <a:pt x="28" y="18"/>
                    <a:pt x="23" y="23"/>
                  </a:cubicBezTo>
                  <a:cubicBezTo>
                    <a:pt x="18" y="27"/>
                    <a:pt x="15" y="34"/>
                    <a:pt x="15" y="41"/>
                  </a:cubicBezTo>
                  <a:cubicBezTo>
                    <a:pt x="15" y="49"/>
                    <a:pt x="18" y="56"/>
                    <a:pt x="23" y="60"/>
                  </a:cubicBezTo>
                  <a:cubicBezTo>
                    <a:pt x="28" y="65"/>
                    <a:pt x="34" y="68"/>
                    <a:pt x="42" y="68"/>
                  </a:cubicBezTo>
                  <a:cubicBezTo>
                    <a:pt x="49" y="68"/>
                    <a:pt x="56" y="65"/>
                    <a:pt x="61" y="60"/>
                  </a:cubicBezTo>
                  <a:cubicBezTo>
                    <a:pt x="66" y="56"/>
                    <a:pt x="69" y="49"/>
                    <a:pt x="69" y="41"/>
                  </a:cubicBezTo>
                  <a:cubicBezTo>
                    <a:pt x="69" y="34"/>
                    <a:pt x="66" y="27"/>
                    <a:pt x="61" y="2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latin typeface="造字工房悦圆演示版常规体" pitchFamily="50" charset="-122"/>
                <a:ea typeface="造字工房悦圆演示版常规体" pitchFamily="50" charset="-122"/>
              </a:endParaRPr>
            </a:p>
          </p:txBody>
        </p:sp>
      </p:grpSp>
      <p:grpSp>
        <p:nvGrpSpPr>
          <p:cNvPr id="23" name="组合 22"/>
          <p:cNvGrpSpPr/>
          <p:nvPr/>
        </p:nvGrpSpPr>
        <p:grpSpPr>
          <a:xfrm>
            <a:off x="7652650" y="3125106"/>
            <a:ext cx="666750" cy="666750"/>
            <a:chOff x="8567836" y="2942032"/>
            <a:chExt cx="666750" cy="666750"/>
          </a:xfrm>
        </p:grpSpPr>
        <p:sp>
          <p:nvSpPr>
            <p:cNvPr id="24" name="椭圆 23"/>
            <p:cNvSpPr/>
            <p:nvPr/>
          </p:nvSpPr>
          <p:spPr>
            <a:xfrm>
              <a:off x="8567836" y="2942032"/>
              <a:ext cx="666750" cy="666750"/>
            </a:xfrm>
            <a:prstGeom prst="ellipse">
              <a:avLst/>
            </a:prstGeom>
            <a:solidFill>
              <a:srgbClr val="C63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latin typeface="造字工房悦圆演示版常规体" pitchFamily="50" charset="-122"/>
                <a:ea typeface="造字工房悦圆演示版常规体" pitchFamily="50" charset="-122"/>
              </a:endParaRPr>
            </a:p>
          </p:txBody>
        </p:sp>
        <p:sp>
          <p:nvSpPr>
            <p:cNvPr id="25" name="Freeform 33"/>
            <p:cNvSpPr>
              <a:spLocks noEditPoints="1"/>
            </p:cNvSpPr>
            <p:nvPr/>
          </p:nvSpPr>
          <p:spPr bwMode="auto">
            <a:xfrm>
              <a:off x="8784542" y="3189418"/>
              <a:ext cx="262327" cy="170158"/>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latin typeface="造字工房悦圆演示版常规体" pitchFamily="50" charset="-122"/>
                <a:ea typeface="造字工房悦圆演示版常规体" pitchFamily="50" charset="-122"/>
              </a:endParaRPr>
            </a:p>
          </p:txBody>
        </p:sp>
      </p:grpSp>
      <p:sp>
        <p:nvSpPr>
          <p:cNvPr id="26" name="TextBox 25"/>
          <p:cNvSpPr txBox="1"/>
          <p:nvPr/>
        </p:nvSpPr>
        <p:spPr>
          <a:xfrm>
            <a:off x="3811868" y="4371293"/>
            <a:ext cx="7370757" cy="1229883"/>
          </a:xfrm>
          <a:prstGeom prst="rect">
            <a:avLst/>
          </a:prstGeom>
          <a:noFill/>
        </p:spPr>
        <p:txBody>
          <a:bodyPr wrap="square" rIns="144000" bIns="36000" numCol="1" spcCol="360000" rtlCol="0">
            <a:spAutoFit/>
          </a:bodyPr>
          <a:lstStyle/>
          <a:p>
            <a:pPr>
              <a:lnSpc>
                <a:spcPct val="150000"/>
              </a:lnSpc>
            </a:pPr>
            <a:r>
              <a:rPr lang="zh-CN" altLang="en-US" dirty="0">
                <a:solidFill>
                  <a:srgbClr val="C63E55"/>
                </a:solidFill>
                <a:latin typeface="造字工房悦圆演示版常规体" pitchFamily="50" charset="-122"/>
                <a:ea typeface="造字工房悦圆演示版常规体" pitchFamily="50" charset="-122"/>
              </a:rPr>
              <a:t>添加标题内容</a:t>
            </a:r>
            <a:endParaRPr lang="id-ID" dirty="0">
              <a:solidFill>
                <a:srgbClr val="C63E55"/>
              </a:solidFill>
              <a:latin typeface="造字工房悦圆演示版常规体" pitchFamily="50" charset="-122"/>
              <a:ea typeface="造字工房悦圆演示版常规体" pitchFamily="50" charset="-122"/>
            </a:endParaRPr>
          </a:p>
          <a:p>
            <a:pPr>
              <a:lnSpc>
                <a:spcPct val="150000"/>
              </a:lnSpc>
            </a:pPr>
            <a:r>
              <a:rPr lang="zh-CN" altLang="en-US" sz="105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50" dirty="0">
                <a:solidFill>
                  <a:schemeClr val="bg1">
                    <a:lumMod val="65000"/>
                  </a:schemeClr>
                </a:solidFill>
                <a:latin typeface="造字工房悦圆演示版常规体" pitchFamily="50" charset="-122"/>
                <a:ea typeface="造字工房悦圆演示版常规体" pitchFamily="50" charset="-122"/>
              </a:rPr>
              <a:t>您的容打在这里，或者通过复制您的文本后，在此框中选择粘贴，并选择只保留文字。</a:t>
            </a:r>
            <a:r>
              <a:rPr lang="zh-CN" altLang="en-US" sz="105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50" dirty="0">
                <a:solidFill>
                  <a:schemeClr val="bg1">
                    <a:lumMod val="65000"/>
                  </a:schemeClr>
                </a:solidFill>
                <a:latin typeface="造字工房悦圆演示版常规体" pitchFamily="50" charset="-122"/>
                <a:ea typeface="造字工房悦圆演示版常规体" pitchFamily="50" charset="-122"/>
              </a:rPr>
              <a:t>您的容打在这里，或者通过复制您的文本后，在此框中选择粘贴，并选择只保留文字。</a:t>
            </a:r>
            <a:endParaRPr lang="en-US" altLang="zh-CN" sz="1050" dirty="0">
              <a:solidFill>
                <a:schemeClr val="bg1">
                  <a:lumMod val="65000"/>
                </a:schemeClr>
              </a:solidFill>
              <a:latin typeface="造字工房悦圆演示版常规体" pitchFamily="50" charset="-122"/>
              <a:ea typeface="造字工房悦圆演示版常规体" pitchFamily="50" charset="-122"/>
            </a:endParaRPr>
          </a:p>
        </p:txBody>
      </p:sp>
    </p:spTree>
    <p:extLst>
      <p:ext uri="{BB962C8B-B14F-4D97-AF65-F5344CB8AC3E}">
        <p14:creationId xmlns:p14="http://schemas.microsoft.com/office/powerpoint/2010/main" val="29918495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75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2750"/>
                            </p:stCondLst>
                            <p:childTnLst>
                              <p:par>
                                <p:cTn id="23" presetID="49" presetClass="entr" presetSubtype="0" decel="10000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 calcmode="lin" valueType="num">
                                      <p:cBhvr>
                                        <p:cTn id="27" dur="500" fill="hold"/>
                                        <p:tgtEl>
                                          <p:spTgt spid="17"/>
                                        </p:tgtEl>
                                        <p:attrNameLst>
                                          <p:attrName>style.rotation</p:attrName>
                                        </p:attrNameLst>
                                      </p:cBhvr>
                                      <p:tavLst>
                                        <p:tav tm="0">
                                          <p:val>
                                            <p:fltVal val="360"/>
                                          </p:val>
                                        </p:tav>
                                        <p:tav tm="100000">
                                          <p:val>
                                            <p:fltVal val="0"/>
                                          </p:val>
                                        </p:tav>
                                      </p:tavLst>
                                    </p:anim>
                                    <p:animEffect transition="in" filter="fade">
                                      <p:cBhvr>
                                        <p:cTn id="28" dur="500"/>
                                        <p:tgtEl>
                                          <p:spTgt spid="17"/>
                                        </p:tgtEl>
                                      </p:cBhvr>
                                    </p:animEffect>
                                  </p:childTnLst>
                                </p:cTn>
                              </p:par>
                            </p:childTnLst>
                          </p:cTn>
                        </p:par>
                        <p:par>
                          <p:cTn id="29" fill="hold">
                            <p:stCondLst>
                              <p:cond delay="3250"/>
                            </p:stCondLst>
                            <p:childTnLst>
                              <p:par>
                                <p:cTn id="30" presetID="22" presetClass="entr" presetSubtype="1"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up)">
                                      <p:cBhvr>
                                        <p:cTn id="32" dur="500"/>
                                        <p:tgtEl>
                                          <p:spTgt spid="6"/>
                                        </p:tgtEl>
                                      </p:cBhvr>
                                    </p:animEffect>
                                  </p:childTnLst>
                                </p:cTn>
                              </p:par>
                            </p:childTnLst>
                          </p:cTn>
                        </p:par>
                        <p:par>
                          <p:cTn id="33" fill="hold">
                            <p:stCondLst>
                              <p:cond delay="3750"/>
                            </p:stCondLst>
                            <p:childTnLst>
                              <p:par>
                                <p:cTn id="34" presetID="22" presetClass="entr" presetSubtype="1"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up)">
                                      <p:cBhvr>
                                        <p:cTn id="36" dur="500"/>
                                        <p:tgtEl>
                                          <p:spTgt spid="7"/>
                                        </p:tgtEl>
                                      </p:cBhvr>
                                    </p:animEffect>
                                  </p:childTnLst>
                                </p:cTn>
                              </p:par>
                            </p:childTnLst>
                          </p:cTn>
                        </p:par>
                        <p:par>
                          <p:cTn id="37" fill="hold">
                            <p:stCondLst>
                              <p:cond delay="4250"/>
                            </p:stCondLst>
                            <p:childTnLst>
                              <p:par>
                                <p:cTn id="38" presetID="49" presetClass="entr" presetSubtype="0" decel="100000"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 calcmode="lin" valueType="num">
                                      <p:cBhvr>
                                        <p:cTn id="42" dur="500" fill="hold"/>
                                        <p:tgtEl>
                                          <p:spTgt spid="20"/>
                                        </p:tgtEl>
                                        <p:attrNameLst>
                                          <p:attrName>style.rotation</p:attrName>
                                        </p:attrNameLst>
                                      </p:cBhvr>
                                      <p:tavLst>
                                        <p:tav tm="0">
                                          <p:val>
                                            <p:fltVal val="360"/>
                                          </p:val>
                                        </p:tav>
                                        <p:tav tm="100000">
                                          <p:val>
                                            <p:fltVal val="0"/>
                                          </p:val>
                                        </p:tav>
                                      </p:tavLst>
                                    </p:anim>
                                    <p:animEffect transition="in" filter="fade">
                                      <p:cBhvr>
                                        <p:cTn id="43" dur="500"/>
                                        <p:tgtEl>
                                          <p:spTgt spid="20"/>
                                        </p:tgtEl>
                                      </p:cBhvr>
                                    </p:animEffect>
                                  </p:childTnLst>
                                </p:cTn>
                              </p:par>
                            </p:childTnLst>
                          </p:cTn>
                        </p:par>
                        <p:par>
                          <p:cTn id="44" fill="hold">
                            <p:stCondLst>
                              <p:cond delay="4750"/>
                            </p:stCondLst>
                            <p:childTnLst>
                              <p:par>
                                <p:cTn id="45" presetID="22" presetClass="entr" presetSubtype="1"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up)">
                                      <p:cBhvr>
                                        <p:cTn id="47" dur="500"/>
                                        <p:tgtEl>
                                          <p:spTgt spid="8"/>
                                        </p:tgtEl>
                                      </p:cBhvr>
                                    </p:animEffect>
                                  </p:childTnLst>
                                </p:cTn>
                              </p:par>
                            </p:childTnLst>
                          </p:cTn>
                        </p:par>
                        <p:par>
                          <p:cTn id="48" fill="hold">
                            <p:stCondLst>
                              <p:cond delay="5250"/>
                            </p:stCondLst>
                            <p:childTnLst>
                              <p:par>
                                <p:cTn id="49" presetID="22" presetClass="entr" presetSubtype="1"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up)">
                                      <p:cBhvr>
                                        <p:cTn id="51" dur="500"/>
                                        <p:tgtEl>
                                          <p:spTgt spid="9"/>
                                        </p:tgtEl>
                                      </p:cBhvr>
                                    </p:animEffect>
                                  </p:childTnLst>
                                </p:cTn>
                              </p:par>
                            </p:childTnLst>
                          </p:cTn>
                        </p:par>
                        <p:par>
                          <p:cTn id="52" fill="hold">
                            <p:stCondLst>
                              <p:cond delay="5750"/>
                            </p:stCondLst>
                            <p:childTnLst>
                              <p:par>
                                <p:cTn id="53" presetID="49" presetClass="entr" presetSubtype="0" decel="100000" fill="hold"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500" fill="hold"/>
                                        <p:tgtEl>
                                          <p:spTgt spid="12"/>
                                        </p:tgtEl>
                                        <p:attrNameLst>
                                          <p:attrName>ppt_w</p:attrName>
                                        </p:attrNameLst>
                                      </p:cBhvr>
                                      <p:tavLst>
                                        <p:tav tm="0">
                                          <p:val>
                                            <p:fltVal val="0"/>
                                          </p:val>
                                        </p:tav>
                                        <p:tav tm="100000">
                                          <p:val>
                                            <p:strVal val="#ppt_w"/>
                                          </p:val>
                                        </p:tav>
                                      </p:tavLst>
                                    </p:anim>
                                    <p:anim calcmode="lin" valueType="num">
                                      <p:cBhvr>
                                        <p:cTn id="56" dur="500" fill="hold"/>
                                        <p:tgtEl>
                                          <p:spTgt spid="12"/>
                                        </p:tgtEl>
                                        <p:attrNameLst>
                                          <p:attrName>ppt_h</p:attrName>
                                        </p:attrNameLst>
                                      </p:cBhvr>
                                      <p:tavLst>
                                        <p:tav tm="0">
                                          <p:val>
                                            <p:fltVal val="0"/>
                                          </p:val>
                                        </p:tav>
                                        <p:tav tm="100000">
                                          <p:val>
                                            <p:strVal val="#ppt_h"/>
                                          </p:val>
                                        </p:tav>
                                      </p:tavLst>
                                    </p:anim>
                                    <p:anim calcmode="lin" valueType="num">
                                      <p:cBhvr>
                                        <p:cTn id="57" dur="500" fill="hold"/>
                                        <p:tgtEl>
                                          <p:spTgt spid="12"/>
                                        </p:tgtEl>
                                        <p:attrNameLst>
                                          <p:attrName>style.rotation</p:attrName>
                                        </p:attrNameLst>
                                      </p:cBhvr>
                                      <p:tavLst>
                                        <p:tav tm="0">
                                          <p:val>
                                            <p:fltVal val="360"/>
                                          </p:val>
                                        </p:tav>
                                        <p:tav tm="100000">
                                          <p:val>
                                            <p:fltVal val="0"/>
                                          </p:val>
                                        </p:tav>
                                      </p:tavLst>
                                    </p:anim>
                                    <p:animEffect transition="in" filter="fade">
                                      <p:cBhvr>
                                        <p:cTn id="58" dur="500"/>
                                        <p:tgtEl>
                                          <p:spTgt spid="12"/>
                                        </p:tgtEl>
                                      </p:cBhvr>
                                    </p:animEffect>
                                  </p:childTnLst>
                                </p:cTn>
                              </p:par>
                            </p:childTnLst>
                          </p:cTn>
                        </p:par>
                        <p:par>
                          <p:cTn id="59" fill="hold">
                            <p:stCondLst>
                              <p:cond delay="6250"/>
                            </p:stCondLst>
                            <p:childTnLst>
                              <p:par>
                                <p:cTn id="60" presetID="22" presetClass="entr" presetSubtype="1"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up)">
                                      <p:cBhvr>
                                        <p:cTn id="62" dur="500"/>
                                        <p:tgtEl>
                                          <p:spTgt spid="10"/>
                                        </p:tgtEl>
                                      </p:cBhvr>
                                    </p:animEffect>
                                  </p:childTnLst>
                                </p:cTn>
                              </p:par>
                            </p:childTnLst>
                          </p:cTn>
                        </p:par>
                        <p:par>
                          <p:cTn id="63" fill="hold">
                            <p:stCondLst>
                              <p:cond delay="6750"/>
                            </p:stCondLst>
                            <p:childTnLst>
                              <p:par>
                                <p:cTn id="64" presetID="22" presetClass="entr" presetSubtype="1" fill="hold" grpId="0" nodeType="after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wipe(up)">
                                      <p:cBhvr>
                                        <p:cTn id="66" dur="500"/>
                                        <p:tgtEl>
                                          <p:spTgt spid="11"/>
                                        </p:tgtEl>
                                      </p:cBhvr>
                                    </p:animEffect>
                                  </p:childTnLst>
                                </p:cTn>
                              </p:par>
                            </p:childTnLst>
                          </p:cTn>
                        </p:par>
                        <p:par>
                          <p:cTn id="67" fill="hold">
                            <p:stCondLst>
                              <p:cond delay="7250"/>
                            </p:stCondLst>
                            <p:childTnLst>
                              <p:par>
                                <p:cTn id="68" presetID="49" presetClass="entr" presetSubtype="0" decel="100000" fill="hold" nodeType="afterEffect">
                                  <p:stCondLst>
                                    <p:cond delay="0"/>
                                  </p:stCondLst>
                                  <p:childTnLst>
                                    <p:set>
                                      <p:cBhvr>
                                        <p:cTn id="69" dur="1" fill="hold">
                                          <p:stCondLst>
                                            <p:cond delay="0"/>
                                          </p:stCondLst>
                                        </p:cTn>
                                        <p:tgtEl>
                                          <p:spTgt spid="23"/>
                                        </p:tgtEl>
                                        <p:attrNameLst>
                                          <p:attrName>style.visibility</p:attrName>
                                        </p:attrNameLst>
                                      </p:cBhvr>
                                      <p:to>
                                        <p:strVal val="visible"/>
                                      </p:to>
                                    </p:set>
                                    <p:anim calcmode="lin" valueType="num">
                                      <p:cBhvr>
                                        <p:cTn id="70" dur="500" fill="hold"/>
                                        <p:tgtEl>
                                          <p:spTgt spid="23"/>
                                        </p:tgtEl>
                                        <p:attrNameLst>
                                          <p:attrName>ppt_w</p:attrName>
                                        </p:attrNameLst>
                                      </p:cBhvr>
                                      <p:tavLst>
                                        <p:tav tm="0">
                                          <p:val>
                                            <p:fltVal val="0"/>
                                          </p:val>
                                        </p:tav>
                                        <p:tav tm="100000">
                                          <p:val>
                                            <p:strVal val="#ppt_w"/>
                                          </p:val>
                                        </p:tav>
                                      </p:tavLst>
                                    </p:anim>
                                    <p:anim calcmode="lin" valueType="num">
                                      <p:cBhvr>
                                        <p:cTn id="71" dur="500" fill="hold"/>
                                        <p:tgtEl>
                                          <p:spTgt spid="23"/>
                                        </p:tgtEl>
                                        <p:attrNameLst>
                                          <p:attrName>ppt_h</p:attrName>
                                        </p:attrNameLst>
                                      </p:cBhvr>
                                      <p:tavLst>
                                        <p:tav tm="0">
                                          <p:val>
                                            <p:fltVal val="0"/>
                                          </p:val>
                                        </p:tav>
                                        <p:tav tm="100000">
                                          <p:val>
                                            <p:strVal val="#ppt_h"/>
                                          </p:val>
                                        </p:tav>
                                      </p:tavLst>
                                    </p:anim>
                                    <p:anim calcmode="lin" valueType="num">
                                      <p:cBhvr>
                                        <p:cTn id="72" dur="500" fill="hold"/>
                                        <p:tgtEl>
                                          <p:spTgt spid="23"/>
                                        </p:tgtEl>
                                        <p:attrNameLst>
                                          <p:attrName>style.rotation</p:attrName>
                                        </p:attrNameLst>
                                      </p:cBhvr>
                                      <p:tavLst>
                                        <p:tav tm="0">
                                          <p:val>
                                            <p:fltVal val="360"/>
                                          </p:val>
                                        </p:tav>
                                        <p:tav tm="100000">
                                          <p:val>
                                            <p:fltVal val="0"/>
                                          </p:val>
                                        </p:tav>
                                      </p:tavLst>
                                    </p:anim>
                                    <p:animEffect transition="in" filter="fade">
                                      <p:cBhvr>
                                        <p:cTn id="73" dur="500"/>
                                        <p:tgtEl>
                                          <p:spTgt spid="23"/>
                                        </p:tgtEl>
                                      </p:cBhvr>
                                    </p:animEffect>
                                  </p:childTnLst>
                                </p:cTn>
                              </p:par>
                            </p:childTnLst>
                          </p:cTn>
                        </p:par>
                        <p:par>
                          <p:cTn id="74" fill="hold">
                            <p:stCondLst>
                              <p:cond delay="7750"/>
                            </p:stCondLst>
                            <p:childTnLst>
                              <p:par>
                                <p:cTn id="75" presetID="22" presetClass="entr" presetSubtype="1"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wipe(up)">
                                      <p:cBhvr>
                                        <p:cTn id="77" dur="500"/>
                                        <p:tgtEl>
                                          <p:spTgt spid="15"/>
                                        </p:tgtEl>
                                      </p:cBhvr>
                                    </p:animEffect>
                                  </p:childTnLst>
                                </p:cTn>
                              </p:par>
                            </p:childTnLst>
                          </p:cTn>
                        </p:par>
                        <p:par>
                          <p:cTn id="78" fill="hold">
                            <p:stCondLst>
                              <p:cond delay="8250"/>
                            </p:stCondLst>
                            <p:childTnLst>
                              <p:par>
                                <p:cTn id="79" presetID="22" presetClass="entr" presetSubtype="1" fill="hold" grpId="0" nodeType="after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wipe(up)">
                                      <p:cBhvr>
                                        <p:cTn id="81" dur="500"/>
                                        <p:tgtEl>
                                          <p:spTgt spid="16"/>
                                        </p:tgtEl>
                                      </p:cBhvr>
                                    </p:animEffect>
                                  </p:childTnLst>
                                </p:cTn>
                              </p:par>
                            </p:childTnLst>
                          </p:cTn>
                        </p:par>
                        <p:par>
                          <p:cTn id="82" fill="hold">
                            <p:stCondLst>
                              <p:cond delay="8750"/>
                            </p:stCondLst>
                            <p:childTnLst>
                              <p:par>
                                <p:cTn id="83" presetID="2" presetClass="entr" presetSubtype="4"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additive="base">
                                        <p:cTn id="85" dur="1000" fill="hold"/>
                                        <p:tgtEl>
                                          <p:spTgt spid="26"/>
                                        </p:tgtEl>
                                        <p:attrNameLst>
                                          <p:attrName>ppt_x</p:attrName>
                                        </p:attrNameLst>
                                      </p:cBhvr>
                                      <p:tavLst>
                                        <p:tav tm="0">
                                          <p:val>
                                            <p:strVal val="#ppt_x"/>
                                          </p:val>
                                        </p:tav>
                                        <p:tav tm="100000">
                                          <p:val>
                                            <p:strVal val="#ppt_x"/>
                                          </p:val>
                                        </p:tav>
                                      </p:tavLst>
                                    </p:anim>
                                    <p:anim calcmode="lin" valueType="num">
                                      <p:cBhvr additive="base">
                                        <p:cTn id="86" dur="10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P spid="10" grpId="0"/>
      <p:bldP spid="11" grpId="0"/>
      <p:bldP spid="15" grpId="0"/>
      <p:bldP spid="16"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2" name="Picture 7" descr="C:\Users\Administrator\Desktop\16suca45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5820" y="0"/>
            <a:ext cx="3528737" cy="1210424"/>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6"/>
          <p:cNvSpPr txBox="1"/>
          <p:nvPr/>
        </p:nvSpPr>
        <p:spPr>
          <a:xfrm>
            <a:off x="1630710" y="476672"/>
            <a:ext cx="1728191" cy="674031"/>
          </a:xfrm>
          <a:prstGeom prst="rect">
            <a:avLst/>
          </a:prstGeom>
          <a:noFill/>
          <a:ln>
            <a:noFill/>
          </a:ln>
        </p:spPr>
        <p:txBody>
          <a:bodyPr wrap="square" rtlCol="0">
            <a:spAutoFit/>
          </a:bodyPr>
          <a:lstStyle/>
          <a:p>
            <a:pPr>
              <a:lnSpc>
                <a:spcPct val="120000"/>
              </a:lnSpc>
            </a:pPr>
            <a:r>
              <a:rPr lang="zh-CN" altLang="en-US" sz="2000" dirty="0">
                <a:latin typeface="造字工房悦圆演示版常规体" pitchFamily="50" charset="-122"/>
                <a:ea typeface="造字工房悦圆演示版常规体" pitchFamily="50" charset="-122"/>
                <a:sym typeface="微软雅黑" pitchFamily="34" charset="-122"/>
              </a:rPr>
              <a:t>添加标题内容</a:t>
            </a:r>
            <a:endParaRPr lang="en-US" altLang="zh-CN" sz="2000" dirty="0">
              <a:latin typeface="造字工房悦圆演示版常规体" pitchFamily="50" charset="-122"/>
              <a:ea typeface="造字工房悦圆演示版常规体" pitchFamily="50" charset="-122"/>
              <a:sym typeface="微软雅黑" pitchFamily="34" charset="-122"/>
            </a:endParaRPr>
          </a:p>
          <a:p>
            <a:pPr>
              <a:lnSpc>
                <a:spcPct val="120000"/>
              </a:lnSpc>
            </a:pPr>
            <a:r>
              <a:rPr lang="en-US" altLang="zh-CN" sz="1200" dirty="0">
                <a:latin typeface="造字工房悦圆演示版常规体" pitchFamily="50" charset="-122"/>
                <a:ea typeface="造字工房悦圆演示版常规体" pitchFamily="50" charset="-122"/>
                <a:sym typeface="微软雅黑" pitchFamily="34" charset="-122"/>
              </a:rPr>
              <a:t>Add a title Content</a:t>
            </a:r>
            <a:endParaRPr lang="zh-CN" altLang="en-US" sz="1200" dirty="0">
              <a:latin typeface="造字工房悦圆演示版常规体" pitchFamily="50" charset="-122"/>
              <a:ea typeface="造字工房悦圆演示版常规体" pitchFamily="50" charset="-122"/>
              <a:sym typeface="微软雅黑" pitchFamily="34" charset="-122"/>
            </a:endParaRPr>
          </a:p>
        </p:txBody>
      </p:sp>
      <p:pic>
        <p:nvPicPr>
          <p:cNvPr id="6146" name="Picture 2" descr="C:\Users\Administrator\Desktop\58pic_53eb7832baa09 [转换].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2770" y="1882135"/>
            <a:ext cx="5112261" cy="4191174"/>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6239222" y="1241407"/>
            <a:ext cx="5040560" cy="1467513"/>
          </a:xfrm>
          <a:prstGeom prst="rect">
            <a:avLst/>
          </a:prstGeom>
          <a:noFill/>
        </p:spPr>
        <p:txBody>
          <a:bodyPr wrap="square" rIns="144000" bIns="36000" numCol="1" spcCol="360000" rtlCol="0">
            <a:spAutoFit/>
          </a:bodyPr>
          <a:lstStyle/>
          <a:p>
            <a:pPr>
              <a:lnSpc>
                <a:spcPct val="150000"/>
              </a:lnSpc>
            </a:pPr>
            <a:r>
              <a:rPr lang="zh-CN" altLang="en-US" dirty="0">
                <a:solidFill>
                  <a:srgbClr val="C63E55"/>
                </a:solidFill>
                <a:latin typeface="造字工房悦圆演示版常规体" pitchFamily="50" charset="-122"/>
                <a:ea typeface="造字工房悦圆演示版常规体" pitchFamily="50" charset="-122"/>
                <a:cs typeface="Lato Regular"/>
              </a:rPr>
              <a:t>添加标题内容</a:t>
            </a:r>
            <a:endParaRPr lang="en-US" altLang="zh-CN" dirty="0">
              <a:solidFill>
                <a:srgbClr val="C63E55"/>
              </a:solidFill>
              <a:latin typeface="造字工房悦圆演示版常规体" pitchFamily="50" charset="-122"/>
              <a:ea typeface="造字工房悦圆演示版常规体" pitchFamily="50" charset="-122"/>
              <a:cs typeface="Lato Regular"/>
            </a:endParaRPr>
          </a:p>
          <a:p>
            <a:pPr>
              <a:lnSpc>
                <a:spcPct val="150000"/>
              </a:lnSpc>
            </a:pPr>
            <a:r>
              <a:rPr lang="zh-CN" altLang="en-US" sz="105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50" dirty="0">
                <a:solidFill>
                  <a:schemeClr val="bg1">
                    <a:lumMod val="65000"/>
                  </a:schemeClr>
                </a:solidFill>
                <a:latin typeface="造字工房悦圆演示版常规体" pitchFamily="50" charset="-122"/>
                <a:ea typeface="造字工房悦圆演示版常规体" pitchFamily="50" charset="-122"/>
              </a:rPr>
              <a:t>您的容打在这里，或者通过复制您的文本后，在此框中选择粘贴，并选择只保留文字。</a:t>
            </a:r>
            <a:r>
              <a:rPr lang="zh-CN" altLang="en-US" sz="105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50" dirty="0">
                <a:solidFill>
                  <a:schemeClr val="bg1">
                    <a:lumMod val="65000"/>
                  </a:schemeClr>
                </a:solidFill>
                <a:latin typeface="造字工房悦圆演示版常规体" pitchFamily="50" charset="-122"/>
                <a:ea typeface="造字工房悦圆演示版常规体" pitchFamily="50" charset="-122"/>
              </a:rPr>
              <a:t>您的容打在这里，或者通过复制您的文本后，在此框中选择粘贴，并选择只保留文字。</a:t>
            </a:r>
            <a:endParaRPr lang="en-US" altLang="zh-CN" sz="1050" dirty="0">
              <a:solidFill>
                <a:schemeClr val="bg1">
                  <a:lumMod val="65000"/>
                </a:schemeClr>
              </a:solidFill>
              <a:latin typeface="造字工房悦圆演示版常规体" pitchFamily="50" charset="-122"/>
              <a:ea typeface="造字工房悦圆演示版常规体" pitchFamily="50" charset="-122"/>
              <a:cs typeface="Open Sans Light" panose="020B0306030504020204" pitchFamily="34" charset="0"/>
            </a:endParaRPr>
          </a:p>
        </p:txBody>
      </p:sp>
      <p:grpSp>
        <p:nvGrpSpPr>
          <p:cNvPr id="27" name="组合 26"/>
          <p:cNvGrpSpPr/>
          <p:nvPr/>
        </p:nvGrpSpPr>
        <p:grpSpPr>
          <a:xfrm>
            <a:off x="6296897" y="3059384"/>
            <a:ext cx="4478829" cy="958224"/>
            <a:chOff x="1361910" y="1837773"/>
            <a:chExt cx="4478829" cy="958224"/>
          </a:xfrm>
        </p:grpSpPr>
        <p:grpSp>
          <p:nvGrpSpPr>
            <p:cNvPr id="28" name="Group 332"/>
            <p:cNvGrpSpPr>
              <a:grpSpLocks noChangeAspect="1"/>
            </p:cNvGrpSpPr>
            <p:nvPr/>
          </p:nvGrpSpPr>
          <p:grpSpPr>
            <a:xfrm>
              <a:off x="1361910" y="2154848"/>
              <a:ext cx="540000" cy="540000"/>
              <a:chOff x="4643438" y="2786064"/>
              <a:chExt cx="288476" cy="288476"/>
            </a:xfrm>
          </p:grpSpPr>
          <p:sp>
            <p:nvSpPr>
              <p:cNvPr id="31" name="Oval 59"/>
              <p:cNvSpPr/>
              <p:nvPr/>
            </p:nvSpPr>
            <p:spPr>
              <a:xfrm>
                <a:off x="4643438" y="2786064"/>
                <a:ext cx="288476" cy="288476"/>
              </a:xfrm>
              <a:prstGeom prst="ellipse">
                <a:avLst/>
              </a:prstGeom>
              <a:solidFill>
                <a:srgbClr val="C63E5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prstClr val="white"/>
                  </a:solidFill>
                  <a:latin typeface="造字工房悦圆演示版常规体" pitchFamily="50" charset="-122"/>
                  <a:ea typeface="造字工房悦圆演示版常规体" pitchFamily="50" charset="-122"/>
                </a:endParaRPr>
              </a:p>
            </p:txBody>
          </p:sp>
          <p:sp>
            <p:nvSpPr>
              <p:cNvPr id="32"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prstClr val="black"/>
                  </a:solidFill>
                  <a:latin typeface="造字工房悦圆演示版常规体" pitchFamily="50" charset="-122"/>
                  <a:ea typeface="造字工房悦圆演示版常规体" pitchFamily="50" charset="-122"/>
                </a:endParaRPr>
              </a:p>
            </p:txBody>
          </p:sp>
        </p:grpSp>
        <p:sp>
          <p:nvSpPr>
            <p:cNvPr id="29" name="TextBox 28"/>
            <p:cNvSpPr txBox="1"/>
            <p:nvPr/>
          </p:nvSpPr>
          <p:spPr>
            <a:xfrm>
              <a:off x="1956335" y="2260466"/>
              <a:ext cx="3884404" cy="535531"/>
            </a:xfrm>
            <a:prstGeom prst="rect">
              <a:avLst/>
            </a:prstGeom>
            <a:noFill/>
          </p:spPr>
          <p:txBody>
            <a:bodyPr wrap="square" rtlCol="0">
              <a:spAutoFit/>
            </a:bodyPr>
            <a:lstStyle/>
            <a:p>
              <a:pPr>
                <a:lnSpc>
                  <a:spcPct val="120000"/>
                </a:lnSpc>
              </a:pPr>
              <a:r>
                <a:rPr lang="zh-CN" altLang="en-US" sz="12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200" dirty="0">
                  <a:solidFill>
                    <a:schemeClr val="bg1">
                      <a:lumMod val="65000"/>
                    </a:schemeClr>
                  </a:solidFill>
                  <a:latin typeface="造字工房悦圆演示版常规体" pitchFamily="50" charset="-122"/>
                  <a:ea typeface="造字工房悦圆演示版常规体" pitchFamily="50" charset="-122"/>
                </a:rPr>
                <a:t>您的容打在这里，或者通过复制您的文本。</a:t>
              </a:r>
              <a:endParaRPr lang="en-US" sz="1200" dirty="0">
                <a:solidFill>
                  <a:schemeClr val="bg1">
                    <a:lumMod val="65000"/>
                  </a:schemeClr>
                </a:solidFill>
                <a:latin typeface="造字工房悦圆演示版常规体" pitchFamily="50" charset="-122"/>
                <a:ea typeface="造字工房悦圆演示版常规体" pitchFamily="50" charset="-122"/>
              </a:endParaRPr>
            </a:p>
          </p:txBody>
        </p:sp>
        <p:sp>
          <p:nvSpPr>
            <p:cNvPr id="30" name="TextBox 29"/>
            <p:cNvSpPr txBox="1"/>
            <p:nvPr/>
          </p:nvSpPr>
          <p:spPr>
            <a:xfrm>
              <a:off x="1874457" y="1837773"/>
              <a:ext cx="3035275" cy="565503"/>
            </a:xfrm>
            <a:prstGeom prst="rect">
              <a:avLst/>
            </a:prstGeom>
            <a:noFill/>
          </p:spPr>
          <p:txBody>
            <a:bodyPr wrap="square" lIns="182843" tIns="91422" rIns="182843" bIns="91422" rtlCol="0">
              <a:spAutoFit/>
            </a:bodyPr>
            <a:lstStyle/>
            <a:p>
              <a:pPr>
                <a:lnSpc>
                  <a:spcPct val="150000"/>
                </a:lnSpc>
              </a:pPr>
              <a:r>
                <a:rPr lang="zh-CN" altLang="en-US" dirty="0">
                  <a:solidFill>
                    <a:srgbClr val="C63E55"/>
                  </a:solidFill>
                  <a:latin typeface="造字工房悦圆演示版常规体" pitchFamily="50" charset="-122"/>
                  <a:ea typeface="造字工房悦圆演示版常规体" pitchFamily="50" charset="-122"/>
                  <a:cs typeface="Lato Regular"/>
                </a:rPr>
                <a:t>添加标题内容</a:t>
              </a:r>
              <a:endParaRPr lang="en-US" altLang="zh-CN" dirty="0">
                <a:solidFill>
                  <a:srgbClr val="C63E55"/>
                </a:solidFill>
                <a:latin typeface="造字工房悦圆演示版常规体" pitchFamily="50" charset="-122"/>
                <a:ea typeface="造字工房悦圆演示版常规体" pitchFamily="50" charset="-122"/>
                <a:cs typeface="Lato Regular"/>
              </a:endParaRPr>
            </a:p>
          </p:txBody>
        </p:sp>
      </p:grpSp>
      <p:grpSp>
        <p:nvGrpSpPr>
          <p:cNvPr id="33" name="组合 32"/>
          <p:cNvGrpSpPr/>
          <p:nvPr/>
        </p:nvGrpSpPr>
        <p:grpSpPr>
          <a:xfrm>
            <a:off x="6296897" y="3981200"/>
            <a:ext cx="4478829" cy="972512"/>
            <a:chOff x="1361910" y="1823485"/>
            <a:chExt cx="4478829" cy="972512"/>
          </a:xfrm>
        </p:grpSpPr>
        <p:grpSp>
          <p:nvGrpSpPr>
            <p:cNvPr id="34" name="Group 332"/>
            <p:cNvGrpSpPr>
              <a:grpSpLocks noChangeAspect="1"/>
            </p:cNvGrpSpPr>
            <p:nvPr/>
          </p:nvGrpSpPr>
          <p:grpSpPr>
            <a:xfrm>
              <a:off x="1361910" y="2154848"/>
              <a:ext cx="540000" cy="540000"/>
              <a:chOff x="4643438" y="2786064"/>
              <a:chExt cx="288476" cy="288476"/>
            </a:xfrm>
          </p:grpSpPr>
          <p:sp>
            <p:nvSpPr>
              <p:cNvPr id="37" name="Oval 59"/>
              <p:cNvSpPr/>
              <p:nvPr/>
            </p:nvSpPr>
            <p:spPr>
              <a:xfrm>
                <a:off x="4643438" y="2786064"/>
                <a:ext cx="288476" cy="288476"/>
              </a:xfrm>
              <a:prstGeom prst="ellipse">
                <a:avLst/>
              </a:prstGeom>
              <a:solidFill>
                <a:srgbClr val="C63E5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prstClr val="white"/>
                  </a:solidFill>
                  <a:latin typeface="造字工房悦圆演示版常规体" pitchFamily="50" charset="-122"/>
                  <a:ea typeface="造字工房悦圆演示版常规体" pitchFamily="50" charset="-122"/>
                </a:endParaRPr>
              </a:p>
            </p:txBody>
          </p:sp>
          <p:sp>
            <p:nvSpPr>
              <p:cNvPr id="38"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prstClr val="black"/>
                  </a:solidFill>
                  <a:latin typeface="造字工房悦圆演示版常规体" pitchFamily="50" charset="-122"/>
                  <a:ea typeface="造字工房悦圆演示版常规体" pitchFamily="50" charset="-122"/>
                </a:endParaRPr>
              </a:p>
            </p:txBody>
          </p:sp>
        </p:grpSp>
        <p:sp>
          <p:nvSpPr>
            <p:cNvPr id="35" name="TextBox 34"/>
            <p:cNvSpPr txBox="1"/>
            <p:nvPr/>
          </p:nvSpPr>
          <p:spPr>
            <a:xfrm>
              <a:off x="1956335" y="2260466"/>
              <a:ext cx="3884404" cy="535531"/>
            </a:xfrm>
            <a:prstGeom prst="rect">
              <a:avLst/>
            </a:prstGeom>
            <a:noFill/>
          </p:spPr>
          <p:txBody>
            <a:bodyPr wrap="square" rtlCol="0">
              <a:spAutoFit/>
            </a:bodyPr>
            <a:lstStyle/>
            <a:p>
              <a:pPr>
                <a:lnSpc>
                  <a:spcPct val="120000"/>
                </a:lnSpc>
              </a:pPr>
              <a:r>
                <a:rPr lang="zh-CN" altLang="en-US" sz="12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200" dirty="0">
                  <a:solidFill>
                    <a:schemeClr val="bg1">
                      <a:lumMod val="65000"/>
                    </a:schemeClr>
                  </a:solidFill>
                  <a:latin typeface="造字工房悦圆演示版常规体" pitchFamily="50" charset="-122"/>
                  <a:ea typeface="造字工房悦圆演示版常规体" pitchFamily="50" charset="-122"/>
                </a:rPr>
                <a:t>您的容打在这里，或者通过复制您的文本。</a:t>
              </a:r>
              <a:endParaRPr lang="en-US" sz="1200" dirty="0">
                <a:solidFill>
                  <a:schemeClr val="bg1">
                    <a:lumMod val="65000"/>
                  </a:schemeClr>
                </a:solidFill>
                <a:latin typeface="造字工房悦圆演示版常规体" pitchFamily="50" charset="-122"/>
                <a:ea typeface="造字工房悦圆演示版常规体" pitchFamily="50" charset="-122"/>
              </a:endParaRPr>
            </a:p>
          </p:txBody>
        </p:sp>
        <p:sp>
          <p:nvSpPr>
            <p:cNvPr id="36" name="TextBox 35"/>
            <p:cNvSpPr txBox="1"/>
            <p:nvPr/>
          </p:nvSpPr>
          <p:spPr>
            <a:xfrm>
              <a:off x="1874457" y="1823485"/>
              <a:ext cx="3035275" cy="565503"/>
            </a:xfrm>
            <a:prstGeom prst="rect">
              <a:avLst/>
            </a:prstGeom>
            <a:noFill/>
          </p:spPr>
          <p:txBody>
            <a:bodyPr wrap="square" lIns="182843" tIns="91422" rIns="182843" bIns="91422" rtlCol="0">
              <a:spAutoFit/>
            </a:bodyPr>
            <a:lstStyle/>
            <a:p>
              <a:pPr>
                <a:lnSpc>
                  <a:spcPct val="150000"/>
                </a:lnSpc>
              </a:pPr>
              <a:r>
                <a:rPr lang="zh-CN" altLang="en-US" dirty="0">
                  <a:solidFill>
                    <a:srgbClr val="C63E55"/>
                  </a:solidFill>
                  <a:latin typeface="造字工房悦圆演示版常规体" pitchFamily="50" charset="-122"/>
                  <a:ea typeface="造字工房悦圆演示版常规体" pitchFamily="50" charset="-122"/>
                  <a:cs typeface="Lato Regular"/>
                </a:rPr>
                <a:t>添加标题内容</a:t>
              </a:r>
              <a:endParaRPr lang="en-US" altLang="zh-CN" dirty="0">
                <a:solidFill>
                  <a:srgbClr val="C63E55"/>
                </a:solidFill>
                <a:latin typeface="造字工房悦圆演示版常规体" pitchFamily="50" charset="-122"/>
                <a:ea typeface="造字工房悦圆演示版常规体" pitchFamily="50" charset="-122"/>
                <a:cs typeface="Lato Regular"/>
              </a:endParaRPr>
            </a:p>
          </p:txBody>
        </p:sp>
      </p:grpSp>
      <p:grpSp>
        <p:nvGrpSpPr>
          <p:cNvPr id="39" name="组合 38"/>
          <p:cNvGrpSpPr/>
          <p:nvPr/>
        </p:nvGrpSpPr>
        <p:grpSpPr>
          <a:xfrm>
            <a:off x="6296897" y="4975024"/>
            <a:ext cx="4478829" cy="986800"/>
            <a:chOff x="1361910" y="1809197"/>
            <a:chExt cx="4478829" cy="986800"/>
          </a:xfrm>
        </p:grpSpPr>
        <p:grpSp>
          <p:nvGrpSpPr>
            <p:cNvPr id="40" name="Group 332"/>
            <p:cNvGrpSpPr>
              <a:grpSpLocks noChangeAspect="1"/>
            </p:cNvGrpSpPr>
            <p:nvPr/>
          </p:nvGrpSpPr>
          <p:grpSpPr>
            <a:xfrm>
              <a:off x="1361910" y="2154848"/>
              <a:ext cx="540000" cy="540000"/>
              <a:chOff x="4643438" y="2786064"/>
              <a:chExt cx="288476" cy="288476"/>
            </a:xfrm>
          </p:grpSpPr>
          <p:sp>
            <p:nvSpPr>
              <p:cNvPr id="43" name="Oval 59"/>
              <p:cNvSpPr/>
              <p:nvPr/>
            </p:nvSpPr>
            <p:spPr>
              <a:xfrm>
                <a:off x="4643438" y="2786064"/>
                <a:ext cx="288476" cy="288476"/>
              </a:xfrm>
              <a:prstGeom prst="ellipse">
                <a:avLst/>
              </a:prstGeom>
              <a:solidFill>
                <a:srgbClr val="C63E5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prstClr val="white"/>
                  </a:solidFill>
                  <a:latin typeface="造字工房悦圆演示版常规体" pitchFamily="50" charset="-122"/>
                  <a:ea typeface="造字工房悦圆演示版常规体" pitchFamily="50" charset="-122"/>
                </a:endParaRPr>
              </a:p>
            </p:txBody>
          </p:sp>
          <p:sp>
            <p:nvSpPr>
              <p:cNvPr id="44"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prstClr val="black"/>
                  </a:solidFill>
                  <a:latin typeface="造字工房悦圆演示版常规体" pitchFamily="50" charset="-122"/>
                  <a:ea typeface="造字工房悦圆演示版常规体" pitchFamily="50" charset="-122"/>
                </a:endParaRPr>
              </a:p>
            </p:txBody>
          </p:sp>
        </p:grpSp>
        <p:sp>
          <p:nvSpPr>
            <p:cNvPr id="41" name="TextBox 40"/>
            <p:cNvSpPr txBox="1"/>
            <p:nvPr/>
          </p:nvSpPr>
          <p:spPr>
            <a:xfrm>
              <a:off x="1956335" y="2260466"/>
              <a:ext cx="3884404" cy="535531"/>
            </a:xfrm>
            <a:prstGeom prst="rect">
              <a:avLst/>
            </a:prstGeom>
            <a:noFill/>
          </p:spPr>
          <p:txBody>
            <a:bodyPr wrap="square" rtlCol="0">
              <a:spAutoFit/>
            </a:bodyPr>
            <a:lstStyle/>
            <a:p>
              <a:pPr>
                <a:lnSpc>
                  <a:spcPct val="120000"/>
                </a:lnSpc>
              </a:pPr>
              <a:r>
                <a:rPr lang="zh-CN" altLang="en-US" sz="12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200" dirty="0">
                  <a:solidFill>
                    <a:schemeClr val="bg1">
                      <a:lumMod val="65000"/>
                    </a:schemeClr>
                  </a:solidFill>
                  <a:latin typeface="造字工房悦圆演示版常规体" pitchFamily="50" charset="-122"/>
                  <a:ea typeface="造字工房悦圆演示版常规体" pitchFamily="50" charset="-122"/>
                </a:rPr>
                <a:t>您的容打在这里，或者通过复制您的文本。</a:t>
              </a:r>
              <a:endParaRPr lang="en-US" sz="1200" dirty="0">
                <a:solidFill>
                  <a:schemeClr val="bg1">
                    <a:lumMod val="65000"/>
                  </a:schemeClr>
                </a:solidFill>
                <a:latin typeface="造字工房悦圆演示版常规体" pitchFamily="50" charset="-122"/>
                <a:ea typeface="造字工房悦圆演示版常规体" pitchFamily="50" charset="-122"/>
              </a:endParaRPr>
            </a:p>
          </p:txBody>
        </p:sp>
        <p:sp>
          <p:nvSpPr>
            <p:cNvPr id="42" name="TextBox 41"/>
            <p:cNvSpPr txBox="1"/>
            <p:nvPr/>
          </p:nvSpPr>
          <p:spPr>
            <a:xfrm>
              <a:off x="1874457" y="1809197"/>
              <a:ext cx="3035275" cy="565503"/>
            </a:xfrm>
            <a:prstGeom prst="rect">
              <a:avLst/>
            </a:prstGeom>
            <a:noFill/>
          </p:spPr>
          <p:txBody>
            <a:bodyPr wrap="square" lIns="182843" tIns="91422" rIns="182843" bIns="91422" rtlCol="0">
              <a:spAutoFit/>
            </a:bodyPr>
            <a:lstStyle/>
            <a:p>
              <a:pPr>
                <a:lnSpc>
                  <a:spcPct val="150000"/>
                </a:lnSpc>
              </a:pPr>
              <a:r>
                <a:rPr lang="zh-CN" altLang="en-US" dirty="0">
                  <a:solidFill>
                    <a:srgbClr val="C63E55"/>
                  </a:solidFill>
                  <a:latin typeface="造字工房悦圆演示版常规体" pitchFamily="50" charset="-122"/>
                  <a:ea typeface="造字工房悦圆演示版常规体" pitchFamily="50" charset="-122"/>
                  <a:cs typeface="Lato Regular"/>
                </a:rPr>
                <a:t>添加标题内容</a:t>
              </a:r>
              <a:endParaRPr lang="en-US" altLang="zh-CN" dirty="0">
                <a:solidFill>
                  <a:srgbClr val="C63E55"/>
                </a:solidFill>
                <a:latin typeface="造字工房悦圆演示版常规体" pitchFamily="50" charset="-122"/>
                <a:ea typeface="造字工房悦圆演示版常规体" pitchFamily="50" charset="-122"/>
                <a:cs typeface="Lato Regular"/>
              </a:endParaRPr>
            </a:p>
          </p:txBody>
        </p:sp>
      </p:grpSp>
    </p:spTree>
    <p:extLst>
      <p:ext uri="{BB962C8B-B14F-4D97-AF65-F5344CB8AC3E}">
        <p14:creationId xmlns:p14="http://schemas.microsoft.com/office/powerpoint/2010/main" val="316478304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750"/>
                            </p:stCondLst>
                            <p:childTnLst>
                              <p:par>
                                <p:cTn id="17" presetID="42" presetClass="entr" presetSubtype="0" fill="hold" nodeType="afterEffect">
                                  <p:stCondLst>
                                    <p:cond delay="0"/>
                                  </p:stCondLst>
                                  <p:childTnLst>
                                    <p:set>
                                      <p:cBhvr>
                                        <p:cTn id="18" dur="1" fill="hold">
                                          <p:stCondLst>
                                            <p:cond delay="0"/>
                                          </p:stCondLst>
                                        </p:cTn>
                                        <p:tgtEl>
                                          <p:spTgt spid="6146"/>
                                        </p:tgtEl>
                                        <p:attrNameLst>
                                          <p:attrName>style.visibility</p:attrName>
                                        </p:attrNameLst>
                                      </p:cBhvr>
                                      <p:to>
                                        <p:strVal val="visible"/>
                                      </p:to>
                                    </p:set>
                                    <p:animEffect transition="in" filter="fade">
                                      <p:cBhvr>
                                        <p:cTn id="19" dur="1000"/>
                                        <p:tgtEl>
                                          <p:spTgt spid="6146"/>
                                        </p:tgtEl>
                                      </p:cBhvr>
                                    </p:animEffect>
                                    <p:anim calcmode="lin" valueType="num">
                                      <p:cBhvr>
                                        <p:cTn id="20" dur="1000" fill="hold"/>
                                        <p:tgtEl>
                                          <p:spTgt spid="6146"/>
                                        </p:tgtEl>
                                        <p:attrNameLst>
                                          <p:attrName>ppt_x</p:attrName>
                                        </p:attrNameLst>
                                      </p:cBhvr>
                                      <p:tavLst>
                                        <p:tav tm="0">
                                          <p:val>
                                            <p:strVal val="#ppt_x"/>
                                          </p:val>
                                        </p:tav>
                                        <p:tav tm="100000">
                                          <p:val>
                                            <p:strVal val="#ppt_x"/>
                                          </p:val>
                                        </p:tav>
                                      </p:tavLst>
                                    </p:anim>
                                    <p:anim calcmode="lin" valueType="num">
                                      <p:cBhvr>
                                        <p:cTn id="21" dur="1000" fill="hold"/>
                                        <p:tgtEl>
                                          <p:spTgt spid="6146"/>
                                        </p:tgtEl>
                                        <p:attrNameLst>
                                          <p:attrName>ppt_y</p:attrName>
                                        </p:attrNameLst>
                                      </p:cBhvr>
                                      <p:tavLst>
                                        <p:tav tm="0">
                                          <p:val>
                                            <p:strVal val="#ppt_y+.1"/>
                                          </p:val>
                                        </p:tav>
                                        <p:tav tm="100000">
                                          <p:val>
                                            <p:strVal val="#ppt_y"/>
                                          </p:val>
                                        </p:tav>
                                      </p:tavLst>
                                    </p:anim>
                                  </p:childTnLst>
                                </p:cTn>
                              </p:par>
                            </p:childTnLst>
                          </p:cTn>
                        </p:par>
                        <p:par>
                          <p:cTn id="22" fill="hold">
                            <p:stCondLst>
                              <p:cond delay="2750"/>
                            </p:stCondLst>
                            <p:childTnLst>
                              <p:par>
                                <p:cTn id="23" presetID="2" presetClass="entr" presetSubtype="4"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1000" fill="hold"/>
                                        <p:tgtEl>
                                          <p:spTgt spid="26"/>
                                        </p:tgtEl>
                                        <p:attrNameLst>
                                          <p:attrName>ppt_x</p:attrName>
                                        </p:attrNameLst>
                                      </p:cBhvr>
                                      <p:tavLst>
                                        <p:tav tm="0">
                                          <p:val>
                                            <p:strVal val="#ppt_x"/>
                                          </p:val>
                                        </p:tav>
                                        <p:tav tm="100000">
                                          <p:val>
                                            <p:strVal val="#ppt_x"/>
                                          </p:val>
                                        </p:tav>
                                      </p:tavLst>
                                    </p:anim>
                                    <p:anim calcmode="lin" valueType="num">
                                      <p:cBhvr additive="base">
                                        <p:cTn id="26" dur="1000" fill="hold"/>
                                        <p:tgtEl>
                                          <p:spTgt spid="26"/>
                                        </p:tgtEl>
                                        <p:attrNameLst>
                                          <p:attrName>ppt_y</p:attrName>
                                        </p:attrNameLst>
                                      </p:cBhvr>
                                      <p:tavLst>
                                        <p:tav tm="0">
                                          <p:val>
                                            <p:strVal val="1+#ppt_h/2"/>
                                          </p:val>
                                        </p:tav>
                                        <p:tav tm="100000">
                                          <p:val>
                                            <p:strVal val="#ppt_y"/>
                                          </p:val>
                                        </p:tav>
                                      </p:tavLst>
                                    </p:anim>
                                  </p:childTnLst>
                                </p:cTn>
                              </p:par>
                              <p:par>
                                <p:cTn id="27" presetID="42" presetClass="entr" presetSubtype="0" fill="hold" nodeType="withEffect">
                                  <p:stCondLst>
                                    <p:cond delay="50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anim calcmode="lin" valueType="num">
                                      <p:cBhvr>
                                        <p:cTn id="30" dur="1000" fill="hold"/>
                                        <p:tgtEl>
                                          <p:spTgt spid="27"/>
                                        </p:tgtEl>
                                        <p:attrNameLst>
                                          <p:attrName>ppt_x</p:attrName>
                                        </p:attrNameLst>
                                      </p:cBhvr>
                                      <p:tavLst>
                                        <p:tav tm="0">
                                          <p:val>
                                            <p:strVal val="#ppt_x"/>
                                          </p:val>
                                        </p:tav>
                                        <p:tav tm="100000">
                                          <p:val>
                                            <p:strVal val="#ppt_x"/>
                                          </p:val>
                                        </p:tav>
                                      </p:tavLst>
                                    </p:anim>
                                    <p:anim calcmode="lin" valueType="num">
                                      <p:cBhvr>
                                        <p:cTn id="31" dur="1000" fill="hold"/>
                                        <p:tgtEl>
                                          <p:spTgt spid="27"/>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50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1000"/>
                                        <p:tgtEl>
                                          <p:spTgt spid="33"/>
                                        </p:tgtEl>
                                      </p:cBhvr>
                                    </p:animEffect>
                                    <p:anim calcmode="lin" valueType="num">
                                      <p:cBhvr>
                                        <p:cTn id="35" dur="1000" fill="hold"/>
                                        <p:tgtEl>
                                          <p:spTgt spid="33"/>
                                        </p:tgtEl>
                                        <p:attrNameLst>
                                          <p:attrName>ppt_x</p:attrName>
                                        </p:attrNameLst>
                                      </p:cBhvr>
                                      <p:tavLst>
                                        <p:tav tm="0">
                                          <p:val>
                                            <p:strVal val="#ppt_x"/>
                                          </p:val>
                                        </p:tav>
                                        <p:tav tm="100000">
                                          <p:val>
                                            <p:strVal val="#ppt_x"/>
                                          </p:val>
                                        </p:tav>
                                      </p:tavLst>
                                    </p:anim>
                                    <p:anim calcmode="lin" valueType="num">
                                      <p:cBhvr>
                                        <p:cTn id="36" dur="1000" fill="hold"/>
                                        <p:tgtEl>
                                          <p:spTgt spid="33"/>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50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1000"/>
                                        <p:tgtEl>
                                          <p:spTgt spid="39"/>
                                        </p:tgtEl>
                                      </p:cBhvr>
                                    </p:animEffect>
                                    <p:anim calcmode="lin" valueType="num">
                                      <p:cBhvr>
                                        <p:cTn id="40" dur="1000" fill="hold"/>
                                        <p:tgtEl>
                                          <p:spTgt spid="39"/>
                                        </p:tgtEl>
                                        <p:attrNameLst>
                                          <p:attrName>ppt_x</p:attrName>
                                        </p:attrNameLst>
                                      </p:cBhvr>
                                      <p:tavLst>
                                        <p:tav tm="0">
                                          <p:val>
                                            <p:strVal val="#ppt_x"/>
                                          </p:val>
                                        </p:tav>
                                        <p:tav tm="100000">
                                          <p:val>
                                            <p:strVal val="#ppt_x"/>
                                          </p:val>
                                        </p:tav>
                                      </p:tavLst>
                                    </p:anim>
                                    <p:anim calcmode="lin" valueType="num">
                                      <p:cBhvr>
                                        <p:cTn id="41"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2" name="Picture 7" descr="C:\Users\Administrator\Desktop\16suca45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5820" y="0"/>
            <a:ext cx="3528737" cy="1210424"/>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6"/>
          <p:cNvSpPr txBox="1"/>
          <p:nvPr/>
        </p:nvSpPr>
        <p:spPr>
          <a:xfrm>
            <a:off x="1630710" y="476672"/>
            <a:ext cx="1728191" cy="674031"/>
          </a:xfrm>
          <a:prstGeom prst="rect">
            <a:avLst/>
          </a:prstGeom>
          <a:noFill/>
          <a:ln>
            <a:noFill/>
          </a:ln>
        </p:spPr>
        <p:txBody>
          <a:bodyPr wrap="square" rtlCol="0">
            <a:spAutoFit/>
          </a:bodyPr>
          <a:lstStyle/>
          <a:p>
            <a:pPr>
              <a:lnSpc>
                <a:spcPct val="120000"/>
              </a:lnSpc>
            </a:pPr>
            <a:r>
              <a:rPr lang="zh-CN" altLang="en-US" sz="2000" dirty="0">
                <a:latin typeface="造字工房悦圆演示版常规体" pitchFamily="50" charset="-122"/>
                <a:ea typeface="造字工房悦圆演示版常规体" pitchFamily="50" charset="-122"/>
                <a:sym typeface="微软雅黑" pitchFamily="34" charset="-122"/>
              </a:rPr>
              <a:t>添加标题内容</a:t>
            </a:r>
            <a:endParaRPr lang="en-US" altLang="zh-CN" sz="2000" dirty="0">
              <a:latin typeface="造字工房悦圆演示版常规体" pitchFamily="50" charset="-122"/>
              <a:ea typeface="造字工房悦圆演示版常规体" pitchFamily="50" charset="-122"/>
              <a:sym typeface="微软雅黑" pitchFamily="34" charset="-122"/>
            </a:endParaRPr>
          </a:p>
          <a:p>
            <a:pPr>
              <a:lnSpc>
                <a:spcPct val="120000"/>
              </a:lnSpc>
            </a:pPr>
            <a:r>
              <a:rPr lang="en-US" altLang="zh-CN" sz="1200" dirty="0">
                <a:latin typeface="造字工房悦圆演示版常规体" pitchFamily="50" charset="-122"/>
                <a:ea typeface="造字工房悦圆演示版常规体" pitchFamily="50" charset="-122"/>
                <a:sym typeface="微软雅黑" pitchFamily="34" charset="-122"/>
              </a:rPr>
              <a:t>Add a title Content</a:t>
            </a:r>
            <a:endParaRPr lang="zh-CN" altLang="en-US" sz="1200" dirty="0">
              <a:latin typeface="造字工房悦圆演示版常规体" pitchFamily="50" charset="-122"/>
              <a:ea typeface="造字工房悦圆演示版常规体" pitchFamily="50" charset="-122"/>
              <a:sym typeface="微软雅黑" pitchFamily="34" charset="-122"/>
            </a:endParaRPr>
          </a:p>
        </p:txBody>
      </p:sp>
      <p:sp>
        <p:nvSpPr>
          <p:cNvPr id="4" name="Rectangle 24"/>
          <p:cNvSpPr/>
          <p:nvPr/>
        </p:nvSpPr>
        <p:spPr>
          <a:xfrm>
            <a:off x="1474381" y="1412776"/>
            <a:ext cx="9517369" cy="1197162"/>
          </a:xfrm>
          <a:prstGeom prst="rect">
            <a:avLst/>
          </a:prstGeom>
          <a:no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造字工房悦圆演示版常规体" pitchFamily="50" charset="-122"/>
              <a:ea typeface="造字工房悦圆演示版常规体" pitchFamily="50" charset="-122"/>
            </a:endParaRPr>
          </a:p>
        </p:txBody>
      </p:sp>
      <p:sp>
        <p:nvSpPr>
          <p:cNvPr id="5" name="Oval 4"/>
          <p:cNvSpPr/>
          <p:nvPr/>
        </p:nvSpPr>
        <p:spPr>
          <a:xfrm>
            <a:off x="1136273" y="1614178"/>
            <a:ext cx="676215" cy="676215"/>
          </a:xfrm>
          <a:prstGeom prst="ellipse">
            <a:avLst/>
          </a:prstGeom>
          <a:solidFill>
            <a:srgbClr val="C63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造字工房悦圆演示版常规体" pitchFamily="50" charset="-122"/>
                <a:ea typeface="造字工房悦圆演示版常规体" pitchFamily="50" charset="-122"/>
              </a:rPr>
              <a:t>01</a:t>
            </a:r>
            <a:endParaRPr lang="id-ID" dirty="0">
              <a:latin typeface="造字工房悦圆演示版常规体" pitchFamily="50" charset="-122"/>
              <a:ea typeface="造字工房悦圆演示版常规体" pitchFamily="50" charset="-122"/>
            </a:endParaRPr>
          </a:p>
        </p:txBody>
      </p:sp>
      <p:sp>
        <p:nvSpPr>
          <p:cNvPr id="6" name="文本框 1"/>
          <p:cNvSpPr txBox="1"/>
          <p:nvPr/>
        </p:nvSpPr>
        <p:spPr>
          <a:xfrm>
            <a:off x="1990750" y="1551780"/>
            <a:ext cx="2160240" cy="346249"/>
          </a:xfrm>
          <a:prstGeom prst="rect">
            <a:avLst/>
          </a:prstGeom>
          <a:noFill/>
        </p:spPr>
        <p:txBody>
          <a:bodyPr wrap="square" lIns="68580" tIns="34290" rIns="68580" bIns="34290" rtlCol="0">
            <a:spAutoFit/>
          </a:bodyPr>
          <a:lstStyle/>
          <a:p>
            <a:r>
              <a:rPr lang="zh-CN" altLang="en-US" dirty="0">
                <a:solidFill>
                  <a:srgbClr val="C63E55"/>
                </a:solidFill>
                <a:latin typeface="造字工房悦圆演示版常规体" pitchFamily="50" charset="-122"/>
                <a:ea typeface="造字工房悦圆演示版常规体" pitchFamily="50" charset="-122"/>
              </a:rPr>
              <a:t>添加标题内容</a:t>
            </a:r>
          </a:p>
        </p:txBody>
      </p:sp>
      <p:sp>
        <p:nvSpPr>
          <p:cNvPr id="7" name="矩形 6"/>
          <p:cNvSpPr/>
          <p:nvPr/>
        </p:nvSpPr>
        <p:spPr>
          <a:xfrm>
            <a:off x="1990750" y="1890584"/>
            <a:ext cx="8784976" cy="530913"/>
          </a:xfrm>
          <a:prstGeom prst="rect">
            <a:avLst/>
          </a:prstGeom>
        </p:spPr>
        <p:txBody>
          <a:bodyPr wrap="square" lIns="68578" tIns="34289" rIns="68578" bIns="34289">
            <a:spAutoFit/>
          </a:bodyPr>
          <a:lstStyle/>
          <a:p>
            <a:pPr>
              <a:lnSpc>
                <a:spcPct val="150000"/>
              </a:lnSpc>
              <a:defRPr/>
            </a:pP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此处添加详细文本描述，建议与标题相关并符合整体语言风格，语言描述尽量简洁生动。尽量将每页幻灯片的字数控制在 </a:t>
            </a:r>
            <a:r>
              <a:rPr lang="en-US" altLang="zh-CN" sz="1000" dirty="0">
                <a:solidFill>
                  <a:schemeClr val="bg1">
                    <a:lumMod val="65000"/>
                  </a:schemeClr>
                </a:solidFill>
                <a:latin typeface="造字工房悦圆演示版常规体" pitchFamily="50" charset="-122"/>
                <a:ea typeface="造字工房悦圆演示版常规体" pitchFamily="50" charset="-122"/>
                <a:sym typeface="Gill Sans" charset="0"/>
              </a:rPr>
              <a:t>200</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字以内，据统计每页幻灯片的最好控制在  </a:t>
            </a:r>
            <a:r>
              <a:rPr lang="en-US" altLang="zh-CN" sz="100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分钟之内。此处添加详细文本描述</a:t>
            </a:r>
            <a:r>
              <a:rPr lang="en-US" altLang="zh-CN" sz="1000" dirty="0">
                <a:solidFill>
                  <a:schemeClr val="bg1">
                    <a:lumMod val="65000"/>
                  </a:schemeClr>
                </a:solidFill>
                <a:latin typeface="造字工房悦圆演示版常规体" pitchFamily="50" charset="-122"/>
                <a:ea typeface="造字工房悦圆演示版常规体" pitchFamily="50" charset="-122"/>
                <a:sym typeface="Gill Sans" charset="0"/>
              </a:rPr>
              <a:t> </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，建议与标题相关并符合整体语言风格，语言描述尽量简洁生动。此处添加详细文本整体语风格</a:t>
            </a:r>
            <a:r>
              <a:rPr lang="en-US" altLang="zh-CN" sz="1000" dirty="0">
                <a:solidFill>
                  <a:schemeClr val="bg1">
                    <a:lumMod val="65000"/>
                  </a:schemeClr>
                </a:solidFill>
                <a:latin typeface="造字工房悦圆演示版常规体" pitchFamily="50" charset="-122"/>
                <a:ea typeface="造字工房悦圆演示版常规体" pitchFamily="50" charset="-122"/>
                <a:sym typeface="Gill Sans" charset="0"/>
              </a:rPr>
              <a:t>.</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a:t>
            </a:r>
            <a:endParaRPr lang="en-US" altLang="zh-CN" sz="1000" dirty="0">
              <a:solidFill>
                <a:schemeClr val="bg1">
                  <a:lumMod val="65000"/>
                </a:schemeClr>
              </a:solidFill>
              <a:latin typeface="造字工房悦圆演示版常规体" pitchFamily="50" charset="-122"/>
              <a:ea typeface="造字工房悦圆演示版常规体" pitchFamily="50" charset="-122"/>
              <a:cs typeface="Lato Light" charset="0"/>
              <a:sym typeface="Lato Light" charset="0"/>
            </a:endParaRPr>
          </a:p>
        </p:txBody>
      </p:sp>
      <p:sp>
        <p:nvSpPr>
          <p:cNvPr id="8" name="Rectangle 24"/>
          <p:cNvSpPr/>
          <p:nvPr/>
        </p:nvSpPr>
        <p:spPr>
          <a:xfrm>
            <a:off x="1464762" y="2735894"/>
            <a:ext cx="9517369" cy="1197162"/>
          </a:xfrm>
          <a:prstGeom prst="rect">
            <a:avLst/>
          </a:prstGeom>
          <a:no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造字工房悦圆演示版常规体" pitchFamily="50" charset="-122"/>
              <a:ea typeface="造字工房悦圆演示版常规体" pitchFamily="50" charset="-122"/>
            </a:endParaRPr>
          </a:p>
        </p:txBody>
      </p:sp>
      <p:sp>
        <p:nvSpPr>
          <p:cNvPr id="9" name="Oval 4"/>
          <p:cNvSpPr/>
          <p:nvPr/>
        </p:nvSpPr>
        <p:spPr>
          <a:xfrm>
            <a:off x="1126654" y="2937296"/>
            <a:ext cx="676215" cy="676215"/>
          </a:xfrm>
          <a:prstGeom prst="ellipse">
            <a:avLst/>
          </a:prstGeom>
          <a:solidFill>
            <a:srgbClr val="C63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造字工房悦圆演示版常规体" pitchFamily="50" charset="-122"/>
                <a:ea typeface="造字工房悦圆演示版常规体" pitchFamily="50" charset="-122"/>
              </a:rPr>
              <a:t>02</a:t>
            </a:r>
            <a:endParaRPr lang="id-ID" dirty="0">
              <a:latin typeface="造字工房悦圆演示版常规体" pitchFamily="50" charset="-122"/>
              <a:ea typeface="造字工房悦圆演示版常规体" pitchFamily="50" charset="-122"/>
            </a:endParaRPr>
          </a:p>
        </p:txBody>
      </p:sp>
      <p:sp>
        <p:nvSpPr>
          <p:cNvPr id="10" name="文本框 1"/>
          <p:cNvSpPr txBox="1"/>
          <p:nvPr/>
        </p:nvSpPr>
        <p:spPr>
          <a:xfrm>
            <a:off x="1981131" y="2874898"/>
            <a:ext cx="2160240" cy="346249"/>
          </a:xfrm>
          <a:prstGeom prst="rect">
            <a:avLst/>
          </a:prstGeom>
          <a:noFill/>
        </p:spPr>
        <p:txBody>
          <a:bodyPr wrap="square" lIns="68580" tIns="34290" rIns="68580" bIns="34290" rtlCol="0">
            <a:spAutoFit/>
          </a:bodyPr>
          <a:lstStyle/>
          <a:p>
            <a:r>
              <a:rPr lang="zh-CN" altLang="en-US" dirty="0">
                <a:solidFill>
                  <a:srgbClr val="C63E55"/>
                </a:solidFill>
                <a:latin typeface="造字工房悦圆演示版常规体" pitchFamily="50" charset="-122"/>
                <a:ea typeface="造字工房悦圆演示版常规体" pitchFamily="50" charset="-122"/>
              </a:rPr>
              <a:t>添加标题内容</a:t>
            </a:r>
          </a:p>
        </p:txBody>
      </p:sp>
      <p:sp>
        <p:nvSpPr>
          <p:cNvPr id="11" name="矩形 10"/>
          <p:cNvSpPr/>
          <p:nvPr/>
        </p:nvSpPr>
        <p:spPr>
          <a:xfrm>
            <a:off x="1981131" y="3213702"/>
            <a:ext cx="8784976" cy="530913"/>
          </a:xfrm>
          <a:prstGeom prst="rect">
            <a:avLst/>
          </a:prstGeom>
        </p:spPr>
        <p:txBody>
          <a:bodyPr wrap="square" lIns="68578" tIns="34289" rIns="68578" bIns="34289">
            <a:spAutoFit/>
          </a:bodyPr>
          <a:lstStyle/>
          <a:p>
            <a:pPr>
              <a:lnSpc>
                <a:spcPct val="150000"/>
              </a:lnSpc>
              <a:defRPr/>
            </a:pP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此处添加详细文本描述，建议与标题相关并符合整体语言风格，语言描述尽量简洁生动。尽量将每页幻灯片的字数控制在 </a:t>
            </a:r>
            <a:r>
              <a:rPr lang="en-US" altLang="zh-CN" sz="1000" dirty="0">
                <a:solidFill>
                  <a:schemeClr val="bg1">
                    <a:lumMod val="65000"/>
                  </a:schemeClr>
                </a:solidFill>
                <a:latin typeface="造字工房悦圆演示版常规体" pitchFamily="50" charset="-122"/>
                <a:ea typeface="造字工房悦圆演示版常规体" pitchFamily="50" charset="-122"/>
                <a:sym typeface="Gill Sans" charset="0"/>
              </a:rPr>
              <a:t>200</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字以内，据统计每页幻灯片的最好控制在  </a:t>
            </a:r>
            <a:r>
              <a:rPr lang="en-US" altLang="zh-CN" sz="100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分钟之内。此处添加详细文本描述</a:t>
            </a:r>
            <a:r>
              <a:rPr lang="en-US" altLang="zh-CN" sz="1000" dirty="0">
                <a:solidFill>
                  <a:schemeClr val="bg1">
                    <a:lumMod val="65000"/>
                  </a:schemeClr>
                </a:solidFill>
                <a:latin typeface="造字工房悦圆演示版常规体" pitchFamily="50" charset="-122"/>
                <a:ea typeface="造字工房悦圆演示版常规体" pitchFamily="50" charset="-122"/>
                <a:sym typeface="Gill Sans" charset="0"/>
              </a:rPr>
              <a:t> </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，建议与标题相关并符合整体语言风格，语言描述尽量简洁生动。此处添加详细文本整体语风格</a:t>
            </a:r>
            <a:r>
              <a:rPr lang="en-US" altLang="zh-CN" sz="1000" dirty="0">
                <a:solidFill>
                  <a:schemeClr val="bg1">
                    <a:lumMod val="65000"/>
                  </a:schemeClr>
                </a:solidFill>
                <a:latin typeface="造字工房悦圆演示版常规体" pitchFamily="50" charset="-122"/>
                <a:ea typeface="造字工房悦圆演示版常规体" pitchFamily="50" charset="-122"/>
                <a:sym typeface="Gill Sans" charset="0"/>
              </a:rPr>
              <a:t>.</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a:t>
            </a:r>
            <a:endParaRPr lang="en-US" altLang="zh-CN" sz="1000" dirty="0">
              <a:solidFill>
                <a:schemeClr val="bg1">
                  <a:lumMod val="65000"/>
                </a:schemeClr>
              </a:solidFill>
              <a:latin typeface="造字工房悦圆演示版常规体" pitchFamily="50" charset="-122"/>
              <a:ea typeface="造字工房悦圆演示版常规体" pitchFamily="50" charset="-122"/>
              <a:cs typeface="Lato Light" charset="0"/>
              <a:sym typeface="Lato Light" charset="0"/>
            </a:endParaRPr>
          </a:p>
        </p:txBody>
      </p:sp>
      <p:graphicFrame>
        <p:nvGraphicFramePr>
          <p:cNvPr id="12" name="图表 11"/>
          <p:cNvGraphicFramePr/>
          <p:nvPr>
            <p:extLst>
              <p:ext uri="{D42A27DB-BD31-4B8C-83A1-F6EECF244321}">
                <p14:modId xmlns:p14="http://schemas.microsoft.com/office/powerpoint/2010/main" val="345350769"/>
              </p:ext>
            </p:extLst>
          </p:nvPr>
        </p:nvGraphicFramePr>
        <p:xfrm>
          <a:off x="1791989" y="4250884"/>
          <a:ext cx="3814389" cy="205843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图表 12"/>
          <p:cNvGraphicFramePr/>
          <p:nvPr>
            <p:extLst>
              <p:ext uri="{D42A27DB-BD31-4B8C-83A1-F6EECF244321}">
                <p14:modId xmlns:p14="http://schemas.microsoft.com/office/powerpoint/2010/main" val="825987576"/>
              </p:ext>
            </p:extLst>
          </p:nvPr>
        </p:nvGraphicFramePr>
        <p:xfrm>
          <a:off x="6383238" y="4220294"/>
          <a:ext cx="3814389" cy="2058436"/>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79662644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750"/>
                            </p:stCondLst>
                            <p:childTnLst>
                              <p:par>
                                <p:cTn id="17" presetID="16" presetClass="entr" presetSubtype="21"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par>
                          <p:cTn id="20" fill="hold">
                            <p:stCondLst>
                              <p:cond delay="22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750"/>
                            </p:stCondLst>
                            <p:childTnLst>
                              <p:par>
                                <p:cTn id="25" presetID="42"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3750"/>
                            </p:stCondLst>
                            <p:childTnLst>
                              <p:par>
                                <p:cTn id="31" presetID="42"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par>
                          <p:cTn id="36" fill="hold">
                            <p:stCondLst>
                              <p:cond delay="4750"/>
                            </p:stCondLst>
                            <p:childTnLst>
                              <p:par>
                                <p:cTn id="37" presetID="16" presetClass="entr" presetSubtype="21"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inVertical)">
                                      <p:cBhvr>
                                        <p:cTn id="39" dur="500"/>
                                        <p:tgtEl>
                                          <p:spTgt spid="8"/>
                                        </p:tgtEl>
                                      </p:cBhvr>
                                    </p:animEffect>
                                  </p:childTnLst>
                                </p:cTn>
                              </p:par>
                            </p:childTnLst>
                          </p:cTn>
                        </p:par>
                        <p:par>
                          <p:cTn id="40" fill="hold">
                            <p:stCondLst>
                              <p:cond delay="525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par>
                          <p:cTn id="44" fill="hold">
                            <p:stCondLst>
                              <p:cond delay="5750"/>
                            </p:stCondLst>
                            <p:childTnLst>
                              <p:par>
                                <p:cTn id="45" presetID="42" presetClass="entr" presetSubtype="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childTnLst>
                          </p:cTn>
                        </p:par>
                        <p:par>
                          <p:cTn id="50" fill="hold">
                            <p:stCondLst>
                              <p:cond delay="6750"/>
                            </p:stCondLst>
                            <p:childTnLst>
                              <p:par>
                                <p:cTn id="51" presetID="42" presetClass="entr" presetSubtype="0"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50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1000"/>
                                        <p:tgtEl>
                                          <p:spTgt spid="12"/>
                                        </p:tgtEl>
                                      </p:cBhvr>
                                    </p:animEffect>
                                    <p:anim calcmode="lin" valueType="num">
                                      <p:cBhvr>
                                        <p:cTn id="59" dur="1000" fill="hold"/>
                                        <p:tgtEl>
                                          <p:spTgt spid="12"/>
                                        </p:tgtEl>
                                        <p:attrNameLst>
                                          <p:attrName>ppt_x</p:attrName>
                                        </p:attrNameLst>
                                      </p:cBhvr>
                                      <p:tavLst>
                                        <p:tav tm="0">
                                          <p:val>
                                            <p:strVal val="#ppt_x"/>
                                          </p:val>
                                        </p:tav>
                                        <p:tav tm="100000">
                                          <p:val>
                                            <p:strVal val="#ppt_x"/>
                                          </p:val>
                                        </p:tav>
                                      </p:tavLst>
                                    </p:anim>
                                    <p:anim calcmode="lin" valueType="num">
                                      <p:cBhvr>
                                        <p:cTn id="60" dur="1000" fill="hold"/>
                                        <p:tgtEl>
                                          <p:spTgt spid="1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50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1000"/>
                                        <p:tgtEl>
                                          <p:spTgt spid="13"/>
                                        </p:tgtEl>
                                      </p:cBhvr>
                                    </p:animEffect>
                                    <p:anim calcmode="lin" valueType="num">
                                      <p:cBhvr>
                                        <p:cTn id="64" dur="1000" fill="hold"/>
                                        <p:tgtEl>
                                          <p:spTgt spid="13"/>
                                        </p:tgtEl>
                                        <p:attrNameLst>
                                          <p:attrName>ppt_x</p:attrName>
                                        </p:attrNameLst>
                                      </p:cBhvr>
                                      <p:tavLst>
                                        <p:tav tm="0">
                                          <p:val>
                                            <p:strVal val="#ppt_x"/>
                                          </p:val>
                                        </p:tav>
                                        <p:tav tm="100000">
                                          <p:val>
                                            <p:strVal val="#ppt_x"/>
                                          </p:val>
                                        </p:tav>
                                      </p:tavLst>
                                    </p:anim>
                                    <p:anim calcmode="lin" valueType="num">
                                      <p:cBhvr>
                                        <p:cTn id="6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P spid="7" grpId="0"/>
      <p:bldP spid="8" grpId="0" animBg="1"/>
      <p:bldP spid="9" grpId="0" animBg="1"/>
      <p:bldP spid="10" grpId="0"/>
      <p:bldP spid="11" grpId="0"/>
      <p:bldGraphic spid="12" grpId="0">
        <p:bldAsOne/>
      </p:bldGraphic>
      <p:bldGraphic spid="13"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2" name="Picture 7" descr="C:\Users\Administrator\Desktop\16suca45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5820" y="0"/>
            <a:ext cx="3528737" cy="1210424"/>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6"/>
          <p:cNvSpPr txBox="1"/>
          <p:nvPr/>
        </p:nvSpPr>
        <p:spPr>
          <a:xfrm>
            <a:off x="1630710" y="476672"/>
            <a:ext cx="1728191" cy="674031"/>
          </a:xfrm>
          <a:prstGeom prst="rect">
            <a:avLst/>
          </a:prstGeom>
          <a:noFill/>
          <a:ln>
            <a:noFill/>
          </a:ln>
        </p:spPr>
        <p:txBody>
          <a:bodyPr wrap="square" rtlCol="0">
            <a:spAutoFit/>
          </a:bodyPr>
          <a:lstStyle/>
          <a:p>
            <a:pPr>
              <a:lnSpc>
                <a:spcPct val="120000"/>
              </a:lnSpc>
            </a:pPr>
            <a:r>
              <a:rPr lang="zh-CN" altLang="en-US" sz="2000" dirty="0">
                <a:latin typeface="造字工房悦圆演示版常规体" pitchFamily="50" charset="-122"/>
                <a:ea typeface="造字工房悦圆演示版常规体" pitchFamily="50" charset="-122"/>
                <a:sym typeface="微软雅黑" pitchFamily="34" charset="-122"/>
              </a:rPr>
              <a:t>添加标题内容</a:t>
            </a:r>
            <a:endParaRPr lang="en-US" altLang="zh-CN" sz="2000" dirty="0">
              <a:latin typeface="造字工房悦圆演示版常规体" pitchFamily="50" charset="-122"/>
              <a:ea typeface="造字工房悦圆演示版常规体" pitchFamily="50" charset="-122"/>
              <a:sym typeface="微软雅黑" pitchFamily="34" charset="-122"/>
            </a:endParaRPr>
          </a:p>
          <a:p>
            <a:pPr>
              <a:lnSpc>
                <a:spcPct val="120000"/>
              </a:lnSpc>
            </a:pPr>
            <a:r>
              <a:rPr lang="en-US" altLang="zh-CN" sz="1200" dirty="0">
                <a:latin typeface="造字工房悦圆演示版常规体" pitchFamily="50" charset="-122"/>
                <a:ea typeface="造字工房悦圆演示版常规体" pitchFamily="50" charset="-122"/>
                <a:sym typeface="微软雅黑" pitchFamily="34" charset="-122"/>
              </a:rPr>
              <a:t>Add a title Content</a:t>
            </a:r>
            <a:endParaRPr lang="zh-CN" altLang="en-US" sz="1200" dirty="0">
              <a:latin typeface="造字工房悦圆演示版常规体" pitchFamily="50" charset="-122"/>
              <a:ea typeface="造字工房悦圆演示版常规体" pitchFamily="50" charset="-122"/>
              <a:sym typeface="微软雅黑" pitchFamily="34" charset="-122"/>
            </a:endParaRPr>
          </a:p>
        </p:txBody>
      </p:sp>
      <p:pic>
        <p:nvPicPr>
          <p:cNvPr id="7170" name="Picture 2" descr="C:\Users\Administrator\Desktop\58pic_53eb7832b82f6 [转换].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70670" y="1628800"/>
            <a:ext cx="3169449" cy="2760457"/>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Administrator\Desktop\58pic_53eb7832bcd2f [转换].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22663" y="1704826"/>
            <a:ext cx="2440695" cy="2539831"/>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C:\Users\Administrator\Desktop\民族风情装饰画矢量素材02 (3) [转换].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34912" y="1524486"/>
            <a:ext cx="2684830" cy="2720172"/>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p:cNvSpPr txBox="1">
            <a:spLocks/>
          </p:cNvSpPr>
          <p:nvPr/>
        </p:nvSpPr>
        <p:spPr>
          <a:xfrm>
            <a:off x="1342678" y="4581128"/>
            <a:ext cx="2736304" cy="136815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2000" dirty="0">
                <a:solidFill>
                  <a:srgbClr val="C63E55"/>
                </a:solidFill>
                <a:latin typeface="造字工房悦圆演示版常规体" pitchFamily="50" charset="-122"/>
                <a:ea typeface="造字工房悦圆演示版常规体" pitchFamily="50" charset="-122"/>
                <a:sym typeface="方正兰亭黑_GBK" pitchFamily="2" charset="-122"/>
              </a:rPr>
              <a:t>添加标题内容</a:t>
            </a:r>
            <a:endParaRPr lang="en-US" altLang="zh-CN" sz="2000" dirty="0">
              <a:solidFill>
                <a:srgbClr val="C63E55"/>
              </a:solidFill>
              <a:latin typeface="造字工房悦圆演示版常规体" pitchFamily="50" charset="-122"/>
              <a:ea typeface="造字工房悦圆演示版常规体" pitchFamily="50" charset="-122"/>
              <a:cs typeface="Arial Unicode MS" panose="020B0604020202020204" pitchFamily="34" charset="-122"/>
              <a:sym typeface="方正兰亭黑_GBK" pitchFamily="2" charset="-122"/>
            </a:endParaRPr>
          </a:p>
          <a:p>
            <a:pPr algn="l">
              <a:lnSpc>
                <a:spcPct val="150000"/>
              </a:lnSpc>
              <a:spcAft>
                <a:spcPts val="1200"/>
              </a:spcAft>
            </a:pPr>
            <a:r>
              <a:rPr lang="zh-CN" altLang="en-US" sz="11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100" dirty="0">
                <a:solidFill>
                  <a:schemeClr val="bg1">
                    <a:lumMod val="65000"/>
                  </a:schemeClr>
                </a:solidFill>
                <a:latin typeface="造字工房悦圆演示版常规体" pitchFamily="50" charset="-122"/>
                <a:ea typeface="造字工房悦圆演示版常规体" pitchFamily="50" charset="-122"/>
              </a:rPr>
              <a:t>您的容打在这里，或者通过复制您的文本后，在此框中选择粘贴。</a:t>
            </a:r>
            <a:endParaRPr lang="en-US" altLang="zh-CN" sz="11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endParaRPr>
          </a:p>
        </p:txBody>
      </p:sp>
      <p:sp>
        <p:nvSpPr>
          <p:cNvPr id="8" name="Content Placeholder 2"/>
          <p:cNvSpPr txBox="1">
            <a:spLocks/>
          </p:cNvSpPr>
          <p:nvPr/>
        </p:nvSpPr>
        <p:spPr>
          <a:xfrm>
            <a:off x="4943078" y="4581128"/>
            <a:ext cx="2736304" cy="136815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2000" dirty="0">
                <a:solidFill>
                  <a:srgbClr val="C63E55"/>
                </a:solidFill>
                <a:latin typeface="造字工房悦圆演示版常规体" pitchFamily="50" charset="-122"/>
                <a:ea typeface="造字工房悦圆演示版常规体" pitchFamily="50" charset="-122"/>
                <a:sym typeface="方正兰亭黑_GBK" pitchFamily="2" charset="-122"/>
              </a:rPr>
              <a:t>添加标题内容</a:t>
            </a:r>
            <a:endParaRPr lang="en-US" altLang="zh-CN" sz="2000" dirty="0">
              <a:solidFill>
                <a:srgbClr val="C63E55"/>
              </a:solidFill>
              <a:latin typeface="造字工房悦圆演示版常规体" pitchFamily="50" charset="-122"/>
              <a:ea typeface="造字工房悦圆演示版常规体" pitchFamily="50" charset="-122"/>
              <a:cs typeface="Arial Unicode MS" panose="020B0604020202020204" pitchFamily="34" charset="-122"/>
              <a:sym typeface="方正兰亭黑_GBK" pitchFamily="2" charset="-122"/>
            </a:endParaRPr>
          </a:p>
          <a:p>
            <a:pPr algn="l">
              <a:lnSpc>
                <a:spcPct val="150000"/>
              </a:lnSpc>
              <a:spcAft>
                <a:spcPts val="1200"/>
              </a:spcAft>
            </a:pPr>
            <a:r>
              <a:rPr lang="zh-CN" altLang="en-US" sz="11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100" dirty="0">
                <a:solidFill>
                  <a:schemeClr val="bg1">
                    <a:lumMod val="65000"/>
                  </a:schemeClr>
                </a:solidFill>
                <a:latin typeface="造字工房悦圆演示版常规体" pitchFamily="50" charset="-122"/>
                <a:ea typeface="造字工房悦圆演示版常规体" pitchFamily="50" charset="-122"/>
              </a:rPr>
              <a:t>您的容打在这里，或者通过复制您的文本后，在此框中选择粘贴。</a:t>
            </a:r>
            <a:endParaRPr lang="en-US" altLang="zh-CN" sz="11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endParaRPr>
          </a:p>
        </p:txBody>
      </p:sp>
      <p:sp>
        <p:nvSpPr>
          <p:cNvPr id="9" name="Content Placeholder 2"/>
          <p:cNvSpPr txBox="1">
            <a:spLocks/>
          </p:cNvSpPr>
          <p:nvPr/>
        </p:nvSpPr>
        <p:spPr>
          <a:xfrm>
            <a:off x="8399462" y="4581128"/>
            <a:ext cx="2736304" cy="136815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2000" dirty="0">
                <a:solidFill>
                  <a:srgbClr val="C63E55"/>
                </a:solidFill>
                <a:latin typeface="造字工房悦圆演示版常规体" pitchFamily="50" charset="-122"/>
                <a:ea typeface="造字工房悦圆演示版常规体" pitchFamily="50" charset="-122"/>
                <a:sym typeface="方正兰亭黑_GBK" pitchFamily="2" charset="-122"/>
              </a:rPr>
              <a:t>添加标题内容</a:t>
            </a:r>
            <a:endParaRPr lang="en-US" altLang="zh-CN" sz="2000" dirty="0">
              <a:solidFill>
                <a:srgbClr val="C63E55"/>
              </a:solidFill>
              <a:latin typeface="造字工房悦圆演示版常规体" pitchFamily="50" charset="-122"/>
              <a:ea typeface="造字工房悦圆演示版常规体" pitchFamily="50" charset="-122"/>
              <a:cs typeface="Arial Unicode MS" panose="020B0604020202020204" pitchFamily="34" charset="-122"/>
              <a:sym typeface="方正兰亭黑_GBK" pitchFamily="2" charset="-122"/>
            </a:endParaRPr>
          </a:p>
          <a:p>
            <a:pPr algn="l">
              <a:lnSpc>
                <a:spcPct val="150000"/>
              </a:lnSpc>
              <a:spcAft>
                <a:spcPts val="1200"/>
              </a:spcAft>
            </a:pPr>
            <a:r>
              <a:rPr lang="zh-CN" altLang="en-US" sz="11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100" dirty="0">
                <a:solidFill>
                  <a:schemeClr val="bg1">
                    <a:lumMod val="65000"/>
                  </a:schemeClr>
                </a:solidFill>
                <a:latin typeface="造字工房悦圆演示版常规体" pitchFamily="50" charset="-122"/>
                <a:ea typeface="造字工房悦圆演示版常规体" pitchFamily="50" charset="-122"/>
              </a:rPr>
              <a:t>您的容打在这里，或者通过复制您的文本后，在此框中选择粘贴。</a:t>
            </a:r>
            <a:endParaRPr lang="en-US" altLang="zh-CN" sz="11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endParaRPr>
          </a:p>
        </p:txBody>
      </p:sp>
    </p:spTree>
    <p:extLst>
      <p:ext uri="{BB962C8B-B14F-4D97-AF65-F5344CB8AC3E}">
        <p14:creationId xmlns:p14="http://schemas.microsoft.com/office/powerpoint/2010/main" val="326260912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42" presetClass="entr" presetSubtype="0" fill="hold" nodeType="withEffect">
                                  <p:stCondLst>
                                    <p:cond delay="500"/>
                                  </p:stCondLst>
                                  <p:childTnLst>
                                    <p:set>
                                      <p:cBhvr>
                                        <p:cTn id="17" dur="1" fill="hold">
                                          <p:stCondLst>
                                            <p:cond delay="0"/>
                                          </p:stCondLst>
                                        </p:cTn>
                                        <p:tgtEl>
                                          <p:spTgt spid="7170"/>
                                        </p:tgtEl>
                                        <p:attrNameLst>
                                          <p:attrName>style.visibility</p:attrName>
                                        </p:attrNameLst>
                                      </p:cBhvr>
                                      <p:to>
                                        <p:strVal val="visible"/>
                                      </p:to>
                                    </p:set>
                                    <p:animEffect transition="in" filter="fade">
                                      <p:cBhvr>
                                        <p:cTn id="18" dur="1000"/>
                                        <p:tgtEl>
                                          <p:spTgt spid="7170"/>
                                        </p:tgtEl>
                                      </p:cBhvr>
                                    </p:animEffect>
                                    <p:anim calcmode="lin" valueType="num">
                                      <p:cBhvr>
                                        <p:cTn id="19" dur="1000" fill="hold"/>
                                        <p:tgtEl>
                                          <p:spTgt spid="7170"/>
                                        </p:tgtEl>
                                        <p:attrNameLst>
                                          <p:attrName>ppt_x</p:attrName>
                                        </p:attrNameLst>
                                      </p:cBhvr>
                                      <p:tavLst>
                                        <p:tav tm="0">
                                          <p:val>
                                            <p:strVal val="#ppt_x"/>
                                          </p:val>
                                        </p:tav>
                                        <p:tav tm="100000">
                                          <p:val>
                                            <p:strVal val="#ppt_x"/>
                                          </p:val>
                                        </p:tav>
                                      </p:tavLst>
                                    </p:anim>
                                    <p:anim calcmode="lin" valueType="num">
                                      <p:cBhvr>
                                        <p:cTn id="20" dur="1000" fill="hold"/>
                                        <p:tgtEl>
                                          <p:spTgt spid="7170"/>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500"/>
                                  </p:stCondLst>
                                  <p:childTnLst>
                                    <p:set>
                                      <p:cBhvr>
                                        <p:cTn id="22" dur="1" fill="hold">
                                          <p:stCondLst>
                                            <p:cond delay="0"/>
                                          </p:stCondLst>
                                        </p:cTn>
                                        <p:tgtEl>
                                          <p:spTgt spid="7171"/>
                                        </p:tgtEl>
                                        <p:attrNameLst>
                                          <p:attrName>style.visibility</p:attrName>
                                        </p:attrNameLst>
                                      </p:cBhvr>
                                      <p:to>
                                        <p:strVal val="visible"/>
                                      </p:to>
                                    </p:set>
                                    <p:animEffect transition="in" filter="fade">
                                      <p:cBhvr>
                                        <p:cTn id="23" dur="1000"/>
                                        <p:tgtEl>
                                          <p:spTgt spid="7171"/>
                                        </p:tgtEl>
                                      </p:cBhvr>
                                    </p:animEffect>
                                    <p:anim calcmode="lin" valueType="num">
                                      <p:cBhvr>
                                        <p:cTn id="24" dur="1000" fill="hold"/>
                                        <p:tgtEl>
                                          <p:spTgt spid="7171"/>
                                        </p:tgtEl>
                                        <p:attrNameLst>
                                          <p:attrName>ppt_x</p:attrName>
                                        </p:attrNameLst>
                                      </p:cBhvr>
                                      <p:tavLst>
                                        <p:tav tm="0">
                                          <p:val>
                                            <p:strVal val="#ppt_x"/>
                                          </p:val>
                                        </p:tav>
                                        <p:tav tm="100000">
                                          <p:val>
                                            <p:strVal val="#ppt_x"/>
                                          </p:val>
                                        </p:tav>
                                      </p:tavLst>
                                    </p:anim>
                                    <p:anim calcmode="lin" valueType="num">
                                      <p:cBhvr>
                                        <p:cTn id="25" dur="1000" fill="hold"/>
                                        <p:tgtEl>
                                          <p:spTgt spid="7171"/>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7172"/>
                                        </p:tgtEl>
                                        <p:attrNameLst>
                                          <p:attrName>style.visibility</p:attrName>
                                        </p:attrNameLst>
                                      </p:cBhvr>
                                      <p:to>
                                        <p:strVal val="visible"/>
                                      </p:to>
                                    </p:set>
                                    <p:animEffect transition="in" filter="fade">
                                      <p:cBhvr>
                                        <p:cTn id="28" dur="1000"/>
                                        <p:tgtEl>
                                          <p:spTgt spid="7172"/>
                                        </p:tgtEl>
                                      </p:cBhvr>
                                    </p:animEffect>
                                    <p:anim calcmode="lin" valueType="num">
                                      <p:cBhvr>
                                        <p:cTn id="29" dur="1000" fill="hold"/>
                                        <p:tgtEl>
                                          <p:spTgt spid="7172"/>
                                        </p:tgtEl>
                                        <p:attrNameLst>
                                          <p:attrName>ppt_x</p:attrName>
                                        </p:attrNameLst>
                                      </p:cBhvr>
                                      <p:tavLst>
                                        <p:tav tm="0">
                                          <p:val>
                                            <p:strVal val="#ppt_x"/>
                                          </p:val>
                                        </p:tav>
                                        <p:tav tm="100000">
                                          <p:val>
                                            <p:strVal val="#ppt_x"/>
                                          </p:val>
                                        </p:tav>
                                      </p:tavLst>
                                    </p:anim>
                                    <p:anim calcmode="lin" valueType="num">
                                      <p:cBhvr>
                                        <p:cTn id="30" dur="1000" fill="hold"/>
                                        <p:tgtEl>
                                          <p:spTgt spid="7172"/>
                                        </p:tgtEl>
                                        <p:attrNameLst>
                                          <p:attrName>ppt_y</p:attrName>
                                        </p:attrNameLst>
                                      </p:cBhvr>
                                      <p:tavLst>
                                        <p:tav tm="0">
                                          <p:val>
                                            <p:strVal val="#ppt_y+.1"/>
                                          </p:val>
                                        </p:tav>
                                        <p:tav tm="100000">
                                          <p:val>
                                            <p:strVal val="#ppt_y"/>
                                          </p:val>
                                        </p:tav>
                                      </p:tavLst>
                                    </p:anim>
                                  </p:childTnLst>
                                </p:cTn>
                              </p:par>
                            </p:childTnLst>
                          </p:cTn>
                        </p:par>
                        <p:par>
                          <p:cTn id="31" fill="hold">
                            <p:stCondLst>
                              <p:cond delay="2750"/>
                            </p:stCondLst>
                            <p:childTnLst>
                              <p:par>
                                <p:cTn id="32" presetID="53" presetClass="entr" presetSubtype="16"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childTnLst>
                          </p:cTn>
                        </p:par>
                        <p:par>
                          <p:cTn id="37" fill="hold">
                            <p:stCondLst>
                              <p:cond delay="3250"/>
                            </p:stCondLst>
                            <p:childTnLst>
                              <p:par>
                                <p:cTn id="38" presetID="53" presetClass="entr" presetSubtype="16"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Effect transition="in" filter="fade">
                                      <p:cBhvr>
                                        <p:cTn id="42" dur="500"/>
                                        <p:tgtEl>
                                          <p:spTgt spid="8"/>
                                        </p:tgtEl>
                                      </p:cBhvr>
                                    </p:animEffect>
                                  </p:childTnLst>
                                </p:cTn>
                              </p:par>
                            </p:childTnLst>
                          </p:cTn>
                        </p:par>
                        <p:par>
                          <p:cTn id="43" fill="hold">
                            <p:stCondLst>
                              <p:cond delay="3750"/>
                            </p:stCondLst>
                            <p:childTnLst>
                              <p:par>
                                <p:cTn id="44" presetID="53" presetClass="entr" presetSubtype="16"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animEffect transition="in" filter="fade">
                                      <p:cBhvr>
                                        <p:cTn id="4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4" name="Picture 6" descr="C:\Users\Administrator\Desktop\16suca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1905" y="-27383"/>
            <a:ext cx="11428508" cy="324035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Administrator\Desktop\1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06997" y="2926685"/>
            <a:ext cx="4471988" cy="2687638"/>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26"/>
          <p:cNvSpPr txBox="1"/>
          <p:nvPr/>
        </p:nvSpPr>
        <p:spPr>
          <a:xfrm>
            <a:off x="4583038" y="3855238"/>
            <a:ext cx="3047875" cy="1015663"/>
          </a:xfrm>
          <a:prstGeom prst="rect">
            <a:avLst/>
          </a:prstGeom>
          <a:noFill/>
          <a:ln>
            <a:noFill/>
          </a:ln>
        </p:spPr>
        <p:txBody>
          <a:bodyPr wrap="square" rtlCol="0">
            <a:spAutoFit/>
          </a:bodyPr>
          <a:lstStyle/>
          <a:p>
            <a:pPr algn="ctr">
              <a:lnSpc>
                <a:spcPct val="120000"/>
              </a:lnSpc>
            </a:pPr>
            <a:r>
              <a:rPr lang="zh-CN" altLang="en-US" sz="3200" dirty="0">
                <a:latin typeface="造字工房悦圆演示版常规体" pitchFamily="50" charset="-122"/>
                <a:ea typeface="造字工房悦圆演示版常规体" pitchFamily="50" charset="-122"/>
                <a:sym typeface="微软雅黑" pitchFamily="34" charset="-122"/>
              </a:rPr>
              <a:t>添加标题内容</a:t>
            </a:r>
            <a:endParaRPr lang="en-US" altLang="zh-CN" sz="3200" dirty="0">
              <a:latin typeface="造字工房悦圆演示版常规体" pitchFamily="50" charset="-122"/>
              <a:ea typeface="造字工房悦圆演示版常规体" pitchFamily="50" charset="-122"/>
              <a:sym typeface="微软雅黑" pitchFamily="34" charset="-122"/>
            </a:endParaRPr>
          </a:p>
          <a:p>
            <a:pPr algn="ctr">
              <a:lnSpc>
                <a:spcPct val="120000"/>
              </a:lnSpc>
            </a:pPr>
            <a:r>
              <a:rPr lang="en-US" altLang="zh-CN" dirty="0">
                <a:latin typeface="造字工房悦圆演示版常规体" pitchFamily="50" charset="-122"/>
                <a:ea typeface="造字工房悦圆演示版常规体" pitchFamily="50" charset="-122"/>
                <a:sym typeface="微软雅黑" pitchFamily="34" charset="-122"/>
              </a:rPr>
              <a:t>Annual work report</a:t>
            </a:r>
            <a:endParaRPr lang="zh-CN" altLang="en-US" dirty="0">
              <a:latin typeface="造字工房悦圆演示版常规体" pitchFamily="50" charset="-122"/>
              <a:ea typeface="造字工房悦圆演示版常规体" pitchFamily="50" charset="-122"/>
              <a:sym typeface="微软雅黑" pitchFamily="34" charset="-122"/>
            </a:endParaRPr>
          </a:p>
        </p:txBody>
      </p:sp>
      <p:sp>
        <p:nvSpPr>
          <p:cNvPr id="7" name="文本框 26"/>
          <p:cNvSpPr txBox="1"/>
          <p:nvPr/>
        </p:nvSpPr>
        <p:spPr>
          <a:xfrm>
            <a:off x="4655046" y="5158933"/>
            <a:ext cx="3047875" cy="410882"/>
          </a:xfrm>
          <a:prstGeom prst="rect">
            <a:avLst/>
          </a:prstGeom>
          <a:noFill/>
          <a:ln>
            <a:noFill/>
          </a:ln>
        </p:spPr>
        <p:txBody>
          <a:bodyPr wrap="square" rtlCol="0">
            <a:spAutoFit/>
          </a:bodyPr>
          <a:lstStyle/>
          <a:p>
            <a:pPr algn="ctr">
              <a:lnSpc>
                <a:spcPct val="120000"/>
              </a:lnSpc>
            </a:pPr>
            <a:r>
              <a:rPr lang="zh-CN" altLang="en-US" dirty="0">
                <a:solidFill>
                  <a:srgbClr val="C63E55"/>
                </a:solidFill>
                <a:latin typeface="造字工房悦圆演示版常规体" pitchFamily="50" charset="-122"/>
                <a:ea typeface="造字工房悦圆演示版常规体" pitchFamily="50" charset="-122"/>
                <a:sym typeface="微软雅黑" pitchFamily="34" charset="-122"/>
              </a:rPr>
              <a:t>第三章</a:t>
            </a:r>
          </a:p>
        </p:txBody>
      </p:sp>
      <p:sp>
        <p:nvSpPr>
          <p:cNvPr id="8" name="文本框 21"/>
          <p:cNvSpPr txBox="1"/>
          <p:nvPr/>
        </p:nvSpPr>
        <p:spPr bwMode="auto">
          <a:xfrm flipH="1">
            <a:off x="2831307" y="5662989"/>
            <a:ext cx="6576267" cy="646331"/>
          </a:xfrm>
          <a:prstGeom prst="rect">
            <a:avLst/>
          </a:prstGeom>
          <a:noFill/>
        </p:spPr>
        <p:txBody>
          <a:bodyPr wrap="square">
            <a:spAutoFit/>
          </a:bodyPr>
          <a:lstStyle/>
          <a:p>
            <a:pPr algn="ctr">
              <a:lnSpc>
                <a:spcPct val="120000"/>
              </a:lnSpc>
            </a:pP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00" dirty="0">
                <a:solidFill>
                  <a:schemeClr val="bg1">
                    <a:lumMod val="65000"/>
                  </a:schemeClr>
                </a:solidFill>
                <a:latin typeface="造字工房悦圆演示版常规体" pitchFamily="50" charset="-122"/>
                <a:ea typeface="造字工房悦圆演示版常规体" pitchFamily="50" charset="-122"/>
              </a:rPr>
              <a:t>您的容打您。</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00" dirty="0">
                <a:solidFill>
                  <a:schemeClr val="bg1">
                    <a:lumMod val="65000"/>
                  </a:schemeClr>
                </a:solidFill>
                <a:latin typeface="造字工房悦圆演示版常规体" pitchFamily="50" charset="-122"/>
                <a:ea typeface="造字工房悦圆演示版常规体" pitchFamily="50" charset="-122"/>
              </a:rPr>
              <a:t>您的容打里，或者通过复制您</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00" dirty="0">
                <a:solidFill>
                  <a:schemeClr val="bg1">
                    <a:lumMod val="65000"/>
                  </a:schemeClr>
                </a:solidFill>
                <a:latin typeface="造字工房悦圆演示版常规体" pitchFamily="50" charset="-122"/>
                <a:ea typeface="造字工房悦圆演示版常规体" pitchFamily="50" charset="-122"/>
              </a:rPr>
              <a:t>您的容打在这里或者通过复制您。</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endParaRPr lang="en-US" altLang="zh-CN" sz="1000" dirty="0">
              <a:solidFill>
                <a:schemeClr val="bg1">
                  <a:lumMod val="65000"/>
                </a:schemeClr>
              </a:solidFill>
              <a:latin typeface="造字工房悦圆演示版常规体" pitchFamily="50" charset="-122"/>
              <a:ea typeface="造字工房悦圆演示版常规体" pitchFamily="50" charset="-122"/>
            </a:endParaRPr>
          </a:p>
        </p:txBody>
      </p:sp>
    </p:spTree>
    <p:extLst>
      <p:ext uri="{BB962C8B-B14F-4D97-AF65-F5344CB8AC3E}">
        <p14:creationId xmlns:p14="http://schemas.microsoft.com/office/powerpoint/2010/main" val="2244452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25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275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325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2" name="Picture 7" descr="C:\Users\Administrator\Desktop\16suca45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5820" y="0"/>
            <a:ext cx="3528737" cy="1210424"/>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6"/>
          <p:cNvSpPr txBox="1"/>
          <p:nvPr/>
        </p:nvSpPr>
        <p:spPr>
          <a:xfrm>
            <a:off x="1630710" y="476672"/>
            <a:ext cx="1728191" cy="674031"/>
          </a:xfrm>
          <a:prstGeom prst="rect">
            <a:avLst/>
          </a:prstGeom>
          <a:noFill/>
          <a:ln>
            <a:noFill/>
          </a:ln>
        </p:spPr>
        <p:txBody>
          <a:bodyPr wrap="square" rtlCol="0">
            <a:spAutoFit/>
          </a:bodyPr>
          <a:lstStyle/>
          <a:p>
            <a:pPr>
              <a:lnSpc>
                <a:spcPct val="120000"/>
              </a:lnSpc>
            </a:pPr>
            <a:r>
              <a:rPr lang="zh-CN" altLang="en-US" sz="2000" dirty="0">
                <a:latin typeface="造字工房悦圆演示版常规体" pitchFamily="50" charset="-122"/>
                <a:ea typeface="造字工房悦圆演示版常规体" pitchFamily="50" charset="-122"/>
                <a:sym typeface="微软雅黑" pitchFamily="34" charset="-122"/>
              </a:rPr>
              <a:t>添加标题内容</a:t>
            </a:r>
            <a:endParaRPr lang="en-US" altLang="zh-CN" sz="2000" dirty="0">
              <a:latin typeface="造字工房悦圆演示版常规体" pitchFamily="50" charset="-122"/>
              <a:ea typeface="造字工房悦圆演示版常规体" pitchFamily="50" charset="-122"/>
              <a:sym typeface="微软雅黑" pitchFamily="34" charset="-122"/>
            </a:endParaRPr>
          </a:p>
          <a:p>
            <a:pPr>
              <a:lnSpc>
                <a:spcPct val="120000"/>
              </a:lnSpc>
            </a:pPr>
            <a:r>
              <a:rPr lang="en-US" altLang="zh-CN" sz="1200" dirty="0">
                <a:latin typeface="造字工房悦圆演示版常规体" pitchFamily="50" charset="-122"/>
                <a:ea typeface="造字工房悦圆演示版常规体" pitchFamily="50" charset="-122"/>
                <a:sym typeface="微软雅黑" pitchFamily="34" charset="-122"/>
              </a:rPr>
              <a:t>Add a title Content</a:t>
            </a:r>
            <a:endParaRPr lang="zh-CN" altLang="en-US" sz="1200" dirty="0">
              <a:latin typeface="造字工房悦圆演示版常规体" pitchFamily="50" charset="-122"/>
              <a:ea typeface="造字工房悦圆演示版常规体" pitchFamily="50" charset="-122"/>
              <a:sym typeface="微软雅黑" pitchFamily="34" charset="-122"/>
            </a:endParaRPr>
          </a:p>
        </p:txBody>
      </p:sp>
      <p:graphicFrame>
        <p:nvGraphicFramePr>
          <p:cNvPr id="4" name="图表 3"/>
          <p:cNvGraphicFramePr/>
          <p:nvPr>
            <p:extLst>
              <p:ext uri="{D42A27DB-BD31-4B8C-83A1-F6EECF244321}">
                <p14:modId xmlns:p14="http://schemas.microsoft.com/office/powerpoint/2010/main" val="3131560403"/>
              </p:ext>
            </p:extLst>
          </p:nvPr>
        </p:nvGraphicFramePr>
        <p:xfrm>
          <a:off x="5305499" y="1565471"/>
          <a:ext cx="5760640" cy="3752898"/>
        </p:xfrm>
        <a:graphic>
          <a:graphicData uri="http://schemas.openxmlformats.org/drawingml/2006/chart">
            <c:chart xmlns:c="http://schemas.openxmlformats.org/drawingml/2006/chart" xmlns:r="http://schemas.openxmlformats.org/officeDocument/2006/relationships" r:id="rId4"/>
          </a:graphicData>
        </a:graphic>
      </p:graphicFrame>
      <p:sp>
        <p:nvSpPr>
          <p:cNvPr id="5" name="标题 11"/>
          <p:cNvSpPr txBox="1">
            <a:spLocks/>
          </p:cNvSpPr>
          <p:nvPr/>
        </p:nvSpPr>
        <p:spPr>
          <a:xfrm>
            <a:off x="1993131" y="1924694"/>
            <a:ext cx="720080" cy="571500"/>
          </a:xfrm>
          <a:prstGeom prst="rect">
            <a:avLst/>
          </a:prstGeom>
        </p:spPr>
        <p:txBody>
          <a:bodyPr>
            <a:normAutofit fontScale="6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4000" dirty="0">
                <a:solidFill>
                  <a:srgbClr val="C63E55"/>
                </a:solidFill>
                <a:latin typeface="造字工房悦圆演示版常规体" pitchFamily="50" charset="-122"/>
                <a:ea typeface="造字工房悦圆演示版常规体" pitchFamily="50" charset="-122"/>
              </a:rPr>
              <a:t>64%</a:t>
            </a:r>
            <a:endParaRPr lang="zh-CN" altLang="en-US" sz="4000" dirty="0">
              <a:solidFill>
                <a:srgbClr val="C63E55"/>
              </a:solidFill>
              <a:latin typeface="造字工房悦圆演示版常规体" pitchFamily="50" charset="-122"/>
              <a:ea typeface="造字工房悦圆演示版常规体" pitchFamily="50" charset="-122"/>
            </a:endParaRPr>
          </a:p>
        </p:txBody>
      </p:sp>
      <p:sp>
        <p:nvSpPr>
          <p:cNvPr id="6" name="标题 11"/>
          <p:cNvSpPr txBox="1">
            <a:spLocks/>
          </p:cNvSpPr>
          <p:nvPr/>
        </p:nvSpPr>
        <p:spPr>
          <a:xfrm>
            <a:off x="2546693" y="1996702"/>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65000"/>
                  </a:schemeClr>
                </a:solidFill>
                <a:latin typeface="造字工房悦圆演示版常规体" pitchFamily="50" charset="-122"/>
                <a:ea typeface="造字工房悦圆演示版常规体" pitchFamily="50" charset="-122"/>
              </a:rPr>
              <a:t>请在此处输入详细的文字介绍信息和简介，表达图表的含义。</a:t>
            </a:r>
          </a:p>
        </p:txBody>
      </p:sp>
      <p:sp>
        <p:nvSpPr>
          <p:cNvPr id="7" name="标题 11"/>
          <p:cNvSpPr txBox="1">
            <a:spLocks/>
          </p:cNvSpPr>
          <p:nvPr/>
        </p:nvSpPr>
        <p:spPr>
          <a:xfrm>
            <a:off x="2546693" y="1641226"/>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dirty="0">
                <a:solidFill>
                  <a:srgbClr val="C63E55"/>
                </a:solidFill>
                <a:latin typeface="造字工房悦圆演示版常规体" pitchFamily="50" charset="-122"/>
                <a:ea typeface="造字工房悦圆演示版常规体" pitchFamily="50" charset="-122"/>
              </a:rPr>
              <a:t>输入文字标题</a:t>
            </a:r>
          </a:p>
        </p:txBody>
      </p:sp>
      <p:sp>
        <p:nvSpPr>
          <p:cNvPr id="8" name="标题 11"/>
          <p:cNvSpPr txBox="1">
            <a:spLocks/>
          </p:cNvSpPr>
          <p:nvPr/>
        </p:nvSpPr>
        <p:spPr>
          <a:xfrm>
            <a:off x="1993131" y="3224962"/>
            <a:ext cx="720080" cy="571500"/>
          </a:xfrm>
          <a:prstGeom prst="rect">
            <a:avLst/>
          </a:prstGeom>
        </p:spPr>
        <p:txBody>
          <a:bodyPr>
            <a:normAutofit fontScale="6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4000" dirty="0">
                <a:solidFill>
                  <a:srgbClr val="C63E55"/>
                </a:solidFill>
                <a:latin typeface="造字工房悦圆演示版常规体" pitchFamily="50" charset="-122"/>
                <a:ea typeface="造字工房悦圆演示版常规体" pitchFamily="50" charset="-122"/>
              </a:rPr>
              <a:t>25%</a:t>
            </a:r>
            <a:endParaRPr lang="zh-CN" altLang="en-US" sz="4000" dirty="0">
              <a:solidFill>
                <a:srgbClr val="C63E55"/>
              </a:solidFill>
              <a:latin typeface="造字工房悦圆演示版常规体" pitchFamily="50" charset="-122"/>
              <a:ea typeface="造字工房悦圆演示版常规体" pitchFamily="50" charset="-122"/>
            </a:endParaRPr>
          </a:p>
        </p:txBody>
      </p:sp>
      <p:sp>
        <p:nvSpPr>
          <p:cNvPr id="9" name="标题 11"/>
          <p:cNvSpPr txBox="1">
            <a:spLocks/>
          </p:cNvSpPr>
          <p:nvPr/>
        </p:nvSpPr>
        <p:spPr>
          <a:xfrm>
            <a:off x="2546693" y="3296970"/>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65000"/>
                  </a:schemeClr>
                </a:solidFill>
                <a:latin typeface="造字工房悦圆演示版常规体" pitchFamily="50" charset="-122"/>
                <a:ea typeface="造字工房悦圆演示版常规体" pitchFamily="50" charset="-122"/>
              </a:rPr>
              <a:t>请在此处输入详细的文字介绍信息和简介，表达图表的含义。</a:t>
            </a:r>
          </a:p>
        </p:txBody>
      </p:sp>
      <p:sp>
        <p:nvSpPr>
          <p:cNvPr id="10" name="标题 11"/>
          <p:cNvSpPr txBox="1">
            <a:spLocks/>
          </p:cNvSpPr>
          <p:nvPr/>
        </p:nvSpPr>
        <p:spPr>
          <a:xfrm>
            <a:off x="2546693" y="2941494"/>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dirty="0">
                <a:solidFill>
                  <a:srgbClr val="C63E55"/>
                </a:solidFill>
                <a:latin typeface="造字工房悦圆演示版常规体" pitchFamily="50" charset="-122"/>
                <a:ea typeface="造字工房悦圆演示版常规体" pitchFamily="50" charset="-122"/>
              </a:rPr>
              <a:t>输入文字标题</a:t>
            </a:r>
          </a:p>
        </p:txBody>
      </p:sp>
      <p:sp>
        <p:nvSpPr>
          <p:cNvPr id="11" name="标题 11"/>
          <p:cNvSpPr txBox="1">
            <a:spLocks/>
          </p:cNvSpPr>
          <p:nvPr/>
        </p:nvSpPr>
        <p:spPr>
          <a:xfrm>
            <a:off x="1993131" y="4441227"/>
            <a:ext cx="720080" cy="571500"/>
          </a:xfrm>
          <a:prstGeom prst="rect">
            <a:avLst/>
          </a:prstGeom>
        </p:spPr>
        <p:txBody>
          <a:bodyPr>
            <a:normAutofit fontScale="6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4000" dirty="0">
                <a:solidFill>
                  <a:srgbClr val="C63E55"/>
                </a:solidFill>
                <a:latin typeface="造字工房悦圆演示版常规体" pitchFamily="50" charset="-122"/>
                <a:ea typeface="造字工房悦圆演示版常规体" pitchFamily="50" charset="-122"/>
              </a:rPr>
              <a:t>11%</a:t>
            </a:r>
            <a:endParaRPr lang="zh-CN" altLang="en-US" sz="4000" dirty="0">
              <a:solidFill>
                <a:srgbClr val="C63E55"/>
              </a:solidFill>
              <a:latin typeface="造字工房悦圆演示版常规体" pitchFamily="50" charset="-122"/>
              <a:ea typeface="造字工房悦圆演示版常规体" pitchFamily="50" charset="-122"/>
            </a:endParaRPr>
          </a:p>
        </p:txBody>
      </p:sp>
      <p:sp>
        <p:nvSpPr>
          <p:cNvPr id="12" name="标题 11"/>
          <p:cNvSpPr txBox="1">
            <a:spLocks/>
          </p:cNvSpPr>
          <p:nvPr/>
        </p:nvSpPr>
        <p:spPr>
          <a:xfrm>
            <a:off x="2546693" y="4513235"/>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65000"/>
                  </a:schemeClr>
                </a:solidFill>
                <a:latin typeface="造字工房悦圆演示版常规体" pitchFamily="50" charset="-122"/>
                <a:ea typeface="造字工房悦圆演示版常规体" pitchFamily="50" charset="-122"/>
              </a:rPr>
              <a:t>请在此处输入详细的文字介绍信息和简介，表达图表的含义。</a:t>
            </a:r>
          </a:p>
        </p:txBody>
      </p:sp>
      <p:sp>
        <p:nvSpPr>
          <p:cNvPr id="13" name="标题 11"/>
          <p:cNvSpPr txBox="1">
            <a:spLocks/>
          </p:cNvSpPr>
          <p:nvPr/>
        </p:nvSpPr>
        <p:spPr>
          <a:xfrm>
            <a:off x="2546693" y="415775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dirty="0">
                <a:solidFill>
                  <a:srgbClr val="C63E55"/>
                </a:solidFill>
                <a:latin typeface="造字工房悦圆演示版常规体" pitchFamily="50" charset="-122"/>
                <a:ea typeface="造字工房悦圆演示版常规体" pitchFamily="50" charset="-122"/>
              </a:rPr>
              <a:t>输入文字标题</a:t>
            </a:r>
          </a:p>
        </p:txBody>
      </p:sp>
      <p:sp>
        <p:nvSpPr>
          <p:cNvPr id="14" name="TextBox 13"/>
          <p:cNvSpPr txBox="1"/>
          <p:nvPr/>
        </p:nvSpPr>
        <p:spPr>
          <a:xfrm>
            <a:off x="1957127" y="5682734"/>
            <a:ext cx="8172908" cy="338554"/>
          </a:xfrm>
          <a:prstGeom prst="rect">
            <a:avLst/>
          </a:prstGeom>
          <a:noFill/>
        </p:spPr>
        <p:txBody>
          <a:bodyPr wrap="square" lIns="0" tIns="0" rIns="0" bIns="0" rtlCol="0">
            <a:spAutoFit/>
          </a:bodyPr>
          <a:lstStyle/>
          <a:p>
            <a:pPr algn="just"/>
            <a:r>
              <a:rPr lang="zh-CN" altLang="en-US" sz="1100" dirty="0">
                <a:solidFill>
                  <a:schemeClr val="bg1">
                    <a:lumMod val="65000"/>
                  </a:schemeClr>
                </a:solidFill>
                <a:latin typeface="造字工房悦圆演示版常规体" pitchFamily="50" charset="-122"/>
                <a:ea typeface="造字工房悦圆演示版常规体" pitchFamily="50"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5" name="TextBox 14"/>
          <p:cNvSpPr txBox="1"/>
          <p:nvPr/>
        </p:nvSpPr>
        <p:spPr>
          <a:xfrm>
            <a:off x="5046356" y="5247784"/>
            <a:ext cx="2059343" cy="307777"/>
          </a:xfrm>
          <a:prstGeom prst="rect">
            <a:avLst/>
          </a:prstGeom>
          <a:noFill/>
        </p:spPr>
        <p:txBody>
          <a:bodyPr wrap="square" lIns="0" tIns="0" rIns="0" bIns="0" rtlCol="0">
            <a:spAutoFit/>
          </a:bodyPr>
          <a:lstStyle/>
          <a:p>
            <a:r>
              <a:rPr lang="zh-CN" altLang="en-US" sz="2000" dirty="0">
                <a:solidFill>
                  <a:srgbClr val="C63E55"/>
                </a:solidFill>
                <a:latin typeface="造字工房悦圆演示版常规体" pitchFamily="50" charset="-122"/>
                <a:ea typeface="造字工房悦圆演示版常规体" pitchFamily="50" charset="-122"/>
              </a:rPr>
              <a:t>点击输入标题文本</a:t>
            </a:r>
          </a:p>
        </p:txBody>
      </p:sp>
    </p:spTree>
    <p:extLst>
      <p:ext uri="{BB962C8B-B14F-4D97-AF65-F5344CB8AC3E}">
        <p14:creationId xmlns:p14="http://schemas.microsoft.com/office/powerpoint/2010/main" val="201707826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75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par>
                                <p:cTn id="22" presetID="53" presetClass="entr" presetSubtype="16" fill="hold" grpId="0" nodeType="withEffect">
                                  <p:stCondLst>
                                    <p:cond delay="125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53" presetClass="entr" presetSubtype="16" fill="hold" grpId="0" nodeType="withEffect">
                                  <p:stCondLst>
                                    <p:cond delay="125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par>
                                <p:cTn id="32" presetID="53" presetClass="entr" presetSubtype="16" fill="hold" grpId="0" nodeType="withEffect">
                                  <p:stCondLst>
                                    <p:cond delay="125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par>
                                <p:cTn id="37" presetID="53" presetClass="entr" presetSubtype="16" fill="hold" grpId="0" nodeType="withEffect">
                                  <p:stCondLst>
                                    <p:cond delay="125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par>
                                <p:cTn id="42" presetID="53" presetClass="entr" presetSubtype="16" fill="hold" grpId="0" nodeType="withEffect">
                                  <p:stCondLst>
                                    <p:cond delay="1250"/>
                                  </p:stCondLst>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ppt_w</p:attrName>
                                        </p:attrNameLst>
                                      </p:cBhvr>
                                      <p:tavLst>
                                        <p:tav tm="0">
                                          <p:val>
                                            <p:fltVal val="0"/>
                                          </p:val>
                                        </p:tav>
                                        <p:tav tm="100000">
                                          <p:val>
                                            <p:strVal val="#ppt_w"/>
                                          </p:val>
                                        </p:tav>
                                      </p:tavLst>
                                    </p:anim>
                                    <p:anim calcmode="lin" valueType="num">
                                      <p:cBhvr>
                                        <p:cTn id="45" dur="500" fill="hold"/>
                                        <p:tgtEl>
                                          <p:spTgt spid="9"/>
                                        </p:tgtEl>
                                        <p:attrNameLst>
                                          <p:attrName>ppt_h</p:attrName>
                                        </p:attrNameLst>
                                      </p:cBhvr>
                                      <p:tavLst>
                                        <p:tav tm="0">
                                          <p:val>
                                            <p:fltVal val="0"/>
                                          </p:val>
                                        </p:tav>
                                        <p:tav tm="100000">
                                          <p:val>
                                            <p:strVal val="#ppt_h"/>
                                          </p:val>
                                        </p:tav>
                                      </p:tavLst>
                                    </p:anim>
                                    <p:animEffect transition="in" filter="fade">
                                      <p:cBhvr>
                                        <p:cTn id="46" dur="500"/>
                                        <p:tgtEl>
                                          <p:spTgt spid="9"/>
                                        </p:tgtEl>
                                      </p:cBhvr>
                                    </p:animEffect>
                                  </p:childTnLst>
                                </p:cTn>
                              </p:par>
                              <p:par>
                                <p:cTn id="47" presetID="53" presetClass="entr" presetSubtype="16" fill="hold" grpId="0" nodeType="withEffect">
                                  <p:stCondLst>
                                    <p:cond delay="125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Effect transition="in" filter="fade">
                                      <p:cBhvr>
                                        <p:cTn id="51" dur="500"/>
                                        <p:tgtEl>
                                          <p:spTgt spid="10"/>
                                        </p:tgtEl>
                                      </p:cBhvr>
                                    </p:animEffect>
                                  </p:childTnLst>
                                </p:cTn>
                              </p:par>
                              <p:par>
                                <p:cTn id="52" presetID="53" presetClass="entr" presetSubtype="16" fill="hold" grpId="0" nodeType="withEffect">
                                  <p:stCondLst>
                                    <p:cond delay="1250"/>
                                  </p:stCondLst>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ppt_w</p:attrName>
                                        </p:attrNameLst>
                                      </p:cBhvr>
                                      <p:tavLst>
                                        <p:tav tm="0">
                                          <p:val>
                                            <p:fltVal val="0"/>
                                          </p:val>
                                        </p:tav>
                                        <p:tav tm="100000">
                                          <p:val>
                                            <p:strVal val="#ppt_w"/>
                                          </p:val>
                                        </p:tav>
                                      </p:tavLst>
                                    </p:anim>
                                    <p:anim calcmode="lin" valueType="num">
                                      <p:cBhvr>
                                        <p:cTn id="55" dur="500" fill="hold"/>
                                        <p:tgtEl>
                                          <p:spTgt spid="11"/>
                                        </p:tgtEl>
                                        <p:attrNameLst>
                                          <p:attrName>ppt_h</p:attrName>
                                        </p:attrNameLst>
                                      </p:cBhvr>
                                      <p:tavLst>
                                        <p:tav tm="0">
                                          <p:val>
                                            <p:fltVal val="0"/>
                                          </p:val>
                                        </p:tav>
                                        <p:tav tm="100000">
                                          <p:val>
                                            <p:strVal val="#ppt_h"/>
                                          </p:val>
                                        </p:tav>
                                      </p:tavLst>
                                    </p:anim>
                                    <p:animEffect transition="in" filter="fade">
                                      <p:cBhvr>
                                        <p:cTn id="56" dur="500"/>
                                        <p:tgtEl>
                                          <p:spTgt spid="11"/>
                                        </p:tgtEl>
                                      </p:cBhvr>
                                    </p:animEffect>
                                  </p:childTnLst>
                                </p:cTn>
                              </p:par>
                              <p:par>
                                <p:cTn id="57" presetID="53" presetClass="entr" presetSubtype="16" fill="hold" grpId="0" nodeType="withEffect">
                                  <p:stCondLst>
                                    <p:cond delay="12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500" fill="hold"/>
                                        <p:tgtEl>
                                          <p:spTgt spid="12"/>
                                        </p:tgtEl>
                                        <p:attrNameLst>
                                          <p:attrName>ppt_w</p:attrName>
                                        </p:attrNameLst>
                                      </p:cBhvr>
                                      <p:tavLst>
                                        <p:tav tm="0">
                                          <p:val>
                                            <p:fltVal val="0"/>
                                          </p:val>
                                        </p:tav>
                                        <p:tav tm="100000">
                                          <p:val>
                                            <p:strVal val="#ppt_w"/>
                                          </p:val>
                                        </p:tav>
                                      </p:tavLst>
                                    </p:anim>
                                    <p:anim calcmode="lin" valueType="num">
                                      <p:cBhvr>
                                        <p:cTn id="60" dur="500" fill="hold"/>
                                        <p:tgtEl>
                                          <p:spTgt spid="12"/>
                                        </p:tgtEl>
                                        <p:attrNameLst>
                                          <p:attrName>ppt_h</p:attrName>
                                        </p:attrNameLst>
                                      </p:cBhvr>
                                      <p:tavLst>
                                        <p:tav tm="0">
                                          <p:val>
                                            <p:fltVal val="0"/>
                                          </p:val>
                                        </p:tav>
                                        <p:tav tm="100000">
                                          <p:val>
                                            <p:strVal val="#ppt_h"/>
                                          </p:val>
                                        </p:tav>
                                      </p:tavLst>
                                    </p:anim>
                                    <p:animEffect transition="in" filter="fade">
                                      <p:cBhvr>
                                        <p:cTn id="61" dur="500"/>
                                        <p:tgtEl>
                                          <p:spTgt spid="12"/>
                                        </p:tgtEl>
                                      </p:cBhvr>
                                    </p:animEffect>
                                  </p:childTnLst>
                                </p:cTn>
                              </p:par>
                              <p:par>
                                <p:cTn id="62" presetID="53" presetClass="entr" presetSubtype="16" fill="hold" grpId="0" nodeType="withEffect">
                                  <p:stCondLst>
                                    <p:cond delay="1250"/>
                                  </p:stCondLst>
                                  <p:childTnLst>
                                    <p:set>
                                      <p:cBhvr>
                                        <p:cTn id="63" dur="1" fill="hold">
                                          <p:stCondLst>
                                            <p:cond delay="0"/>
                                          </p:stCondLst>
                                        </p:cTn>
                                        <p:tgtEl>
                                          <p:spTgt spid="13"/>
                                        </p:tgtEl>
                                        <p:attrNameLst>
                                          <p:attrName>style.visibility</p:attrName>
                                        </p:attrNameLst>
                                      </p:cBhvr>
                                      <p:to>
                                        <p:strVal val="visible"/>
                                      </p:to>
                                    </p:set>
                                    <p:anim calcmode="lin" valueType="num">
                                      <p:cBhvr>
                                        <p:cTn id="64" dur="500" fill="hold"/>
                                        <p:tgtEl>
                                          <p:spTgt spid="13"/>
                                        </p:tgtEl>
                                        <p:attrNameLst>
                                          <p:attrName>ppt_w</p:attrName>
                                        </p:attrNameLst>
                                      </p:cBhvr>
                                      <p:tavLst>
                                        <p:tav tm="0">
                                          <p:val>
                                            <p:fltVal val="0"/>
                                          </p:val>
                                        </p:tav>
                                        <p:tav tm="100000">
                                          <p:val>
                                            <p:strVal val="#ppt_w"/>
                                          </p:val>
                                        </p:tav>
                                      </p:tavLst>
                                    </p:anim>
                                    <p:anim calcmode="lin" valueType="num">
                                      <p:cBhvr>
                                        <p:cTn id="65" dur="500" fill="hold"/>
                                        <p:tgtEl>
                                          <p:spTgt spid="13"/>
                                        </p:tgtEl>
                                        <p:attrNameLst>
                                          <p:attrName>ppt_h</p:attrName>
                                        </p:attrNameLst>
                                      </p:cBhvr>
                                      <p:tavLst>
                                        <p:tav tm="0">
                                          <p:val>
                                            <p:fltVal val="0"/>
                                          </p:val>
                                        </p:tav>
                                        <p:tav tm="100000">
                                          <p:val>
                                            <p:strVal val="#ppt_h"/>
                                          </p:val>
                                        </p:tav>
                                      </p:tavLst>
                                    </p:anim>
                                    <p:animEffect transition="in" filter="fade">
                                      <p:cBhvr>
                                        <p:cTn id="66" dur="500"/>
                                        <p:tgtEl>
                                          <p:spTgt spid="13"/>
                                        </p:tgtEl>
                                      </p:cBhvr>
                                    </p:animEffect>
                                  </p:childTnLst>
                                </p:cTn>
                              </p:par>
                            </p:childTnLst>
                          </p:cTn>
                        </p:par>
                        <p:par>
                          <p:cTn id="67" fill="hold">
                            <p:stCondLst>
                              <p:cond delay="3500"/>
                            </p:stCondLst>
                            <p:childTnLst>
                              <p:par>
                                <p:cTn id="68" presetID="2" presetClass="entr" presetSubtype="2" fill="hold" grpId="0" nodeType="afterEffect">
                                  <p:stCondLst>
                                    <p:cond delay="0"/>
                                  </p:stCondLst>
                                  <p:childTnLst>
                                    <p:set>
                                      <p:cBhvr>
                                        <p:cTn id="69" dur="1" fill="hold">
                                          <p:stCondLst>
                                            <p:cond delay="0"/>
                                          </p:stCondLst>
                                        </p:cTn>
                                        <p:tgtEl>
                                          <p:spTgt spid="15"/>
                                        </p:tgtEl>
                                        <p:attrNameLst>
                                          <p:attrName>style.visibility</p:attrName>
                                        </p:attrNameLst>
                                      </p:cBhvr>
                                      <p:to>
                                        <p:strVal val="visible"/>
                                      </p:to>
                                    </p:set>
                                    <p:anim calcmode="lin" valueType="num">
                                      <p:cBhvr additive="base">
                                        <p:cTn id="70" dur="300" fill="hold"/>
                                        <p:tgtEl>
                                          <p:spTgt spid="15"/>
                                        </p:tgtEl>
                                        <p:attrNameLst>
                                          <p:attrName>ppt_x</p:attrName>
                                        </p:attrNameLst>
                                      </p:cBhvr>
                                      <p:tavLst>
                                        <p:tav tm="0">
                                          <p:val>
                                            <p:strVal val="1+#ppt_w/2"/>
                                          </p:val>
                                        </p:tav>
                                        <p:tav tm="100000">
                                          <p:val>
                                            <p:strVal val="#ppt_x"/>
                                          </p:val>
                                        </p:tav>
                                      </p:tavLst>
                                    </p:anim>
                                    <p:anim calcmode="lin" valueType="num">
                                      <p:cBhvr additive="base">
                                        <p:cTn id="71" dur="300" fill="hold"/>
                                        <p:tgtEl>
                                          <p:spTgt spid="15"/>
                                        </p:tgtEl>
                                        <p:attrNameLst>
                                          <p:attrName>ppt_y</p:attrName>
                                        </p:attrNameLst>
                                      </p:cBhvr>
                                      <p:tavLst>
                                        <p:tav tm="0">
                                          <p:val>
                                            <p:strVal val="#ppt_y"/>
                                          </p:val>
                                        </p:tav>
                                        <p:tav tm="100000">
                                          <p:val>
                                            <p:strVal val="#ppt_y"/>
                                          </p:val>
                                        </p:tav>
                                      </p:tavLst>
                                    </p:anim>
                                  </p:childTnLst>
                                </p:cTn>
                              </p:par>
                            </p:childTnLst>
                          </p:cTn>
                        </p:par>
                        <p:par>
                          <p:cTn id="72" fill="hold">
                            <p:stCondLst>
                              <p:cond delay="3800"/>
                            </p:stCondLst>
                            <p:childTnLst>
                              <p:par>
                                <p:cTn id="73" presetID="2" presetClass="entr" presetSubtype="2" fill="hold" grpId="0" nodeType="afterEffect">
                                  <p:stCondLst>
                                    <p:cond delay="0"/>
                                  </p:stCondLst>
                                  <p:childTnLst>
                                    <p:set>
                                      <p:cBhvr>
                                        <p:cTn id="74" dur="1" fill="hold">
                                          <p:stCondLst>
                                            <p:cond delay="0"/>
                                          </p:stCondLst>
                                        </p:cTn>
                                        <p:tgtEl>
                                          <p:spTgt spid="14"/>
                                        </p:tgtEl>
                                        <p:attrNameLst>
                                          <p:attrName>style.visibility</p:attrName>
                                        </p:attrNameLst>
                                      </p:cBhvr>
                                      <p:to>
                                        <p:strVal val="visible"/>
                                      </p:to>
                                    </p:set>
                                    <p:anim calcmode="lin" valueType="num">
                                      <p:cBhvr additive="base">
                                        <p:cTn id="75" dur="300" fill="hold"/>
                                        <p:tgtEl>
                                          <p:spTgt spid="14"/>
                                        </p:tgtEl>
                                        <p:attrNameLst>
                                          <p:attrName>ppt_x</p:attrName>
                                        </p:attrNameLst>
                                      </p:cBhvr>
                                      <p:tavLst>
                                        <p:tav tm="0">
                                          <p:val>
                                            <p:strVal val="1+#ppt_w/2"/>
                                          </p:val>
                                        </p:tav>
                                        <p:tav tm="100000">
                                          <p:val>
                                            <p:strVal val="#ppt_x"/>
                                          </p:val>
                                        </p:tav>
                                      </p:tavLst>
                                    </p:anim>
                                    <p:anim calcmode="lin" valueType="num">
                                      <p:cBhvr additive="base">
                                        <p:cTn id="76" dur="3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4" grpId="0">
        <p:bldAsOne/>
      </p:bldGraphic>
      <p:bldP spid="5" grpId="0"/>
      <p:bldP spid="6" grpId="0"/>
      <p:bldP spid="7" grpId="0"/>
      <p:bldP spid="8" grpId="0"/>
      <p:bldP spid="9" grpId="0"/>
      <p:bldP spid="10" grpId="0"/>
      <p:bldP spid="11" grpId="0"/>
      <p:bldP spid="12" grpId="0"/>
      <p:bldP spid="13" grpId="0"/>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2" name="Picture 7" descr="C:\Users\Administrator\Desktop\16suca45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5820" y="0"/>
            <a:ext cx="3528737" cy="1210424"/>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6"/>
          <p:cNvSpPr txBox="1"/>
          <p:nvPr/>
        </p:nvSpPr>
        <p:spPr>
          <a:xfrm>
            <a:off x="1630710" y="476672"/>
            <a:ext cx="1728191" cy="674031"/>
          </a:xfrm>
          <a:prstGeom prst="rect">
            <a:avLst/>
          </a:prstGeom>
          <a:noFill/>
          <a:ln>
            <a:noFill/>
          </a:ln>
        </p:spPr>
        <p:txBody>
          <a:bodyPr wrap="square" rtlCol="0">
            <a:spAutoFit/>
          </a:bodyPr>
          <a:lstStyle/>
          <a:p>
            <a:pPr>
              <a:lnSpc>
                <a:spcPct val="120000"/>
              </a:lnSpc>
            </a:pPr>
            <a:r>
              <a:rPr lang="zh-CN" altLang="en-US" sz="2000" dirty="0">
                <a:latin typeface="造字工房悦圆演示版常规体" pitchFamily="50" charset="-122"/>
                <a:ea typeface="造字工房悦圆演示版常规体" pitchFamily="50" charset="-122"/>
                <a:sym typeface="微软雅黑" pitchFamily="34" charset="-122"/>
              </a:rPr>
              <a:t>添加标题内容</a:t>
            </a:r>
            <a:endParaRPr lang="en-US" altLang="zh-CN" sz="2000" dirty="0">
              <a:latin typeface="造字工房悦圆演示版常规体" pitchFamily="50" charset="-122"/>
              <a:ea typeface="造字工房悦圆演示版常规体" pitchFamily="50" charset="-122"/>
              <a:sym typeface="微软雅黑" pitchFamily="34" charset="-122"/>
            </a:endParaRPr>
          </a:p>
          <a:p>
            <a:pPr>
              <a:lnSpc>
                <a:spcPct val="120000"/>
              </a:lnSpc>
            </a:pPr>
            <a:r>
              <a:rPr lang="en-US" altLang="zh-CN" sz="1200" dirty="0">
                <a:latin typeface="造字工房悦圆演示版常规体" pitchFamily="50" charset="-122"/>
                <a:ea typeface="造字工房悦圆演示版常规体" pitchFamily="50" charset="-122"/>
                <a:sym typeface="微软雅黑" pitchFamily="34" charset="-122"/>
              </a:rPr>
              <a:t>Add a title Content</a:t>
            </a:r>
            <a:endParaRPr lang="zh-CN" altLang="en-US" sz="1200" dirty="0">
              <a:latin typeface="造字工房悦圆演示版常规体" pitchFamily="50" charset="-122"/>
              <a:ea typeface="造字工房悦圆演示版常规体" pitchFamily="50" charset="-122"/>
              <a:sym typeface="微软雅黑" pitchFamily="34" charset="-122"/>
            </a:endParaRPr>
          </a:p>
        </p:txBody>
      </p:sp>
      <p:pic>
        <p:nvPicPr>
          <p:cNvPr id="5122" name="Picture 2" descr="C:\Users\Administrator\Desktop\58pic_53dda49b7216b [转换].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70870" y="893775"/>
            <a:ext cx="6008409" cy="5271529"/>
          </a:xfrm>
          <a:prstGeom prst="rect">
            <a:avLst/>
          </a:prstGeom>
          <a:noFill/>
          <a:extLst>
            <a:ext uri="{909E8E84-426E-40DD-AFC4-6F175D3DCCD1}">
              <a14:hiddenFill xmlns:a14="http://schemas.microsoft.com/office/drawing/2010/main">
                <a:solidFill>
                  <a:srgbClr val="FFFFFF"/>
                </a:solidFill>
              </a14:hiddenFill>
            </a:ext>
          </a:extLst>
        </p:spPr>
      </p:pic>
      <p:sp>
        <p:nvSpPr>
          <p:cNvPr id="5" name="Text Box 7"/>
          <p:cNvSpPr txBox="1">
            <a:spLocks noChangeArrowheads="1"/>
          </p:cNvSpPr>
          <p:nvPr/>
        </p:nvSpPr>
        <p:spPr bwMode="gray">
          <a:xfrm>
            <a:off x="622597" y="2204864"/>
            <a:ext cx="3023586"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rgbClr val="C63E55"/>
                </a:solidFill>
                <a:latin typeface="造字工房悦圆演示版常规体" pitchFamily="50" charset="-122"/>
                <a:ea typeface="造字工房悦圆演示版常规体" pitchFamily="50" charset="-122"/>
                <a:sym typeface="方正兰亭黑_GBK" pitchFamily="2" charset="-122"/>
              </a:rPr>
              <a:t>添加标题内容</a:t>
            </a:r>
            <a:endParaRPr lang="en-US" altLang="zh-CN" sz="1400" dirty="0">
              <a:solidFill>
                <a:srgbClr val="C63E55"/>
              </a:solidFill>
              <a:latin typeface="造字工房悦圆演示版常规体" pitchFamily="50" charset="-122"/>
              <a:ea typeface="造字工房悦圆演示版常规体" pitchFamily="50" charset="-122"/>
              <a:sym typeface="方正兰亭黑_GBK" pitchFamily="2" charset="-122"/>
            </a:endParaRPr>
          </a:p>
        </p:txBody>
      </p:sp>
      <p:sp>
        <p:nvSpPr>
          <p:cNvPr id="6" name="Rectangle 5"/>
          <p:cNvSpPr>
            <a:spLocks/>
          </p:cNvSpPr>
          <p:nvPr/>
        </p:nvSpPr>
        <p:spPr bwMode="auto">
          <a:xfrm>
            <a:off x="694605" y="2640432"/>
            <a:ext cx="2520281" cy="186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此处添加详细文本描述，建议与标题相关合整体语言风格，语言描述尽量简洁生动。尽量将每页幻灯片的字数控</a:t>
            </a:r>
            <a:r>
              <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rPr>
              <a:t>200</a:t>
            </a:r>
            <a:r>
              <a:rPr lang="zh-CN" altLang="en-US" sz="1050" dirty="0">
                <a:solidFill>
                  <a:schemeClr val="bg1">
                    <a:lumMod val="65000"/>
                  </a:schemeClr>
                </a:solidFill>
                <a:latin typeface="造字工房悦圆演示版常规体" pitchFamily="50" charset="-122"/>
                <a:ea typeface="造字工房悦圆演示版常规体" pitchFamily="50" charset="-122"/>
                <a:sym typeface="Gill Sans" charset="0"/>
              </a:rPr>
              <a:t>字以内，据统计每页幻灯片的最好控制在</a:t>
            </a:r>
            <a:r>
              <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050" dirty="0">
                <a:solidFill>
                  <a:schemeClr val="bg1">
                    <a:lumMod val="65000"/>
                  </a:schemeClr>
                </a:solidFill>
                <a:latin typeface="造字工房悦圆演示版常规体" pitchFamily="50" charset="-122"/>
                <a:ea typeface="造字工房悦圆演示版常规体" pitchFamily="50" charset="-122"/>
                <a:sym typeface="Gill Sans" charset="0"/>
              </a:rPr>
              <a:t>分钟之内。此处添加详细文本描述，建议与标题相关并尽量每页幻灯片的每页幻灯片的最好控制在</a:t>
            </a:r>
            <a:r>
              <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050" dirty="0">
                <a:solidFill>
                  <a:schemeClr val="bg1">
                    <a:lumMod val="65000"/>
                  </a:schemeClr>
                </a:solidFill>
                <a:latin typeface="造字工房悦圆演示版常规体" pitchFamily="50" charset="-122"/>
                <a:ea typeface="造字工房悦圆演示版常规体" pitchFamily="50" charset="-122"/>
                <a:sym typeface="Gill Sans" charset="0"/>
              </a:rPr>
              <a:t>分钟之内。</a:t>
            </a:r>
            <a:endPar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endParaRPr>
          </a:p>
          <a:p>
            <a:pPr fontAlgn="base">
              <a:lnSpc>
                <a:spcPct val="150000"/>
              </a:lnSpc>
              <a:spcBef>
                <a:spcPct val="0"/>
              </a:spcBef>
              <a:spcAft>
                <a:spcPct val="0"/>
              </a:spcAft>
            </a:pPr>
            <a:endPar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endParaRPr>
          </a:p>
          <a:p>
            <a:pPr fontAlgn="base">
              <a:lnSpc>
                <a:spcPct val="150000"/>
              </a:lnSpc>
              <a:spcBef>
                <a:spcPct val="0"/>
              </a:spcBef>
              <a:spcAft>
                <a:spcPct val="0"/>
              </a:spcAft>
            </a:pPr>
            <a:r>
              <a:rPr lang="zh-CN" altLang="en-US" sz="1050" dirty="0">
                <a:solidFill>
                  <a:schemeClr val="bg1">
                    <a:lumMod val="65000"/>
                  </a:schemeClr>
                </a:solidFill>
                <a:latin typeface="造字工房悦圆演示版常规体" pitchFamily="50" charset="-122"/>
                <a:ea typeface="造字工房悦圆演示版常规体" pitchFamily="50" charset="-122"/>
                <a:sym typeface="Gill Sans" charset="0"/>
              </a:rPr>
              <a:t>建议与标题相关并尽量每页幻灯片的每页幻灯片的最好控制在</a:t>
            </a:r>
            <a:r>
              <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050" dirty="0">
                <a:solidFill>
                  <a:schemeClr val="bg1">
                    <a:lumMod val="65000"/>
                  </a:schemeClr>
                </a:solidFill>
                <a:latin typeface="造字工房悦圆演示版常规体" pitchFamily="50" charset="-122"/>
                <a:ea typeface="造字工房悦圆演示版常规体" pitchFamily="50" charset="-122"/>
                <a:sym typeface="Gill Sans" charset="0"/>
              </a:rPr>
              <a:t>分钟之内。建议与标题相关并尽量每页幻灯片的每页幻灯片的最好控制在</a:t>
            </a:r>
            <a:r>
              <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050" dirty="0">
                <a:solidFill>
                  <a:schemeClr val="bg1">
                    <a:lumMod val="65000"/>
                  </a:schemeClr>
                </a:solidFill>
                <a:latin typeface="造字工房悦圆演示版常规体" pitchFamily="50" charset="-122"/>
                <a:ea typeface="造字工房悦圆演示版常规体" pitchFamily="50" charset="-122"/>
                <a:sym typeface="Gill Sans" charset="0"/>
              </a:rPr>
              <a:t>分钟之内。</a:t>
            </a:r>
            <a:endPar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endParaRPr>
          </a:p>
          <a:p>
            <a:pPr fontAlgn="base">
              <a:lnSpc>
                <a:spcPct val="150000"/>
              </a:lnSpc>
              <a:spcBef>
                <a:spcPct val="0"/>
              </a:spcBef>
              <a:spcAft>
                <a:spcPct val="0"/>
              </a:spcAft>
            </a:pPr>
            <a:endPar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sp>
        <p:nvSpPr>
          <p:cNvPr id="7" name="Text Box 7"/>
          <p:cNvSpPr txBox="1">
            <a:spLocks noChangeArrowheads="1"/>
          </p:cNvSpPr>
          <p:nvPr/>
        </p:nvSpPr>
        <p:spPr bwMode="gray">
          <a:xfrm>
            <a:off x="9120292" y="2204864"/>
            <a:ext cx="3023586"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rgbClr val="C63E55"/>
                </a:solidFill>
                <a:latin typeface="造字工房悦圆演示版常规体" pitchFamily="50" charset="-122"/>
                <a:ea typeface="造字工房悦圆演示版常规体" pitchFamily="50" charset="-122"/>
                <a:sym typeface="方正兰亭黑_GBK" pitchFamily="2" charset="-122"/>
              </a:rPr>
              <a:t>添加标题内容</a:t>
            </a:r>
            <a:endParaRPr lang="en-US" altLang="zh-CN" sz="1400" dirty="0">
              <a:solidFill>
                <a:srgbClr val="C63E55"/>
              </a:solidFill>
              <a:latin typeface="造字工房悦圆演示版常规体" pitchFamily="50" charset="-122"/>
              <a:ea typeface="造字工房悦圆演示版常规体" pitchFamily="50" charset="-122"/>
              <a:sym typeface="方正兰亭黑_GBK" pitchFamily="2" charset="-122"/>
            </a:endParaRPr>
          </a:p>
        </p:txBody>
      </p:sp>
      <p:sp>
        <p:nvSpPr>
          <p:cNvPr id="8" name="Rectangle 5"/>
          <p:cNvSpPr>
            <a:spLocks/>
          </p:cNvSpPr>
          <p:nvPr/>
        </p:nvSpPr>
        <p:spPr bwMode="auto">
          <a:xfrm>
            <a:off x="9192300" y="2640432"/>
            <a:ext cx="2520281" cy="186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此处添加详细文本描述，建议与标题相关合整体语言风格，语言描述尽量简洁生动。尽量将每页幻灯片的字数控</a:t>
            </a:r>
            <a:r>
              <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rPr>
              <a:t>200</a:t>
            </a:r>
            <a:r>
              <a:rPr lang="zh-CN" altLang="en-US" sz="1050" dirty="0">
                <a:solidFill>
                  <a:schemeClr val="bg1">
                    <a:lumMod val="65000"/>
                  </a:schemeClr>
                </a:solidFill>
                <a:latin typeface="造字工房悦圆演示版常规体" pitchFamily="50" charset="-122"/>
                <a:ea typeface="造字工房悦圆演示版常规体" pitchFamily="50" charset="-122"/>
                <a:sym typeface="Gill Sans" charset="0"/>
              </a:rPr>
              <a:t>字以内，据统计每页幻灯片的最好控制在</a:t>
            </a:r>
            <a:r>
              <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050" dirty="0">
                <a:solidFill>
                  <a:schemeClr val="bg1">
                    <a:lumMod val="65000"/>
                  </a:schemeClr>
                </a:solidFill>
                <a:latin typeface="造字工房悦圆演示版常规体" pitchFamily="50" charset="-122"/>
                <a:ea typeface="造字工房悦圆演示版常规体" pitchFamily="50" charset="-122"/>
                <a:sym typeface="Gill Sans" charset="0"/>
              </a:rPr>
              <a:t>分钟之内。此处添加详细文本描述，建议与标题相关并尽量每页幻灯片的每页幻灯片的最好控制在</a:t>
            </a:r>
            <a:r>
              <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050" dirty="0">
                <a:solidFill>
                  <a:schemeClr val="bg1">
                    <a:lumMod val="65000"/>
                  </a:schemeClr>
                </a:solidFill>
                <a:latin typeface="造字工房悦圆演示版常规体" pitchFamily="50" charset="-122"/>
                <a:ea typeface="造字工房悦圆演示版常规体" pitchFamily="50" charset="-122"/>
                <a:sym typeface="Gill Sans" charset="0"/>
              </a:rPr>
              <a:t>分钟之内。</a:t>
            </a:r>
            <a:endPar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endParaRPr>
          </a:p>
          <a:p>
            <a:pPr fontAlgn="base">
              <a:lnSpc>
                <a:spcPct val="150000"/>
              </a:lnSpc>
              <a:spcBef>
                <a:spcPct val="0"/>
              </a:spcBef>
              <a:spcAft>
                <a:spcPct val="0"/>
              </a:spcAft>
            </a:pPr>
            <a:endPar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endParaRPr>
          </a:p>
          <a:p>
            <a:pPr fontAlgn="base">
              <a:lnSpc>
                <a:spcPct val="150000"/>
              </a:lnSpc>
              <a:spcBef>
                <a:spcPct val="0"/>
              </a:spcBef>
              <a:spcAft>
                <a:spcPct val="0"/>
              </a:spcAft>
            </a:pPr>
            <a:r>
              <a:rPr lang="zh-CN" altLang="en-US" sz="1050" dirty="0">
                <a:solidFill>
                  <a:schemeClr val="bg1">
                    <a:lumMod val="65000"/>
                  </a:schemeClr>
                </a:solidFill>
                <a:latin typeface="造字工房悦圆演示版常规体" pitchFamily="50" charset="-122"/>
                <a:ea typeface="造字工房悦圆演示版常规体" pitchFamily="50" charset="-122"/>
                <a:sym typeface="Gill Sans" charset="0"/>
              </a:rPr>
              <a:t>建议与标题相关并尽量每页幻灯片的每页幻灯片的最好控制在</a:t>
            </a:r>
            <a:r>
              <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050" dirty="0">
                <a:solidFill>
                  <a:schemeClr val="bg1">
                    <a:lumMod val="65000"/>
                  </a:schemeClr>
                </a:solidFill>
                <a:latin typeface="造字工房悦圆演示版常规体" pitchFamily="50" charset="-122"/>
                <a:ea typeface="造字工房悦圆演示版常规体" pitchFamily="50" charset="-122"/>
                <a:sym typeface="Gill Sans" charset="0"/>
              </a:rPr>
              <a:t>分钟之内。建议与标题相关并尽量每页幻灯片的每页幻灯片的最好控制在</a:t>
            </a:r>
            <a:r>
              <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050" dirty="0">
                <a:solidFill>
                  <a:schemeClr val="bg1">
                    <a:lumMod val="65000"/>
                  </a:schemeClr>
                </a:solidFill>
                <a:latin typeface="造字工房悦圆演示版常规体" pitchFamily="50" charset="-122"/>
                <a:ea typeface="造字工房悦圆演示版常规体" pitchFamily="50" charset="-122"/>
                <a:sym typeface="Gill Sans" charset="0"/>
              </a:rPr>
              <a:t>分钟之内。</a:t>
            </a:r>
            <a:endPar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endParaRPr>
          </a:p>
          <a:p>
            <a:pPr fontAlgn="base">
              <a:lnSpc>
                <a:spcPct val="150000"/>
              </a:lnSpc>
              <a:spcBef>
                <a:spcPct val="0"/>
              </a:spcBef>
              <a:spcAft>
                <a:spcPct val="0"/>
              </a:spcAft>
            </a:pPr>
            <a:endPar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spTree>
    <p:extLst>
      <p:ext uri="{BB962C8B-B14F-4D97-AF65-F5344CB8AC3E}">
        <p14:creationId xmlns:p14="http://schemas.microsoft.com/office/powerpoint/2010/main" val="5797319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750"/>
                            </p:stCondLst>
                            <p:childTnLst>
                              <p:par>
                                <p:cTn id="17" presetID="42" presetClass="entr" presetSubtype="0" fill="hold" nodeType="afterEffect">
                                  <p:stCondLst>
                                    <p:cond delay="0"/>
                                  </p:stCondLst>
                                  <p:childTnLst>
                                    <p:set>
                                      <p:cBhvr>
                                        <p:cTn id="18" dur="1" fill="hold">
                                          <p:stCondLst>
                                            <p:cond delay="0"/>
                                          </p:stCondLst>
                                        </p:cTn>
                                        <p:tgtEl>
                                          <p:spTgt spid="5122"/>
                                        </p:tgtEl>
                                        <p:attrNameLst>
                                          <p:attrName>style.visibility</p:attrName>
                                        </p:attrNameLst>
                                      </p:cBhvr>
                                      <p:to>
                                        <p:strVal val="visible"/>
                                      </p:to>
                                    </p:set>
                                    <p:animEffect transition="in" filter="fade">
                                      <p:cBhvr>
                                        <p:cTn id="19" dur="1000"/>
                                        <p:tgtEl>
                                          <p:spTgt spid="5122"/>
                                        </p:tgtEl>
                                      </p:cBhvr>
                                    </p:animEffect>
                                    <p:anim calcmode="lin" valueType="num">
                                      <p:cBhvr>
                                        <p:cTn id="20" dur="1000" fill="hold"/>
                                        <p:tgtEl>
                                          <p:spTgt spid="5122"/>
                                        </p:tgtEl>
                                        <p:attrNameLst>
                                          <p:attrName>ppt_x</p:attrName>
                                        </p:attrNameLst>
                                      </p:cBhvr>
                                      <p:tavLst>
                                        <p:tav tm="0">
                                          <p:val>
                                            <p:strVal val="#ppt_x"/>
                                          </p:val>
                                        </p:tav>
                                        <p:tav tm="100000">
                                          <p:val>
                                            <p:strVal val="#ppt_x"/>
                                          </p:val>
                                        </p:tav>
                                      </p:tavLst>
                                    </p:anim>
                                    <p:anim calcmode="lin" valueType="num">
                                      <p:cBhvr>
                                        <p:cTn id="21" dur="1000" fill="hold"/>
                                        <p:tgtEl>
                                          <p:spTgt spid="5122"/>
                                        </p:tgtEl>
                                        <p:attrNameLst>
                                          <p:attrName>ppt_y</p:attrName>
                                        </p:attrNameLst>
                                      </p:cBhvr>
                                      <p:tavLst>
                                        <p:tav tm="0">
                                          <p:val>
                                            <p:strVal val="#ppt_y+.1"/>
                                          </p:val>
                                        </p:tav>
                                        <p:tav tm="100000">
                                          <p:val>
                                            <p:strVal val="#ppt_y"/>
                                          </p:val>
                                        </p:tav>
                                      </p:tavLst>
                                    </p:anim>
                                  </p:childTnLst>
                                </p:cTn>
                              </p:par>
                            </p:childTnLst>
                          </p:cTn>
                        </p:par>
                        <p:par>
                          <p:cTn id="22" fill="hold">
                            <p:stCondLst>
                              <p:cond delay="2750"/>
                            </p:stCondLst>
                            <p:childTnLst>
                              <p:par>
                                <p:cTn id="23" presetID="2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par>
                          <p:cTn id="29" fill="hold">
                            <p:stCondLst>
                              <p:cond delay="3750"/>
                            </p:stCondLst>
                            <p:childTnLst>
                              <p:par>
                                <p:cTn id="30" presetID="2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2" name="Picture 7" descr="C:\Users\Administrator\Desktop\16suca45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5820" y="0"/>
            <a:ext cx="3528737" cy="1210424"/>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6"/>
          <p:cNvSpPr txBox="1"/>
          <p:nvPr/>
        </p:nvSpPr>
        <p:spPr>
          <a:xfrm>
            <a:off x="1630710" y="476672"/>
            <a:ext cx="1728191" cy="674031"/>
          </a:xfrm>
          <a:prstGeom prst="rect">
            <a:avLst/>
          </a:prstGeom>
          <a:noFill/>
          <a:ln>
            <a:noFill/>
          </a:ln>
        </p:spPr>
        <p:txBody>
          <a:bodyPr wrap="square" rtlCol="0">
            <a:spAutoFit/>
          </a:bodyPr>
          <a:lstStyle/>
          <a:p>
            <a:pPr>
              <a:lnSpc>
                <a:spcPct val="120000"/>
              </a:lnSpc>
            </a:pPr>
            <a:r>
              <a:rPr lang="zh-CN" altLang="en-US" sz="2000" dirty="0">
                <a:latin typeface="造字工房悦圆演示版常规体" pitchFamily="50" charset="-122"/>
                <a:ea typeface="造字工房悦圆演示版常规体" pitchFamily="50" charset="-122"/>
                <a:sym typeface="微软雅黑" pitchFamily="34" charset="-122"/>
              </a:rPr>
              <a:t>添加标题内容</a:t>
            </a:r>
            <a:endParaRPr lang="en-US" altLang="zh-CN" sz="2000" dirty="0">
              <a:latin typeface="造字工房悦圆演示版常规体" pitchFamily="50" charset="-122"/>
              <a:ea typeface="造字工房悦圆演示版常规体" pitchFamily="50" charset="-122"/>
              <a:sym typeface="微软雅黑" pitchFamily="34" charset="-122"/>
            </a:endParaRPr>
          </a:p>
          <a:p>
            <a:pPr>
              <a:lnSpc>
                <a:spcPct val="120000"/>
              </a:lnSpc>
            </a:pPr>
            <a:r>
              <a:rPr lang="en-US" altLang="zh-CN" sz="1200" dirty="0">
                <a:latin typeface="造字工房悦圆演示版常规体" pitchFamily="50" charset="-122"/>
                <a:ea typeface="造字工房悦圆演示版常规体" pitchFamily="50" charset="-122"/>
                <a:sym typeface="微软雅黑" pitchFamily="34" charset="-122"/>
              </a:rPr>
              <a:t>Add a title Content</a:t>
            </a:r>
            <a:endParaRPr lang="zh-CN" altLang="en-US" sz="1200" dirty="0">
              <a:latin typeface="造字工房悦圆演示版常规体" pitchFamily="50" charset="-122"/>
              <a:ea typeface="造字工房悦圆演示版常规体" pitchFamily="50" charset="-122"/>
              <a:sym typeface="微软雅黑" pitchFamily="34" charset="-122"/>
            </a:endParaRPr>
          </a:p>
        </p:txBody>
      </p:sp>
      <p:cxnSp>
        <p:nvCxnSpPr>
          <p:cNvPr id="4" name="Straight Connector 20"/>
          <p:cNvCxnSpPr>
            <a:cxnSpLocks noChangeShapeType="1"/>
          </p:cNvCxnSpPr>
          <p:nvPr/>
        </p:nvCxnSpPr>
        <p:spPr bwMode="auto">
          <a:xfrm>
            <a:off x="7232580" y="5263040"/>
            <a:ext cx="1143074" cy="1588"/>
          </a:xfrm>
          <a:prstGeom prst="line">
            <a:avLst/>
          </a:prstGeom>
          <a:noFill/>
          <a:ln w="6350">
            <a:solidFill>
              <a:schemeClr val="bg1">
                <a:lumMod val="65000"/>
              </a:schemeClr>
            </a:solidFill>
            <a:round/>
            <a:headEnd/>
            <a:tailEnd/>
          </a:ln>
          <a:effectLst/>
          <a:extLst>
            <a:ext uri="{909E8E84-426E-40DD-AFC4-6F175D3DCCD1}">
              <a14:hiddenFill xmlns:a14="http://schemas.microsoft.com/office/drawing/2010/main">
                <a:noFill/>
              </a14:hiddenFill>
            </a:ext>
          </a:extLst>
        </p:spPr>
      </p:cxnSp>
      <p:cxnSp>
        <p:nvCxnSpPr>
          <p:cNvPr id="5" name="Straight Connector 21"/>
          <p:cNvCxnSpPr>
            <a:cxnSpLocks noChangeShapeType="1"/>
          </p:cNvCxnSpPr>
          <p:nvPr/>
        </p:nvCxnSpPr>
        <p:spPr bwMode="auto">
          <a:xfrm>
            <a:off x="6470530" y="1720240"/>
            <a:ext cx="1143074" cy="1588"/>
          </a:xfrm>
          <a:prstGeom prst="line">
            <a:avLst/>
          </a:prstGeom>
          <a:noFill/>
          <a:ln w="6350">
            <a:solidFill>
              <a:schemeClr val="bg1">
                <a:lumMod val="65000"/>
              </a:schemeClr>
            </a:solidFill>
            <a:round/>
            <a:headEnd/>
            <a:tailEnd/>
          </a:ln>
          <a:effectLst/>
          <a:extLst>
            <a:ext uri="{909E8E84-426E-40DD-AFC4-6F175D3DCCD1}">
              <a14:hiddenFill xmlns:a14="http://schemas.microsoft.com/office/drawing/2010/main">
                <a:noFill/>
              </a14:hiddenFill>
            </a:ext>
          </a:extLst>
        </p:spPr>
      </p:cxnSp>
      <p:grpSp>
        <p:nvGrpSpPr>
          <p:cNvPr id="6" name="Group 4"/>
          <p:cNvGrpSpPr/>
          <p:nvPr/>
        </p:nvGrpSpPr>
        <p:grpSpPr>
          <a:xfrm>
            <a:off x="6052611" y="4654967"/>
            <a:ext cx="1192668" cy="1135509"/>
            <a:chOff x="6139503" y="4859013"/>
            <a:chExt cx="1192668" cy="1135509"/>
          </a:xfrm>
        </p:grpSpPr>
        <p:sp>
          <p:nvSpPr>
            <p:cNvPr id="7" name="Rounded Rectangle 24"/>
            <p:cNvSpPr>
              <a:spLocks noChangeArrowheads="1"/>
            </p:cNvSpPr>
            <p:nvPr/>
          </p:nvSpPr>
          <p:spPr bwMode="auto">
            <a:xfrm>
              <a:off x="6139503" y="4871969"/>
              <a:ext cx="1192668" cy="1122553"/>
            </a:xfrm>
            <a:prstGeom prst="roundRect">
              <a:avLst>
                <a:gd name="adj" fmla="val 9375"/>
              </a:avLst>
            </a:prstGeom>
            <a:solidFill>
              <a:srgbClr val="C63E55"/>
            </a:solidFill>
            <a:ln w="9525">
              <a:noFill/>
              <a:round/>
              <a:headEnd/>
              <a:tailEnd/>
            </a:ln>
            <a:effectLst>
              <a:outerShdw blurRad="40000" dist="23000" dir="5400000" rotWithShape="0">
                <a:srgbClr val="808080">
                  <a:alpha val="34999"/>
                </a:srgbClr>
              </a:outerShdw>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rgbClr val="FFFFFF"/>
                </a:solidFill>
                <a:latin typeface="造字工房悦圆演示版常规体" pitchFamily="50" charset="-122"/>
                <a:ea typeface="造字工房悦圆演示版常规体" pitchFamily="50" charset="-122"/>
              </a:endParaRPr>
            </a:p>
          </p:txBody>
        </p:sp>
        <p:sp>
          <p:nvSpPr>
            <p:cNvPr id="8" name="TextBox 21"/>
            <p:cNvSpPr txBox="1">
              <a:spLocks noChangeArrowheads="1"/>
            </p:cNvSpPr>
            <p:nvPr/>
          </p:nvSpPr>
          <p:spPr bwMode="auto">
            <a:xfrm>
              <a:off x="6420131" y="4859013"/>
              <a:ext cx="771727" cy="110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r>
                <a:rPr lang="nb-NO" altLang="id-ID" sz="6600">
                  <a:solidFill>
                    <a:schemeClr val="bg1">
                      <a:lumMod val="95000"/>
                    </a:schemeClr>
                  </a:solidFill>
                  <a:latin typeface="造字工房悦圆演示版常规体" pitchFamily="50" charset="-122"/>
                  <a:ea typeface="造字工房悦圆演示版常规体" pitchFamily="50" charset="-122"/>
                </a:rPr>
                <a:t>1</a:t>
              </a:r>
            </a:p>
          </p:txBody>
        </p:sp>
      </p:grpSp>
      <p:grpSp>
        <p:nvGrpSpPr>
          <p:cNvPr id="9" name="Group 5"/>
          <p:cNvGrpSpPr/>
          <p:nvPr/>
        </p:nvGrpSpPr>
        <p:grpSpPr>
          <a:xfrm>
            <a:off x="6333239" y="3511851"/>
            <a:ext cx="1192668" cy="1156073"/>
            <a:chOff x="6420131" y="3715897"/>
            <a:chExt cx="1192668" cy="1156073"/>
          </a:xfrm>
        </p:grpSpPr>
        <p:sp>
          <p:nvSpPr>
            <p:cNvPr id="10" name="Rounded Rectangle 26"/>
            <p:cNvSpPr>
              <a:spLocks noChangeArrowheads="1"/>
            </p:cNvSpPr>
            <p:nvPr/>
          </p:nvSpPr>
          <p:spPr bwMode="auto">
            <a:xfrm>
              <a:off x="6420131" y="3749417"/>
              <a:ext cx="1192668" cy="1122553"/>
            </a:xfrm>
            <a:prstGeom prst="roundRect">
              <a:avLst>
                <a:gd name="adj" fmla="val 9375"/>
              </a:avLst>
            </a:prstGeom>
            <a:solidFill>
              <a:srgbClr val="C63E55"/>
            </a:solidFill>
            <a:ln w="9525">
              <a:noFill/>
              <a:round/>
              <a:headEnd/>
              <a:tailEnd/>
            </a:ln>
            <a:effectLst>
              <a:outerShdw blurRad="40000" dist="23000" dir="5400000" rotWithShape="0">
                <a:srgbClr val="808080">
                  <a:alpha val="34999"/>
                </a:srgbClr>
              </a:outerShdw>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rgbClr val="FFFFFF"/>
                </a:solidFill>
                <a:latin typeface="造字工房悦圆演示版常规体" pitchFamily="50" charset="-122"/>
                <a:ea typeface="造字工房悦圆演示版常规体" pitchFamily="50" charset="-122"/>
              </a:endParaRPr>
            </a:p>
          </p:txBody>
        </p:sp>
        <p:sp>
          <p:nvSpPr>
            <p:cNvPr id="11" name="TextBox 22"/>
            <p:cNvSpPr txBox="1">
              <a:spLocks noChangeArrowheads="1"/>
            </p:cNvSpPr>
            <p:nvPr/>
          </p:nvSpPr>
          <p:spPr bwMode="auto">
            <a:xfrm>
              <a:off x="6700154" y="3715897"/>
              <a:ext cx="771727" cy="110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r>
                <a:rPr lang="nb-NO" altLang="id-ID" sz="6600">
                  <a:solidFill>
                    <a:schemeClr val="bg1">
                      <a:lumMod val="95000"/>
                    </a:schemeClr>
                  </a:solidFill>
                  <a:latin typeface="造字工房悦圆演示版常规体" pitchFamily="50" charset="-122"/>
                  <a:ea typeface="造字工房悦圆演示版常规体" pitchFamily="50" charset="-122"/>
                </a:rPr>
                <a:t>2</a:t>
              </a:r>
            </a:p>
          </p:txBody>
        </p:sp>
      </p:grpSp>
      <p:grpSp>
        <p:nvGrpSpPr>
          <p:cNvPr id="12" name="Group 6"/>
          <p:cNvGrpSpPr/>
          <p:nvPr/>
        </p:nvGrpSpPr>
        <p:grpSpPr>
          <a:xfrm>
            <a:off x="5912298" y="2422819"/>
            <a:ext cx="1192668" cy="1122553"/>
            <a:chOff x="5999190" y="2626865"/>
            <a:chExt cx="1192668" cy="1122553"/>
          </a:xfrm>
        </p:grpSpPr>
        <p:sp>
          <p:nvSpPr>
            <p:cNvPr id="13" name="Rounded Rectangle 25"/>
            <p:cNvSpPr>
              <a:spLocks noChangeArrowheads="1"/>
            </p:cNvSpPr>
            <p:nvPr/>
          </p:nvSpPr>
          <p:spPr bwMode="auto">
            <a:xfrm>
              <a:off x="5999190" y="2626865"/>
              <a:ext cx="1192668" cy="1122553"/>
            </a:xfrm>
            <a:prstGeom prst="roundRect">
              <a:avLst>
                <a:gd name="adj" fmla="val 9375"/>
              </a:avLst>
            </a:prstGeom>
            <a:solidFill>
              <a:srgbClr val="C63E55"/>
            </a:solidFill>
            <a:ln w="9525">
              <a:noFill/>
              <a:round/>
              <a:headEnd/>
              <a:tailEnd/>
            </a:ln>
            <a:effectLst>
              <a:outerShdw blurRad="40000" dist="23000" dir="5400000" rotWithShape="0">
                <a:srgbClr val="808080">
                  <a:alpha val="34999"/>
                </a:srgbClr>
              </a:outerShdw>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rgbClr val="FFFFFF"/>
                </a:solidFill>
                <a:latin typeface="造字工房悦圆演示版常规体" pitchFamily="50" charset="-122"/>
                <a:ea typeface="造字工房悦圆演示版常规体" pitchFamily="50" charset="-122"/>
              </a:endParaRPr>
            </a:p>
          </p:txBody>
        </p:sp>
        <p:sp>
          <p:nvSpPr>
            <p:cNvPr id="14" name="TextBox 23"/>
            <p:cNvSpPr txBox="1">
              <a:spLocks noChangeArrowheads="1"/>
            </p:cNvSpPr>
            <p:nvPr/>
          </p:nvSpPr>
          <p:spPr bwMode="auto">
            <a:xfrm>
              <a:off x="6319130" y="2641309"/>
              <a:ext cx="771727" cy="110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r>
                <a:rPr lang="nb-NO" altLang="id-ID" sz="6600">
                  <a:solidFill>
                    <a:schemeClr val="bg1">
                      <a:lumMod val="95000"/>
                    </a:schemeClr>
                  </a:solidFill>
                  <a:latin typeface="造字工房悦圆演示版常规体" pitchFamily="50" charset="-122"/>
                  <a:ea typeface="造字工房悦圆演示版常规体" pitchFamily="50" charset="-122"/>
                </a:rPr>
                <a:t>3</a:t>
              </a:r>
            </a:p>
          </p:txBody>
        </p:sp>
      </p:grpSp>
      <p:grpSp>
        <p:nvGrpSpPr>
          <p:cNvPr id="15" name="Group 7"/>
          <p:cNvGrpSpPr/>
          <p:nvPr/>
        </p:nvGrpSpPr>
        <p:grpSpPr>
          <a:xfrm>
            <a:off x="5550610" y="1163840"/>
            <a:ext cx="1192668" cy="1177520"/>
            <a:chOff x="5402860" y="1511902"/>
            <a:chExt cx="1192668" cy="1177520"/>
          </a:xfrm>
        </p:grpSpPr>
        <p:sp>
          <p:nvSpPr>
            <p:cNvPr id="16" name="Rounded Rectangle 27"/>
            <p:cNvSpPr>
              <a:spLocks noChangeArrowheads="1"/>
            </p:cNvSpPr>
            <p:nvPr/>
          </p:nvSpPr>
          <p:spPr bwMode="auto">
            <a:xfrm rot="20684149">
              <a:off x="5402860" y="1566869"/>
              <a:ext cx="1192668" cy="1122553"/>
            </a:xfrm>
            <a:prstGeom prst="roundRect">
              <a:avLst>
                <a:gd name="adj" fmla="val 9375"/>
              </a:avLst>
            </a:prstGeom>
            <a:solidFill>
              <a:srgbClr val="C63E55"/>
            </a:solidFill>
            <a:ln w="9525">
              <a:noFill/>
              <a:round/>
              <a:headEnd/>
              <a:tailEnd/>
            </a:ln>
            <a:effectLst>
              <a:outerShdw blurRad="40000" dist="23000" dir="5400000" rotWithShape="0">
                <a:srgbClr val="808080">
                  <a:alpha val="34999"/>
                </a:srgbClr>
              </a:outerShdw>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rgbClr val="FFFFFF"/>
                </a:solidFill>
                <a:latin typeface="造字工房悦圆演示版常规体" pitchFamily="50" charset="-122"/>
                <a:ea typeface="造字工房悦圆演示版常规体" pitchFamily="50" charset="-122"/>
              </a:endParaRPr>
            </a:p>
          </p:txBody>
        </p:sp>
        <p:sp>
          <p:nvSpPr>
            <p:cNvPr id="17" name="TextBox 24"/>
            <p:cNvSpPr txBox="1">
              <a:spLocks noChangeArrowheads="1"/>
            </p:cNvSpPr>
            <p:nvPr/>
          </p:nvSpPr>
          <p:spPr bwMode="auto">
            <a:xfrm rot="20681241">
              <a:off x="5692174" y="1511902"/>
              <a:ext cx="771727" cy="110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r>
                <a:rPr lang="nb-NO" altLang="id-ID" sz="6600" dirty="0">
                  <a:solidFill>
                    <a:schemeClr val="bg1">
                      <a:lumMod val="95000"/>
                    </a:schemeClr>
                  </a:solidFill>
                  <a:latin typeface="造字工房悦圆演示版常规体" pitchFamily="50" charset="-122"/>
                  <a:ea typeface="造字工房悦圆演示版常规体" pitchFamily="50" charset="-122"/>
                </a:rPr>
                <a:t>4</a:t>
              </a:r>
            </a:p>
          </p:txBody>
        </p:sp>
      </p:grpSp>
      <p:grpSp>
        <p:nvGrpSpPr>
          <p:cNvPr id="18" name="Group 11"/>
          <p:cNvGrpSpPr/>
          <p:nvPr/>
        </p:nvGrpSpPr>
        <p:grpSpPr>
          <a:xfrm>
            <a:off x="3473772" y="1924947"/>
            <a:ext cx="2529883" cy="4240357"/>
            <a:chOff x="3560664" y="2189147"/>
            <a:chExt cx="2529883" cy="4240357"/>
          </a:xfrm>
          <a:solidFill>
            <a:srgbClr val="C63E55"/>
          </a:solidFill>
        </p:grpSpPr>
        <p:sp>
          <p:nvSpPr>
            <p:cNvPr id="19" name="Ellipse 98"/>
            <p:cNvSpPr/>
            <p:nvPr/>
          </p:nvSpPr>
          <p:spPr bwMode="auto">
            <a:xfrm>
              <a:off x="3560664" y="6107180"/>
              <a:ext cx="1713938" cy="322324"/>
            </a:xfrm>
            <a:prstGeom prst="ellipse">
              <a:avLst/>
            </a:prstGeom>
            <a:grpFill/>
            <a:ln w="9525" cap="flat" cmpd="sng" algn="ctr">
              <a:noFill/>
              <a:prstDash val="soli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en-US" altLang="id-ID">
                <a:solidFill>
                  <a:srgbClr val="FFFFFF"/>
                </a:solidFill>
                <a:latin typeface="造字工房悦圆演示版常规体" pitchFamily="50" charset="-122"/>
                <a:ea typeface="造字工房悦圆演示版常规体" pitchFamily="50" charset="-122"/>
              </a:endParaRPr>
            </a:p>
          </p:txBody>
        </p:sp>
        <p:grpSp>
          <p:nvGrpSpPr>
            <p:cNvPr id="20" name="Group 2"/>
            <p:cNvGrpSpPr/>
            <p:nvPr/>
          </p:nvGrpSpPr>
          <p:grpSpPr>
            <a:xfrm>
              <a:off x="3992712" y="2189147"/>
              <a:ext cx="2097835" cy="4022923"/>
              <a:chOff x="1713753" y="2386099"/>
              <a:chExt cx="2097835" cy="4022923"/>
            </a:xfrm>
            <a:grpFill/>
          </p:grpSpPr>
          <p:sp>
            <p:nvSpPr>
              <p:cNvPr id="21" name="Rounded Rectangle 23"/>
              <p:cNvSpPr/>
              <p:nvPr/>
            </p:nvSpPr>
            <p:spPr bwMode="auto">
              <a:xfrm rot="3296091" flipH="1">
                <a:off x="2526506" y="2275966"/>
                <a:ext cx="333375" cy="1627188"/>
              </a:xfrm>
              <a:prstGeom prst="roundRect">
                <a:avLst>
                  <a:gd name="adj" fmla="val 50000"/>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rgbClr val="FFFFFF"/>
                  </a:solidFill>
                  <a:latin typeface="造字工房悦圆演示版常规体" pitchFamily="50" charset="-122"/>
                  <a:ea typeface="造字工房悦圆演示版常规体" pitchFamily="50" charset="-122"/>
                </a:endParaRPr>
              </a:p>
            </p:txBody>
          </p:sp>
          <p:sp>
            <p:nvSpPr>
              <p:cNvPr id="22" name="Oval 29"/>
              <p:cNvSpPr>
                <a:spLocks noChangeArrowheads="1"/>
              </p:cNvSpPr>
              <p:nvPr/>
            </p:nvSpPr>
            <p:spPr bwMode="auto">
              <a:xfrm>
                <a:off x="1713753" y="2386099"/>
                <a:ext cx="823038" cy="823069"/>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rgbClr val="FFFFFF"/>
                  </a:solidFill>
                  <a:latin typeface="造字工房悦圆演示版常规体" pitchFamily="50" charset="-122"/>
                  <a:ea typeface="造字工房悦圆演示版常规体" pitchFamily="50" charset="-122"/>
                </a:endParaRPr>
              </a:p>
            </p:txBody>
          </p:sp>
          <p:sp>
            <p:nvSpPr>
              <p:cNvPr id="23" name="Rounded Rectangle 30"/>
              <p:cNvSpPr/>
              <p:nvPr/>
            </p:nvSpPr>
            <p:spPr bwMode="auto">
              <a:xfrm>
                <a:off x="1954213" y="3305460"/>
                <a:ext cx="674687" cy="1408112"/>
              </a:xfrm>
              <a:prstGeom prst="roundRect">
                <a:avLst>
                  <a:gd name="adj" fmla="val 29870"/>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rgbClr val="FFFFFF"/>
                  </a:solidFill>
                  <a:latin typeface="造字工房悦圆演示版常规体" pitchFamily="50" charset="-122"/>
                  <a:ea typeface="造字工房悦圆演示版常规体" pitchFamily="50" charset="-122"/>
                </a:endParaRPr>
              </a:p>
            </p:txBody>
          </p:sp>
          <p:sp>
            <p:nvSpPr>
              <p:cNvPr id="24" name="Rounded Rectangle 31"/>
              <p:cNvSpPr/>
              <p:nvPr/>
            </p:nvSpPr>
            <p:spPr bwMode="auto">
              <a:xfrm>
                <a:off x="1954213" y="4408772"/>
                <a:ext cx="373062" cy="2000250"/>
              </a:xfrm>
              <a:prstGeom prst="roundRect">
                <a:avLst>
                  <a:gd name="adj" fmla="val 50000"/>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rgbClr val="FFFFFF"/>
                  </a:solidFill>
                  <a:latin typeface="造字工房悦圆演示版常规体" pitchFamily="50" charset="-122"/>
                  <a:ea typeface="造字工房悦圆演示版常规体" pitchFamily="50" charset="-122"/>
                </a:endParaRPr>
              </a:p>
            </p:txBody>
          </p:sp>
          <p:sp>
            <p:nvSpPr>
              <p:cNvPr id="25" name="Rounded Rectangle 32"/>
              <p:cNvSpPr/>
              <p:nvPr/>
            </p:nvSpPr>
            <p:spPr bwMode="auto">
              <a:xfrm rot="20452300">
                <a:off x="2325688" y="4429410"/>
                <a:ext cx="371475" cy="774700"/>
              </a:xfrm>
              <a:prstGeom prst="roundRect">
                <a:avLst>
                  <a:gd name="adj" fmla="val 40463"/>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rgbClr val="FFFFFF"/>
                  </a:solidFill>
                  <a:latin typeface="造字工房悦圆演示版常规体" pitchFamily="50" charset="-122"/>
                  <a:ea typeface="造字工房悦圆演示版常规体" pitchFamily="50" charset="-122"/>
                </a:endParaRPr>
              </a:p>
            </p:txBody>
          </p:sp>
          <p:sp>
            <p:nvSpPr>
              <p:cNvPr id="26" name="Rounded Rectangle 40"/>
              <p:cNvSpPr/>
              <p:nvPr/>
            </p:nvSpPr>
            <p:spPr bwMode="auto">
              <a:xfrm rot="14513746">
                <a:off x="2885282" y="2583941"/>
                <a:ext cx="350837" cy="1501775"/>
              </a:xfrm>
              <a:prstGeom prst="roundRect">
                <a:avLst>
                  <a:gd name="adj" fmla="val 50000"/>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rgbClr val="FFFFFF"/>
                  </a:solidFill>
                  <a:latin typeface="造字工房悦圆演示版常规体" pitchFamily="50" charset="-122"/>
                  <a:ea typeface="造字工房悦圆演示版常规体" pitchFamily="50" charset="-122"/>
                </a:endParaRPr>
              </a:p>
            </p:txBody>
          </p:sp>
          <p:sp>
            <p:nvSpPr>
              <p:cNvPr id="27" name="Rounded Rectangle 47"/>
              <p:cNvSpPr/>
              <p:nvPr/>
            </p:nvSpPr>
            <p:spPr bwMode="auto">
              <a:xfrm>
                <a:off x="2413000" y="4916772"/>
                <a:ext cx="373063" cy="1423988"/>
              </a:xfrm>
              <a:prstGeom prst="roundRect">
                <a:avLst>
                  <a:gd name="adj" fmla="val 42456"/>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endParaRPr lang="id-ID" altLang="id-ID">
                  <a:solidFill>
                    <a:srgbClr val="FFFFFF"/>
                  </a:solidFill>
                  <a:latin typeface="造字工房悦圆演示版常规体" pitchFamily="50" charset="-122"/>
                  <a:ea typeface="造字工房悦圆演示版常规体" pitchFamily="50" charset="-122"/>
                </a:endParaRPr>
              </a:p>
            </p:txBody>
          </p:sp>
        </p:grpSp>
      </p:grpSp>
      <p:cxnSp>
        <p:nvCxnSpPr>
          <p:cNvPr id="28" name="Straight Connector 50"/>
          <p:cNvCxnSpPr>
            <a:cxnSpLocks noChangeShapeType="1"/>
          </p:cNvCxnSpPr>
          <p:nvPr/>
        </p:nvCxnSpPr>
        <p:spPr bwMode="auto">
          <a:xfrm>
            <a:off x="7525908" y="4107072"/>
            <a:ext cx="1143074" cy="1588"/>
          </a:xfrm>
          <a:prstGeom prst="line">
            <a:avLst/>
          </a:prstGeom>
          <a:noFill/>
          <a:ln w="6350">
            <a:solidFill>
              <a:schemeClr val="bg1">
                <a:lumMod val="65000"/>
              </a:schemeClr>
            </a:solidFill>
            <a:round/>
            <a:headEnd/>
            <a:tailEnd/>
          </a:ln>
          <a:effectLst/>
          <a:extLst>
            <a:ext uri="{909E8E84-426E-40DD-AFC4-6F175D3DCCD1}">
              <a14:hiddenFill xmlns:a14="http://schemas.microsoft.com/office/drawing/2010/main">
                <a:noFill/>
              </a14:hiddenFill>
            </a:ext>
          </a:extLst>
        </p:spPr>
      </p:cxnSp>
      <p:cxnSp>
        <p:nvCxnSpPr>
          <p:cNvPr id="29" name="Straight Connector 52"/>
          <p:cNvCxnSpPr>
            <a:cxnSpLocks noChangeShapeType="1"/>
          </p:cNvCxnSpPr>
          <p:nvPr/>
        </p:nvCxnSpPr>
        <p:spPr bwMode="auto">
          <a:xfrm>
            <a:off x="7104966" y="3014355"/>
            <a:ext cx="1143074" cy="1588"/>
          </a:xfrm>
          <a:prstGeom prst="line">
            <a:avLst/>
          </a:prstGeom>
          <a:noFill/>
          <a:ln w="6350">
            <a:solidFill>
              <a:schemeClr val="bg1">
                <a:lumMod val="65000"/>
              </a:schemeClr>
            </a:solidFill>
            <a:round/>
            <a:headEnd/>
            <a:tailEnd/>
          </a:ln>
          <a:effectLst/>
          <a:extLst>
            <a:ext uri="{909E8E84-426E-40DD-AFC4-6F175D3DCCD1}">
              <a14:hiddenFill xmlns:a14="http://schemas.microsoft.com/office/drawing/2010/main">
                <a:noFill/>
              </a14:hiddenFill>
            </a:ext>
          </a:extLst>
        </p:spPr>
      </p:cxnSp>
      <p:sp>
        <p:nvSpPr>
          <p:cNvPr id="30" name="文本框 15"/>
          <p:cNvSpPr txBox="1">
            <a:spLocks noChangeArrowheads="1"/>
          </p:cNvSpPr>
          <p:nvPr/>
        </p:nvSpPr>
        <p:spPr bwMode="auto">
          <a:xfrm>
            <a:off x="8356600" y="4908256"/>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dirty="0">
                <a:solidFill>
                  <a:srgbClr val="C63E55"/>
                </a:solidFill>
                <a:latin typeface="造字工房悦圆演示版常规体" pitchFamily="50" charset="-122"/>
                <a:ea typeface="造字工房悦圆演示版常规体" pitchFamily="50" charset="-122"/>
              </a:rPr>
              <a:t>添加标题内容</a:t>
            </a:r>
          </a:p>
        </p:txBody>
      </p:sp>
      <p:sp>
        <p:nvSpPr>
          <p:cNvPr id="31" name="文本框 16"/>
          <p:cNvSpPr txBox="1">
            <a:spLocks noChangeArrowheads="1"/>
          </p:cNvSpPr>
          <p:nvPr/>
        </p:nvSpPr>
        <p:spPr bwMode="auto">
          <a:xfrm>
            <a:off x="8356600" y="5276556"/>
            <a:ext cx="3197498"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sp>
        <p:nvSpPr>
          <p:cNvPr id="32" name="文本框 15"/>
          <p:cNvSpPr txBox="1">
            <a:spLocks noChangeArrowheads="1"/>
          </p:cNvSpPr>
          <p:nvPr/>
        </p:nvSpPr>
        <p:spPr bwMode="auto">
          <a:xfrm>
            <a:off x="8572624" y="3756128"/>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dirty="0">
                <a:solidFill>
                  <a:srgbClr val="C63E55"/>
                </a:solidFill>
                <a:latin typeface="造字工房悦圆演示版常规体" pitchFamily="50" charset="-122"/>
                <a:ea typeface="造字工房悦圆演示版常规体" pitchFamily="50" charset="-122"/>
              </a:rPr>
              <a:t>添加标题内容</a:t>
            </a:r>
          </a:p>
        </p:txBody>
      </p:sp>
      <p:sp>
        <p:nvSpPr>
          <p:cNvPr id="33" name="文本框 16"/>
          <p:cNvSpPr txBox="1">
            <a:spLocks noChangeArrowheads="1"/>
          </p:cNvSpPr>
          <p:nvPr/>
        </p:nvSpPr>
        <p:spPr bwMode="auto">
          <a:xfrm>
            <a:off x="8572624" y="4124428"/>
            <a:ext cx="3197498"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sp>
        <p:nvSpPr>
          <p:cNvPr id="34" name="文本框 15"/>
          <p:cNvSpPr txBox="1">
            <a:spLocks noChangeArrowheads="1"/>
          </p:cNvSpPr>
          <p:nvPr/>
        </p:nvSpPr>
        <p:spPr bwMode="auto">
          <a:xfrm>
            <a:off x="8284592" y="2531992"/>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dirty="0">
                <a:solidFill>
                  <a:srgbClr val="C63E55"/>
                </a:solidFill>
                <a:latin typeface="造字工房悦圆演示版常规体" pitchFamily="50" charset="-122"/>
                <a:ea typeface="造字工房悦圆演示版常规体" pitchFamily="50" charset="-122"/>
              </a:rPr>
              <a:t>添加标题内容</a:t>
            </a:r>
          </a:p>
        </p:txBody>
      </p:sp>
      <p:sp>
        <p:nvSpPr>
          <p:cNvPr id="35" name="文本框 16"/>
          <p:cNvSpPr txBox="1">
            <a:spLocks noChangeArrowheads="1"/>
          </p:cNvSpPr>
          <p:nvPr/>
        </p:nvSpPr>
        <p:spPr bwMode="auto">
          <a:xfrm>
            <a:off x="8284592" y="2900292"/>
            <a:ext cx="3197498"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sp>
        <p:nvSpPr>
          <p:cNvPr id="36" name="文本框 15"/>
          <p:cNvSpPr txBox="1">
            <a:spLocks noChangeArrowheads="1"/>
          </p:cNvSpPr>
          <p:nvPr/>
        </p:nvSpPr>
        <p:spPr bwMode="auto">
          <a:xfrm>
            <a:off x="7607374" y="1235848"/>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dirty="0">
                <a:solidFill>
                  <a:srgbClr val="C63E55"/>
                </a:solidFill>
                <a:latin typeface="造字工房悦圆演示版常规体" pitchFamily="50" charset="-122"/>
                <a:ea typeface="造字工房悦圆演示版常规体" pitchFamily="50" charset="-122"/>
              </a:rPr>
              <a:t>添加标题内容</a:t>
            </a:r>
          </a:p>
        </p:txBody>
      </p:sp>
      <p:sp>
        <p:nvSpPr>
          <p:cNvPr id="37" name="文本框 16"/>
          <p:cNvSpPr txBox="1">
            <a:spLocks noChangeArrowheads="1"/>
          </p:cNvSpPr>
          <p:nvPr/>
        </p:nvSpPr>
        <p:spPr bwMode="auto">
          <a:xfrm>
            <a:off x="7607374" y="1604148"/>
            <a:ext cx="3197498"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sp>
        <p:nvSpPr>
          <p:cNvPr id="38" name="Text Box 7"/>
          <p:cNvSpPr txBox="1">
            <a:spLocks noChangeArrowheads="1"/>
          </p:cNvSpPr>
          <p:nvPr/>
        </p:nvSpPr>
        <p:spPr bwMode="gray">
          <a:xfrm>
            <a:off x="449436" y="2739884"/>
            <a:ext cx="2963167"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rgbClr val="C63E55"/>
                </a:solidFill>
                <a:latin typeface="造字工房悦圆演示版常规体" pitchFamily="50" charset="-122"/>
                <a:ea typeface="造字工房悦圆演示版常规体" pitchFamily="50" charset="-122"/>
                <a:sym typeface="方正兰亭黑_GBK" pitchFamily="2" charset="-122"/>
              </a:rPr>
              <a:t>添加标题内容</a:t>
            </a:r>
            <a:endParaRPr lang="en-US" altLang="zh-CN" sz="1400" dirty="0">
              <a:solidFill>
                <a:srgbClr val="C63E55"/>
              </a:solidFill>
              <a:latin typeface="造字工房悦圆演示版常规体" pitchFamily="50" charset="-122"/>
              <a:ea typeface="造字工房悦圆演示版常规体" pitchFamily="50" charset="-122"/>
              <a:sym typeface="方正兰亭黑_GBK" pitchFamily="2" charset="-122"/>
            </a:endParaRPr>
          </a:p>
        </p:txBody>
      </p:sp>
      <p:sp>
        <p:nvSpPr>
          <p:cNvPr id="39" name="Rectangle 5"/>
          <p:cNvSpPr>
            <a:spLocks/>
          </p:cNvSpPr>
          <p:nvPr/>
        </p:nvSpPr>
        <p:spPr bwMode="auto">
          <a:xfrm>
            <a:off x="522943" y="3115095"/>
            <a:ext cx="3454885" cy="114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 此处添加详细文本描述，建议与标题相关并符合整体语言风格，语言描述尽量简洁生动。尽量将每页幻灯片的字数控制在  </a:t>
            </a:r>
            <a:r>
              <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rPr>
              <a:t>200</a:t>
            </a: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字以内据统计每页幻灯片的最好控制在</a:t>
            </a:r>
            <a:r>
              <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分钟之内。此处添加详细文本描述，建议与标题相关并符合整体语言风格，语言描述尽量简洁生动。尽量将每页幻灯片的每。</a:t>
            </a:r>
            <a:endPar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spTree>
    <p:extLst>
      <p:ext uri="{BB962C8B-B14F-4D97-AF65-F5344CB8AC3E}">
        <p14:creationId xmlns:p14="http://schemas.microsoft.com/office/powerpoint/2010/main" val="297412465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2" presetClass="entr" presetSubtype="1" fill="hold" nodeType="withEffect">
                                  <p:stCondLst>
                                    <p:cond delay="50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100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150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200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par>
                                <p:cTn id="32" presetID="2" presetClass="entr" presetSubtype="12" fill="hold" nodeType="withEffect">
                                  <p:stCondLst>
                                    <p:cond delay="200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0-#ppt_w/2"/>
                                          </p:val>
                                        </p:tav>
                                        <p:tav tm="100000">
                                          <p:val>
                                            <p:strVal val="#ppt_x"/>
                                          </p:val>
                                        </p:tav>
                                      </p:tavLst>
                                    </p:anim>
                                    <p:anim calcmode="lin" valueType="num">
                                      <p:cBhvr additive="base">
                                        <p:cTn id="35" dur="500" fill="hold"/>
                                        <p:tgtEl>
                                          <p:spTgt spid="18"/>
                                        </p:tgtEl>
                                        <p:attrNameLst>
                                          <p:attrName>ppt_y</p:attrName>
                                        </p:attrNameLst>
                                      </p:cBhvr>
                                      <p:tavLst>
                                        <p:tav tm="0">
                                          <p:val>
                                            <p:strVal val="1+#ppt_h/2"/>
                                          </p:val>
                                        </p:tav>
                                        <p:tav tm="100000">
                                          <p:val>
                                            <p:strVal val="#ppt_y"/>
                                          </p:val>
                                        </p:tav>
                                      </p:tavLst>
                                    </p:anim>
                                  </p:childTnLst>
                                </p:cTn>
                              </p:par>
                              <p:par>
                                <p:cTn id="36" presetID="22" presetClass="entr" presetSubtype="8" fill="hold" nodeType="withEffect">
                                  <p:stCondLst>
                                    <p:cond delay="250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par>
                                <p:cTn id="39" presetID="22" presetClass="entr" presetSubtype="8" fill="hold" nodeType="withEffect">
                                  <p:stCondLst>
                                    <p:cond delay="2500"/>
                                  </p:stCondLst>
                                  <p:childTnLst>
                                    <p:set>
                                      <p:cBhvr>
                                        <p:cTn id="40" dur="1" fill="hold">
                                          <p:stCondLst>
                                            <p:cond delay="0"/>
                                          </p:stCondLst>
                                        </p:cTn>
                                        <p:tgtEl>
                                          <p:spTgt spid="29"/>
                                        </p:tgtEl>
                                        <p:attrNameLst>
                                          <p:attrName>style.visibility</p:attrName>
                                        </p:attrNameLst>
                                      </p:cBhvr>
                                      <p:to>
                                        <p:strVal val="visible"/>
                                      </p:to>
                                    </p:set>
                                    <p:animEffect transition="in" filter="wipe(left)">
                                      <p:cBhvr>
                                        <p:cTn id="41" dur="500"/>
                                        <p:tgtEl>
                                          <p:spTgt spid="29"/>
                                        </p:tgtEl>
                                      </p:cBhvr>
                                    </p:animEffect>
                                  </p:childTnLst>
                                </p:cTn>
                              </p:par>
                              <p:par>
                                <p:cTn id="42" presetID="22" presetClass="entr" presetSubtype="8" fill="hold" nodeType="withEffect">
                                  <p:stCondLst>
                                    <p:cond delay="2500"/>
                                  </p:stCondLst>
                                  <p:childTnLst>
                                    <p:set>
                                      <p:cBhvr>
                                        <p:cTn id="43" dur="1" fill="hold">
                                          <p:stCondLst>
                                            <p:cond delay="0"/>
                                          </p:stCondLst>
                                        </p:cTn>
                                        <p:tgtEl>
                                          <p:spTgt spid="28"/>
                                        </p:tgtEl>
                                        <p:attrNameLst>
                                          <p:attrName>style.visibility</p:attrName>
                                        </p:attrNameLst>
                                      </p:cBhvr>
                                      <p:to>
                                        <p:strVal val="visible"/>
                                      </p:to>
                                    </p:set>
                                    <p:animEffect transition="in" filter="wipe(left)">
                                      <p:cBhvr>
                                        <p:cTn id="44" dur="500"/>
                                        <p:tgtEl>
                                          <p:spTgt spid="28"/>
                                        </p:tgtEl>
                                      </p:cBhvr>
                                    </p:animEffect>
                                  </p:childTnLst>
                                </p:cTn>
                              </p:par>
                              <p:par>
                                <p:cTn id="45" presetID="22" presetClass="entr" presetSubtype="8" fill="hold" nodeType="withEffect">
                                  <p:stCondLst>
                                    <p:cond delay="2500"/>
                                  </p:stCondLst>
                                  <p:childTnLst>
                                    <p:set>
                                      <p:cBhvr>
                                        <p:cTn id="46" dur="1" fill="hold">
                                          <p:stCondLst>
                                            <p:cond delay="0"/>
                                          </p:stCondLst>
                                        </p:cTn>
                                        <p:tgtEl>
                                          <p:spTgt spid="4"/>
                                        </p:tgtEl>
                                        <p:attrNameLst>
                                          <p:attrName>style.visibility</p:attrName>
                                        </p:attrNameLst>
                                      </p:cBhvr>
                                      <p:to>
                                        <p:strVal val="visible"/>
                                      </p:to>
                                    </p:set>
                                    <p:animEffect transition="in" filter="wipe(left)">
                                      <p:cBhvr>
                                        <p:cTn id="47" dur="500"/>
                                        <p:tgtEl>
                                          <p:spTgt spid="4"/>
                                        </p:tgtEl>
                                      </p:cBhvr>
                                    </p:animEffect>
                                  </p:childTnLst>
                                </p:cTn>
                              </p:par>
                              <p:par>
                                <p:cTn id="48" presetID="42" presetClass="entr" presetSubtype="0" fill="hold" grpId="0" nodeType="withEffect">
                                  <p:stCondLst>
                                    <p:cond delay="250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1000"/>
                                        <p:tgtEl>
                                          <p:spTgt spid="30"/>
                                        </p:tgtEl>
                                      </p:cBhvr>
                                    </p:animEffect>
                                    <p:anim calcmode="lin" valueType="num">
                                      <p:cBhvr>
                                        <p:cTn id="51" dur="1000" fill="hold"/>
                                        <p:tgtEl>
                                          <p:spTgt spid="30"/>
                                        </p:tgtEl>
                                        <p:attrNameLst>
                                          <p:attrName>ppt_x</p:attrName>
                                        </p:attrNameLst>
                                      </p:cBhvr>
                                      <p:tavLst>
                                        <p:tav tm="0">
                                          <p:val>
                                            <p:strVal val="#ppt_x"/>
                                          </p:val>
                                        </p:tav>
                                        <p:tav tm="100000">
                                          <p:val>
                                            <p:strVal val="#ppt_x"/>
                                          </p:val>
                                        </p:tav>
                                      </p:tavLst>
                                    </p:anim>
                                    <p:anim calcmode="lin" valueType="num">
                                      <p:cBhvr>
                                        <p:cTn id="52" dur="1000" fill="hold"/>
                                        <p:tgtEl>
                                          <p:spTgt spid="30"/>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250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1000"/>
                                        <p:tgtEl>
                                          <p:spTgt spid="31"/>
                                        </p:tgtEl>
                                      </p:cBhvr>
                                    </p:animEffect>
                                    <p:anim calcmode="lin" valueType="num">
                                      <p:cBhvr>
                                        <p:cTn id="56" dur="1000" fill="hold"/>
                                        <p:tgtEl>
                                          <p:spTgt spid="31"/>
                                        </p:tgtEl>
                                        <p:attrNameLst>
                                          <p:attrName>ppt_x</p:attrName>
                                        </p:attrNameLst>
                                      </p:cBhvr>
                                      <p:tavLst>
                                        <p:tav tm="0">
                                          <p:val>
                                            <p:strVal val="#ppt_x"/>
                                          </p:val>
                                        </p:tav>
                                        <p:tav tm="100000">
                                          <p:val>
                                            <p:strVal val="#ppt_x"/>
                                          </p:val>
                                        </p:tav>
                                      </p:tavLst>
                                    </p:anim>
                                    <p:anim calcmode="lin" valueType="num">
                                      <p:cBhvr>
                                        <p:cTn id="57" dur="1000" fill="hold"/>
                                        <p:tgtEl>
                                          <p:spTgt spid="31"/>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1000"/>
                                        <p:tgtEl>
                                          <p:spTgt spid="32"/>
                                        </p:tgtEl>
                                      </p:cBhvr>
                                    </p:animEffect>
                                    <p:anim calcmode="lin" valueType="num">
                                      <p:cBhvr>
                                        <p:cTn id="61" dur="1000" fill="hold"/>
                                        <p:tgtEl>
                                          <p:spTgt spid="32"/>
                                        </p:tgtEl>
                                        <p:attrNameLst>
                                          <p:attrName>ppt_x</p:attrName>
                                        </p:attrNameLst>
                                      </p:cBhvr>
                                      <p:tavLst>
                                        <p:tav tm="0">
                                          <p:val>
                                            <p:strVal val="#ppt_x"/>
                                          </p:val>
                                        </p:tav>
                                        <p:tav tm="100000">
                                          <p:val>
                                            <p:strVal val="#ppt_x"/>
                                          </p:val>
                                        </p:tav>
                                      </p:tavLst>
                                    </p:anim>
                                    <p:anim calcmode="lin" valueType="num">
                                      <p:cBhvr>
                                        <p:cTn id="62" dur="1000" fill="hold"/>
                                        <p:tgtEl>
                                          <p:spTgt spid="32"/>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2500"/>
                                  </p:stCondLst>
                                  <p:childTnLst>
                                    <p:set>
                                      <p:cBhvr>
                                        <p:cTn id="64" dur="1" fill="hold">
                                          <p:stCondLst>
                                            <p:cond delay="0"/>
                                          </p:stCondLst>
                                        </p:cTn>
                                        <p:tgtEl>
                                          <p:spTgt spid="33"/>
                                        </p:tgtEl>
                                        <p:attrNameLst>
                                          <p:attrName>style.visibility</p:attrName>
                                        </p:attrNameLst>
                                      </p:cBhvr>
                                      <p:to>
                                        <p:strVal val="visible"/>
                                      </p:to>
                                    </p:set>
                                    <p:animEffect transition="in" filter="fade">
                                      <p:cBhvr>
                                        <p:cTn id="65" dur="1000"/>
                                        <p:tgtEl>
                                          <p:spTgt spid="33"/>
                                        </p:tgtEl>
                                      </p:cBhvr>
                                    </p:animEffect>
                                    <p:anim calcmode="lin" valueType="num">
                                      <p:cBhvr>
                                        <p:cTn id="66" dur="1000" fill="hold"/>
                                        <p:tgtEl>
                                          <p:spTgt spid="33"/>
                                        </p:tgtEl>
                                        <p:attrNameLst>
                                          <p:attrName>ppt_x</p:attrName>
                                        </p:attrNameLst>
                                      </p:cBhvr>
                                      <p:tavLst>
                                        <p:tav tm="0">
                                          <p:val>
                                            <p:strVal val="#ppt_x"/>
                                          </p:val>
                                        </p:tav>
                                        <p:tav tm="100000">
                                          <p:val>
                                            <p:strVal val="#ppt_x"/>
                                          </p:val>
                                        </p:tav>
                                      </p:tavLst>
                                    </p:anim>
                                    <p:anim calcmode="lin" valueType="num">
                                      <p:cBhvr>
                                        <p:cTn id="67" dur="1000" fill="hold"/>
                                        <p:tgtEl>
                                          <p:spTgt spid="33"/>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1000"/>
                                        <p:tgtEl>
                                          <p:spTgt spid="34"/>
                                        </p:tgtEl>
                                      </p:cBhvr>
                                    </p:animEffect>
                                    <p:anim calcmode="lin" valueType="num">
                                      <p:cBhvr>
                                        <p:cTn id="71" dur="1000" fill="hold"/>
                                        <p:tgtEl>
                                          <p:spTgt spid="34"/>
                                        </p:tgtEl>
                                        <p:attrNameLst>
                                          <p:attrName>ppt_x</p:attrName>
                                        </p:attrNameLst>
                                      </p:cBhvr>
                                      <p:tavLst>
                                        <p:tav tm="0">
                                          <p:val>
                                            <p:strVal val="#ppt_x"/>
                                          </p:val>
                                        </p:tav>
                                        <p:tav tm="100000">
                                          <p:val>
                                            <p:strVal val="#ppt_x"/>
                                          </p:val>
                                        </p:tav>
                                      </p:tavLst>
                                    </p:anim>
                                    <p:anim calcmode="lin" valueType="num">
                                      <p:cBhvr>
                                        <p:cTn id="72" dur="1000" fill="hold"/>
                                        <p:tgtEl>
                                          <p:spTgt spid="34"/>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2500"/>
                                  </p:stCondLst>
                                  <p:childTnLst>
                                    <p:set>
                                      <p:cBhvr>
                                        <p:cTn id="74" dur="1" fill="hold">
                                          <p:stCondLst>
                                            <p:cond delay="0"/>
                                          </p:stCondLst>
                                        </p:cTn>
                                        <p:tgtEl>
                                          <p:spTgt spid="35"/>
                                        </p:tgtEl>
                                        <p:attrNameLst>
                                          <p:attrName>style.visibility</p:attrName>
                                        </p:attrNameLst>
                                      </p:cBhvr>
                                      <p:to>
                                        <p:strVal val="visible"/>
                                      </p:to>
                                    </p:set>
                                    <p:animEffect transition="in" filter="fade">
                                      <p:cBhvr>
                                        <p:cTn id="75" dur="1000"/>
                                        <p:tgtEl>
                                          <p:spTgt spid="35"/>
                                        </p:tgtEl>
                                      </p:cBhvr>
                                    </p:animEffect>
                                    <p:anim calcmode="lin" valueType="num">
                                      <p:cBhvr>
                                        <p:cTn id="76" dur="1000" fill="hold"/>
                                        <p:tgtEl>
                                          <p:spTgt spid="35"/>
                                        </p:tgtEl>
                                        <p:attrNameLst>
                                          <p:attrName>ppt_x</p:attrName>
                                        </p:attrNameLst>
                                      </p:cBhvr>
                                      <p:tavLst>
                                        <p:tav tm="0">
                                          <p:val>
                                            <p:strVal val="#ppt_x"/>
                                          </p:val>
                                        </p:tav>
                                        <p:tav tm="100000">
                                          <p:val>
                                            <p:strVal val="#ppt_x"/>
                                          </p:val>
                                        </p:tav>
                                      </p:tavLst>
                                    </p:anim>
                                    <p:anim calcmode="lin" valueType="num">
                                      <p:cBhvr>
                                        <p:cTn id="77" dur="1000" fill="hold"/>
                                        <p:tgtEl>
                                          <p:spTgt spid="35"/>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2500"/>
                                  </p:stCondLst>
                                  <p:childTnLst>
                                    <p:set>
                                      <p:cBhvr>
                                        <p:cTn id="79" dur="1" fill="hold">
                                          <p:stCondLst>
                                            <p:cond delay="0"/>
                                          </p:stCondLst>
                                        </p:cTn>
                                        <p:tgtEl>
                                          <p:spTgt spid="36"/>
                                        </p:tgtEl>
                                        <p:attrNameLst>
                                          <p:attrName>style.visibility</p:attrName>
                                        </p:attrNameLst>
                                      </p:cBhvr>
                                      <p:to>
                                        <p:strVal val="visible"/>
                                      </p:to>
                                    </p:set>
                                    <p:animEffect transition="in" filter="fade">
                                      <p:cBhvr>
                                        <p:cTn id="80" dur="1000"/>
                                        <p:tgtEl>
                                          <p:spTgt spid="36"/>
                                        </p:tgtEl>
                                      </p:cBhvr>
                                    </p:animEffect>
                                    <p:anim calcmode="lin" valueType="num">
                                      <p:cBhvr>
                                        <p:cTn id="81" dur="1000" fill="hold"/>
                                        <p:tgtEl>
                                          <p:spTgt spid="36"/>
                                        </p:tgtEl>
                                        <p:attrNameLst>
                                          <p:attrName>ppt_x</p:attrName>
                                        </p:attrNameLst>
                                      </p:cBhvr>
                                      <p:tavLst>
                                        <p:tav tm="0">
                                          <p:val>
                                            <p:strVal val="#ppt_x"/>
                                          </p:val>
                                        </p:tav>
                                        <p:tav tm="100000">
                                          <p:val>
                                            <p:strVal val="#ppt_x"/>
                                          </p:val>
                                        </p:tav>
                                      </p:tavLst>
                                    </p:anim>
                                    <p:anim calcmode="lin" valueType="num">
                                      <p:cBhvr>
                                        <p:cTn id="82" dur="1000" fill="hold"/>
                                        <p:tgtEl>
                                          <p:spTgt spid="36"/>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250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1000"/>
                                        <p:tgtEl>
                                          <p:spTgt spid="37"/>
                                        </p:tgtEl>
                                      </p:cBhvr>
                                    </p:animEffect>
                                    <p:anim calcmode="lin" valueType="num">
                                      <p:cBhvr>
                                        <p:cTn id="86" dur="1000" fill="hold"/>
                                        <p:tgtEl>
                                          <p:spTgt spid="37"/>
                                        </p:tgtEl>
                                        <p:attrNameLst>
                                          <p:attrName>ppt_x</p:attrName>
                                        </p:attrNameLst>
                                      </p:cBhvr>
                                      <p:tavLst>
                                        <p:tav tm="0">
                                          <p:val>
                                            <p:strVal val="#ppt_x"/>
                                          </p:val>
                                        </p:tav>
                                        <p:tav tm="100000">
                                          <p:val>
                                            <p:strVal val="#ppt_x"/>
                                          </p:val>
                                        </p:tav>
                                      </p:tavLst>
                                    </p:anim>
                                    <p:anim calcmode="lin" valueType="num">
                                      <p:cBhvr>
                                        <p:cTn id="87" dur="1000" fill="hold"/>
                                        <p:tgtEl>
                                          <p:spTgt spid="37"/>
                                        </p:tgtEl>
                                        <p:attrNameLst>
                                          <p:attrName>ppt_y</p:attrName>
                                        </p:attrNameLst>
                                      </p:cBhvr>
                                      <p:tavLst>
                                        <p:tav tm="0">
                                          <p:val>
                                            <p:strVal val="#ppt_y+.1"/>
                                          </p:val>
                                        </p:tav>
                                        <p:tav tm="100000">
                                          <p:val>
                                            <p:strVal val="#ppt_y"/>
                                          </p:val>
                                        </p:tav>
                                      </p:tavLst>
                                    </p:anim>
                                  </p:childTnLst>
                                </p:cTn>
                              </p:par>
                            </p:childTnLst>
                          </p:cTn>
                        </p:par>
                        <p:par>
                          <p:cTn id="88" fill="hold">
                            <p:stCondLst>
                              <p:cond delay="4750"/>
                            </p:stCondLst>
                            <p:childTnLst>
                              <p:par>
                                <p:cTn id="89" presetID="22" presetClass="entr" presetSubtype="8" fill="hold" grpId="0"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wipe(left)">
                                      <p:cBhvr>
                                        <p:cTn id="91" dur="500"/>
                                        <p:tgtEl>
                                          <p:spTgt spid="38"/>
                                        </p:tgtEl>
                                      </p:cBhvr>
                                    </p:animEffect>
                                  </p:childTnLst>
                                </p:cTn>
                              </p:par>
                              <p:par>
                                <p:cTn id="92" presetID="22" presetClass="entr" presetSubtype="8" fill="hold" grpId="0" nodeType="withEffect">
                                  <p:stCondLst>
                                    <p:cond delay="500"/>
                                  </p:stCondLst>
                                  <p:childTnLst>
                                    <p:set>
                                      <p:cBhvr>
                                        <p:cTn id="93" dur="1" fill="hold">
                                          <p:stCondLst>
                                            <p:cond delay="0"/>
                                          </p:stCondLst>
                                        </p:cTn>
                                        <p:tgtEl>
                                          <p:spTgt spid="39"/>
                                        </p:tgtEl>
                                        <p:attrNameLst>
                                          <p:attrName>style.visibility</p:attrName>
                                        </p:attrNameLst>
                                      </p:cBhvr>
                                      <p:to>
                                        <p:strVal val="visible"/>
                                      </p:to>
                                    </p:set>
                                    <p:animEffect transition="in" filter="wipe(left)">
                                      <p:cBhvr>
                                        <p:cTn id="9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0" grpId="0"/>
      <p:bldP spid="31" grpId="0"/>
      <p:bldP spid="32" grpId="0"/>
      <p:bldP spid="33" grpId="0"/>
      <p:bldP spid="34" grpId="0"/>
      <p:bldP spid="35" grpId="0"/>
      <p:bldP spid="36" grpId="0"/>
      <p:bldP spid="37" grpId="0"/>
      <p:bldP spid="38" grpId="0"/>
      <p:bldP spid="39"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2" name="Picture 7" descr="C:\Users\Administrator\Desktop\16suca45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5820" y="0"/>
            <a:ext cx="3528737" cy="1210424"/>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6"/>
          <p:cNvSpPr txBox="1"/>
          <p:nvPr/>
        </p:nvSpPr>
        <p:spPr>
          <a:xfrm>
            <a:off x="1630710" y="476672"/>
            <a:ext cx="1728191" cy="674031"/>
          </a:xfrm>
          <a:prstGeom prst="rect">
            <a:avLst/>
          </a:prstGeom>
          <a:noFill/>
          <a:ln>
            <a:noFill/>
          </a:ln>
        </p:spPr>
        <p:txBody>
          <a:bodyPr wrap="square" rtlCol="0">
            <a:spAutoFit/>
          </a:bodyPr>
          <a:lstStyle/>
          <a:p>
            <a:pPr>
              <a:lnSpc>
                <a:spcPct val="120000"/>
              </a:lnSpc>
            </a:pPr>
            <a:r>
              <a:rPr lang="zh-CN" altLang="en-US" sz="2000" dirty="0">
                <a:latin typeface="造字工房悦圆演示版常规体" pitchFamily="50" charset="-122"/>
                <a:ea typeface="造字工房悦圆演示版常规体" pitchFamily="50" charset="-122"/>
                <a:sym typeface="微软雅黑" pitchFamily="34" charset="-122"/>
              </a:rPr>
              <a:t>添加标题内容</a:t>
            </a:r>
            <a:endParaRPr lang="en-US" altLang="zh-CN" sz="2000" dirty="0">
              <a:latin typeface="造字工房悦圆演示版常规体" pitchFamily="50" charset="-122"/>
              <a:ea typeface="造字工房悦圆演示版常规体" pitchFamily="50" charset="-122"/>
              <a:sym typeface="微软雅黑" pitchFamily="34" charset="-122"/>
            </a:endParaRPr>
          </a:p>
          <a:p>
            <a:pPr>
              <a:lnSpc>
                <a:spcPct val="120000"/>
              </a:lnSpc>
            </a:pPr>
            <a:r>
              <a:rPr lang="en-US" altLang="zh-CN" sz="1200" dirty="0">
                <a:latin typeface="造字工房悦圆演示版常规体" pitchFamily="50" charset="-122"/>
                <a:ea typeface="造字工房悦圆演示版常规体" pitchFamily="50" charset="-122"/>
                <a:sym typeface="微软雅黑" pitchFamily="34" charset="-122"/>
              </a:rPr>
              <a:t>Add a title Content</a:t>
            </a:r>
            <a:endParaRPr lang="zh-CN" altLang="en-US" sz="1200" dirty="0">
              <a:latin typeface="造字工房悦圆演示版常规体" pitchFamily="50" charset="-122"/>
              <a:ea typeface="造字工房悦圆演示版常规体" pitchFamily="50" charset="-122"/>
              <a:sym typeface="微软雅黑" pitchFamily="34" charset="-122"/>
            </a:endParaRPr>
          </a:p>
        </p:txBody>
      </p:sp>
      <p:pic>
        <p:nvPicPr>
          <p:cNvPr id="4" name="Picture 2" descr="C:\Users\Administrator\Desktop\58pic_53eb7832b82f6 [转换].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46458" y="1484784"/>
            <a:ext cx="3312918" cy="2885412"/>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10"/>
          <p:cNvGrpSpPr>
            <a:grpSpLocks/>
          </p:cNvGrpSpPr>
          <p:nvPr/>
        </p:nvGrpSpPr>
        <p:grpSpPr bwMode="auto">
          <a:xfrm>
            <a:off x="5591150" y="1876897"/>
            <a:ext cx="777135" cy="782479"/>
            <a:chOff x="2442709" y="2970589"/>
            <a:chExt cx="725804" cy="730150"/>
          </a:xfrm>
        </p:grpSpPr>
        <p:sp>
          <p:nvSpPr>
            <p:cNvPr id="6" name="Oval 1127"/>
            <p:cNvSpPr>
              <a:spLocks noChangeArrowheads="1"/>
            </p:cNvSpPr>
            <p:nvPr/>
          </p:nvSpPr>
          <p:spPr bwMode="auto">
            <a:xfrm>
              <a:off x="2442709" y="2970589"/>
              <a:ext cx="725804" cy="730150"/>
            </a:xfrm>
            <a:prstGeom prst="ellipse">
              <a:avLst/>
            </a:prstGeom>
            <a:solidFill>
              <a:srgbClr val="C63E55"/>
            </a:solidFill>
            <a:ln>
              <a:noFill/>
            </a:ln>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endParaRPr lang="zh-CN" altLang="zh-CN">
                <a:latin typeface="造字工房悦圆演示版常规体" pitchFamily="50" charset="-122"/>
                <a:ea typeface="造字工房悦圆演示版常规体" pitchFamily="50" charset="-122"/>
              </a:endParaRPr>
            </a:p>
          </p:txBody>
        </p:sp>
        <p:sp>
          <p:nvSpPr>
            <p:cNvPr id="7" name="Freeform 11"/>
            <p:cNvSpPr>
              <a:spLocks noEditPoints="1"/>
            </p:cNvSpPr>
            <p:nvPr/>
          </p:nvSpPr>
          <p:spPr bwMode="auto">
            <a:xfrm>
              <a:off x="2557685" y="3114560"/>
              <a:ext cx="502203" cy="415693"/>
            </a:xfrm>
            <a:custGeom>
              <a:avLst/>
              <a:gdLst>
                <a:gd name="T0" fmla="*/ 454957 w 287"/>
                <a:gd name="T1" fmla="*/ 136810 h 237"/>
                <a:gd name="T2" fmla="*/ 426960 w 287"/>
                <a:gd name="T3" fmla="*/ 164874 h 237"/>
                <a:gd name="T4" fmla="*/ 454957 w 287"/>
                <a:gd name="T5" fmla="*/ 194692 h 237"/>
                <a:gd name="T6" fmla="*/ 484705 w 287"/>
                <a:gd name="T7" fmla="*/ 164874 h 237"/>
                <a:gd name="T8" fmla="*/ 454957 w 287"/>
                <a:gd name="T9" fmla="*/ 136810 h 237"/>
                <a:gd name="T10" fmla="*/ 47246 w 287"/>
                <a:gd name="T11" fmla="*/ 136810 h 237"/>
                <a:gd name="T12" fmla="*/ 19248 w 287"/>
                <a:gd name="T13" fmla="*/ 164874 h 237"/>
                <a:gd name="T14" fmla="*/ 47246 w 287"/>
                <a:gd name="T15" fmla="*/ 194692 h 237"/>
                <a:gd name="T16" fmla="*/ 75243 w 287"/>
                <a:gd name="T17" fmla="*/ 164874 h 237"/>
                <a:gd name="T18" fmla="*/ 47246 w 287"/>
                <a:gd name="T19" fmla="*/ 136810 h 237"/>
                <a:gd name="T20" fmla="*/ 370965 w 287"/>
                <a:gd name="T21" fmla="*/ 85945 h 237"/>
                <a:gd name="T22" fmla="*/ 328969 w 287"/>
                <a:gd name="T23" fmla="*/ 128040 h 237"/>
                <a:gd name="T24" fmla="*/ 370965 w 287"/>
                <a:gd name="T25" fmla="*/ 170136 h 237"/>
                <a:gd name="T26" fmla="*/ 412961 w 287"/>
                <a:gd name="T27" fmla="*/ 128040 h 237"/>
                <a:gd name="T28" fmla="*/ 370965 w 287"/>
                <a:gd name="T29" fmla="*/ 85945 h 237"/>
                <a:gd name="T30" fmla="*/ 502203 w 287"/>
                <a:gd name="T31" fmla="*/ 343780 h 237"/>
                <a:gd name="T32" fmla="*/ 453208 w 287"/>
                <a:gd name="T33" fmla="*/ 343780 h 237"/>
                <a:gd name="T34" fmla="*/ 453208 w 287"/>
                <a:gd name="T35" fmla="*/ 254327 h 237"/>
                <a:gd name="T36" fmla="*/ 442709 w 287"/>
                <a:gd name="T37" fmla="*/ 212231 h 237"/>
                <a:gd name="T38" fmla="*/ 454957 w 287"/>
                <a:gd name="T39" fmla="*/ 210477 h 237"/>
                <a:gd name="T40" fmla="*/ 502203 w 287"/>
                <a:gd name="T41" fmla="*/ 257835 h 237"/>
                <a:gd name="T42" fmla="*/ 502203 w 287"/>
                <a:gd name="T43" fmla="*/ 343780 h 237"/>
                <a:gd name="T44" fmla="*/ 131238 w 287"/>
                <a:gd name="T45" fmla="*/ 85945 h 237"/>
                <a:gd name="T46" fmla="*/ 89242 w 287"/>
                <a:gd name="T47" fmla="*/ 128040 h 237"/>
                <a:gd name="T48" fmla="*/ 131238 w 287"/>
                <a:gd name="T49" fmla="*/ 170136 h 237"/>
                <a:gd name="T50" fmla="*/ 173234 w 287"/>
                <a:gd name="T51" fmla="*/ 128040 h 237"/>
                <a:gd name="T52" fmla="*/ 131238 w 287"/>
                <a:gd name="T53" fmla="*/ 85945 h 237"/>
                <a:gd name="T54" fmla="*/ 47246 w 287"/>
                <a:gd name="T55" fmla="*/ 210477 h 237"/>
                <a:gd name="T56" fmla="*/ 59494 w 287"/>
                <a:gd name="T57" fmla="*/ 212231 h 237"/>
                <a:gd name="T58" fmla="*/ 48995 w 287"/>
                <a:gd name="T59" fmla="*/ 254327 h 237"/>
                <a:gd name="T60" fmla="*/ 48995 w 287"/>
                <a:gd name="T61" fmla="*/ 343780 h 237"/>
                <a:gd name="T62" fmla="*/ 0 w 287"/>
                <a:gd name="T63" fmla="*/ 343780 h 237"/>
                <a:gd name="T64" fmla="*/ 0 w 287"/>
                <a:gd name="T65" fmla="*/ 257835 h 237"/>
                <a:gd name="T66" fmla="*/ 47246 w 287"/>
                <a:gd name="T67" fmla="*/ 210477 h 237"/>
                <a:gd name="T68" fmla="*/ 251976 w 287"/>
                <a:gd name="T69" fmla="*/ 0 h 237"/>
                <a:gd name="T70" fmla="*/ 188982 w 287"/>
                <a:gd name="T71" fmla="*/ 63143 h 237"/>
                <a:gd name="T72" fmla="*/ 251976 w 287"/>
                <a:gd name="T73" fmla="*/ 126286 h 237"/>
                <a:gd name="T74" fmla="*/ 313221 w 287"/>
                <a:gd name="T75" fmla="*/ 63143 h 237"/>
                <a:gd name="T76" fmla="*/ 251976 w 287"/>
                <a:gd name="T77" fmla="*/ 0 h 237"/>
                <a:gd name="T78" fmla="*/ 439209 w 287"/>
                <a:gd name="T79" fmla="*/ 375351 h 237"/>
                <a:gd name="T80" fmla="*/ 363966 w 287"/>
                <a:gd name="T81" fmla="*/ 375351 h 237"/>
                <a:gd name="T82" fmla="*/ 363966 w 287"/>
                <a:gd name="T83" fmla="*/ 240295 h 237"/>
                <a:gd name="T84" fmla="*/ 351717 w 287"/>
                <a:gd name="T85" fmla="*/ 189430 h 237"/>
                <a:gd name="T86" fmla="*/ 370965 w 287"/>
                <a:gd name="T87" fmla="*/ 185922 h 237"/>
                <a:gd name="T88" fmla="*/ 439209 w 287"/>
                <a:gd name="T89" fmla="*/ 254327 h 237"/>
                <a:gd name="T90" fmla="*/ 439209 w 287"/>
                <a:gd name="T91" fmla="*/ 375351 h 237"/>
                <a:gd name="T92" fmla="*/ 138237 w 287"/>
                <a:gd name="T93" fmla="*/ 240295 h 237"/>
                <a:gd name="T94" fmla="*/ 138237 w 287"/>
                <a:gd name="T95" fmla="*/ 375351 h 237"/>
                <a:gd name="T96" fmla="*/ 64744 w 287"/>
                <a:gd name="T97" fmla="*/ 375351 h 237"/>
                <a:gd name="T98" fmla="*/ 64744 w 287"/>
                <a:gd name="T99" fmla="*/ 254327 h 237"/>
                <a:gd name="T100" fmla="*/ 131238 w 287"/>
                <a:gd name="T101" fmla="*/ 185922 h 237"/>
                <a:gd name="T102" fmla="*/ 150486 w 287"/>
                <a:gd name="T103" fmla="*/ 189430 h 237"/>
                <a:gd name="T104" fmla="*/ 138237 w 287"/>
                <a:gd name="T105" fmla="*/ 240295 h 237"/>
                <a:gd name="T106" fmla="*/ 153986 w 287"/>
                <a:gd name="T107" fmla="*/ 415693 h 237"/>
                <a:gd name="T108" fmla="*/ 349967 w 287"/>
                <a:gd name="T109" fmla="*/ 415693 h 237"/>
                <a:gd name="T110" fmla="*/ 349967 w 287"/>
                <a:gd name="T111" fmla="*/ 240295 h 237"/>
                <a:gd name="T112" fmla="*/ 251976 w 287"/>
                <a:gd name="T113" fmla="*/ 142072 h 237"/>
                <a:gd name="T114" fmla="*/ 153986 w 287"/>
                <a:gd name="T115" fmla="*/ 240295 h 237"/>
                <a:gd name="T116" fmla="*/ 153986 w 287"/>
                <a:gd name="T117" fmla="*/ 415693 h 23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造字工房悦圆演示版常规体" pitchFamily="50" charset="-122"/>
                <a:ea typeface="造字工房悦圆演示版常规体" pitchFamily="50" charset="-122"/>
              </a:endParaRPr>
            </a:p>
          </p:txBody>
        </p:sp>
      </p:grpSp>
      <p:grpSp>
        <p:nvGrpSpPr>
          <p:cNvPr id="8" name="Group 5"/>
          <p:cNvGrpSpPr>
            <a:grpSpLocks/>
          </p:cNvGrpSpPr>
          <p:nvPr/>
        </p:nvGrpSpPr>
        <p:grpSpPr bwMode="auto">
          <a:xfrm>
            <a:off x="5595051" y="3351452"/>
            <a:ext cx="777136" cy="782479"/>
            <a:chOff x="6239054" y="2970589"/>
            <a:chExt cx="725804" cy="730150"/>
          </a:xfrm>
        </p:grpSpPr>
        <p:sp>
          <p:nvSpPr>
            <p:cNvPr id="9" name="Oval 1138"/>
            <p:cNvSpPr>
              <a:spLocks noChangeArrowheads="1"/>
            </p:cNvSpPr>
            <p:nvPr/>
          </p:nvSpPr>
          <p:spPr bwMode="auto">
            <a:xfrm>
              <a:off x="6239054" y="2970589"/>
              <a:ext cx="725804" cy="730150"/>
            </a:xfrm>
            <a:prstGeom prst="ellipse">
              <a:avLst/>
            </a:prstGeom>
            <a:solidFill>
              <a:srgbClr val="C63E55"/>
            </a:solidFill>
            <a:ln>
              <a:noFill/>
            </a:ln>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endParaRPr lang="zh-CN" altLang="zh-CN">
                <a:latin typeface="造字工房悦圆演示版常规体" pitchFamily="50" charset="-122"/>
                <a:ea typeface="造字工房悦圆演示版常规体" pitchFamily="50" charset="-122"/>
              </a:endParaRPr>
            </a:p>
          </p:txBody>
        </p:sp>
        <p:grpSp>
          <p:nvGrpSpPr>
            <p:cNvPr id="10" name="Group 24"/>
            <p:cNvGrpSpPr/>
            <p:nvPr/>
          </p:nvGrpSpPr>
          <p:grpSpPr>
            <a:xfrm>
              <a:off x="6466922" y="3106144"/>
              <a:ext cx="308089" cy="465147"/>
              <a:chOff x="549275" y="4406901"/>
              <a:chExt cx="161926" cy="244475"/>
            </a:xfrm>
            <a:solidFill>
              <a:schemeClr val="bg1"/>
            </a:solidFill>
          </p:grpSpPr>
          <p:sp>
            <p:nvSpPr>
              <p:cNvPr id="11" name="Freeform 62"/>
              <p:cNvSpPr>
                <a:spLocks noEditPoints="1"/>
              </p:cNvSpPr>
              <p:nvPr/>
            </p:nvSpPr>
            <p:spPr bwMode="auto">
              <a:xfrm>
                <a:off x="549275" y="4406901"/>
                <a:ext cx="138113" cy="244475"/>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685783">
                  <a:defRPr/>
                </a:pPr>
                <a:endParaRPr lang="en-US">
                  <a:latin typeface="造字工房悦圆演示版常规体" pitchFamily="50" charset="-122"/>
                  <a:ea typeface="造字工房悦圆演示版常规体" pitchFamily="50" charset="-122"/>
                </a:endParaRPr>
              </a:p>
            </p:txBody>
          </p:sp>
          <p:sp>
            <p:nvSpPr>
              <p:cNvPr id="12" name="Freeform 63"/>
              <p:cNvSpPr>
                <a:spLocks/>
              </p:cNvSpPr>
              <p:nvPr/>
            </p:nvSpPr>
            <p:spPr bwMode="auto">
              <a:xfrm>
                <a:off x="608013" y="4478338"/>
                <a:ext cx="103188" cy="9842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685783">
                  <a:defRPr/>
                </a:pPr>
                <a:endParaRPr lang="en-US">
                  <a:latin typeface="造字工房悦圆演示版常规体" pitchFamily="50" charset="-122"/>
                  <a:ea typeface="造字工房悦圆演示版常规体" pitchFamily="50" charset="-122"/>
                </a:endParaRPr>
              </a:p>
            </p:txBody>
          </p:sp>
        </p:grpSp>
      </p:grpSp>
      <p:sp>
        <p:nvSpPr>
          <p:cNvPr id="13" name="Text Box 7"/>
          <p:cNvSpPr txBox="1">
            <a:spLocks noChangeArrowheads="1"/>
          </p:cNvSpPr>
          <p:nvPr/>
        </p:nvSpPr>
        <p:spPr bwMode="gray">
          <a:xfrm>
            <a:off x="6644687" y="1844824"/>
            <a:ext cx="1944216"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rgbClr val="C63E55"/>
                </a:solidFill>
                <a:latin typeface="造字工房悦圆演示版常规体" pitchFamily="50" charset="-122"/>
                <a:ea typeface="造字工房悦圆演示版常规体" pitchFamily="50" charset="-122"/>
                <a:sym typeface="方正兰亭黑_GBK" pitchFamily="2" charset="-122"/>
              </a:rPr>
              <a:t>添加标题</a:t>
            </a:r>
            <a:endParaRPr lang="en-US" altLang="zh-CN" sz="1400" dirty="0">
              <a:solidFill>
                <a:srgbClr val="C63E55"/>
              </a:solidFill>
              <a:latin typeface="造字工房悦圆演示版常规体" pitchFamily="50" charset="-122"/>
              <a:ea typeface="造字工房悦圆演示版常规体" pitchFamily="50" charset="-122"/>
              <a:sym typeface="方正兰亭黑_GBK" pitchFamily="2" charset="-122"/>
            </a:endParaRPr>
          </a:p>
        </p:txBody>
      </p:sp>
      <p:sp>
        <p:nvSpPr>
          <p:cNvPr id="14" name="Rectangle 5"/>
          <p:cNvSpPr>
            <a:spLocks/>
          </p:cNvSpPr>
          <p:nvPr/>
        </p:nvSpPr>
        <p:spPr bwMode="auto">
          <a:xfrm>
            <a:off x="6718195" y="2204864"/>
            <a:ext cx="4535004" cy="57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此处添加详细文本描述，建议与标题相关并符合整体语言整体语言风格，语言描述尽量简洁生动。尽量将每页幻灯片的字数控制最好控制在</a:t>
            </a:r>
            <a:r>
              <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050" dirty="0">
                <a:solidFill>
                  <a:schemeClr val="bg1">
                    <a:lumMod val="65000"/>
                  </a:schemeClr>
                </a:solidFill>
                <a:latin typeface="造字工房悦圆演示版常规体" pitchFamily="50" charset="-122"/>
                <a:ea typeface="造字工房悦圆演示版常规体" pitchFamily="50" charset="-122"/>
                <a:sym typeface="Gill Sans" charset="0"/>
              </a:rPr>
              <a:t>分钟之内。</a:t>
            </a:r>
            <a:endPar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sp>
        <p:nvSpPr>
          <p:cNvPr id="15" name="Text Box 7"/>
          <p:cNvSpPr txBox="1">
            <a:spLocks noChangeArrowheads="1"/>
          </p:cNvSpPr>
          <p:nvPr/>
        </p:nvSpPr>
        <p:spPr bwMode="gray">
          <a:xfrm>
            <a:off x="6638168" y="3288504"/>
            <a:ext cx="1944216"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rgbClr val="C63E55"/>
                </a:solidFill>
                <a:latin typeface="造字工房悦圆演示版常规体" pitchFamily="50" charset="-122"/>
                <a:ea typeface="造字工房悦圆演示版常规体" pitchFamily="50" charset="-122"/>
                <a:sym typeface="方正兰亭黑_GBK" pitchFamily="2" charset="-122"/>
              </a:rPr>
              <a:t>添加标题</a:t>
            </a:r>
            <a:endParaRPr lang="en-US" altLang="zh-CN" sz="1400" dirty="0">
              <a:solidFill>
                <a:srgbClr val="C63E55"/>
              </a:solidFill>
              <a:latin typeface="造字工房悦圆演示版常规体" pitchFamily="50" charset="-122"/>
              <a:ea typeface="造字工房悦圆演示版常规体" pitchFamily="50" charset="-122"/>
              <a:sym typeface="方正兰亭黑_GBK" pitchFamily="2" charset="-122"/>
            </a:endParaRPr>
          </a:p>
        </p:txBody>
      </p:sp>
      <p:sp>
        <p:nvSpPr>
          <p:cNvPr id="16" name="Rectangle 5"/>
          <p:cNvSpPr>
            <a:spLocks/>
          </p:cNvSpPr>
          <p:nvPr/>
        </p:nvSpPr>
        <p:spPr bwMode="auto">
          <a:xfrm>
            <a:off x="6711676" y="3648544"/>
            <a:ext cx="4535004" cy="57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此处添加详细文本描述，建议与标题相关并符合整体整体语言语言风格，语言描述尽量简洁生动。尽量将每页幻灯片的字数控制在最好控制在</a:t>
            </a:r>
            <a:r>
              <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050" dirty="0">
                <a:solidFill>
                  <a:schemeClr val="bg1">
                    <a:lumMod val="65000"/>
                  </a:schemeClr>
                </a:solidFill>
                <a:latin typeface="造字工房悦圆演示版常规体" pitchFamily="50" charset="-122"/>
                <a:ea typeface="造字工房悦圆演示版常规体" pitchFamily="50" charset="-122"/>
                <a:sym typeface="Gill Sans" charset="0"/>
              </a:rPr>
              <a:t>分钟之内。</a:t>
            </a:r>
            <a:endPar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sp>
        <p:nvSpPr>
          <p:cNvPr id="17" name="Text Box 7"/>
          <p:cNvSpPr txBox="1">
            <a:spLocks noChangeArrowheads="1"/>
          </p:cNvSpPr>
          <p:nvPr/>
        </p:nvSpPr>
        <p:spPr bwMode="gray">
          <a:xfrm>
            <a:off x="1270670" y="4613066"/>
            <a:ext cx="3023586"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rgbClr val="C63E55"/>
                </a:solidFill>
                <a:latin typeface="造字工房悦圆演示版常规体" pitchFamily="50" charset="-122"/>
                <a:ea typeface="造字工房悦圆演示版常规体" pitchFamily="50" charset="-122"/>
                <a:sym typeface="方正兰亭黑_GBK" pitchFamily="2" charset="-122"/>
              </a:rPr>
              <a:t>添加标题内容</a:t>
            </a:r>
            <a:endParaRPr lang="en-US" altLang="zh-CN" sz="1400" dirty="0">
              <a:solidFill>
                <a:srgbClr val="C63E55"/>
              </a:solidFill>
              <a:latin typeface="造字工房悦圆演示版常规体" pitchFamily="50" charset="-122"/>
              <a:ea typeface="造字工房悦圆演示版常规体" pitchFamily="50" charset="-122"/>
              <a:sym typeface="方正兰亭黑_GBK" pitchFamily="2" charset="-122"/>
            </a:endParaRPr>
          </a:p>
        </p:txBody>
      </p:sp>
      <p:sp>
        <p:nvSpPr>
          <p:cNvPr id="18" name="Rectangle 5"/>
          <p:cNvSpPr>
            <a:spLocks/>
          </p:cNvSpPr>
          <p:nvPr/>
        </p:nvSpPr>
        <p:spPr bwMode="auto">
          <a:xfrm>
            <a:off x="1344177" y="5092223"/>
            <a:ext cx="9863597" cy="114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lumMod val="65000"/>
                  </a:schemeClr>
                </a:solidFill>
                <a:latin typeface="造字工房悦圆演示版常规体" pitchFamily="50" charset="-122"/>
                <a:ea typeface="造字工房悦圆演示版常规体" pitchFamily="50" charset="-122"/>
                <a:sym typeface="Gill Sans" charset="0"/>
              </a:rPr>
              <a:t>      此处添加详细文本描述，建议与标题相关并符合整体语言风格，语言描述尽量简洁生动。尽量将每页幻灯片的字数控制在  </a:t>
            </a:r>
            <a:r>
              <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rPr>
              <a:t>200</a:t>
            </a:r>
            <a:r>
              <a:rPr lang="zh-CN" altLang="en-US" sz="1050" dirty="0">
                <a:solidFill>
                  <a:schemeClr val="bg1">
                    <a:lumMod val="65000"/>
                  </a:schemeClr>
                </a:solidFill>
                <a:latin typeface="造字工房悦圆演示版常规体" pitchFamily="50" charset="-122"/>
                <a:ea typeface="造字工房悦圆演示版常规体" pitchFamily="50" charset="-122"/>
                <a:sym typeface="Gill Sans" charset="0"/>
              </a:rPr>
              <a:t>字以内，据统计每页幻灯片的最好控制在</a:t>
            </a:r>
            <a:r>
              <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050" dirty="0">
                <a:solidFill>
                  <a:schemeClr val="bg1">
                    <a:lumMod val="65000"/>
                  </a:schemeClr>
                </a:solidFill>
                <a:latin typeface="造字工房悦圆演示版常规体" pitchFamily="50" charset="-122"/>
                <a:ea typeface="造字工房悦圆演示版常规体" pitchFamily="50" charset="-122"/>
                <a:sym typeface="Gill Sans" charset="0"/>
              </a:rPr>
              <a:t>分钟之内。此处添加详细文本描述，建议与标题相关并符合整体语言风格，语言描述尽量简洁生动。尽量将每页幻灯片的每页幻灯片的最好控制在</a:t>
            </a:r>
            <a:r>
              <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050" dirty="0">
                <a:solidFill>
                  <a:schemeClr val="bg1">
                    <a:lumMod val="65000"/>
                  </a:schemeClr>
                </a:solidFill>
                <a:latin typeface="造字工房悦圆演示版常规体" pitchFamily="50" charset="-122"/>
                <a:ea typeface="造字工房悦圆演示版常规体" pitchFamily="50" charset="-122"/>
                <a:sym typeface="Gill Sans" charset="0"/>
              </a:rPr>
              <a:t>分钟之内。</a:t>
            </a:r>
            <a:endPar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endParaRPr>
          </a:p>
          <a:p>
            <a:pPr fontAlgn="base">
              <a:lnSpc>
                <a:spcPct val="150000"/>
              </a:lnSpc>
              <a:spcBef>
                <a:spcPct val="0"/>
              </a:spcBef>
              <a:spcAft>
                <a:spcPct val="0"/>
              </a:spcAft>
            </a:pPr>
            <a:endPar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spTree>
    <p:extLst>
      <p:ext uri="{BB962C8B-B14F-4D97-AF65-F5344CB8AC3E}">
        <p14:creationId xmlns:p14="http://schemas.microsoft.com/office/powerpoint/2010/main" val="287397769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42" presetClass="entr" presetSubtype="0" fill="hold" nodeType="withEffect">
                                  <p:stCondLst>
                                    <p:cond delay="50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53" presetClass="entr" presetSubtype="16" fill="hold" nodeType="withEffect">
                                  <p:stCondLst>
                                    <p:cond delay="100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53" presetClass="entr" presetSubtype="16" fill="hold" nodeType="withEffect">
                                  <p:stCondLst>
                                    <p:cond delay="100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par>
                          <p:cTn id="31" fill="hold">
                            <p:stCondLst>
                              <p:cond delay="2750"/>
                            </p:stCondLst>
                            <p:childTnLst>
                              <p:par>
                                <p:cTn id="32" presetID="22" presetClass="entr" presetSubtype="8"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par>
                          <p:cTn id="38" fill="hold">
                            <p:stCondLst>
                              <p:cond delay="3750"/>
                            </p:stCondLst>
                            <p:childTnLst>
                              <p:par>
                                <p:cTn id="39" presetID="22" presetClass="entr" presetSubtype="8"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par>
                                <p:cTn id="42" presetID="22" presetClass="entr" presetSubtype="8" fill="hold" grpId="0" nodeType="withEffect">
                                  <p:stCondLst>
                                    <p:cond delay="50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500"/>
                                        <p:tgtEl>
                                          <p:spTgt spid="16"/>
                                        </p:tgtEl>
                                      </p:cBhvr>
                                    </p:animEffect>
                                  </p:childTnLst>
                                </p:cTn>
                              </p:par>
                            </p:childTnLst>
                          </p:cTn>
                        </p:par>
                        <p:par>
                          <p:cTn id="45" fill="hold">
                            <p:stCondLst>
                              <p:cond delay="4750"/>
                            </p:stCondLst>
                            <p:childTnLst>
                              <p:par>
                                <p:cTn id="46" presetID="2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par>
                                <p:cTn id="49" presetID="22" presetClass="entr" presetSubtype="8" fill="hold" grpId="0" nodeType="withEffect">
                                  <p:stCondLst>
                                    <p:cond delay="50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4" grpId="0"/>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93C33446-53C3-44E9-9CBF-32685BB97BCE}"/>
              </a:ext>
            </a:extLst>
          </p:cNvPr>
          <p:cNvGraphicFramePr>
            <a:graphicFrameLocks noChangeAspect="1"/>
          </p:cNvGraphicFramePr>
          <p:nvPr>
            <p:extLst>
              <p:ext uri="{D42A27DB-BD31-4B8C-83A1-F6EECF244321}">
                <p14:modId xmlns:p14="http://schemas.microsoft.com/office/powerpoint/2010/main" val="4106713793"/>
              </p:ext>
            </p:extLst>
          </p:nvPr>
        </p:nvGraphicFramePr>
        <p:xfrm>
          <a:off x="1630710" y="2276872"/>
          <a:ext cx="4074515" cy="1988542"/>
        </p:xfrm>
        <a:graphic>
          <a:graphicData uri="http://schemas.openxmlformats.org/presentationml/2006/ole">
            <mc:AlternateContent xmlns:mc="http://schemas.openxmlformats.org/markup-compatibility/2006">
              <mc:Choice xmlns:v="urn:schemas-microsoft-com:vml" Requires="v">
                <p:oleObj spid="_x0000_s1028" name="包装程序外壳对象" showAsIcon="1" r:id="rId4" imgW="1460520" imgH="712440" progId="Package">
                  <p:embed/>
                </p:oleObj>
              </mc:Choice>
              <mc:Fallback>
                <p:oleObj name="包装程序外壳对象" showAsIcon="1" r:id="rId4" imgW="1460520" imgH="712440" progId="Package">
                  <p:embed/>
                  <p:pic>
                    <p:nvPicPr>
                      <p:cNvPr id="0" name=""/>
                      <p:cNvPicPr/>
                      <p:nvPr/>
                    </p:nvPicPr>
                    <p:blipFill>
                      <a:blip r:embed="rId5"/>
                      <a:stretch>
                        <a:fillRect/>
                      </a:stretch>
                    </p:blipFill>
                    <p:spPr>
                      <a:xfrm>
                        <a:off x="1630710" y="2276872"/>
                        <a:ext cx="4074515" cy="1988542"/>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7C45959B-6231-4D5F-AD67-C8B279CDB9C9}"/>
              </a:ext>
            </a:extLst>
          </p:cNvPr>
          <p:cNvSpPr/>
          <p:nvPr/>
        </p:nvSpPr>
        <p:spPr>
          <a:xfrm>
            <a:off x="6239222" y="2994144"/>
            <a:ext cx="4801314" cy="553998"/>
          </a:xfrm>
          <a:prstGeom prst="rect">
            <a:avLst/>
          </a:prstGeom>
        </p:spPr>
        <p:txBody>
          <a:bodyPr wrap="none">
            <a:spAutoFit/>
          </a:bodyPr>
          <a:lstStyle/>
          <a:p>
            <a:pPr algn="ctr"/>
            <a:r>
              <a:rPr lang="zh-CN" altLang="en-US" sz="3000">
                <a:latin typeface="造字工房悦圆演示版常规体" pitchFamily="50" charset="-122"/>
                <a:ea typeface="造字工房悦圆演示版常规体" pitchFamily="50" charset="-122"/>
                <a:sym typeface="微软雅黑" pitchFamily="34" charset="-122"/>
              </a:rPr>
              <a:t>双击安装字体，再重新打开</a:t>
            </a:r>
            <a:endParaRPr lang="zh-CN" altLang="en-US" sz="3000" dirty="0">
              <a:latin typeface="造字工房悦圆演示版常规体" pitchFamily="50" charset="-122"/>
              <a:ea typeface="造字工房悦圆演示版常规体" pitchFamily="50" charset="-122"/>
              <a:sym typeface="微软雅黑" pitchFamily="34" charset="-122"/>
            </a:endParaRPr>
          </a:p>
        </p:txBody>
      </p:sp>
    </p:spTree>
    <p:extLst>
      <p:ext uri="{BB962C8B-B14F-4D97-AF65-F5344CB8AC3E}">
        <p14:creationId xmlns:p14="http://schemas.microsoft.com/office/powerpoint/2010/main" val="3719678308"/>
      </p:ext>
    </p:extLst>
  </p:cSld>
  <p:clrMapOvr>
    <a:masterClrMapping/>
  </p:clrMapOvr>
  <p:transition spd="slow">
    <p:pull/>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4" name="Picture 6" descr="C:\Users\Administrator\Desktop\16suca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1905" y="-27383"/>
            <a:ext cx="11428508" cy="324035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Administrator\Desktop\1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06997" y="2926685"/>
            <a:ext cx="4471988" cy="2687638"/>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26"/>
          <p:cNvSpPr txBox="1"/>
          <p:nvPr/>
        </p:nvSpPr>
        <p:spPr>
          <a:xfrm>
            <a:off x="4583038" y="3855238"/>
            <a:ext cx="3047875" cy="1015663"/>
          </a:xfrm>
          <a:prstGeom prst="rect">
            <a:avLst/>
          </a:prstGeom>
          <a:noFill/>
          <a:ln>
            <a:noFill/>
          </a:ln>
        </p:spPr>
        <p:txBody>
          <a:bodyPr wrap="square" rtlCol="0">
            <a:spAutoFit/>
          </a:bodyPr>
          <a:lstStyle/>
          <a:p>
            <a:pPr algn="ctr">
              <a:lnSpc>
                <a:spcPct val="120000"/>
              </a:lnSpc>
            </a:pPr>
            <a:r>
              <a:rPr lang="zh-CN" altLang="en-US" sz="3200" dirty="0">
                <a:latin typeface="造字工房悦圆演示版常规体" pitchFamily="50" charset="-122"/>
                <a:ea typeface="造字工房悦圆演示版常规体" pitchFamily="50" charset="-122"/>
                <a:sym typeface="微软雅黑" pitchFamily="34" charset="-122"/>
              </a:rPr>
              <a:t>添加标题内容</a:t>
            </a:r>
            <a:endParaRPr lang="en-US" altLang="zh-CN" sz="3200" dirty="0">
              <a:latin typeface="造字工房悦圆演示版常规体" pitchFamily="50" charset="-122"/>
              <a:ea typeface="造字工房悦圆演示版常规体" pitchFamily="50" charset="-122"/>
              <a:sym typeface="微软雅黑" pitchFamily="34" charset="-122"/>
            </a:endParaRPr>
          </a:p>
          <a:p>
            <a:pPr algn="ctr">
              <a:lnSpc>
                <a:spcPct val="120000"/>
              </a:lnSpc>
            </a:pPr>
            <a:r>
              <a:rPr lang="en-US" altLang="zh-CN" dirty="0">
                <a:latin typeface="造字工房悦圆演示版常规体" pitchFamily="50" charset="-122"/>
                <a:ea typeface="造字工房悦圆演示版常规体" pitchFamily="50" charset="-122"/>
                <a:sym typeface="微软雅黑" pitchFamily="34" charset="-122"/>
              </a:rPr>
              <a:t>Annual work report</a:t>
            </a:r>
            <a:endParaRPr lang="zh-CN" altLang="en-US" dirty="0">
              <a:latin typeface="造字工房悦圆演示版常规体" pitchFamily="50" charset="-122"/>
              <a:ea typeface="造字工房悦圆演示版常规体" pitchFamily="50" charset="-122"/>
              <a:sym typeface="微软雅黑" pitchFamily="34" charset="-122"/>
            </a:endParaRPr>
          </a:p>
        </p:txBody>
      </p:sp>
      <p:sp>
        <p:nvSpPr>
          <p:cNvPr id="7" name="文本框 26"/>
          <p:cNvSpPr txBox="1"/>
          <p:nvPr/>
        </p:nvSpPr>
        <p:spPr>
          <a:xfrm>
            <a:off x="4655046" y="5158933"/>
            <a:ext cx="3047875" cy="410882"/>
          </a:xfrm>
          <a:prstGeom prst="rect">
            <a:avLst/>
          </a:prstGeom>
          <a:noFill/>
          <a:ln>
            <a:noFill/>
          </a:ln>
        </p:spPr>
        <p:txBody>
          <a:bodyPr wrap="square" rtlCol="0">
            <a:spAutoFit/>
          </a:bodyPr>
          <a:lstStyle/>
          <a:p>
            <a:pPr algn="ctr">
              <a:lnSpc>
                <a:spcPct val="120000"/>
              </a:lnSpc>
            </a:pPr>
            <a:r>
              <a:rPr lang="zh-CN" altLang="en-US" dirty="0">
                <a:solidFill>
                  <a:srgbClr val="C63E55"/>
                </a:solidFill>
                <a:latin typeface="造字工房悦圆演示版常规体" pitchFamily="50" charset="-122"/>
                <a:ea typeface="造字工房悦圆演示版常规体" pitchFamily="50" charset="-122"/>
                <a:sym typeface="微软雅黑" pitchFamily="34" charset="-122"/>
              </a:rPr>
              <a:t>第四章</a:t>
            </a:r>
          </a:p>
        </p:txBody>
      </p:sp>
      <p:sp>
        <p:nvSpPr>
          <p:cNvPr id="8" name="文本框 21"/>
          <p:cNvSpPr txBox="1"/>
          <p:nvPr/>
        </p:nvSpPr>
        <p:spPr bwMode="auto">
          <a:xfrm flipH="1">
            <a:off x="2831307" y="5662989"/>
            <a:ext cx="6576267" cy="646331"/>
          </a:xfrm>
          <a:prstGeom prst="rect">
            <a:avLst/>
          </a:prstGeom>
          <a:noFill/>
        </p:spPr>
        <p:txBody>
          <a:bodyPr wrap="square">
            <a:spAutoFit/>
          </a:bodyPr>
          <a:lstStyle/>
          <a:p>
            <a:pPr algn="ctr">
              <a:lnSpc>
                <a:spcPct val="120000"/>
              </a:lnSpc>
            </a:pP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00" dirty="0">
                <a:solidFill>
                  <a:schemeClr val="bg1">
                    <a:lumMod val="65000"/>
                  </a:schemeClr>
                </a:solidFill>
                <a:latin typeface="造字工房悦圆演示版常规体" pitchFamily="50" charset="-122"/>
                <a:ea typeface="造字工房悦圆演示版常规体" pitchFamily="50" charset="-122"/>
              </a:rPr>
              <a:t>您的容打您。</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00" dirty="0">
                <a:solidFill>
                  <a:schemeClr val="bg1">
                    <a:lumMod val="65000"/>
                  </a:schemeClr>
                </a:solidFill>
                <a:latin typeface="造字工房悦圆演示版常规体" pitchFamily="50" charset="-122"/>
                <a:ea typeface="造字工房悦圆演示版常规体" pitchFamily="50" charset="-122"/>
              </a:rPr>
              <a:t>您的容打里，或者通过复制您</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00" dirty="0">
                <a:solidFill>
                  <a:schemeClr val="bg1">
                    <a:lumMod val="65000"/>
                  </a:schemeClr>
                </a:solidFill>
                <a:latin typeface="造字工房悦圆演示版常规体" pitchFamily="50" charset="-122"/>
                <a:ea typeface="造字工房悦圆演示版常规体" pitchFamily="50" charset="-122"/>
              </a:rPr>
              <a:t>您的容打在这里或者通过复制您。</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endParaRPr lang="en-US" altLang="zh-CN" sz="1000" dirty="0">
              <a:solidFill>
                <a:schemeClr val="bg1">
                  <a:lumMod val="65000"/>
                </a:schemeClr>
              </a:solidFill>
              <a:latin typeface="造字工房悦圆演示版常规体" pitchFamily="50" charset="-122"/>
              <a:ea typeface="造字工房悦圆演示版常规体" pitchFamily="50" charset="-122"/>
            </a:endParaRPr>
          </a:p>
        </p:txBody>
      </p:sp>
    </p:spTree>
    <p:extLst>
      <p:ext uri="{BB962C8B-B14F-4D97-AF65-F5344CB8AC3E}">
        <p14:creationId xmlns:p14="http://schemas.microsoft.com/office/powerpoint/2010/main" val="46390487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25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275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325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2" name="Picture 7" descr="C:\Users\Administrator\Desktop\16suca45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5820" y="0"/>
            <a:ext cx="3528737" cy="1210424"/>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6"/>
          <p:cNvSpPr txBox="1"/>
          <p:nvPr/>
        </p:nvSpPr>
        <p:spPr>
          <a:xfrm>
            <a:off x="1630710" y="476672"/>
            <a:ext cx="1728191" cy="674031"/>
          </a:xfrm>
          <a:prstGeom prst="rect">
            <a:avLst/>
          </a:prstGeom>
          <a:noFill/>
          <a:ln>
            <a:noFill/>
          </a:ln>
        </p:spPr>
        <p:txBody>
          <a:bodyPr wrap="square" rtlCol="0">
            <a:spAutoFit/>
          </a:bodyPr>
          <a:lstStyle/>
          <a:p>
            <a:pPr>
              <a:lnSpc>
                <a:spcPct val="120000"/>
              </a:lnSpc>
            </a:pPr>
            <a:r>
              <a:rPr lang="zh-CN" altLang="en-US" sz="2000" dirty="0">
                <a:latin typeface="造字工房悦圆演示版常规体" pitchFamily="50" charset="-122"/>
                <a:ea typeface="造字工房悦圆演示版常规体" pitchFamily="50" charset="-122"/>
                <a:sym typeface="微软雅黑" pitchFamily="34" charset="-122"/>
              </a:rPr>
              <a:t>添加标题内容</a:t>
            </a:r>
            <a:endParaRPr lang="en-US" altLang="zh-CN" sz="2000" dirty="0">
              <a:latin typeface="造字工房悦圆演示版常规体" pitchFamily="50" charset="-122"/>
              <a:ea typeface="造字工房悦圆演示版常规体" pitchFamily="50" charset="-122"/>
              <a:sym typeface="微软雅黑" pitchFamily="34" charset="-122"/>
            </a:endParaRPr>
          </a:p>
          <a:p>
            <a:pPr>
              <a:lnSpc>
                <a:spcPct val="120000"/>
              </a:lnSpc>
            </a:pPr>
            <a:r>
              <a:rPr lang="en-US" altLang="zh-CN" sz="1200" dirty="0">
                <a:latin typeface="造字工房悦圆演示版常规体" pitchFamily="50" charset="-122"/>
                <a:ea typeface="造字工房悦圆演示版常规体" pitchFamily="50" charset="-122"/>
                <a:sym typeface="微软雅黑" pitchFamily="34" charset="-122"/>
              </a:rPr>
              <a:t>Add a title Content</a:t>
            </a:r>
            <a:endParaRPr lang="zh-CN" altLang="en-US" sz="1200" dirty="0">
              <a:latin typeface="造字工房悦圆演示版常规体" pitchFamily="50" charset="-122"/>
              <a:ea typeface="造字工房悦圆演示版常规体" pitchFamily="50" charset="-122"/>
              <a:sym typeface="微软雅黑" pitchFamily="34" charset="-122"/>
            </a:endParaRPr>
          </a:p>
        </p:txBody>
      </p:sp>
      <p:pic>
        <p:nvPicPr>
          <p:cNvPr id="4" name="Picture 2" descr="C:\Users\Administrator\Desktop\58pic_53eb7832b82f6 [转换].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14686" y="1717106"/>
            <a:ext cx="1591257" cy="138591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C:\Users\Administrator\Desktop\58pic_53eb7832bcd2f [转换].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00485" y="1772490"/>
            <a:ext cx="1225378" cy="12751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Administrator\Desktop\民族风情装饰画矢量素材02 (3) [转换].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29265" y="1727219"/>
            <a:ext cx="1347949" cy="1365693"/>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C:\Users\Administrator\Desktop\民族风情装饰画矢量素材02 (1) [转换].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479582" y="1830539"/>
            <a:ext cx="1152128" cy="1310429"/>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p:cNvSpPr txBox="1">
            <a:spLocks/>
          </p:cNvSpPr>
          <p:nvPr/>
        </p:nvSpPr>
        <p:spPr>
          <a:xfrm>
            <a:off x="982638" y="3212976"/>
            <a:ext cx="2160239" cy="93610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1800" dirty="0">
                <a:solidFill>
                  <a:srgbClr val="C63E55"/>
                </a:solidFill>
                <a:latin typeface="造字工房悦圆演示版常规体" pitchFamily="50" charset="-122"/>
                <a:ea typeface="造字工房悦圆演示版常规体" pitchFamily="50" charset="-122"/>
                <a:sym typeface="方正兰亭黑_GBK" pitchFamily="2" charset="-122"/>
              </a:rPr>
              <a:t>添加标题内容</a:t>
            </a:r>
            <a:endParaRPr lang="en-US" altLang="zh-CN" sz="1800" dirty="0">
              <a:solidFill>
                <a:srgbClr val="C63E55"/>
              </a:solidFill>
              <a:latin typeface="造字工房悦圆演示版常规体" pitchFamily="50" charset="-122"/>
              <a:ea typeface="造字工房悦圆演示版常规体" pitchFamily="50" charset="-122"/>
              <a:cs typeface="Arial Unicode MS" panose="020B0604020202020204" pitchFamily="34" charset="-122"/>
              <a:sym typeface="方正兰亭黑_GBK" pitchFamily="2" charset="-122"/>
            </a:endParaRPr>
          </a:p>
          <a:p>
            <a:pPr algn="ctr">
              <a:lnSpc>
                <a:spcPct val="150000"/>
              </a:lnSpc>
              <a:spcAft>
                <a:spcPts val="1200"/>
              </a:spcAft>
            </a:pP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00" dirty="0">
                <a:solidFill>
                  <a:schemeClr val="bg1">
                    <a:lumMod val="65000"/>
                  </a:schemeClr>
                </a:solidFill>
                <a:latin typeface="造字工房悦圆演示版常规体" pitchFamily="50" charset="-122"/>
                <a:ea typeface="造字工房悦圆演示版常规体" pitchFamily="50" charset="-122"/>
              </a:rPr>
              <a:t>您的容打在这里。</a:t>
            </a:r>
            <a:endParaRPr lang="en-US" altLang="zh-CN"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endParaRPr>
          </a:p>
        </p:txBody>
      </p:sp>
      <p:sp>
        <p:nvSpPr>
          <p:cNvPr id="9" name="Content Placeholder 2"/>
          <p:cNvSpPr txBox="1">
            <a:spLocks/>
          </p:cNvSpPr>
          <p:nvPr/>
        </p:nvSpPr>
        <p:spPr>
          <a:xfrm>
            <a:off x="3718943" y="3212976"/>
            <a:ext cx="2160239" cy="93610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1800" dirty="0">
                <a:solidFill>
                  <a:srgbClr val="C63E55"/>
                </a:solidFill>
                <a:latin typeface="造字工房悦圆演示版常规体" pitchFamily="50" charset="-122"/>
                <a:ea typeface="造字工房悦圆演示版常规体" pitchFamily="50" charset="-122"/>
                <a:sym typeface="方正兰亭黑_GBK" pitchFamily="2" charset="-122"/>
              </a:rPr>
              <a:t>添加标题内容</a:t>
            </a:r>
            <a:endParaRPr lang="en-US" altLang="zh-CN" sz="1800" dirty="0">
              <a:solidFill>
                <a:srgbClr val="C63E55"/>
              </a:solidFill>
              <a:latin typeface="造字工房悦圆演示版常规体" pitchFamily="50" charset="-122"/>
              <a:ea typeface="造字工房悦圆演示版常规体" pitchFamily="50" charset="-122"/>
              <a:cs typeface="Arial Unicode MS" panose="020B0604020202020204" pitchFamily="34" charset="-122"/>
              <a:sym typeface="方正兰亭黑_GBK" pitchFamily="2" charset="-122"/>
            </a:endParaRPr>
          </a:p>
          <a:p>
            <a:pPr algn="ctr">
              <a:lnSpc>
                <a:spcPct val="150000"/>
              </a:lnSpc>
              <a:spcAft>
                <a:spcPts val="1200"/>
              </a:spcAft>
            </a:pP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00" dirty="0">
                <a:solidFill>
                  <a:schemeClr val="bg1">
                    <a:lumMod val="65000"/>
                  </a:schemeClr>
                </a:solidFill>
                <a:latin typeface="造字工房悦圆演示版常规体" pitchFamily="50" charset="-122"/>
                <a:ea typeface="造字工房悦圆演示版常规体" pitchFamily="50" charset="-122"/>
              </a:rPr>
              <a:t>您的容打在这里。</a:t>
            </a:r>
            <a:endParaRPr lang="en-US" altLang="zh-CN"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endParaRPr>
          </a:p>
        </p:txBody>
      </p:sp>
      <p:sp>
        <p:nvSpPr>
          <p:cNvPr id="10" name="Content Placeholder 2"/>
          <p:cNvSpPr txBox="1">
            <a:spLocks/>
          </p:cNvSpPr>
          <p:nvPr/>
        </p:nvSpPr>
        <p:spPr>
          <a:xfrm>
            <a:off x="6311231" y="3212976"/>
            <a:ext cx="2160239" cy="93610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1800" dirty="0">
                <a:solidFill>
                  <a:srgbClr val="C63E55"/>
                </a:solidFill>
                <a:latin typeface="造字工房悦圆演示版常规体" pitchFamily="50" charset="-122"/>
                <a:ea typeface="造字工房悦圆演示版常规体" pitchFamily="50" charset="-122"/>
                <a:sym typeface="方正兰亭黑_GBK" pitchFamily="2" charset="-122"/>
              </a:rPr>
              <a:t>添加标题内容</a:t>
            </a:r>
            <a:endParaRPr lang="en-US" altLang="zh-CN" sz="1800" dirty="0">
              <a:solidFill>
                <a:srgbClr val="C63E55"/>
              </a:solidFill>
              <a:latin typeface="造字工房悦圆演示版常规体" pitchFamily="50" charset="-122"/>
              <a:ea typeface="造字工房悦圆演示版常规体" pitchFamily="50" charset="-122"/>
              <a:cs typeface="Arial Unicode MS" panose="020B0604020202020204" pitchFamily="34" charset="-122"/>
              <a:sym typeface="方正兰亭黑_GBK" pitchFamily="2" charset="-122"/>
            </a:endParaRPr>
          </a:p>
          <a:p>
            <a:pPr algn="ctr">
              <a:lnSpc>
                <a:spcPct val="150000"/>
              </a:lnSpc>
              <a:spcAft>
                <a:spcPts val="1200"/>
              </a:spcAft>
            </a:pP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00" dirty="0">
                <a:solidFill>
                  <a:schemeClr val="bg1">
                    <a:lumMod val="65000"/>
                  </a:schemeClr>
                </a:solidFill>
                <a:latin typeface="造字工房悦圆演示版常规体" pitchFamily="50" charset="-122"/>
                <a:ea typeface="造字工房悦圆演示版常规体" pitchFamily="50" charset="-122"/>
              </a:rPr>
              <a:t>您的容打在这里。</a:t>
            </a:r>
            <a:endParaRPr lang="en-US" altLang="zh-CN"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endParaRPr>
          </a:p>
        </p:txBody>
      </p:sp>
      <p:sp>
        <p:nvSpPr>
          <p:cNvPr id="11" name="Content Placeholder 2"/>
          <p:cNvSpPr txBox="1">
            <a:spLocks/>
          </p:cNvSpPr>
          <p:nvPr/>
        </p:nvSpPr>
        <p:spPr>
          <a:xfrm>
            <a:off x="8975526" y="3212976"/>
            <a:ext cx="2160239" cy="93610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1800" dirty="0">
                <a:solidFill>
                  <a:srgbClr val="C63E55"/>
                </a:solidFill>
                <a:latin typeface="造字工房悦圆演示版常规体" pitchFamily="50" charset="-122"/>
                <a:ea typeface="造字工房悦圆演示版常规体" pitchFamily="50" charset="-122"/>
                <a:sym typeface="方正兰亭黑_GBK" pitchFamily="2" charset="-122"/>
              </a:rPr>
              <a:t>添加标题内容</a:t>
            </a:r>
            <a:endParaRPr lang="en-US" altLang="zh-CN" sz="1800" dirty="0">
              <a:solidFill>
                <a:srgbClr val="C63E55"/>
              </a:solidFill>
              <a:latin typeface="造字工房悦圆演示版常规体" pitchFamily="50" charset="-122"/>
              <a:ea typeface="造字工房悦圆演示版常规体" pitchFamily="50" charset="-122"/>
              <a:cs typeface="Arial Unicode MS" panose="020B0604020202020204" pitchFamily="34" charset="-122"/>
              <a:sym typeface="方正兰亭黑_GBK" pitchFamily="2" charset="-122"/>
            </a:endParaRPr>
          </a:p>
          <a:p>
            <a:pPr algn="ctr">
              <a:lnSpc>
                <a:spcPct val="150000"/>
              </a:lnSpc>
              <a:spcAft>
                <a:spcPts val="1200"/>
              </a:spcAft>
            </a:pP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00" dirty="0">
                <a:solidFill>
                  <a:schemeClr val="bg1">
                    <a:lumMod val="65000"/>
                  </a:schemeClr>
                </a:solidFill>
                <a:latin typeface="造字工房悦圆演示版常规体" pitchFamily="50" charset="-122"/>
                <a:ea typeface="造字工房悦圆演示版常规体" pitchFamily="50" charset="-122"/>
              </a:rPr>
              <a:t>您的容打在这里。</a:t>
            </a:r>
            <a:endParaRPr lang="en-US" altLang="zh-CN"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endParaRPr>
          </a:p>
        </p:txBody>
      </p:sp>
      <p:sp>
        <p:nvSpPr>
          <p:cNvPr id="12" name="TextBox 11"/>
          <p:cNvSpPr txBox="1"/>
          <p:nvPr/>
        </p:nvSpPr>
        <p:spPr>
          <a:xfrm>
            <a:off x="1198662" y="5034662"/>
            <a:ext cx="9793088" cy="1015663"/>
          </a:xfrm>
          <a:prstGeom prst="rect">
            <a:avLst/>
          </a:prstGeom>
          <a:noFill/>
        </p:spPr>
        <p:txBody>
          <a:bodyPr wrap="square" lIns="0" tIns="0" rIns="0" bIns="0" rtlCol="0">
            <a:spAutoFit/>
          </a:bodyPr>
          <a:lstStyle/>
          <a:p>
            <a:pPr algn="just">
              <a:lnSpc>
                <a:spcPct val="150000"/>
              </a:lnSpc>
            </a:pPr>
            <a:r>
              <a:rPr lang="zh-CN" altLang="en-US" sz="1100" dirty="0">
                <a:solidFill>
                  <a:schemeClr val="bg1">
                    <a:lumMod val="65000"/>
                  </a:schemeClr>
                </a:solidFill>
                <a:latin typeface="造字工房悦圆演示版常规体" pitchFamily="50" charset="-122"/>
                <a:ea typeface="造字工房悦圆演示版常规体" pitchFamily="50"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解说所提炼的核心概念。点击输入简要文字解说文字尽量概括精炼，不用多余的文字修饰，简洁精准的 解说所提炼的核心概念。点击输入简要文字解说，解说文字尽量概括精炼，不用多余的文字修饰，简洁精准的 解说所提炼的核心概念。</a:t>
            </a:r>
          </a:p>
          <a:p>
            <a:pPr algn="just">
              <a:lnSpc>
                <a:spcPct val="150000"/>
              </a:lnSpc>
            </a:pPr>
            <a:endParaRPr lang="zh-CN" altLang="en-US" sz="1100" dirty="0">
              <a:solidFill>
                <a:schemeClr val="bg1">
                  <a:lumMod val="65000"/>
                </a:schemeClr>
              </a:solidFill>
              <a:latin typeface="造字工房悦圆演示版常规体" pitchFamily="50" charset="-122"/>
              <a:ea typeface="造字工房悦圆演示版常规体" pitchFamily="50" charset="-122"/>
            </a:endParaRPr>
          </a:p>
        </p:txBody>
      </p:sp>
      <p:sp>
        <p:nvSpPr>
          <p:cNvPr id="13" name="TextBox 12"/>
          <p:cNvSpPr txBox="1"/>
          <p:nvPr/>
        </p:nvSpPr>
        <p:spPr>
          <a:xfrm>
            <a:off x="5046356" y="4599712"/>
            <a:ext cx="2059343" cy="307777"/>
          </a:xfrm>
          <a:prstGeom prst="rect">
            <a:avLst/>
          </a:prstGeom>
          <a:noFill/>
        </p:spPr>
        <p:txBody>
          <a:bodyPr wrap="square" lIns="0" tIns="0" rIns="0" bIns="0" rtlCol="0">
            <a:spAutoFit/>
          </a:bodyPr>
          <a:lstStyle/>
          <a:p>
            <a:r>
              <a:rPr lang="zh-CN" altLang="en-US" sz="2000" dirty="0">
                <a:solidFill>
                  <a:srgbClr val="C63E55"/>
                </a:solidFill>
                <a:latin typeface="造字工房悦圆演示版常规体" pitchFamily="50" charset="-122"/>
                <a:ea typeface="造字工房悦圆演示版常规体" pitchFamily="50" charset="-122"/>
              </a:rPr>
              <a:t>点击输入标题文本</a:t>
            </a:r>
          </a:p>
        </p:txBody>
      </p:sp>
    </p:spTree>
    <p:extLst>
      <p:ext uri="{BB962C8B-B14F-4D97-AF65-F5344CB8AC3E}">
        <p14:creationId xmlns:p14="http://schemas.microsoft.com/office/powerpoint/2010/main" val="82817275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42" presetClass="entr" presetSubtype="0" fill="hold" nodeType="withEffect">
                                  <p:stCondLst>
                                    <p:cond delay="50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50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500"/>
                                  </p:stCondLst>
                                  <p:childTnLst>
                                    <p:set>
                                      <p:cBhvr>
                                        <p:cTn id="32" dur="1" fill="hold">
                                          <p:stCondLst>
                                            <p:cond delay="0"/>
                                          </p:stCondLst>
                                        </p:cTn>
                                        <p:tgtEl>
                                          <p:spTgt spid="8194"/>
                                        </p:tgtEl>
                                        <p:attrNameLst>
                                          <p:attrName>style.visibility</p:attrName>
                                        </p:attrNameLst>
                                      </p:cBhvr>
                                      <p:to>
                                        <p:strVal val="visible"/>
                                      </p:to>
                                    </p:set>
                                    <p:animEffect transition="in" filter="fade">
                                      <p:cBhvr>
                                        <p:cTn id="33" dur="1000"/>
                                        <p:tgtEl>
                                          <p:spTgt spid="8194"/>
                                        </p:tgtEl>
                                      </p:cBhvr>
                                    </p:animEffect>
                                    <p:anim calcmode="lin" valueType="num">
                                      <p:cBhvr>
                                        <p:cTn id="34" dur="1000" fill="hold"/>
                                        <p:tgtEl>
                                          <p:spTgt spid="8194"/>
                                        </p:tgtEl>
                                        <p:attrNameLst>
                                          <p:attrName>ppt_x</p:attrName>
                                        </p:attrNameLst>
                                      </p:cBhvr>
                                      <p:tavLst>
                                        <p:tav tm="0">
                                          <p:val>
                                            <p:strVal val="#ppt_x"/>
                                          </p:val>
                                        </p:tav>
                                        <p:tav tm="100000">
                                          <p:val>
                                            <p:strVal val="#ppt_x"/>
                                          </p:val>
                                        </p:tav>
                                      </p:tavLst>
                                    </p:anim>
                                    <p:anim calcmode="lin" valueType="num">
                                      <p:cBhvr>
                                        <p:cTn id="35" dur="1000" fill="hold"/>
                                        <p:tgtEl>
                                          <p:spTgt spid="8194"/>
                                        </p:tgtEl>
                                        <p:attrNameLst>
                                          <p:attrName>ppt_y</p:attrName>
                                        </p:attrNameLst>
                                      </p:cBhvr>
                                      <p:tavLst>
                                        <p:tav tm="0">
                                          <p:val>
                                            <p:strVal val="#ppt_y+.1"/>
                                          </p:val>
                                        </p:tav>
                                        <p:tav tm="100000">
                                          <p:val>
                                            <p:strVal val="#ppt_y"/>
                                          </p:val>
                                        </p:tav>
                                      </p:tavLst>
                                    </p:anim>
                                  </p:childTnLst>
                                </p:cTn>
                              </p:par>
                            </p:childTnLst>
                          </p:cTn>
                        </p:par>
                        <p:par>
                          <p:cTn id="36" fill="hold">
                            <p:stCondLst>
                              <p:cond delay="2750"/>
                            </p:stCondLst>
                            <p:childTnLst>
                              <p:par>
                                <p:cTn id="37" presetID="53" presetClass="entr" presetSubtype="16"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childTnLst>
                          </p:cTn>
                        </p:par>
                        <p:par>
                          <p:cTn id="42" fill="hold">
                            <p:stCondLst>
                              <p:cond delay="3250"/>
                            </p:stCondLst>
                            <p:childTnLst>
                              <p:par>
                                <p:cTn id="43" presetID="53" presetClass="entr" presetSubtype="16"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Effect transition="in" filter="fade">
                                      <p:cBhvr>
                                        <p:cTn id="47" dur="500"/>
                                        <p:tgtEl>
                                          <p:spTgt spid="9"/>
                                        </p:tgtEl>
                                      </p:cBhvr>
                                    </p:animEffect>
                                  </p:childTnLst>
                                </p:cTn>
                              </p:par>
                            </p:childTnLst>
                          </p:cTn>
                        </p:par>
                        <p:par>
                          <p:cTn id="48" fill="hold">
                            <p:stCondLst>
                              <p:cond delay="3750"/>
                            </p:stCondLst>
                            <p:childTnLst>
                              <p:par>
                                <p:cTn id="49" presetID="53" presetClass="entr" presetSubtype="16"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childTnLst>
                          </p:cTn>
                        </p:par>
                        <p:par>
                          <p:cTn id="54" fill="hold">
                            <p:stCondLst>
                              <p:cond delay="4250"/>
                            </p:stCondLst>
                            <p:childTnLst>
                              <p:par>
                                <p:cTn id="55" presetID="53" presetClass="entr" presetSubtype="16"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childTnLst>
                          </p:cTn>
                        </p:par>
                        <p:par>
                          <p:cTn id="60" fill="hold">
                            <p:stCondLst>
                              <p:cond delay="4750"/>
                            </p:stCondLst>
                            <p:childTnLst>
                              <p:par>
                                <p:cTn id="61" presetID="2" presetClass="entr" presetSubtype="2"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300" fill="hold"/>
                                        <p:tgtEl>
                                          <p:spTgt spid="13"/>
                                        </p:tgtEl>
                                        <p:attrNameLst>
                                          <p:attrName>ppt_x</p:attrName>
                                        </p:attrNameLst>
                                      </p:cBhvr>
                                      <p:tavLst>
                                        <p:tav tm="0">
                                          <p:val>
                                            <p:strVal val="1+#ppt_w/2"/>
                                          </p:val>
                                        </p:tav>
                                        <p:tav tm="100000">
                                          <p:val>
                                            <p:strVal val="#ppt_x"/>
                                          </p:val>
                                        </p:tav>
                                      </p:tavLst>
                                    </p:anim>
                                    <p:anim calcmode="lin" valueType="num">
                                      <p:cBhvr additive="base">
                                        <p:cTn id="64" dur="300" fill="hold"/>
                                        <p:tgtEl>
                                          <p:spTgt spid="13"/>
                                        </p:tgtEl>
                                        <p:attrNameLst>
                                          <p:attrName>ppt_y</p:attrName>
                                        </p:attrNameLst>
                                      </p:cBhvr>
                                      <p:tavLst>
                                        <p:tav tm="0">
                                          <p:val>
                                            <p:strVal val="#ppt_y"/>
                                          </p:val>
                                        </p:tav>
                                        <p:tav tm="100000">
                                          <p:val>
                                            <p:strVal val="#ppt_y"/>
                                          </p:val>
                                        </p:tav>
                                      </p:tavLst>
                                    </p:anim>
                                  </p:childTnLst>
                                </p:cTn>
                              </p:par>
                            </p:childTnLst>
                          </p:cTn>
                        </p:par>
                        <p:par>
                          <p:cTn id="65" fill="hold">
                            <p:stCondLst>
                              <p:cond delay="5050"/>
                            </p:stCondLst>
                            <p:childTnLst>
                              <p:par>
                                <p:cTn id="66" presetID="2" presetClass="entr" presetSubtype="2"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additive="base">
                                        <p:cTn id="68" dur="300" fill="hold"/>
                                        <p:tgtEl>
                                          <p:spTgt spid="12"/>
                                        </p:tgtEl>
                                        <p:attrNameLst>
                                          <p:attrName>ppt_x</p:attrName>
                                        </p:attrNameLst>
                                      </p:cBhvr>
                                      <p:tavLst>
                                        <p:tav tm="0">
                                          <p:val>
                                            <p:strVal val="1+#ppt_w/2"/>
                                          </p:val>
                                        </p:tav>
                                        <p:tav tm="100000">
                                          <p:val>
                                            <p:strVal val="#ppt_x"/>
                                          </p:val>
                                        </p:tav>
                                      </p:tavLst>
                                    </p:anim>
                                    <p:anim calcmode="lin" valueType="num">
                                      <p:cBhvr additive="base">
                                        <p:cTn id="69" dur="3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0" grpId="0"/>
      <p:bldP spid="11"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2" name="Picture 7" descr="C:\Users\Administrator\Desktop\16suca45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5820" y="0"/>
            <a:ext cx="3528737" cy="1210424"/>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6"/>
          <p:cNvSpPr txBox="1"/>
          <p:nvPr/>
        </p:nvSpPr>
        <p:spPr>
          <a:xfrm>
            <a:off x="1630710" y="476672"/>
            <a:ext cx="1728191" cy="674031"/>
          </a:xfrm>
          <a:prstGeom prst="rect">
            <a:avLst/>
          </a:prstGeom>
          <a:noFill/>
          <a:ln>
            <a:noFill/>
          </a:ln>
        </p:spPr>
        <p:txBody>
          <a:bodyPr wrap="square" rtlCol="0">
            <a:spAutoFit/>
          </a:bodyPr>
          <a:lstStyle/>
          <a:p>
            <a:pPr>
              <a:lnSpc>
                <a:spcPct val="120000"/>
              </a:lnSpc>
            </a:pPr>
            <a:r>
              <a:rPr lang="zh-CN" altLang="en-US" sz="2000" dirty="0">
                <a:latin typeface="造字工房悦圆演示版常规体" pitchFamily="50" charset="-122"/>
                <a:ea typeface="造字工房悦圆演示版常规体" pitchFamily="50" charset="-122"/>
                <a:sym typeface="微软雅黑" pitchFamily="34" charset="-122"/>
              </a:rPr>
              <a:t>添加标题内容</a:t>
            </a:r>
            <a:endParaRPr lang="en-US" altLang="zh-CN" sz="2000" dirty="0">
              <a:latin typeface="造字工房悦圆演示版常规体" pitchFamily="50" charset="-122"/>
              <a:ea typeface="造字工房悦圆演示版常规体" pitchFamily="50" charset="-122"/>
              <a:sym typeface="微软雅黑" pitchFamily="34" charset="-122"/>
            </a:endParaRPr>
          </a:p>
          <a:p>
            <a:pPr>
              <a:lnSpc>
                <a:spcPct val="120000"/>
              </a:lnSpc>
            </a:pPr>
            <a:r>
              <a:rPr lang="en-US" altLang="zh-CN" sz="1200" dirty="0">
                <a:latin typeface="造字工房悦圆演示版常规体" pitchFamily="50" charset="-122"/>
                <a:ea typeface="造字工房悦圆演示版常规体" pitchFamily="50" charset="-122"/>
                <a:sym typeface="微软雅黑" pitchFamily="34" charset="-122"/>
              </a:rPr>
              <a:t>Add a title Content</a:t>
            </a:r>
            <a:endParaRPr lang="zh-CN" altLang="en-US" sz="1200" dirty="0">
              <a:latin typeface="造字工房悦圆演示版常规体" pitchFamily="50" charset="-122"/>
              <a:ea typeface="造字工房悦圆演示版常规体" pitchFamily="50" charset="-122"/>
              <a:sym typeface="微软雅黑" pitchFamily="34" charset="-122"/>
            </a:endParaRPr>
          </a:p>
        </p:txBody>
      </p:sp>
      <p:pic>
        <p:nvPicPr>
          <p:cNvPr id="10242" name="Picture 2" descr="C:\Users\Administrator\Desktop\57235de19eee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8214" y="1484784"/>
            <a:ext cx="3652397" cy="4171289"/>
          </a:xfrm>
          <a:prstGeom prst="rect">
            <a:avLst/>
          </a:prstGeom>
          <a:noFill/>
          <a:extLst>
            <a:ext uri="{909E8E84-426E-40DD-AFC4-6F175D3DCCD1}">
              <a14:hiddenFill xmlns:a14="http://schemas.microsoft.com/office/drawing/2010/main">
                <a:solidFill>
                  <a:srgbClr val="FFFFFF"/>
                </a:solidFill>
              </a14:hiddenFill>
            </a:ext>
          </a:extLst>
        </p:spPr>
      </p:pic>
      <p:sp>
        <p:nvSpPr>
          <p:cNvPr id="7" name="椭圆 6"/>
          <p:cNvSpPr/>
          <p:nvPr/>
        </p:nvSpPr>
        <p:spPr>
          <a:xfrm>
            <a:off x="716546" y="2132856"/>
            <a:ext cx="576622" cy="576785"/>
          </a:xfrm>
          <a:prstGeom prst="ellipse">
            <a:avLst/>
          </a:prstGeom>
          <a:solidFill>
            <a:srgbClr val="C63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造字工房悦圆演示版常规体" pitchFamily="50" charset="-122"/>
                <a:ea typeface="造字工房悦圆演示版常规体" pitchFamily="50" charset="-122"/>
              </a:rPr>
              <a:t>1</a:t>
            </a:r>
            <a:endParaRPr lang="zh-CN" altLang="en-US" dirty="0">
              <a:latin typeface="造字工房悦圆演示版常规体" pitchFamily="50" charset="-122"/>
              <a:ea typeface="造字工房悦圆演示版常规体" pitchFamily="50" charset="-122"/>
            </a:endParaRPr>
          </a:p>
        </p:txBody>
      </p:sp>
      <p:sp>
        <p:nvSpPr>
          <p:cNvPr id="8" name="椭圆 7"/>
          <p:cNvSpPr/>
          <p:nvPr/>
        </p:nvSpPr>
        <p:spPr>
          <a:xfrm>
            <a:off x="716547" y="3249942"/>
            <a:ext cx="576622" cy="576785"/>
          </a:xfrm>
          <a:prstGeom prst="ellipse">
            <a:avLst/>
          </a:prstGeom>
          <a:solidFill>
            <a:srgbClr val="C63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造字工房悦圆演示版常规体" pitchFamily="50" charset="-122"/>
                <a:ea typeface="造字工房悦圆演示版常规体" pitchFamily="50" charset="-122"/>
              </a:rPr>
              <a:t>2</a:t>
            </a:r>
            <a:endParaRPr lang="zh-CN" altLang="en-US" dirty="0">
              <a:latin typeface="造字工房悦圆演示版常规体" pitchFamily="50" charset="-122"/>
              <a:ea typeface="造字工房悦圆演示版常规体" pitchFamily="50" charset="-122"/>
            </a:endParaRPr>
          </a:p>
        </p:txBody>
      </p:sp>
      <p:sp>
        <p:nvSpPr>
          <p:cNvPr id="9" name="椭圆 8"/>
          <p:cNvSpPr/>
          <p:nvPr/>
        </p:nvSpPr>
        <p:spPr>
          <a:xfrm>
            <a:off x="716547" y="4418870"/>
            <a:ext cx="576622" cy="576785"/>
          </a:xfrm>
          <a:prstGeom prst="ellipse">
            <a:avLst/>
          </a:prstGeom>
          <a:solidFill>
            <a:srgbClr val="C63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造字工房悦圆演示版常规体" pitchFamily="50" charset="-122"/>
                <a:ea typeface="造字工房悦圆演示版常规体" pitchFamily="50" charset="-122"/>
              </a:rPr>
              <a:t>3</a:t>
            </a:r>
            <a:endParaRPr lang="zh-CN" altLang="en-US" dirty="0">
              <a:latin typeface="造字工房悦圆演示版常规体" pitchFamily="50" charset="-122"/>
              <a:ea typeface="造字工房悦圆演示版常规体" pitchFamily="50" charset="-122"/>
            </a:endParaRPr>
          </a:p>
        </p:txBody>
      </p:sp>
      <p:sp>
        <p:nvSpPr>
          <p:cNvPr id="10" name="标题 11"/>
          <p:cNvSpPr txBox="1">
            <a:spLocks/>
          </p:cNvSpPr>
          <p:nvPr/>
        </p:nvSpPr>
        <p:spPr>
          <a:xfrm>
            <a:off x="1293169" y="2201021"/>
            <a:ext cx="321786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65000"/>
                  </a:schemeClr>
                </a:solidFill>
                <a:latin typeface="造字工房悦圆演示版常规体" pitchFamily="50" charset="-122"/>
                <a:ea typeface="造字工房悦圆演示版常规体" pitchFamily="50" charset="-122"/>
              </a:rPr>
              <a:t>请在此处输入详细的文字介绍信息和简介，表达图表的含义</a:t>
            </a:r>
            <a:r>
              <a:rPr lang="en-US" altLang="zh-CN" sz="1100" dirty="0">
                <a:solidFill>
                  <a:schemeClr val="bg1">
                    <a:lumMod val="65000"/>
                  </a:schemeClr>
                </a:solidFill>
                <a:latin typeface="造字工房悦圆演示版常规体" pitchFamily="50" charset="-122"/>
                <a:ea typeface="造字工房悦圆演示版常规体" pitchFamily="50" charset="-122"/>
              </a:rPr>
              <a:t>.</a:t>
            </a:r>
            <a:r>
              <a:rPr lang="zh-CN" altLang="en-US" sz="1100" dirty="0">
                <a:solidFill>
                  <a:schemeClr val="bg1">
                    <a:lumMod val="65000"/>
                  </a:schemeClr>
                </a:solidFill>
                <a:latin typeface="造字工房悦圆演示版常规体" pitchFamily="50" charset="-122"/>
                <a:ea typeface="造字工房悦圆演示版常规体" pitchFamily="50" charset="-122"/>
              </a:rPr>
              <a:t>表达图表的含义</a:t>
            </a:r>
            <a:r>
              <a:rPr lang="en-US" altLang="zh-CN" sz="1100" dirty="0">
                <a:solidFill>
                  <a:schemeClr val="bg1">
                    <a:lumMod val="65000"/>
                  </a:schemeClr>
                </a:solidFill>
                <a:latin typeface="造字工房悦圆演示版常规体" pitchFamily="50" charset="-122"/>
                <a:ea typeface="造字工房悦圆演示版常规体" pitchFamily="50" charset="-122"/>
              </a:rPr>
              <a:t>.</a:t>
            </a:r>
            <a:endParaRPr lang="zh-CN" altLang="en-US" sz="1100" dirty="0">
              <a:solidFill>
                <a:schemeClr val="bg1">
                  <a:lumMod val="65000"/>
                </a:schemeClr>
              </a:solidFill>
              <a:latin typeface="造字工房悦圆演示版常规体" pitchFamily="50" charset="-122"/>
              <a:ea typeface="造字工房悦圆演示版常规体" pitchFamily="50" charset="-122"/>
            </a:endParaRPr>
          </a:p>
          <a:p>
            <a:pPr algn="l"/>
            <a:endParaRPr lang="zh-CN" altLang="en-US" sz="1100" dirty="0">
              <a:solidFill>
                <a:schemeClr val="bg1">
                  <a:lumMod val="65000"/>
                </a:schemeClr>
              </a:solidFill>
              <a:latin typeface="造字工房悦圆演示版常规体" pitchFamily="50" charset="-122"/>
              <a:ea typeface="造字工房悦圆演示版常规体" pitchFamily="50" charset="-122"/>
            </a:endParaRPr>
          </a:p>
        </p:txBody>
      </p:sp>
      <p:sp>
        <p:nvSpPr>
          <p:cNvPr id="11" name="标题 11"/>
          <p:cNvSpPr txBox="1">
            <a:spLocks/>
          </p:cNvSpPr>
          <p:nvPr/>
        </p:nvSpPr>
        <p:spPr>
          <a:xfrm>
            <a:off x="1293170" y="3318107"/>
            <a:ext cx="321786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65000"/>
                  </a:schemeClr>
                </a:solidFill>
                <a:latin typeface="造字工房悦圆演示版常规体" pitchFamily="50" charset="-122"/>
                <a:ea typeface="造字工房悦圆演示版常规体" pitchFamily="50" charset="-122"/>
              </a:rPr>
              <a:t>请在此处输入详细的文字介绍信息和简介，表达图表的含义</a:t>
            </a:r>
            <a:r>
              <a:rPr lang="en-US" altLang="zh-CN" sz="1100" dirty="0">
                <a:solidFill>
                  <a:schemeClr val="bg1">
                    <a:lumMod val="65000"/>
                  </a:schemeClr>
                </a:solidFill>
                <a:latin typeface="造字工房悦圆演示版常规体" pitchFamily="50" charset="-122"/>
                <a:ea typeface="造字工房悦圆演示版常规体" pitchFamily="50" charset="-122"/>
              </a:rPr>
              <a:t>.</a:t>
            </a:r>
            <a:r>
              <a:rPr lang="zh-CN" altLang="en-US" sz="1100" dirty="0">
                <a:solidFill>
                  <a:schemeClr val="bg1">
                    <a:lumMod val="65000"/>
                  </a:schemeClr>
                </a:solidFill>
                <a:latin typeface="造字工房悦圆演示版常规体" pitchFamily="50" charset="-122"/>
                <a:ea typeface="造字工房悦圆演示版常规体" pitchFamily="50" charset="-122"/>
              </a:rPr>
              <a:t>表达图表的含义</a:t>
            </a:r>
            <a:r>
              <a:rPr lang="en-US" altLang="zh-CN" sz="1100" dirty="0">
                <a:solidFill>
                  <a:schemeClr val="bg1">
                    <a:lumMod val="65000"/>
                  </a:schemeClr>
                </a:solidFill>
                <a:latin typeface="造字工房悦圆演示版常规体" pitchFamily="50" charset="-122"/>
                <a:ea typeface="造字工房悦圆演示版常规体" pitchFamily="50" charset="-122"/>
              </a:rPr>
              <a:t>.</a:t>
            </a:r>
            <a:endParaRPr lang="zh-CN" altLang="en-US" sz="1100" dirty="0">
              <a:solidFill>
                <a:schemeClr val="bg1">
                  <a:lumMod val="65000"/>
                </a:schemeClr>
              </a:solidFill>
              <a:latin typeface="造字工房悦圆演示版常规体" pitchFamily="50" charset="-122"/>
              <a:ea typeface="造字工房悦圆演示版常规体" pitchFamily="50" charset="-122"/>
            </a:endParaRPr>
          </a:p>
          <a:p>
            <a:pPr algn="l"/>
            <a:endParaRPr lang="zh-CN" altLang="en-US" sz="1100" dirty="0">
              <a:solidFill>
                <a:schemeClr val="bg1">
                  <a:lumMod val="65000"/>
                </a:schemeClr>
              </a:solidFill>
              <a:latin typeface="造字工房悦圆演示版常规体" pitchFamily="50" charset="-122"/>
              <a:ea typeface="造字工房悦圆演示版常规体" pitchFamily="50" charset="-122"/>
            </a:endParaRPr>
          </a:p>
        </p:txBody>
      </p:sp>
      <p:sp>
        <p:nvSpPr>
          <p:cNvPr id="12" name="标题 11"/>
          <p:cNvSpPr txBox="1">
            <a:spLocks/>
          </p:cNvSpPr>
          <p:nvPr/>
        </p:nvSpPr>
        <p:spPr>
          <a:xfrm>
            <a:off x="1293170" y="4487035"/>
            <a:ext cx="321786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65000"/>
                  </a:schemeClr>
                </a:solidFill>
                <a:latin typeface="造字工房悦圆演示版常规体" pitchFamily="50" charset="-122"/>
                <a:ea typeface="造字工房悦圆演示版常规体" pitchFamily="50" charset="-122"/>
              </a:rPr>
              <a:t>请在此处输入详细的文字介绍信息和简介，表达图表的含义</a:t>
            </a:r>
            <a:r>
              <a:rPr lang="en-US" altLang="zh-CN" sz="1100" dirty="0">
                <a:solidFill>
                  <a:schemeClr val="bg1">
                    <a:lumMod val="65000"/>
                  </a:schemeClr>
                </a:solidFill>
                <a:latin typeface="造字工房悦圆演示版常规体" pitchFamily="50" charset="-122"/>
                <a:ea typeface="造字工房悦圆演示版常规体" pitchFamily="50" charset="-122"/>
              </a:rPr>
              <a:t>.</a:t>
            </a:r>
            <a:r>
              <a:rPr lang="zh-CN" altLang="en-US" sz="1100" dirty="0">
                <a:solidFill>
                  <a:schemeClr val="bg1">
                    <a:lumMod val="65000"/>
                  </a:schemeClr>
                </a:solidFill>
                <a:latin typeface="造字工房悦圆演示版常规体" pitchFamily="50" charset="-122"/>
                <a:ea typeface="造字工房悦圆演示版常规体" pitchFamily="50" charset="-122"/>
              </a:rPr>
              <a:t>表达图表的含义</a:t>
            </a:r>
            <a:r>
              <a:rPr lang="en-US" altLang="zh-CN" sz="1100" dirty="0">
                <a:solidFill>
                  <a:schemeClr val="bg1">
                    <a:lumMod val="65000"/>
                  </a:schemeClr>
                </a:solidFill>
                <a:latin typeface="造字工房悦圆演示版常规体" pitchFamily="50" charset="-122"/>
                <a:ea typeface="造字工房悦圆演示版常规体" pitchFamily="50" charset="-122"/>
              </a:rPr>
              <a:t>.</a:t>
            </a:r>
            <a:endParaRPr lang="zh-CN" altLang="en-US" sz="1100" dirty="0">
              <a:solidFill>
                <a:schemeClr val="bg1">
                  <a:lumMod val="65000"/>
                </a:schemeClr>
              </a:solidFill>
              <a:latin typeface="造字工房悦圆演示版常规体" pitchFamily="50" charset="-122"/>
              <a:ea typeface="造字工房悦圆演示版常规体" pitchFamily="50" charset="-122"/>
            </a:endParaRPr>
          </a:p>
          <a:p>
            <a:pPr algn="l"/>
            <a:endParaRPr lang="zh-CN" altLang="en-US" sz="1100" dirty="0">
              <a:solidFill>
                <a:schemeClr val="bg1">
                  <a:lumMod val="65000"/>
                </a:schemeClr>
              </a:solidFill>
              <a:latin typeface="造字工房悦圆演示版常规体" pitchFamily="50" charset="-122"/>
              <a:ea typeface="造字工房悦圆演示版常规体" pitchFamily="50" charset="-122"/>
            </a:endParaRPr>
          </a:p>
        </p:txBody>
      </p:sp>
      <p:sp>
        <p:nvSpPr>
          <p:cNvPr id="13" name="椭圆 12"/>
          <p:cNvSpPr/>
          <p:nvPr/>
        </p:nvSpPr>
        <p:spPr>
          <a:xfrm>
            <a:off x="7895406" y="2150377"/>
            <a:ext cx="576622" cy="576785"/>
          </a:xfrm>
          <a:prstGeom prst="ellipse">
            <a:avLst/>
          </a:prstGeom>
          <a:solidFill>
            <a:srgbClr val="C63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造字工房悦圆演示版常规体" pitchFamily="50" charset="-122"/>
                <a:ea typeface="造字工房悦圆演示版常规体" pitchFamily="50" charset="-122"/>
              </a:rPr>
              <a:t>4</a:t>
            </a:r>
            <a:endParaRPr lang="zh-CN" altLang="en-US" dirty="0">
              <a:latin typeface="造字工房悦圆演示版常规体" pitchFamily="50" charset="-122"/>
              <a:ea typeface="造字工房悦圆演示版常规体" pitchFamily="50" charset="-122"/>
            </a:endParaRPr>
          </a:p>
        </p:txBody>
      </p:sp>
      <p:sp>
        <p:nvSpPr>
          <p:cNvPr id="14" name="椭圆 13"/>
          <p:cNvSpPr/>
          <p:nvPr/>
        </p:nvSpPr>
        <p:spPr>
          <a:xfrm>
            <a:off x="7895407" y="3267463"/>
            <a:ext cx="576622" cy="576785"/>
          </a:xfrm>
          <a:prstGeom prst="ellipse">
            <a:avLst/>
          </a:prstGeom>
          <a:solidFill>
            <a:srgbClr val="C63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造字工房悦圆演示版常规体" pitchFamily="50" charset="-122"/>
                <a:ea typeface="造字工房悦圆演示版常规体" pitchFamily="50" charset="-122"/>
              </a:rPr>
              <a:t>5</a:t>
            </a:r>
            <a:endParaRPr lang="zh-CN" altLang="en-US" dirty="0">
              <a:latin typeface="造字工房悦圆演示版常规体" pitchFamily="50" charset="-122"/>
              <a:ea typeface="造字工房悦圆演示版常规体" pitchFamily="50" charset="-122"/>
            </a:endParaRPr>
          </a:p>
        </p:txBody>
      </p:sp>
      <p:sp>
        <p:nvSpPr>
          <p:cNvPr id="15" name="椭圆 14"/>
          <p:cNvSpPr/>
          <p:nvPr/>
        </p:nvSpPr>
        <p:spPr>
          <a:xfrm>
            <a:off x="7895407" y="4436391"/>
            <a:ext cx="576622" cy="576785"/>
          </a:xfrm>
          <a:prstGeom prst="ellipse">
            <a:avLst/>
          </a:prstGeom>
          <a:solidFill>
            <a:srgbClr val="C63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造字工房悦圆演示版常规体" pitchFamily="50" charset="-122"/>
                <a:ea typeface="造字工房悦圆演示版常规体" pitchFamily="50" charset="-122"/>
              </a:rPr>
              <a:t>6</a:t>
            </a:r>
            <a:endParaRPr lang="zh-CN" altLang="en-US" dirty="0">
              <a:latin typeface="造字工房悦圆演示版常规体" pitchFamily="50" charset="-122"/>
              <a:ea typeface="造字工房悦圆演示版常规体" pitchFamily="50" charset="-122"/>
            </a:endParaRPr>
          </a:p>
        </p:txBody>
      </p:sp>
      <p:sp>
        <p:nvSpPr>
          <p:cNvPr id="16" name="标题 11"/>
          <p:cNvSpPr txBox="1">
            <a:spLocks/>
          </p:cNvSpPr>
          <p:nvPr/>
        </p:nvSpPr>
        <p:spPr>
          <a:xfrm>
            <a:off x="8472029" y="2218542"/>
            <a:ext cx="321786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65000"/>
                  </a:schemeClr>
                </a:solidFill>
                <a:latin typeface="造字工房悦圆演示版常规体" pitchFamily="50" charset="-122"/>
                <a:ea typeface="造字工房悦圆演示版常规体" pitchFamily="50" charset="-122"/>
              </a:rPr>
              <a:t>请在此处输入详细的文字介绍信息和简介，表达图表的含义</a:t>
            </a:r>
            <a:r>
              <a:rPr lang="en-US" altLang="zh-CN" sz="1100" dirty="0">
                <a:solidFill>
                  <a:schemeClr val="bg1">
                    <a:lumMod val="65000"/>
                  </a:schemeClr>
                </a:solidFill>
                <a:latin typeface="造字工房悦圆演示版常规体" pitchFamily="50" charset="-122"/>
                <a:ea typeface="造字工房悦圆演示版常规体" pitchFamily="50" charset="-122"/>
              </a:rPr>
              <a:t>.</a:t>
            </a:r>
            <a:r>
              <a:rPr lang="zh-CN" altLang="en-US" sz="1100" dirty="0">
                <a:solidFill>
                  <a:schemeClr val="bg1">
                    <a:lumMod val="65000"/>
                  </a:schemeClr>
                </a:solidFill>
                <a:latin typeface="造字工房悦圆演示版常规体" pitchFamily="50" charset="-122"/>
                <a:ea typeface="造字工房悦圆演示版常规体" pitchFamily="50" charset="-122"/>
              </a:rPr>
              <a:t>表达图表的含义</a:t>
            </a:r>
            <a:r>
              <a:rPr lang="en-US" altLang="zh-CN" sz="1100" dirty="0">
                <a:solidFill>
                  <a:schemeClr val="bg1">
                    <a:lumMod val="65000"/>
                  </a:schemeClr>
                </a:solidFill>
                <a:latin typeface="造字工房悦圆演示版常规体" pitchFamily="50" charset="-122"/>
                <a:ea typeface="造字工房悦圆演示版常规体" pitchFamily="50" charset="-122"/>
              </a:rPr>
              <a:t>.</a:t>
            </a:r>
            <a:endParaRPr lang="zh-CN" altLang="en-US" sz="1100" dirty="0">
              <a:solidFill>
                <a:schemeClr val="bg1">
                  <a:lumMod val="65000"/>
                </a:schemeClr>
              </a:solidFill>
              <a:latin typeface="造字工房悦圆演示版常规体" pitchFamily="50" charset="-122"/>
              <a:ea typeface="造字工房悦圆演示版常规体" pitchFamily="50" charset="-122"/>
            </a:endParaRPr>
          </a:p>
          <a:p>
            <a:pPr algn="l"/>
            <a:endParaRPr lang="zh-CN" altLang="en-US" sz="1100" dirty="0">
              <a:solidFill>
                <a:schemeClr val="bg1">
                  <a:lumMod val="65000"/>
                </a:schemeClr>
              </a:solidFill>
              <a:latin typeface="造字工房悦圆演示版常规体" pitchFamily="50" charset="-122"/>
              <a:ea typeface="造字工房悦圆演示版常规体" pitchFamily="50" charset="-122"/>
            </a:endParaRPr>
          </a:p>
        </p:txBody>
      </p:sp>
      <p:sp>
        <p:nvSpPr>
          <p:cNvPr id="17" name="标题 11"/>
          <p:cNvSpPr txBox="1">
            <a:spLocks/>
          </p:cNvSpPr>
          <p:nvPr/>
        </p:nvSpPr>
        <p:spPr>
          <a:xfrm>
            <a:off x="8472030" y="3335628"/>
            <a:ext cx="321786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65000"/>
                  </a:schemeClr>
                </a:solidFill>
                <a:latin typeface="造字工房悦圆演示版常规体" pitchFamily="50" charset="-122"/>
                <a:ea typeface="造字工房悦圆演示版常规体" pitchFamily="50" charset="-122"/>
              </a:rPr>
              <a:t>请在此处输入详细的文字介绍信息和简介，表达图表的含义</a:t>
            </a:r>
            <a:r>
              <a:rPr lang="en-US" altLang="zh-CN" sz="1100" dirty="0">
                <a:solidFill>
                  <a:schemeClr val="bg1">
                    <a:lumMod val="65000"/>
                  </a:schemeClr>
                </a:solidFill>
                <a:latin typeface="造字工房悦圆演示版常规体" pitchFamily="50" charset="-122"/>
                <a:ea typeface="造字工房悦圆演示版常规体" pitchFamily="50" charset="-122"/>
              </a:rPr>
              <a:t>.</a:t>
            </a:r>
            <a:r>
              <a:rPr lang="zh-CN" altLang="en-US" sz="1100" dirty="0">
                <a:solidFill>
                  <a:schemeClr val="bg1">
                    <a:lumMod val="65000"/>
                  </a:schemeClr>
                </a:solidFill>
                <a:latin typeface="造字工房悦圆演示版常规体" pitchFamily="50" charset="-122"/>
                <a:ea typeface="造字工房悦圆演示版常规体" pitchFamily="50" charset="-122"/>
              </a:rPr>
              <a:t>表达图表的含义</a:t>
            </a:r>
            <a:r>
              <a:rPr lang="en-US" altLang="zh-CN" sz="1100" dirty="0">
                <a:solidFill>
                  <a:schemeClr val="bg1">
                    <a:lumMod val="65000"/>
                  </a:schemeClr>
                </a:solidFill>
                <a:latin typeface="造字工房悦圆演示版常规体" pitchFamily="50" charset="-122"/>
                <a:ea typeface="造字工房悦圆演示版常规体" pitchFamily="50" charset="-122"/>
              </a:rPr>
              <a:t>.</a:t>
            </a:r>
            <a:endParaRPr lang="zh-CN" altLang="en-US" sz="1100" dirty="0">
              <a:solidFill>
                <a:schemeClr val="bg1">
                  <a:lumMod val="65000"/>
                </a:schemeClr>
              </a:solidFill>
              <a:latin typeface="造字工房悦圆演示版常规体" pitchFamily="50" charset="-122"/>
              <a:ea typeface="造字工房悦圆演示版常规体" pitchFamily="50" charset="-122"/>
            </a:endParaRPr>
          </a:p>
          <a:p>
            <a:pPr algn="l"/>
            <a:endParaRPr lang="zh-CN" altLang="en-US" sz="1100" dirty="0">
              <a:solidFill>
                <a:schemeClr val="bg1">
                  <a:lumMod val="65000"/>
                </a:schemeClr>
              </a:solidFill>
              <a:latin typeface="造字工房悦圆演示版常规体" pitchFamily="50" charset="-122"/>
              <a:ea typeface="造字工房悦圆演示版常规体" pitchFamily="50" charset="-122"/>
            </a:endParaRPr>
          </a:p>
        </p:txBody>
      </p:sp>
      <p:sp>
        <p:nvSpPr>
          <p:cNvPr id="18" name="标题 11"/>
          <p:cNvSpPr txBox="1">
            <a:spLocks/>
          </p:cNvSpPr>
          <p:nvPr/>
        </p:nvSpPr>
        <p:spPr>
          <a:xfrm>
            <a:off x="8472030" y="4504556"/>
            <a:ext cx="321786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65000"/>
                  </a:schemeClr>
                </a:solidFill>
                <a:latin typeface="造字工房悦圆演示版常规体" pitchFamily="50" charset="-122"/>
                <a:ea typeface="造字工房悦圆演示版常规体" pitchFamily="50" charset="-122"/>
              </a:rPr>
              <a:t>请在此处输入详细的文字介绍信息和简介，表达图表的含义</a:t>
            </a:r>
            <a:r>
              <a:rPr lang="en-US" altLang="zh-CN" sz="1100" dirty="0">
                <a:solidFill>
                  <a:schemeClr val="bg1">
                    <a:lumMod val="65000"/>
                  </a:schemeClr>
                </a:solidFill>
                <a:latin typeface="造字工房悦圆演示版常规体" pitchFamily="50" charset="-122"/>
                <a:ea typeface="造字工房悦圆演示版常规体" pitchFamily="50" charset="-122"/>
              </a:rPr>
              <a:t>.</a:t>
            </a:r>
            <a:r>
              <a:rPr lang="zh-CN" altLang="en-US" sz="1100" dirty="0">
                <a:solidFill>
                  <a:schemeClr val="bg1">
                    <a:lumMod val="65000"/>
                  </a:schemeClr>
                </a:solidFill>
                <a:latin typeface="造字工房悦圆演示版常规体" pitchFamily="50" charset="-122"/>
                <a:ea typeface="造字工房悦圆演示版常规体" pitchFamily="50" charset="-122"/>
              </a:rPr>
              <a:t>表达图表的含义</a:t>
            </a:r>
            <a:r>
              <a:rPr lang="en-US" altLang="zh-CN" sz="1100" dirty="0">
                <a:solidFill>
                  <a:schemeClr val="bg1">
                    <a:lumMod val="65000"/>
                  </a:schemeClr>
                </a:solidFill>
                <a:latin typeface="造字工房悦圆演示版常规体" pitchFamily="50" charset="-122"/>
                <a:ea typeface="造字工房悦圆演示版常规体" pitchFamily="50" charset="-122"/>
              </a:rPr>
              <a:t>.</a:t>
            </a:r>
            <a:endParaRPr lang="zh-CN" altLang="en-US" sz="1100" dirty="0">
              <a:solidFill>
                <a:schemeClr val="bg1">
                  <a:lumMod val="65000"/>
                </a:schemeClr>
              </a:solidFill>
              <a:latin typeface="造字工房悦圆演示版常规体" pitchFamily="50" charset="-122"/>
              <a:ea typeface="造字工房悦圆演示版常规体" pitchFamily="50" charset="-122"/>
            </a:endParaRPr>
          </a:p>
          <a:p>
            <a:pPr algn="l"/>
            <a:endParaRPr lang="zh-CN" altLang="en-US" sz="1100" dirty="0">
              <a:solidFill>
                <a:schemeClr val="bg1">
                  <a:lumMod val="65000"/>
                </a:schemeClr>
              </a:solidFill>
              <a:latin typeface="造字工房悦圆演示版常规体" pitchFamily="50" charset="-122"/>
              <a:ea typeface="造字工房悦圆演示版常规体" pitchFamily="50" charset="-122"/>
            </a:endParaRPr>
          </a:p>
        </p:txBody>
      </p:sp>
    </p:spTree>
    <p:extLst>
      <p:ext uri="{BB962C8B-B14F-4D97-AF65-F5344CB8AC3E}">
        <p14:creationId xmlns:p14="http://schemas.microsoft.com/office/powerpoint/2010/main" val="222055156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750"/>
                            </p:stCondLst>
                            <p:childTnLst>
                              <p:par>
                                <p:cTn id="17" presetID="42" presetClass="entr" presetSubtype="0" fill="hold" nodeType="afterEffect">
                                  <p:stCondLst>
                                    <p:cond delay="0"/>
                                  </p:stCondLst>
                                  <p:childTnLst>
                                    <p:set>
                                      <p:cBhvr>
                                        <p:cTn id="18" dur="1" fill="hold">
                                          <p:stCondLst>
                                            <p:cond delay="0"/>
                                          </p:stCondLst>
                                        </p:cTn>
                                        <p:tgtEl>
                                          <p:spTgt spid="10242"/>
                                        </p:tgtEl>
                                        <p:attrNameLst>
                                          <p:attrName>style.visibility</p:attrName>
                                        </p:attrNameLst>
                                      </p:cBhvr>
                                      <p:to>
                                        <p:strVal val="visible"/>
                                      </p:to>
                                    </p:set>
                                    <p:animEffect transition="in" filter="fade">
                                      <p:cBhvr>
                                        <p:cTn id="19" dur="1000"/>
                                        <p:tgtEl>
                                          <p:spTgt spid="10242"/>
                                        </p:tgtEl>
                                      </p:cBhvr>
                                    </p:animEffect>
                                    <p:anim calcmode="lin" valueType="num">
                                      <p:cBhvr>
                                        <p:cTn id="20" dur="1000" fill="hold"/>
                                        <p:tgtEl>
                                          <p:spTgt spid="10242"/>
                                        </p:tgtEl>
                                        <p:attrNameLst>
                                          <p:attrName>ppt_x</p:attrName>
                                        </p:attrNameLst>
                                      </p:cBhvr>
                                      <p:tavLst>
                                        <p:tav tm="0">
                                          <p:val>
                                            <p:strVal val="#ppt_x"/>
                                          </p:val>
                                        </p:tav>
                                        <p:tav tm="100000">
                                          <p:val>
                                            <p:strVal val="#ppt_x"/>
                                          </p:val>
                                        </p:tav>
                                      </p:tavLst>
                                    </p:anim>
                                    <p:anim calcmode="lin" valueType="num">
                                      <p:cBhvr>
                                        <p:cTn id="21" dur="1000" fill="hold"/>
                                        <p:tgtEl>
                                          <p:spTgt spid="10242"/>
                                        </p:tgtEl>
                                        <p:attrNameLst>
                                          <p:attrName>ppt_y</p:attrName>
                                        </p:attrNameLst>
                                      </p:cBhvr>
                                      <p:tavLst>
                                        <p:tav tm="0">
                                          <p:val>
                                            <p:strVal val="#ppt_y+.1"/>
                                          </p:val>
                                        </p:tav>
                                        <p:tav tm="100000">
                                          <p:val>
                                            <p:strVal val="#ppt_y"/>
                                          </p:val>
                                        </p:tav>
                                      </p:tavLst>
                                    </p:anim>
                                  </p:childTnLst>
                                </p:cTn>
                              </p:par>
                            </p:childTnLst>
                          </p:cTn>
                        </p:par>
                        <p:par>
                          <p:cTn id="22" fill="hold">
                            <p:stCondLst>
                              <p:cond delay="275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3250"/>
                            </p:stCondLst>
                            <p:childTnLst>
                              <p:par>
                                <p:cTn id="27" presetID="10"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3750"/>
                            </p:stCondLst>
                            <p:childTnLst>
                              <p:par>
                                <p:cTn id="31" presetID="10"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par>
                          <p:cTn id="34" fill="hold">
                            <p:stCondLst>
                              <p:cond delay="4250"/>
                            </p:stCondLst>
                            <p:childTnLst>
                              <p:par>
                                <p:cTn id="35" presetID="53" presetClass="entr" presetSubtype="16"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par>
                          <p:cTn id="40" fill="hold">
                            <p:stCondLst>
                              <p:cond delay="4750"/>
                            </p:stCondLst>
                            <p:childTnLst>
                              <p:par>
                                <p:cTn id="41" presetID="53" presetClass="entr" presetSubtype="16"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Effect transition="in" filter="fade">
                                      <p:cBhvr>
                                        <p:cTn id="45" dur="500"/>
                                        <p:tgtEl>
                                          <p:spTgt spid="11"/>
                                        </p:tgtEl>
                                      </p:cBhvr>
                                    </p:animEffect>
                                  </p:childTnLst>
                                </p:cTn>
                              </p:par>
                            </p:childTnLst>
                          </p:cTn>
                        </p:par>
                        <p:par>
                          <p:cTn id="46" fill="hold">
                            <p:stCondLst>
                              <p:cond delay="5250"/>
                            </p:stCondLst>
                            <p:childTnLst>
                              <p:par>
                                <p:cTn id="47" presetID="53" presetClass="entr" presetSubtype="16"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childTnLst>
                          </p:cTn>
                        </p:par>
                        <p:par>
                          <p:cTn id="52" fill="hold">
                            <p:stCondLst>
                              <p:cond delay="5750"/>
                            </p:stCondLst>
                            <p:childTnLst>
                              <p:par>
                                <p:cTn id="53" presetID="10"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childTnLst>
                          </p:cTn>
                        </p:par>
                        <p:par>
                          <p:cTn id="56" fill="hold">
                            <p:stCondLst>
                              <p:cond delay="6250"/>
                            </p:stCondLst>
                            <p:childTnLst>
                              <p:par>
                                <p:cTn id="57" presetID="10"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childTnLst>
                          </p:cTn>
                        </p:par>
                        <p:par>
                          <p:cTn id="60" fill="hold">
                            <p:stCondLst>
                              <p:cond delay="6750"/>
                            </p:stCondLst>
                            <p:childTnLst>
                              <p:par>
                                <p:cTn id="61" presetID="10" presetClass="entr" presetSubtype="0"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childTnLst>
                          </p:cTn>
                        </p:par>
                        <p:par>
                          <p:cTn id="64" fill="hold">
                            <p:stCondLst>
                              <p:cond delay="7250"/>
                            </p:stCondLst>
                            <p:childTnLst>
                              <p:par>
                                <p:cTn id="65" presetID="53" presetClass="entr" presetSubtype="16"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childTnLst>
                          </p:cTn>
                        </p:par>
                        <p:par>
                          <p:cTn id="70" fill="hold">
                            <p:stCondLst>
                              <p:cond delay="7750"/>
                            </p:stCondLst>
                            <p:childTnLst>
                              <p:par>
                                <p:cTn id="71" presetID="53" presetClass="entr" presetSubtype="16"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p:cTn id="73" dur="500" fill="hold"/>
                                        <p:tgtEl>
                                          <p:spTgt spid="17"/>
                                        </p:tgtEl>
                                        <p:attrNameLst>
                                          <p:attrName>ppt_w</p:attrName>
                                        </p:attrNameLst>
                                      </p:cBhvr>
                                      <p:tavLst>
                                        <p:tav tm="0">
                                          <p:val>
                                            <p:fltVal val="0"/>
                                          </p:val>
                                        </p:tav>
                                        <p:tav tm="100000">
                                          <p:val>
                                            <p:strVal val="#ppt_w"/>
                                          </p:val>
                                        </p:tav>
                                      </p:tavLst>
                                    </p:anim>
                                    <p:anim calcmode="lin" valueType="num">
                                      <p:cBhvr>
                                        <p:cTn id="74" dur="500" fill="hold"/>
                                        <p:tgtEl>
                                          <p:spTgt spid="17"/>
                                        </p:tgtEl>
                                        <p:attrNameLst>
                                          <p:attrName>ppt_h</p:attrName>
                                        </p:attrNameLst>
                                      </p:cBhvr>
                                      <p:tavLst>
                                        <p:tav tm="0">
                                          <p:val>
                                            <p:fltVal val="0"/>
                                          </p:val>
                                        </p:tav>
                                        <p:tav tm="100000">
                                          <p:val>
                                            <p:strVal val="#ppt_h"/>
                                          </p:val>
                                        </p:tav>
                                      </p:tavLst>
                                    </p:anim>
                                    <p:animEffect transition="in" filter="fade">
                                      <p:cBhvr>
                                        <p:cTn id="75" dur="500"/>
                                        <p:tgtEl>
                                          <p:spTgt spid="17"/>
                                        </p:tgtEl>
                                      </p:cBhvr>
                                    </p:animEffect>
                                  </p:childTnLst>
                                </p:cTn>
                              </p:par>
                            </p:childTnLst>
                          </p:cTn>
                        </p:par>
                        <p:par>
                          <p:cTn id="76" fill="hold">
                            <p:stCondLst>
                              <p:cond delay="8250"/>
                            </p:stCondLst>
                            <p:childTnLst>
                              <p:par>
                                <p:cTn id="77" presetID="53" presetClass="entr" presetSubtype="16"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p:cTn id="79" dur="500" fill="hold"/>
                                        <p:tgtEl>
                                          <p:spTgt spid="18"/>
                                        </p:tgtEl>
                                        <p:attrNameLst>
                                          <p:attrName>ppt_w</p:attrName>
                                        </p:attrNameLst>
                                      </p:cBhvr>
                                      <p:tavLst>
                                        <p:tav tm="0">
                                          <p:val>
                                            <p:fltVal val="0"/>
                                          </p:val>
                                        </p:tav>
                                        <p:tav tm="100000">
                                          <p:val>
                                            <p:strVal val="#ppt_w"/>
                                          </p:val>
                                        </p:tav>
                                      </p:tavLst>
                                    </p:anim>
                                    <p:anim calcmode="lin" valueType="num">
                                      <p:cBhvr>
                                        <p:cTn id="80" dur="500" fill="hold"/>
                                        <p:tgtEl>
                                          <p:spTgt spid="18"/>
                                        </p:tgtEl>
                                        <p:attrNameLst>
                                          <p:attrName>ppt_h</p:attrName>
                                        </p:attrNameLst>
                                      </p:cBhvr>
                                      <p:tavLst>
                                        <p:tav tm="0">
                                          <p:val>
                                            <p:fltVal val="0"/>
                                          </p:val>
                                        </p:tav>
                                        <p:tav tm="100000">
                                          <p:val>
                                            <p:strVal val="#ppt_h"/>
                                          </p:val>
                                        </p:tav>
                                      </p:tavLst>
                                    </p:anim>
                                    <p:animEffect transition="in" filter="fade">
                                      <p:cBhvr>
                                        <p:cTn id="8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8" grpId="0" animBg="1"/>
      <p:bldP spid="9" grpId="0" animBg="1"/>
      <p:bldP spid="10" grpId="0"/>
      <p:bldP spid="11" grpId="0"/>
      <p:bldP spid="12" grpId="0"/>
      <p:bldP spid="13" grpId="0" animBg="1"/>
      <p:bldP spid="14" grpId="0" animBg="1"/>
      <p:bldP spid="15" grpId="0" animBg="1"/>
      <p:bldP spid="16" grpId="0"/>
      <p:bldP spid="17"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2" name="Picture 7" descr="C:\Users\Administrator\Desktop\16suca45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5820" y="0"/>
            <a:ext cx="3528737" cy="1210424"/>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6"/>
          <p:cNvSpPr txBox="1"/>
          <p:nvPr/>
        </p:nvSpPr>
        <p:spPr>
          <a:xfrm>
            <a:off x="1630710" y="476672"/>
            <a:ext cx="1728191" cy="674031"/>
          </a:xfrm>
          <a:prstGeom prst="rect">
            <a:avLst/>
          </a:prstGeom>
          <a:noFill/>
          <a:ln>
            <a:noFill/>
          </a:ln>
        </p:spPr>
        <p:txBody>
          <a:bodyPr wrap="square" rtlCol="0">
            <a:spAutoFit/>
          </a:bodyPr>
          <a:lstStyle/>
          <a:p>
            <a:pPr>
              <a:lnSpc>
                <a:spcPct val="120000"/>
              </a:lnSpc>
            </a:pPr>
            <a:r>
              <a:rPr lang="zh-CN" altLang="en-US" sz="2000" dirty="0">
                <a:latin typeface="造字工房悦圆演示版常规体" pitchFamily="50" charset="-122"/>
                <a:ea typeface="造字工房悦圆演示版常规体" pitchFamily="50" charset="-122"/>
                <a:sym typeface="微软雅黑" pitchFamily="34" charset="-122"/>
              </a:rPr>
              <a:t>添加标题内容</a:t>
            </a:r>
            <a:endParaRPr lang="en-US" altLang="zh-CN" sz="2000" dirty="0">
              <a:latin typeface="造字工房悦圆演示版常规体" pitchFamily="50" charset="-122"/>
              <a:ea typeface="造字工房悦圆演示版常规体" pitchFamily="50" charset="-122"/>
              <a:sym typeface="微软雅黑" pitchFamily="34" charset="-122"/>
            </a:endParaRPr>
          </a:p>
          <a:p>
            <a:pPr>
              <a:lnSpc>
                <a:spcPct val="120000"/>
              </a:lnSpc>
            </a:pPr>
            <a:r>
              <a:rPr lang="en-US" altLang="zh-CN" sz="1200" dirty="0">
                <a:latin typeface="造字工房悦圆演示版常规体" pitchFamily="50" charset="-122"/>
                <a:ea typeface="造字工房悦圆演示版常规体" pitchFamily="50" charset="-122"/>
                <a:sym typeface="微软雅黑" pitchFamily="34" charset="-122"/>
              </a:rPr>
              <a:t>Add a title Content</a:t>
            </a:r>
            <a:endParaRPr lang="zh-CN" altLang="en-US" sz="1200" dirty="0">
              <a:latin typeface="造字工房悦圆演示版常规体" pitchFamily="50" charset="-122"/>
              <a:ea typeface="造字工房悦圆演示版常规体" pitchFamily="50" charset="-122"/>
              <a:sym typeface="微软雅黑" pitchFamily="34" charset="-122"/>
            </a:endParaRPr>
          </a:p>
        </p:txBody>
      </p:sp>
      <p:graphicFrame>
        <p:nvGraphicFramePr>
          <p:cNvPr id="4" name="Chart 6"/>
          <p:cNvGraphicFramePr/>
          <p:nvPr>
            <p:extLst>
              <p:ext uri="{D42A27DB-BD31-4B8C-83A1-F6EECF244321}">
                <p14:modId xmlns:p14="http://schemas.microsoft.com/office/powerpoint/2010/main" val="2053928678"/>
              </p:ext>
            </p:extLst>
          </p:nvPr>
        </p:nvGraphicFramePr>
        <p:xfrm>
          <a:off x="1016804" y="1439175"/>
          <a:ext cx="10118962" cy="2900458"/>
        </p:xfrm>
        <a:graphic>
          <a:graphicData uri="http://schemas.openxmlformats.org/drawingml/2006/chart">
            <c:chart xmlns:c="http://schemas.openxmlformats.org/drawingml/2006/chart" xmlns:r="http://schemas.openxmlformats.org/officeDocument/2006/relationships" r:id="rId4"/>
          </a:graphicData>
        </a:graphic>
      </p:graphicFrame>
      <p:sp>
        <p:nvSpPr>
          <p:cNvPr id="5" name="Rektangel 76"/>
          <p:cNvSpPr>
            <a:spLocks noChangeArrowheads="1"/>
          </p:cNvSpPr>
          <p:nvPr/>
        </p:nvSpPr>
        <p:spPr bwMode="auto">
          <a:xfrm>
            <a:off x="5187020" y="1881995"/>
            <a:ext cx="13009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eaLnBrk="1" hangingPunct="1"/>
            <a:r>
              <a:rPr lang="zh-CN" altLang="en-US" sz="1400" dirty="0">
                <a:solidFill>
                  <a:srgbClr val="C63E55"/>
                </a:solidFill>
                <a:latin typeface="造字工房悦圆演示版常规体" pitchFamily="50" charset="-122"/>
                <a:ea typeface="造字工房悦圆演示版常规体" pitchFamily="50" charset="-122"/>
              </a:rPr>
              <a:t>添加标题</a:t>
            </a:r>
            <a:endParaRPr lang="da-DK" altLang="id-ID" sz="1400" dirty="0">
              <a:solidFill>
                <a:srgbClr val="C63E55"/>
              </a:solidFill>
              <a:latin typeface="造字工房悦圆演示版常规体" pitchFamily="50" charset="-122"/>
              <a:ea typeface="造字工房悦圆演示版常规体" pitchFamily="50" charset="-122"/>
            </a:endParaRPr>
          </a:p>
        </p:txBody>
      </p:sp>
      <p:sp>
        <p:nvSpPr>
          <p:cNvPr id="6" name="Oval 175"/>
          <p:cNvSpPr>
            <a:spLocks noChangeArrowheads="1"/>
          </p:cNvSpPr>
          <p:nvPr/>
        </p:nvSpPr>
        <p:spPr bwMode="auto">
          <a:xfrm>
            <a:off x="5074350" y="1942074"/>
            <a:ext cx="144000" cy="144000"/>
          </a:xfrm>
          <a:prstGeom prst="ellipse">
            <a:avLst/>
          </a:prstGeom>
          <a:solidFill>
            <a:srgbClr val="C63E55"/>
          </a:solidFill>
          <a:ln w="9525">
            <a:solidFill>
              <a:srgbClr val="FFFFFF"/>
            </a:solidFill>
            <a:round/>
            <a:headEnd/>
            <a:tailEnd/>
          </a:ln>
        </p:spPr>
        <p:txBody>
          <a:bodyPr anchor="ct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algn="ctr" defTabSz="914400" eaLnBrk="1" hangingPunct="1"/>
            <a:endParaRPr lang="nb-NO" altLang="id-ID" sz="1600">
              <a:solidFill>
                <a:srgbClr val="C63E55"/>
              </a:solidFill>
              <a:latin typeface="造字工房悦圆演示版常规体" pitchFamily="50" charset="-122"/>
              <a:ea typeface="造字工房悦圆演示版常规体" pitchFamily="50" charset="-122"/>
            </a:endParaRPr>
          </a:p>
        </p:txBody>
      </p:sp>
      <p:sp>
        <p:nvSpPr>
          <p:cNvPr id="7" name="Rektangel 76"/>
          <p:cNvSpPr>
            <a:spLocks noChangeArrowheads="1"/>
          </p:cNvSpPr>
          <p:nvPr/>
        </p:nvSpPr>
        <p:spPr bwMode="auto">
          <a:xfrm>
            <a:off x="6437685" y="1881995"/>
            <a:ext cx="13009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eaLnBrk="1" hangingPunct="1"/>
            <a:r>
              <a:rPr lang="zh-CN" altLang="en-US" sz="1400" dirty="0">
                <a:solidFill>
                  <a:schemeClr val="bg1">
                    <a:lumMod val="50000"/>
                  </a:schemeClr>
                </a:solidFill>
                <a:latin typeface="造字工房悦圆演示版常规体" pitchFamily="50" charset="-122"/>
                <a:ea typeface="造字工房悦圆演示版常规体" pitchFamily="50" charset="-122"/>
              </a:rPr>
              <a:t>添加标题</a:t>
            </a:r>
            <a:endParaRPr lang="da-DK" altLang="id-ID" sz="1400" dirty="0">
              <a:solidFill>
                <a:schemeClr val="bg1">
                  <a:lumMod val="50000"/>
                </a:schemeClr>
              </a:solidFill>
              <a:latin typeface="造字工房悦圆演示版常规体" pitchFamily="50" charset="-122"/>
              <a:ea typeface="造字工房悦圆演示版常规体" pitchFamily="50" charset="-122"/>
            </a:endParaRPr>
          </a:p>
        </p:txBody>
      </p:sp>
      <p:sp>
        <p:nvSpPr>
          <p:cNvPr id="8" name="Oval 175"/>
          <p:cNvSpPr>
            <a:spLocks noChangeArrowheads="1"/>
          </p:cNvSpPr>
          <p:nvPr/>
        </p:nvSpPr>
        <p:spPr bwMode="auto">
          <a:xfrm>
            <a:off x="6325015" y="1942075"/>
            <a:ext cx="144000" cy="144000"/>
          </a:xfrm>
          <a:prstGeom prst="ellipse">
            <a:avLst/>
          </a:prstGeom>
          <a:solidFill>
            <a:schemeClr val="bg1">
              <a:lumMod val="50000"/>
            </a:schemeClr>
          </a:solidFill>
          <a:ln w="9525">
            <a:solidFill>
              <a:srgbClr val="FFFFFF"/>
            </a:solidFill>
            <a:round/>
            <a:headEnd/>
            <a:tailEnd/>
          </a:ln>
        </p:spPr>
        <p:txBody>
          <a:bodyPr anchor="ct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algn="ctr" defTabSz="914400" eaLnBrk="1" hangingPunct="1"/>
            <a:endParaRPr lang="nb-NO" altLang="id-ID" sz="1600">
              <a:solidFill>
                <a:srgbClr val="C63E55"/>
              </a:solidFill>
              <a:latin typeface="造字工房悦圆演示版常规体" pitchFamily="50" charset="-122"/>
              <a:ea typeface="造字工房悦圆演示版常规体" pitchFamily="50" charset="-122"/>
            </a:endParaRPr>
          </a:p>
        </p:txBody>
      </p:sp>
      <p:grpSp>
        <p:nvGrpSpPr>
          <p:cNvPr id="9" name="组合 8"/>
          <p:cNvGrpSpPr/>
          <p:nvPr/>
        </p:nvGrpSpPr>
        <p:grpSpPr>
          <a:xfrm>
            <a:off x="1570986" y="4843689"/>
            <a:ext cx="4358515" cy="462023"/>
            <a:chOff x="5182386" y="2772098"/>
            <a:chExt cx="3505619" cy="371612"/>
          </a:xfrm>
          <a:solidFill>
            <a:srgbClr val="C63E55"/>
          </a:solidFill>
        </p:grpSpPr>
        <p:sp>
          <p:nvSpPr>
            <p:cNvPr id="10" name="Freeform 60"/>
            <p:cNvSpPr>
              <a:spLocks/>
            </p:cNvSpPr>
            <p:nvPr/>
          </p:nvSpPr>
          <p:spPr bwMode="auto">
            <a:xfrm>
              <a:off x="5182386" y="2772098"/>
              <a:ext cx="345953" cy="371612"/>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a:latin typeface="造字工房悦圆演示版常规体" pitchFamily="50" charset="-122"/>
                <a:ea typeface="造字工房悦圆演示版常规体" pitchFamily="50" charset="-122"/>
              </a:endParaRPr>
            </a:p>
          </p:txBody>
        </p:sp>
        <p:sp>
          <p:nvSpPr>
            <p:cNvPr id="11" name="圆角矩形 10"/>
            <p:cNvSpPr/>
            <p:nvPr/>
          </p:nvSpPr>
          <p:spPr>
            <a:xfrm>
              <a:off x="5598626" y="2871397"/>
              <a:ext cx="3089379" cy="272313"/>
            </a:xfrm>
            <a:prstGeom prst="roundRect">
              <a:avLst>
                <a:gd name="adj" fmla="val 993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dirty="0">
                  <a:latin typeface="造字工房悦圆演示版常规体" pitchFamily="50" charset="-122"/>
                  <a:ea typeface="造字工房悦圆演示版常规体" pitchFamily="50" charset="-122"/>
                  <a:cs typeface="Arial Unicode MS" panose="020B0604020202020204" pitchFamily="34" charset="-122"/>
                </a:rPr>
                <a:t>单击此处输入文本内容</a:t>
              </a:r>
            </a:p>
          </p:txBody>
        </p:sp>
      </p:grpSp>
      <p:sp>
        <p:nvSpPr>
          <p:cNvPr id="12" name="矩形 11"/>
          <p:cNvSpPr/>
          <p:nvPr/>
        </p:nvSpPr>
        <p:spPr>
          <a:xfrm>
            <a:off x="1584519" y="5431590"/>
            <a:ext cx="9250471" cy="373674"/>
          </a:xfrm>
          <a:prstGeom prst="rect">
            <a:avLst/>
          </a:prstGeom>
        </p:spPr>
        <p:txBody>
          <a:bodyPr wrap="square" lIns="65261" tIns="32630" rIns="65261" bIns="32630">
            <a:spAutoFit/>
          </a:bodyPr>
          <a:lstStyle/>
          <a:p>
            <a:pPr>
              <a:spcBef>
                <a:spcPts val="600"/>
              </a:spcBef>
              <a:spcAft>
                <a:spcPts val="600"/>
              </a:spcAft>
              <a:buClr>
                <a:srgbClr val="074AA1"/>
              </a:buClr>
              <a:defRPr/>
            </a:pPr>
            <a:r>
              <a:rPr lang="zh-CN" altLang="en-US" sz="1000" dirty="0">
                <a:solidFill>
                  <a:schemeClr val="bg1">
                    <a:lumMod val="65000"/>
                  </a:schemeClr>
                </a:solidFill>
                <a:latin typeface="造字工房悦圆演示版常规体" pitchFamily="50" charset="-122"/>
                <a:ea typeface="造字工房悦圆演示版常规体" pitchFamily="50"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en-US" altLang="zh-CN" sz="1000" dirty="0">
              <a:solidFill>
                <a:schemeClr val="bg1">
                  <a:lumMod val="65000"/>
                </a:schemeClr>
              </a:solidFill>
              <a:latin typeface="造字工房悦圆演示版常规体" pitchFamily="50" charset="-122"/>
              <a:ea typeface="造字工房悦圆演示版常规体" pitchFamily="50" charset="-122"/>
            </a:endParaRPr>
          </a:p>
        </p:txBody>
      </p:sp>
    </p:spTree>
    <p:extLst>
      <p:ext uri="{BB962C8B-B14F-4D97-AF65-F5344CB8AC3E}">
        <p14:creationId xmlns:p14="http://schemas.microsoft.com/office/powerpoint/2010/main" val="6296900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75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50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par>
                          <p:cTn id="34" fill="hold">
                            <p:stCondLst>
                              <p:cond delay="2750"/>
                            </p:stCondLst>
                            <p:childTnLst>
                              <p:par>
                                <p:cTn id="35" presetID="42" presetClass="entr" presetSubtype="0"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par>
                          <p:cTn id="40" fill="hold">
                            <p:stCondLst>
                              <p:cond delay="3750"/>
                            </p:stCondLst>
                            <p:childTnLst>
                              <p:par>
                                <p:cTn id="41" presetID="10"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4" grpId="0">
        <p:bldAsOne/>
      </p:bldGraphic>
      <p:bldP spid="5" grpId="0"/>
      <p:bldP spid="6" grpId="0" animBg="1"/>
      <p:bldP spid="7" grpId="0"/>
      <p:bldP spid="8" grpId="0" animBg="1"/>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2" name="Picture 7" descr="C:\Users\Administrator\Desktop\16suca45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5820" y="0"/>
            <a:ext cx="3528737" cy="1210424"/>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6"/>
          <p:cNvSpPr txBox="1"/>
          <p:nvPr/>
        </p:nvSpPr>
        <p:spPr>
          <a:xfrm>
            <a:off x="1630710" y="476672"/>
            <a:ext cx="1728191" cy="674031"/>
          </a:xfrm>
          <a:prstGeom prst="rect">
            <a:avLst/>
          </a:prstGeom>
          <a:noFill/>
          <a:ln>
            <a:noFill/>
          </a:ln>
        </p:spPr>
        <p:txBody>
          <a:bodyPr wrap="square" rtlCol="0">
            <a:spAutoFit/>
          </a:bodyPr>
          <a:lstStyle/>
          <a:p>
            <a:pPr>
              <a:lnSpc>
                <a:spcPct val="120000"/>
              </a:lnSpc>
            </a:pPr>
            <a:r>
              <a:rPr lang="zh-CN" altLang="en-US" sz="2000" dirty="0">
                <a:latin typeface="造字工房悦圆演示版常规体" pitchFamily="50" charset="-122"/>
                <a:ea typeface="造字工房悦圆演示版常规体" pitchFamily="50" charset="-122"/>
                <a:sym typeface="微软雅黑" pitchFamily="34" charset="-122"/>
              </a:rPr>
              <a:t>添加标题内容</a:t>
            </a:r>
            <a:endParaRPr lang="en-US" altLang="zh-CN" sz="2000" dirty="0">
              <a:latin typeface="造字工房悦圆演示版常规体" pitchFamily="50" charset="-122"/>
              <a:ea typeface="造字工房悦圆演示版常规体" pitchFamily="50" charset="-122"/>
              <a:sym typeface="微软雅黑" pitchFamily="34" charset="-122"/>
            </a:endParaRPr>
          </a:p>
          <a:p>
            <a:pPr>
              <a:lnSpc>
                <a:spcPct val="120000"/>
              </a:lnSpc>
            </a:pPr>
            <a:r>
              <a:rPr lang="en-US" altLang="zh-CN" sz="1200" dirty="0">
                <a:latin typeface="造字工房悦圆演示版常规体" pitchFamily="50" charset="-122"/>
                <a:ea typeface="造字工房悦圆演示版常规体" pitchFamily="50" charset="-122"/>
                <a:sym typeface="微软雅黑" pitchFamily="34" charset="-122"/>
              </a:rPr>
              <a:t>Add a title Content</a:t>
            </a:r>
            <a:endParaRPr lang="zh-CN" altLang="en-US" sz="1200" dirty="0">
              <a:latin typeface="造字工房悦圆演示版常规体" pitchFamily="50" charset="-122"/>
              <a:ea typeface="造字工房悦圆演示版常规体" pitchFamily="50" charset="-122"/>
              <a:sym typeface="微软雅黑" pitchFamily="34" charset="-122"/>
            </a:endParaRPr>
          </a:p>
        </p:txBody>
      </p:sp>
      <p:pic>
        <p:nvPicPr>
          <p:cNvPr id="9218" name="Picture 2" descr="C:\Users\Administrator\Desktop\民族风情装饰画矢量素材02 (3) [转换].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6217" y="1210425"/>
            <a:ext cx="4832925" cy="4896544"/>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5745730" y="1844824"/>
            <a:ext cx="5318028" cy="3618438"/>
            <a:chOff x="800047" y="570411"/>
            <a:chExt cx="6302802" cy="4288488"/>
          </a:xfrm>
        </p:grpSpPr>
        <p:sp>
          <p:nvSpPr>
            <p:cNvPr id="6" name="Line 2"/>
            <p:cNvSpPr>
              <a:spLocks noChangeShapeType="1"/>
            </p:cNvSpPr>
            <p:nvPr/>
          </p:nvSpPr>
          <p:spPr bwMode="auto">
            <a:xfrm flipV="1">
              <a:off x="1470479" y="3392161"/>
              <a:ext cx="5632370" cy="31825"/>
            </a:xfrm>
            <a:prstGeom prst="line">
              <a:avLst/>
            </a:prstGeom>
            <a:noFill/>
            <a:ln w="3175" cap="flat" cmpd="sng">
              <a:solidFill>
                <a:schemeClr val="tx1">
                  <a:lumMod val="50000"/>
                  <a:lumOff val="50000"/>
                </a:schemeClr>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solidFill>
                  <a:srgbClr val="F8F8F8"/>
                </a:solidFill>
                <a:latin typeface="造字工房悦圆演示版常规体" pitchFamily="50" charset="-122"/>
                <a:ea typeface="造字工房悦圆演示版常规体" pitchFamily="50" charset="-122"/>
              </a:endParaRPr>
            </a:p>
          </p:txBody>
        </p:sp>
        <p:sp>
          <p:nvSpPr>
            <p:cNvPr id="7" name="Line 3"/>
            <p:cNvSpPr>
              <a:spLocks noChangeShapeType="1"/>
            </p:cNvSpPr>
            <p:nvPr/>
          </p:nvSpPr>
          <p:spPr bwMode="auto">
            <a:xfrm>
              <a:off x="1468357" y="2615650"/>
              <a:ext cx="5634491" cy="0"/>
            </a:xfrm>
            <a:prstGeom prst="line">
              <a:avLst/>
            </a:prstGeom>
            <a:noFill/>
            <a:ln w="3175" cap="flat" cmpd="sng">
              <a:solidFill>
                <a:schemeClr val="tx1">
                  <a:lumMod val="50000"/>
                  <a:lumOff val="50000"/>
                </a:schemeClr>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solidFill>
                  <a:srgbClr val="C19851"/>
                </a:solidFill>
                <a:latin typeface="造字工房悦圆演示版常规体" pitchFamily="50" charset="-122"/>
                <a:ea typeface="造字工房悦圆演示版常规体" pitchFamily="50" charset="-122"/>
              </a:endParaRPr>
            </a:p>
          </p:txBody>
        </p:sp>
        <p:sp>
          <p:nvSpPr>
            <p:cNvPr id="8" name="Line 4"/>
            <p:cNvSpPr>
              <a:spLocks noChangeShapeType="1"/>
            </p:cNvSpPr>
            <p:nvPr/>
          </p:nvSpPr>
          <p:spPr bwMode="auto">
            <a:xfrm>
              <a:off x="1468357" y="1805192"/>
              <a:ext cx="5634491" cy="0"/>
            </a:xfrm>
            <a:prstGeom prst="line">
              <a:avLst/>
            </a:prstGeom>
            <a:noFill/>
            <a:ln w="3175" cap="flat" cmpd="sng">
              <a:solidFill>
                <a:schemeClr val="tx1">
                  <a:lumMod val="50000"/>
                  <a:lumOff val="50000"/>
                </a:schemeClr>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solidFill>
                  <a:srgbClr val="C19851"/>
                </a:solidFill>
                <a:latin typeface="造字工房悦圆演示版常规体" pitchFamily="50" charset="-122"/>
                <a:ea typeface="造字工房悦圆演示版常规体" pitchFamily="50" charset="-122"/>
              </a:endParaRPr>
            </a:p>
          </p:txBody>
        </p:sp>
        <p:sp>
          <p:nvSpPr>
            <p:cNvPr id="9" name="Line 5"/>
            <p:cNvSpPr>
              <a:spLocks noChangeShapeType="1"/>
            </p:cNvSpPr>
            <p:nvPr/>
          </p:nvSpPr>
          <p:spPr bwMode="auto">
            <a:xfrm>
              <a:off x="1468357" y="994734"/>
              <a:ext cx="5634491" cy="0"/>
            </a:xfrm>
            <a:prstGeom prst="line">
              <a:avLst/>
            </a:prstGeom>
            <a:noFill/>
            <a:ln w="3175" cap="flat" cmpd="sng">
              <a:solidFill>
                <a:schemeClr val="tx1">
                  <a:lumMod val="50000"/>
                  <a:lumOff val="50000"/>
                </a:schemeClr>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solidFill>
                  <a:srgbClr val="C19851"/>
                </a:solidFill>
                <a:latin typeface="造字工房悦圆演示版常规体" pitchFamily="50" charset="-122"/>
                <a:ea typeface="造字工房悦圆演示版常规体" pitchFamily="50" charset="-122"/>
              </a:endParaRPr>
            </a:p>
          </p:txBody>
        </p:sp>
        <p:sp>
          <p:nvSpPr>
            <p:cNvPr id="10" name="Rectangle 11"/>
            <p:cNvSpPr>
              <a:spLocks noChangeArrowheads="1"/>
            </p:cNvSpPr>
            <p:nvPr/>
          </p:nvSpPr>
          <p:spPr bwMode="auto">
            <a:xfrm>
              <a:off x="1702248" y="3133324"/>
              <a:ext cx="441296" cy="950484"/>
            </a:xfrm>
            <a:prstGeom prst="rect">
              <a:avLst/>
            </a:prstGeom>
            <a:solidFill>
              <a:schemeClr val="bg1">
                <a:lumMod val="75000"/>
              </a:schemeClr>
            </a:solidFill>
            <a:ln>
              <a:noFill/>
            </a:ln>
            <a:effectLst/>
          </p:spPr>
          <p:txBody>
            <a:bodyPr anchor="ctr"/>
            <a:lstStyle/>
            <a:p>
              <a:endParaRPr lang="zh-CN" altLang="en-US" sz="1400">
                <a:solidFill>
                  <a:srgbClr val="F8F8F8"/>
                </a:solidFill>
                <a:latin typeface="造字工房悦圆演示版常规体" pitchFamily="50" charset="-122"/>
                <a:ea typeface="造字工房悦圆演示版常规体" pitchFamily="50" charset="-122"/>
              </a:endParaRPr>
            </a:p>
          </p:txBody>
        </p:sp>
        <p:sp>
          <p:nvSpPr>
            <p:cNvPr id="11" name="Rectangle 12"/>
            <p:cNvSpPr>
              <a:spLocks noChangeArrowheads="1"/>
            </p:cNvSpPr>
            <p:nvPr/>
          </p:nvSpPr>
          <p:spPr bwMode="auto">
            <a:xfrm>
              <a:off x="2998392" y="2899947"/>
              <a:ext cx="441296" cy="1181741"/>
            </a:xfrm>
            <a:prstGeom prst="rect">
              <a:avLst/>
            </a:prstGeom>
            <a:solidFill>
              <a:schemeClr val="bg1">
                <a:lumMod val="75000"/>
              </a:schemeClr>
            </a:solidFill>
            <a:ln>
              <a:noFill/>
            </a:ln>
            <a:effectLst/>
          </p:spPr>
          <p:txBody>
            <a:bodyPr anchor="ctr"/>
            <a:lstStyle/>
            <a:p>
              <a:endParaRPr lang="zh-CN" altLang="en-US" sz="1400">
                <a:solidFill>
                  <a:srgbClr val="F8F8F8"/>
                </a:solidFill>
                <a:latin typeface="造字工房悦圆演示版常规体" pitchFamily="50" charset="-122"/>
                <a:ea typeface="造字工房悦圆演示版常规体" pitchFamily="50" charset="-122"/>
              </a:endParaRPr>
            </a:p>
          </p:txBody>
        </p:sp>
        <p:sp>
          <p:nvSpPr>
            <p:cNvPr id="12" name="Rectangle 13"/>
            <p:cNvSpPr>
              <a:spLocks noChangeArrowheads="1"/>
            </p:cNvSpPr>
            <p:nvPr/>
          </p:nvSpPr>
          <p:spPr bwMode="auto">
            <a:xfrm>
              <a:off x="4294536" y="3133324"/>
              <a:ext cx="441296" cy="950484"/>
            </a:xfrm>
            <a:prstGeom prst="rect">
              <a:avLst/>
            </a:prstGeom>
            <a:solidFill>
              <a:schemeClr val="bg1">
                <a:lumMod val="75000"/>
              </a:schemeClr>
            </a:solidFill>
            <a:ln>
              <a:noFill/>
            </a:ln>
            <a:effectLst/>
          </p:spPr>
          <p:txBody>
            <a:bodyPr anchor="ctr"/>
            <a:lstStyle/>
            <a:p>
              <a:endParaRPr lang="zh-CN" altLang="en-US" sz="1400">
                <a:solidFill>
                  <a:srgbClr val="F8F8F8"/>
                </a:solidFill>
                <a:latin typeface="造字工房悦圆演示版常规体" pitchFamily="50" charset="-122"/>
                <a:ea typeface="造字工房悦圆演示版常规体" pitchFamily="50" charset="-122"/>
              </a:endParaRPr>
            </a:p>
          </p:txBody>
        </p:sp>
        <p:sp>
          <p:nvSpPr>
            <p:cNvPr id="13" name="Rectangle 14"/>
            <p:cNvSpPr>
              <a:spLocks noChangeArrowheads="1"/>
            </p:cNvSpPr>
            <p:nvPr/>
          </p:nvSpPr>
          <p:spPr bwMode="auto">
            <a:xfrm>
              <a:off x="5590680" y="2418340"/>
              <a:ext cx="439175" cy="1667591"/>
            </a:xfrm>
            <a:prstGeom prst="rect">
              <a:avLst/>
            </a:prstGeom>
            <a:solidFill>
              <a:schemeClr val="bg1">
                <a:lumMod val="75000"/>
              </a:schemeClr>
            </a:solidFill>
            <a:ln>
              <a:noFill/>
            </a:ln>
            <a:effectLst/>
          </p:spPr>
          <p:txBody>
            <a:bodyPr anchor="ctr"/>
            <a:lstStyle/>
            <a:p>
              <a:endParaRPr lang="zh-CN" altLang="en-US" sz="1400">
                <a:solidFill>
                  <a:srgbClr val="F8F8F8"/>
                </a:solidFill>
                <a:latin typeface="造字工房悦圆演示版常规体" pitchFamily="50" charset="-122"/>
                <a:ea typeface="造字工房悦圆演示版常规体" pitchFamily="50" charset="-122"/>
              </a:endParaRPr>
            </a:p>
          </p:txBody>
        </p:sp>
        <p:sp>
          <p:nvSpPr>
            <p:cNvPr id="14" name="Line 15"/>
            <p:cNvSpPr>
              <a:spLocks noChangeShapeType="1"/>
            </p:cNvSpPr>
            <p:nvPr/>
          </p:nvSpPr>
          <p:spPr bwMode="auto">
            <a:xfrm flipV="1">
              <a:off x="1472601" y="4081687"/>
              <a:ext cx="5630248" cy="4243"/>
            </a:xfrm>
            <a:prstGeom prst="line">
              <a:avLst/>
            </a:prstGeom>
            <a:noFill/>
            <a:ln w="9525" cap="flat" cmpd="sng">
              <a:solidFill>
                <a:schemeClr val="tx1">
                  <a:lumMod val="50000"/>
                  <a:lumOff val="50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solidFill>
                  <a:schemeClr val="bg1"/>
                </a:solidFill>
                <a:latin typeface="造字工房悦圆演示版常规体" pitchFamily="50" charset="-122"/>
                <a:ea typeface="造字工房悦圆演示版常规体" pitchFamily="50" charset="-122"/>
              </a:endParaRPr>
            </a:p>
          </p:txBody>
        </p:sp>
        <p:sp>
          <p:nvSpPr>
            <p:cNvPr id="15" name="Line 16"/>
            <p:cNvSpPr>
              <a:spLocks noChangeShapeType="1"/>
            </p:cNvSpPr>
            <p:nvPr/>
          </p:nvSpPr>
          <p:spPr bwMode="auto">
            <a:xfrm>
              <a:off x="1470478" y="570411"/>
              <a:ext cx="2122" cy="3515520"/>
            </a:xfrm>
            <a:prstGeom prst="line">
              <a:avLst/>
            </a:prstGeom>
            <a:noFill/>
            <a:ln w="9525" cap="flat" cmpd="sng">
              <a:solidFill>
                <a:schemeClr val="tx1">
                  <a:lumMod val="50000"/>
                  <a:lumOff val="50000"/>
                </a:schemeClr>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400">
                <a:solidFill>
                  <a:srgbClr val="0070C0"/>
                </a:solidFill>
                <a:latin typeface="造字工房悦圆演示版常规体" pitchFamily="50" charset="-122"/>
                <a:ea typeface="造字工房悦圆演示版常规体" pitchFamily="50" charset="-122"/>
              </a:endParaRPr>
            </a:p>
          </p:txBody>
        </p:sp>
        <p:sp>
          <p:nvSpPr>
            <p:cNvPr id="16" name="Text Box 17"/>
            <p:cNvSpPr txBox="1">
              <a:spLocks noChangeArrowheads="1"/>
            </p:cNvSpPr>
            <p:nvPr/>
          </p:nvSpPr>
          <p:spPr bwMode="auto">
            <a:xfrm>
              <a:off x="800047" y="3201214"/>
              <a:ext cx="668310" cy="3647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400" dirty="0">
                  <a:solidFill>
                    <a:schemeClr val="bg1">
                      <a:lumMod val="75000"/>
                    </a:schemeClr>
                  </a:solidFill>
                  <a:latin typeface="造字工房悦圆演示版常规体" pitchFamily="50" charset="-122"/>
                  <a:ea typeface="造字工房悦圆演示版常规体" pitchFamily="50" charset="-122"/>
                </a:rPr>
                <a:t>20</a:t>
              </a:r>
            </a:p>
          </p:txBody>
        </p:sp>
        <p:sp>
          <p:nvSpPr>
            <p:cNvPr id="17" name="Text Box 18"/>
            <p:cNvSpPr txBox="1">
              <a:spLocks noChangeArrowheads="1"/>
            </p:cNvSpPr>
            <p:nvPr/>
          </p:nvSpPr>
          <p:spPr bwMode="auto">
            <a:xfrm>
              <a:off x="800047" y="2418341"/>
              <a:ext cx="668310" cy="3647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400">
                  <a:solidFill>
                    <a:schemeClr val="bg1">
                      <a:lumMod val="75000"/>
                    </a:schemeClr>
                  </a:solidFill>
                  <a:latin typeface="造字工房悦圆演示版常规体" pitchFamily="50" charset="-122"/>
                  <a:ea typeface="造字工房悦圆演示版常规体" pitchFamily="50" charset="-122"/>
                </a:rPr>
                <a:t>40</a:t>
              </a:r>
            </a:p>
          </p:txBody>
        </p:sp>
        <p:sp>
          <p:nvSpPr>
            <p:cNvPr id="18" name="Text Box 19"/>
            <p:cNvSpPr txBox="1">
              <a:spLocks noChangeArrowheads="1"/>
            </p:cNvSpPr>
            <p:nvPr/>
          </p:nvSpPr>
          <p:spPr bwMode="auto">
            <a:xfrm>
              <a:off x="800047" y="1537870"/>
              <a:ext cx="668310" cy="3647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400">
                  <a:solidFill>
                    <a:schemeClr val="bg1">
                      <a:lumMod val="75000"/>
                    </a:schemeClr>
                  </a:solidFill>
                  <a:latin typeface="造字工房悦圆演示版常规体" pitchFamily="50" charset="-122"/>
                  <a:ea typeface="造字工房悦圆演示版常规体" pitchFamily="50" charset="-122"/>
                </a:rPr>
                <a:t>60</a:t>
              </a:r>
            </a:p>
          </p:txBody>
        </p:sp>
        <p:sp>
          <p:nvSpPr>
            <p:cNvPr id="19" name="Text Box 20"/>
            <p:cNvSpPr txBox="1">
              <a:spLocks noChangeArrowheads="1"/>
            </p:cNvSpPr>
            <p:nvPr/>
          </p:nvSpPr>
          <p:spPr bwMode="auto">
            <a:xfrm>
              <a:off x="800047" y="757113"/>
              <a:ext cx="668310" cy="3647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400" dirty="0">
                  <a:solidFill>
                    <a:schemeClr val="bg1">
                      <a:lumMod val="75000"/>
                    </a:schemeClr>
                  </a:solidFill>
                  <a:latin typeface="造字工房悦圆演示版常规体" pitchFamily="50" charset="-122"/>
                  <a:ea typeface="造字工房悦圆演示版常规体" pitchFamily="50" charset="-122"/>
                </a:rPr>
                <a:t>80</a:t>
              </a:r>
            </a:p>
          </p:txBody>
        </p:sp>
        <p:sp>
          <p:nvSpPr>
            <p:cNvPr id="20" name="Rectangle 21"/>
            <p:cNvSpPr>
              <a:spLocks noChangeArrowheads="1"/>
            </p:cNvSpPr>
            <p:nvPr/>
          </p:nvSpPr>
          <p:spPr bwMode="auto">
            <a:xfrm>
              <a:off x="2226287" y="2679298"/>
              <a:ext cx="441296" cy="1404510"/>
            </a:xfrm>
            <a:prstGeom prst="rect">
              <a:avLst/>
            </a:prstGeom>
            <a:solidFill>
              <a:srgbClr val="C63E55"/>
            </a:solidFill>
            <a:ln>
              <a:noFill/>
            </a:ln>
            <a:effectLst/>
          </p:spPr>
          <p:txBody>
            <a:bodyPr anchor="ctr"/>
            <a:lstStyle/>
            <a:p>
              <a:endParaRPr lang="zh-CN" altLang="en-US" sz="1400">
                <a:solidFill>
                  <a:srgbClr val="F8F8F8"/>
                </a:solidFill>
                <a:latin typeface="造字工房悦圆演示版常规体" pitchFamily="50" charset="-122"/>
                <a:ea typeface="造字工房悦圆演示版常规体" pitchFamily="50" charset="-122"/>
              </a:endParaRPr>
            </a:p>
          </p:txBody>
        </p:sp>
        <p:sp>
          <p:nvSpPr>
            <p:cNvPr id="21" name="Rectangle 22"/>
            <p:cNvSpPr>
              <a:spLocks noChangeArrowheads="1"/>
            </p:cNvSpPr>
            <p:nvPr/>
          </p:nvSpPr>
          <p:spPr bwMode="auto">
            <a:xfrm>
              <a:off x="3507580" y="2418340"/>
              <a:ext cx="441296" cy="1663348"/>
            </a:xfrm>
            <a:prstGeom prst="rect">
              <a:avLst/>
            </a:prstGeom>
            <a:solidFill>
              <a:srgbClr val="C63E55"/>
            </a:solidFill>
            <a:ln>
              <a:noFill/>
            </a:ln>
            <a:effectLst/>
          </p:spPr>
          <p:txBody>
            <a:bodyPr anchor="ctr"/>
            <a:lstStyle/>
            <a:p>
              <a:endParaRPr lang="zh-CN" altLang="en-US" sz="1400">
                <a:solidFill>
                  <a:srgbClr val="F8F8F8"/>
                </a:solidFill>
                <a:latin typeface="造字工房悦圆演示版常规体" pitchFamily="50" charset="-122"/>
                <a:ea typeface="造字工房悦圆演示版常规体" pitchFamily="50" charset="-122"/>
              </a:endParaRPr>
            </a:p>
          </p:txBody>
        </p:sp>
        <p:sp>
          <p:nvSpPr>
            <p:cNvPr id="22" name="Rectangle 23"/>
            <p:cNvSpPr>
              <a:spLocks noChangeArrowheads="1"/>
            </p:cNvSpPr>
            <p:nvPr/>
          </p:nvSpPr>
          <p:spPr bwMode="auto">
            <a:xfrm>
              <a:off x="4816454" y="1620611"/>
              <a:ext cx="441296" cy="2465319"/>
            </a:xfrm>
            <a:prstGeom prst="rect">
              <a:avLst/>
            </a:prstGeom>
            <a:solidFill>
              <a:srgbClr val="C63E55"/>
            </a:solidFill>
            <a:ln>
              <a:noFill/>
            </a:ln>
            <a:effectLst/>
          </p:spPr>
          <p:txBody>
            <a:bodyPr anchor="ctr"/>
            <a:lstStyle/>
            <a:p>
              <a:endParaRPr lang="zh-CN" altLang="en-US" sz="1400">
                <a:solidFill>
                  <a:srgbClr val="F8F8F8"/>
                </a:solidFill>
                <a:latin typeface="造字工房悦圆演示版常规体" pitchFamily="50" charset="-122"/>
                <a:ea typeface="造字工房悦圆演示版常规体" pitchFamily="50" charset="-122"/>
              </a:endParaRPr>
            </a:p>
          </p:txBody>
        </p:sp>
        <p:sp>
          <p:nvSpPr>
            <p:cNvPr id="23" name="Rectangle 24"/>
            <p:cNvSpPr>
              <a:spLocks noChangeArrowheads="1"/>
            </p:cNvSpPr>
            <p:nvPr/>
          </p:nvSpPr>
          <p:spPr bwMode="auto">
            <a:xfrm>
              <a:off x="6114721" y="1805192"/>
              <a:ext cx="439174" cy="2280739"/>
            </a:xfrm>
            <a:prstGeom prst="rect">
              <a:avLst/>
            </a:prstGeom>
            <a:solidFill>
              <a:srgbClr val="C63E55"/>
            </a:solidFill>
            <a:ln>
              <a:noFill/>
            </a:ln>
            <a:effectLst/>
          </p:spPr>
          <p:txBody>
            <a:bodyPr anchor="ctr"/>
            <a:lstStyle/>
            <a:p>
              <a:endParaRPr lang="zh-CN" altLang="en-US" sz="1400">
                <a:solidFill>
                  <a:srgbClr val="F8F8F8"/>
                </a:solidFill>
                <a:latin typeface="造字工房悦圆演示版常规体" pitchFamily="50" charset="-122"/>
                <a:ea typeface="造字工房悦圆演示版常规体" pitchFamily="50" charset="-122"/>
              </a:endParaRPr>
            </a:p>
          </p:txBody>
        </p:sp>
        <p:sp>
          <p:nvSpPr>
            <p:cNvPr id="24" name="Text Box 25"/>
            <p:cNvSpPr txBox="1">
              <a:spLocks noChangeArrowheads="1"/>
            </p:cNvSpPr>
            <p:nvPr/>
          </p:nvSpPr>
          <p:spPr bwMode="auto">
            <a:xfrm>
              <a:off x="2139301" y="2145881"/>
              <a:ext cx="646327" cy="3647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1400" dirty="0">
                  <a:solidFill>
                    <a:schemeClr val="bg1">
                      <a:lumMod val="75000"/>
                    </a:schemeClr>
                  </a:solidFill>
                  <a:latin typeface="造字工房悦圆演示版常规体" pitchFamily="50" charset="-122"/>
                  <a:ea typeface="造字工房悦圆演示版常规体" pitchFamily="50" charset="-122"/>
                </a:rPr>
                <a:t>38%</a:t>
              </a:r>
            </a:p>
          </p:txBody>
        </p:sp>
        <p:sp>
          <p:nvSpPr>
            <p:cNvPr id="25" name="Text Box 26"/>
            <p:cNvSpPr txBox="1">
              <a:spLocks noChangeArrowheads="1"/>
            </p:cNvSpPr>
            <p:nvPr/>
          </p:nvSpPr>
          <p:spPr bwMode="auto">
            <a:xfrm>
              <a:off x="3435445" y="1971908"/>
              <a:ext cx="646327" cy="3647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1400">
                  <a:solidFill>
                    <a:schemeClr val="bg1">
                      <a:lumMod val="75000"/>
                    </a:schemeClr>
                  </a:solidFill>
                  <a:latin typeface="造字工房悦圆演示版常规体" pitchFamily="50" charset="-122"/>
                  <a:ea typeface="造字工房悦圆演示版常规体" pitchFamily="50" charset="-122"/>
                </a:rPr>
                <a:t>49%</a:t>
              </a:r>
            </a:p>
          </p:txBody>
        </p:sp>
        <p:sp>
          <p:nvSpPr>
            <p:cNvPr id="26" name="Text Box 27"/>
            <p:cNvSpPr txBox="1">
              <a:spLocks noChangeArrowheads="1"/>
            </p:cNvSpPr>
            <p:nvPr/>
          </p:nvSpPr>
          <p:spPr bwMode="auto">
            <a:xfrm>
              <a:off x="4704009" y="1203882"/>
              <a:ext cx="646327" cy="3647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1400">
                  <a:solidFill>
                    <a:schemeClr val="bg1">
                      <a:lumMod val="75000"/>
                    </a:schemeClr>
                  </a:solidFill>
                  <a:latin typeface="造字工房悦圆演示版常规体" pitchFamily="50" charset="-122"/>
                  <a:ea typeface="造字工房悦圆演示版常规体" pitchFamily="50" charset="-122"/>
                </a:rPr>
                <a:t>67%</a:t>
              </a:r>
            </a:p>
          </p:txBody>
        </p:sp>
        <p:sp>
          <p:nvSpPr>
            <p:cNvPr id="27" name="Text Box 28"/>
            <p:cNvSpPr txBox="1">
              <a:spLocks noChangeArrowheads="1"/>
            </p:cNvSpPr>
            <p:nvPr/>
          </p:nvSpPr>
          <p:spPr bwMode="auto">
            <a:xfrm>
              <a:off x="5993789" y="1203882"/>
              <a:ext cx="646327" cy="3647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1400" dirty="0">
                  <a:solidFill>
                    <a:schemeClr val="bg1">
                      <a:lumMod val="75000"/>
                    </a:schemeClr>
                  </a:solidFill>
                  <a:latin typeface="造字工房悦圆演示版常规体" pitchFamily="50" charset="-122"/>
                  <a:ea typeface="造字工房悦圆演示版常规体" pitchFamily="50" charset="-122"/>
                </a:rPr>
                <a:t>60%</a:t>
              </a:r>
            </a:p>
          </p:txBody>
        </p:sp>
        <p:sp>
          <p:nvSpPr>
            <p:cNvPr id="28" name="Rectangle 29"/>
            <p:cNvSpPr>
              <a:spLocks noChangeArrowheads="1"/>
            </p:cNvSpPr>
            <p:nvPr/>
          </p:nvSpPr>
          <p:spPr bwMode="auto">
            <a:xfrm>
              <a:off x="1499966" y="4613539"/>
              <a:ext cx="323382" cy="163364"/>
            </a:xfrm>
            <a:prstGeom prst="rect">
              <a:avLst/>
            </a:prstGeom>
            <a:solidFill>
              <a:schemeClr val="bg1">
                <a:lumMod val="75000"/>
              </a:schemeClr>
            </a:solidFill>
            <a:ln>
              <a:noFill/>
            </a:ln>
            <a:effectLst/>
            <a:extLst/>
          </p:spPr>
          <p:txBody>
            <a:bodyPr anchor="ctr"/>
            <a:lstStyle/>
            <a:p>
              <a:endParaRPr lang="zh-CN" altLang="en-US" sz="1100">
                <a:solidFill>
                  <a:schemeClr val="tx1">
                    <a:lumMod val="50000"/>
                    <a:lumOff val="50000"/>
                  </a:schemeClr>
                </a:solidFill>
                <a:latin typeface="造字工房悦圆演示版常规体" pitchFamily="50" charset="-122"/>
                <a:ea typeface="造字工房悦圆演示版常规体" pitchFamily="50" charset="-122"/>
              </a:endParaRPr>
            </a:p>
          </p:txBody>
        </p:sp>
        <p:sp>
          <p:nvSpPr>
            <p:cNvPr id="29" name="Rectangle 30"/>
            <p:cNvSpPr>
              <a:spLocks noChangeArrowheads="1"/>
            </p:cNvSpPr>
            <p:nvPr/>
          </p:nvSpPr>
          <p:spPr bwMode="auto">
            <a:xfrm>
              <a:off x="3421042" y="4613539"/>
              <a:ext cx="307185" cy="163364"/>
            </a:xfrm>
            <a:prstGeom prst="rect">
              <a:avLst/>
            </a:prstGeom>
            <a:solidFill>
              <a:srgbClr val="C63E55"/>
            </a:solidFill>
            <a:ln>
              <a:noFill/>
            </a:ln>
            <a:effectLst/>
            <a:extLst/>
          </p:spPr>
          <p:txBody>
            <a:bodyPr anchor="ctr"/>
            <a:lstStyle/>
            <a:p>
              <a:endParaRPr lang="zh-CN" altLang="en-US" sz="1100">
                <a:solidFill>
                  <a:schemeClr val="tx1">
                    <a:lumMod val="50000"/>
                    <a:lumOff val="50000"/>
                  </a:schemeClr>
                </a:solidFill>
                <a:latin typeface="造字工房悦圆演示版常规体" pitchFamily="50" charset="-122"/>
                <a:ea typeface="造字工房悦圆演示版常规体" pitchFamily="50" charset="-122"/>
              </a:endParaRPr>
            </a:p>
          </p:txBody>
        </p:sp>
        <p:sp>
          <p:nvSpPr>
            <p:cNvPr id="30" name="Text Box 31"/>
            <p:cNvSpPr txBox="1">
              <a:spLocks noChangeArrowheads="1"/>
            </p:cNvSpPr>
            <p:nvPr/>
          </p:nvSpPr>
          <p:spPr bwMode="auto">
            <a:xfrm>
              <a:off x="1831196" y="4530606"/>
              <a:ext cx="1766622" cy="3282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sz="1200" dirty="0">
                  <a:solidFill>
                    <a:schemeClr val="tx1">
                      <a:lumMod val="50000"/>
                      <a:lumOff val="50000"/>
                    </a:schemeClr>
                  </a:solidFill>
                  <a:latin typeface="造字工房悦圆演示版常规体" pitchFamily="50" charset="-122"/>
                  <a:ea typeface="造字工房悦圆演示版常规体" pitchFamily="50" charset="-122"/>
                </a:rPr>
                <a:t>添加标题内容</a:t>
              </a:r>
            </a:p>
          </p:txBody>
        </p:sp>
        <p:sp>
          <p:nvSpPr>
            <p:cNvPr id="31" name="Text Box 32"/>
            <p:cNvSpPr txBox="1">
              <a:spLocks noChangeArrowheads="1"/>
            </p:cNvSpPr>
            <p:nvPr/>
          </p:nvSpPr>
          <p:spPr bwMode="auto">
            <a:xfrm>
              <a:off x="3839449" y="4526362"/>
              <a:ext cx="1729119" cy="3282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200" dirty="0">
                  <a:solidFill>
                    <a:srgbClr val="C63E55"/>
                  </a:solidFill>
                  <a:latin typeface="造字工房悦圆演示版常规体" pitchFamily="50" charset="-122"/>
                  <a:ea typeface="造字工房悦圆演示版常规体" pitchFamily="50" charset="-122"/>
                </a:rPr>
                <a:t>添加标题内容</a:t>
              </a:r>
            </a:p>
          </p:txBody>
        </p:sp>
        <p:sp>
          <p:nvSpPr>
            <p:cNvPr id="32" name="Text Box 33"/>
            <p:cNvSpPr txBox="1">
              <a:spLocks noChangeArrowheads="1"/>
            </p:cNvSpPr>
            <p:nvPr/>
          </p:nvSpPr>
          <p:spPr bwMode="auto">
            <a:xfrm>
              <a:off x="1810450" y="4141093"/>
              <a:ext cx="1084282" cy="3282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sz="1200" dirty="0">
                  <a:solidFill>
                    <a:schemeClr val="tx1">
                      <a:lumMod val="50000"/>
                      <a:lumOff val="50000"/>
                    </a:schemeClr>
                  </a:solidFill>
                  <a:latin typeface="造字工房悦圆演示版常规体" pitchFamily="50" charset="-122"/>
                  <a:ea typeface="造字工房悦圆演示版常规体" pitchFamily="50" charset="-122"/>
                </a:rPr>
                <a:t>关键字</a:t>
              </a:r>
            </a:p>
          </p:txBody>
        </p:sp>
        <p:sp>
          <p:nvSpPr>
            <p:cNvPr id="33" name="Text Box 34"/>
            <p:cNvSpPr txBox="1">
              <a:spLocks noChangeArrowheads="1"/>
            </p:cNvSpPr>
            <p:nvPr/>
          </p:nvSpPr>
          <p:spPr bwMode="auto">
            <a:xfrm>
              <a:off x="3055677" y="4141093"/>
              <a:ext cx="1084282" cy="3282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sz="1200" dirty="0">
                  <a:solidFill>
                    <a:schemeClr val="tx1">
                      <a:lumMod val="50000"/>
                      <a:lumOff val="50000"/>
                    </a:schemeClr>
                  </a:solidFill>
                  <a:latin typeface="造字工房悦圆演示版常规体" pitchFamily="50" charset="-122"/>
                  <a:ea typeface="造字工房悦圆演示版常规体" pitchFamily="50" charset="-122"/>
                </a:rPr>
                <a:t>关键字</a:t>
              </a:r>
            </a:p>
          </p:txBody>
        </p:sp>
        <p:sp>
          <p:nvSpPr>
            <p:cNvPr id="34" name="Text Box 35"/>
            <p:cNvSpPr txBox="1">
              <a:spLocks noChangeArrowheads="1"/>
            </p:cNvSpPr>
            <p:nvPr/>
          </p:nvSpPr>
          <p:spPr bwMode="auto">
            <a:xfrm>
              <a:off x="4375157" y="4141093"/>
              <a:ext cx="1084282" cy="3282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sz="1200" dirty="0">
                  <a:solidFill>
                    <a:schemeClr val="tx1">
                      <a:lumMod val="50000"/>
                      <a:lumOff val="50000"/>
                    </a:schemeClr>
                  </a:solidFill>
                  <a:latin typeface="造字工房悦圆演示版常规体" pitchFamily="50" charset="-122"/>
                  <a:ea typeface="造字工房悦圆演示版常规体" pitchFamily="50" charset="-122"/>
                </a:rPr>
                <a:t>关键字</a:t>
              </a:r>
            </a:p>
          </p:txBody>
        </p:sp>
        <p:sp>
          <p:nvSpPr>
            <p:cNvPr id="35" name="Text Box 36"/>
            <p:cNvSpPr txBox="1">
              <a:spLocks noChangeArrowheads="1"/>
            </p:cNvSpPr>
            <p:nvPr/>
          </p:nvSpPr>
          <p:spPr bwMode="auto">
            <a:xfrm>
              <a:off x="5662814" y="4141093"/>
              <a:ext cx="1084282" cy="3282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sz="1200" dirty="0">
                  <a:solidFill>
                    <a:schemeClr val="tx1">
                      <a:lumMod val="50000"/>
                      <a:lumOff val="50000"/>
                    </a:schemeClr>
                  </a:solidFill>
                  <a:latin typeface="造字工房悦圆演示版常规体" pitchFamily="50" charset="-122"/>
                  <a:ea typeface="造字工房悦圆演示版常规体" pitchFamily="50" charset="-122"/>
                </a:rPr>
                <a:t>关键字</a:t>
              </a:r>
            </a:p>
          </p:txBody>
        </p:sp>
      </p:grpSp>
    </p:spTree>
    <p:extLst>
      <p:ext uri="{BB962C8B-B14F-4D97-AF65-F5344CB8AC3E}">
        <p14:creationId xmlns:p14="http://schemas.microsoft.com/office/powerpoint/2010/main" val="354344018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750"/>
                            </p:stCondLst>
                            <p:childTnLst>
                              <p:par>
                                <p:cTn id="17" presetID="42" presetClass="entr" presetSubtype="0" fill="hold" nodeType="afterEffect">
                                  <p:stCondLst>
                                    <p:cond delay="0"/>
                                  </p:stCondLst>
                                  <p:childTnLst>
                                    <p:set>
                                      <p:cBhvr>
                                        <p:cTn id="18" dur="1" fill="hold">
                                          <p:stCondLst>
                                            <p:cond delay="0"/>
                                          </p:stCondLst>
                                        </p:cTn>
                                        <p:tgtEl>
                                          <p:spTgt spid="9218"/>
                                        </p:tgtEl>
                                        <p:attrNameLst>
                                          <p:attrName>style.visibility</p:attrName>
                                        </p:attrNameLst>
                                      </p:cBhvr>
                                      <p:to>
                                        <p:strVal val="visible"/>
                                      </p:to>
                                    </p:set>
                                    <p:animEffect transition="in" filter="fade">
                                      <p:cBhvr>
                                        <p:cTn id="19" dur="1000"/>
                                        <p:tgtEl>
                                          <p:spTgt spid="9218"/>
                                        </p:tgtEl>
                                      </p:cBhvr>
                                    </p:animEffect>
                                    <p:anim calcmode="lin" valueType="num">
                                      <p:cBhvr>
                                        <p:cTn id="20" dur="1000" fill="hold"/>
                                        <p:tgtEl>
                                          <p:spTgt spid="9218"/>
                                        </p:tgtEl>
                                        <p:attrNameLst>
                                          <p:attrName>ppt_x</p:attrName>
                                        </p:attrNameLst>
                                      </p:cBhvr>
                                      <p:tavLst>
                                        <p:tav tm="0">
                                          <p:val>
                                            <p:strVal val="#ppt_x"/>
                                          </p:val>
                                        </p:tav>
                                        <p:tav tm="100000">
                                          <p:val>
                                            <p:strVal val="#ppt_x"/>
                                          </p:val>
                                        </p:tav>
                                      </p:tavLst>
                                    </p:anim>
                                    <p:anim calcmode="lin" valueType="num">
                                      <p:cBhvr>
                                        <p:cTn id="21" dur="1000" fill="hold"/>
                                        <p:tgtEl>
                                          <p:spTgt spid="9218"/>
                                        </p:tgtEl>
                                        <p:attrNameLst>
                                          <p:attrName>ppt_y</p:attrName>
                                        </p:attrNameLst>
                                      </p:cBhvr>
                                      <p:tavLst>
                                        <p:tav tm="0">
                                          <p:val>
                                            <p:strVal val="#ppt_y+.1"/>
                                          </p:val>
                                        </p:tav>
                                        <p:tav tm="100000">
                                          <p:val>
                                            <p:strVal val="#ppt_y"/>
                                          </p:val>
                                        </p:tav>
                                      </p:tavLst>
                                    </p:anim>
                                  </p:childTnLst>
                                </p:cTn>
                              </p:par>
                            </p:childTnLst>
                          </p:cTn>
                        </p:par>
                        <p:par>
                          <p:cTn id="22" fill="hold">
                            <p:stCondLst>
                              <p:cond delay="275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2" name="Picture 7" descr="C:\Users\Administrator\Desktop\16suca45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5820" y="0"/>
            <a:ext cx="3528737" cy="1210424"/>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6"/>
          <p:cNvSpPr txBox="1"/>
          <p:nvPr/>
        </p:nvSpPr>
        <p:spPr>
          <a:xfrm>
            <a:off x="1630710" y="476672"/>
            <a:ext cx="1728191" cy="674031"/>
          </a:xfrm>
          <a:prstGeom prst="rect">
            <a:avLst/>
          </a:prstGeom>
          <a:noFill/>
          <a:ln>
            <a:noFill/>
          </a:ln>
        </p:spPr>
        <p:txBody>
          <a:bodyPr wrap="square" rtlCol="0">
            <a:spAutoFit/>
          </a:bodyPr>
          <a:lstStyle/>
          <a:p>
            <a:pPr>
              <a:lnSpc>
                <a:spcPct val="120000"/>
              </a:lnSpc>
            </a:pPr>
            <a:r>
              <a:rPr lang="zh-CN" altLang="en-US" sz="2000" dirty="0">
                <a:latin typeface="造字工房悦圆演示版常规体" pitchFamily="50" charset="-122"/>
                <a:ea typeface="造字工房悦圆演示版常规体" pitchFamily="50" charset="-122"/>
                <a:sym typeface="微软雅黑" pitchFamily="34" charset="-122"/>
              </a:rPr>
              <a:t>添加标题内容</a:t>
            </a:r>
            <a:endParaRPr lang="en-US" altLang="zh-CN" sz="2000" dirty="0">
              <a:latin typeface="造字工房悦圆演示版常规体" pitchFamily="50" charset="-122"/>
              <a:ea typeface="造字工房悦圆演示版常规体" pitchFamily="50" charset="-122"/>
              <a:sym typeface="微软雅黑" pitchFamily="34" charset="-122"/>
            </a:endParaRPr>
          </a:p>
          <a:p>
            <a:pPr>
              <a:lnSpc>
                <a:spcPct val="120000"/>
              </a:lnSpc>
            </a:pPr>
            <a:r>
              <a:rPr lang="en-US" altLang="zh-CN" sz="1200" dirty="0">
                <a:latin typeface="造字工房悦圆演示版常规体" pitchFamily="50" charset="-122"/>
                <a:ea typeface="造字工房悦圆演示版常规体" pitchFamily="50" charset="-122"/>
                <a:sym typeface="微软雅黑" pitchFamily="34" charset="-122"/>
              </a:rPr>
              <a:t>Add a title Content</a:t>
            </a:r>
            <a:endParaRPr lang="zh-CN" altLang="en-US" sz="1200" dirty="0">
              <a:latin typeface="造字工房悦圆演示版常规体" pitchFamily="50" charset="-122"/>
              <a:ea typeface="造字工房悦圆演示版常规体" pitchFamily="50" charset="-122"/>
              <a:sym typeface="微软雅黑" pitchFamily="34" charset="-122"/>
            </a:endParaRPr>
          </a:p>
        </p:txBody>
      </p:sp>
      <p:grpSp>
        <p:nvGrpSpPr>
          <p:cNvPr id="4" name="组合 3"/>
          <p:cNvGrpSpPr/>
          <p:nvPr/>
        </p:nvGrpSpPr>
        <p:grpSpPr>
          <a:xfrm>
            <a:off x="3970904" y="2307238"/>
            <a:ext cx="4250191" cy="4550762"/>
            <a:chOff x="2890838" y="7938"/>
            <a:chExt cx="6397625" cy="6850062"/>
          </a:xfrm>
        </p:grpSpPr>
        <p:sp>
          <p:nvSpPr>
            <p:cNvPr id="5" name="Freeform 6"/>
            <p:cNvSpPr>
              <a:spLocks/>
            </p:cNvSpPr>
            <p:nvPr/>
          </p:nvSpPr>
          <p:spPr bwMode="auto">
            <a:xfrm>
              <a:off x="5695950" y="307975"/>
              <a:ext cx="1662113" cy="3429000"/>
            </a:xfrm>
            <a:custGeom>
              <a:avLst/>
              <a:gdLst>
                <a:gd name="T0" fmla="*/ 359 w 1047"/>
                <a:gd name="T1" fmla="*/ 1 h 2160"/>
                <a:gd name="T2" fmla="*/ 377 w 1047"/>
                <a:gd name="T3" fmla="*/ 15 h 2160"/>
                <a:gd name="T4" fmla="*/ 412 w 1047"/>
                <a:gd name="T5" fmla="*/ 42 h 2160"/>
                <a:gd name="T6" fmla="*/ 461 w 1047"/>
                <a:gd name="T7" fmla="*/ 82 h 2160"/>
                <a:gd name="T8" fmla="*/ 520 w 1047"/>
                <a:gd name="T9" fmla="*/ 135 h 2160"/>
                <a:gd name="T10" fmla="*/ 585 w 1047"/>
                <a:gd name="T11" fmla="*/ 199 h 2160"/>
                <a:gd name="T12" fmla="*/ 657 w 1047"/>
                <a:gd name="T13" fmla="*/ 273 h 2160"/>
                <a:gd name="T14" fmla="*/ 729 w 1047"/>
                <a:gd name="T15" fmla="*/ 360 h 2160"/>
                <a:gd name="T16" fmla="*/ 801 w 1047"/>
                <a:gd name="T17" fmla="*/ 455 h 2160"/>
                <a:gd name="T18" fmla="*/ 868 w 1047"/>
                <a:gd name="T19" fmla="*/ 561 h 2160"/>
                <a:gd name="T20" fmla="*/ 929 w 1047"/>
                <a:gd name="T21" fmla="*/ 677 h 2160"/>
                <a:gd name="T22" fmla="*/ 981 w 1047"/>
                <a:gd name="T23" fmla="*/ 800 h 2160"/>
                <a:gd name="T24" fmla="*/ 1018 w 1047"/>
                <a:gd name="T25" fmla="*/ 932 h 2160"/>
                <a:gd name="T26" fmla="*/ 1042 w 1047"/>
                <a:gd name="T27" fmla="*/ 1071 h 2160"/>
                <a:gd name="T28" fmla="*/ 1047 w 1047"/>
                <a:gd name="T29" fmla="*/ 1217 h 2160"/>
                <a:gd name="T30" fmla="*/ 1030 w 1047"/>
                <a:gd name="T31" fmla="*/ 1369 h 2160"/>
                <a:gd name="T32" fmla="*/ 990 w 1047"/>
                <a:gd name="T33" fmla="*/ 1529 h 2160"/>
                <a:gd name="T34" fmla="*/ 923 w 1047"/>
                <a:gd name="T35" fmla="*/ 1692 h 2160"/>
                <a:gd name="T36" fmla="*/ 826 w 1047"/>
                <a:gd name="T37" fmla="*/ 1863 h 2160"/>
                <a:gd name="T38" fmla="*/ 695 w 1047"/>
                <a:gd name="T39" fmla="*/ 2035 h 2160"/>
                <a:gd name="T40" fmla="*/ 617 w 1047"/>
                <a:gd name="T41" fmla="*/ 2120 h 2160"/>
                <a:gd name="T42" fmla="*/ 610 w 1047"/>
                <a:gd name="T43" fmla="*/ 2089 h 2160"/>
                <a:gd name="T44" fmla="*/ 598 w 1047"/>
                <a:gd name="T45" fmla="*/ 2031 h 2160"/>
                <a:gd name="T46" fmla="*/ 583 w 1047"/>
                <a:gd name="T47" fmla="*/ 1952 h 2160"/>
                <a:gd name="T48" fmla="*/ 564 w 1047"/>
                <a:gd name="T49" fmla="*/ 1853 h 2160"/>
                <a:gd name="T50" fmla="*/ 545 w 1047"/>
                <a:gd name="T51" fmla="*/ 1742 h 2160"/>
                <a:gd name="T52" fmla="*/ 526 w 1047"/>
                <a:gd name="T53" fmla="*/ 1620 h 2160"/>
                <a:gd name="T54" fmla="*/ 509 w 1047"/>
                <a:gd name="T55" fmla="*/ 1493 h 2160"/>
                <a:gd name="T56" fmla="*/ 496 w 1047"/>
                <a:gd name="T57" fmla="*/ 1365 h 2160"/>
                <a:gd name="T58" fmla="*/ 488 w 1047"/>
                <a:gd name="T59" fmla="*/ 1241 h 2160"/>
                <a:gd name="T60" fmla="*/ 487 w 1047"/>
                <a:gd name="T61" fmla="*/ 1123 h 2160"/>
                <a:gd name="T62" fmla="*/ 494 w 1047"/>
                <a:gd name="T63" fmla="*/ 1017 h 2160"/>
                <a:gd name="T64" fmla="*/ 499 w 1047"/>
                <a:gd name="T65" fmla="*/ 974 h 2160"/>
                <a:gd name="T66" fmla="*/ 492 w 1047"/>
                <a:gd name="T67" fmla="*/ 1003 h 2160"/>
                <a:gd name="T68" fmla="*/ 479 w 1047"/>
                <a:gd name="T69" fmla="*/ 1056 h 2160"/>
                <a:gd name="T70" fmla="*/ 463 w 1047"/>
                <a:gd name="T71" fmla="*/ 1132 h 2160"/>
                <a:gd name="T72" fmla="*/ 445 w 1047"/>
                <a:gd name="T73" fmla="*/ 1225 h 2160"/>
                <a:gd name="T74" fmla="*/ 427 w 1047"/>
                <a:gd name="T75" fmla="*/ 1332 h 2160"/>
                <a:gd name="T76" fmla="*/ 410 w 1047"/>
                <a:gd name="T77" fmla="*/ 1450 h 2160"/>
                <a:gd name="T78" fmla="*/ 395 w 1047"/>
                <a:gd name="T79" fmla="*/ 1575 h 2160"/>
                <a:gd name="T80" fmla="*/ 387 w 1047"/>
                <a:gd name="T81" fmla="*/ 1700 h 2160"/>
                <a:gd name="T82" fmla="*/ 386 w 1047"/>
                <a:gd name="T83" fmla="*/ 1826 h 2160"/>
                <a:gd name="T84" fmla="*/ 393 w 1047"/>
                <a:gd name="T85" fmla="*/ 1948 h 2160"/>
                <a:gd name="T86" fmla="*/ 410 w 1047"/>
                <a:gd name="T87" fmla="*/ 2060 h 2160"/>
                <a:gd name="T88" fmla="*/ 440 w 1047"/>
                <a:gd name="T89" fmla="*/ 2160 h 2160"/>
                <a:gd name="T90" fmla="*/ 432 w 1047"/>
                <a:gd name="T91" fmla="*/ 2153 h 2160"/>
                <a:gd name="T92" fmla="*/ 410 w 1047"/>
                <a:gd name="T93" fmla="*/ 2132 h 2160"/>
                <a:gd name="T94" fmla="*/ 377 w 1047"/>
                <a:gd name="T95" fmla="*/ 2098 h 2160"/>
                <a:gd name="T96" fmla="*/ 336 w 1047"/>
                <a:gd name="T97" fmla="*/ 2050 h 2160"/>
                <a:gd name="T98" fmla="*/ 289 w 1047"/>
                <a:gd name="T99" fmla="*/ 1990 h 2160"/>
                <a:gd name="T100" fmla="*/ 238 w 1047"/>
                <a:gd name="T101" fmla="*/ 1916 h 2160"/>
                <a:gd name="T102" fmla="*/ 187 w 1047"/>
                <a:gd name="T103" fmla="*/ 1830 h 2160"/>
                <a:gd name="T104" fmla="*/ 136 w 1047"/>
                <a:gd name="T105" fmla="*/ 1730 h 2160"/>
                <a:gd name="T106" fmla="*/ 90 w 1047"/>
                <a:gd name="T107" fmla="*/ 1619 h 2160"/>
                <a:gd name="T108" fmla="*/ 51 w 1047"/>
                <a:gd name="T109" fmla="*/ 1496 h 2160"/>
                <a:gd name="T110" fmla="*/ 22 w 1047"/>
                <a:gd name="T111" fmla="*/ 1361 h 2160"/>
                <a:gd name="T112" fmla="*/ 4 w 1047"/>
                <a:gd name="T113" fmla="*/ 1216 h 2160"/>
                <a:gd name="T114" fmla="*/ 1 w 1047"/>
                <a:gd name="T115" fmla="*/ 1057 h 2160"/>
                <a:gd name="T116" fmla="*/ 14 w 1047"/>
                <a:gd name="T117" fmla="*/ 889 h 2160"/>
                <a:gd name="T118" fmla="*/ 48 w 1047"/>
                <a:gd name="T119" fmla="*/ 709 h 2160"/>
                <a:gd name="T120" fmla="*/ 103 w 1047"/>
                <a:gd name="T121" fmla="*/ 519 h 2160"/>
                <a:gd name="T122" fmla="*/ 183 w 1047"/>
                <a:gd name="T123" fmla="*/ 319 h 2160"/>
                <a:gd name="T124" fmla="*/ 291 w 1047"/>
                <a:gd name="T125" fmla="*/ 108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7" h="2160">
                  <a:moveTo>
                    <a:pt x="356" y="0"/>
                  </a:moveTo>
                  <a:lnTo>
                    <a:pt x="359" y="1"/>
                  </a:lnTo>
                  <a:lnTo>
                    <a:pt x="365" y="6"/>
                  </a:lnTo>
                  <a:lnTo>
                    <a:pt x="377" y="15"/>
                  </a:lnTo>
                  <a:lnTo>
                    <a:pt x="393" y="27"/>
                  </a:lnTo>
                  <a:lnTo>
                    <a:pt x="412" y="42"/>
                  </a:lnTo>
                  <a:lnTo>
                    <a:pt x="435" y="60"/>
                  </a:lnTo>
                  <a:lnTo>
                    <a:pt x="461" y="82"/>
                  </a:lnTo>
                  <a:lnTo>
                    <a:pt x="488" y="107"/>
                  </a:lnTo>
                  <a:lnTo>
                    <a:pt x="520" y="135"/>
                  </a:lnTo>
                  <a:lnTo>
                    <a:pt x="551" y="165"/>
                  </a:lnTo>
                  <a:lnTo>
                    <a:pt x="585" y="199"/>
                  </a:lnTo>
                  <a:lnTo>
                    <a:pt x="621" y="234"/>
                  </a:lnTo>
                  <a:lnTo>
                    <a:pt x="657" y="273"/>
                  </a:lnTo>
                  <a:lnTo>
                    <a:pt x="693" y="315"/>
                  </a:lnTo>
                  <a:lnTo>
                    <a:pt x="729" y="360"/>
                  </a:lnTo>
                  <a:lnTo>
                    <a:pt x="766" y="406"/>
                  </a:lnTo>
                  <a:lnTo>
                    <a:pt x="801" y="455"/>
                  </a:lnTo>
                  <a:lnTo>
                    <a:pt x="835" y="506"/>
                  </a:lnTo>
                  <a:lnTo>
                    <a:pt x="868" y="561"/>
                  </a:lnTo>
                  <a:lnTo>
                    <a:pt x="899" y="618"/>
                  </a:lnTo>
                  <a:lnTo>
                    <a:pt x="929" y="677"/>
                  </a:lnTo>
                  <a:lnTo>
                    <a:pt x="956" y="737"/>
                  </a:lnTo>
                  <a:lnTo>
                    <a:pt x="981" y="800"/>
                  </a:lnTo>
                  <a:lnTo>
                    <a:pt x="1001" y="864"/>
                  </a:lnTo>
                  <a:lnTo>
                    <a:pt x="1018" y="932"/>
                  </a:lnTo>
                  <a:lnTo>
                    <a:pt x="1033" y="1000"/>
                  </a:lnTo>
                  <a:lnTo>
                    <a:pt x="1042" y="1071"/>
                  </a:lnTo>
                  <a:lnTo>
                    <a:pt x="1047" y="1143"/>
                  </a:lnTo>
                  <a:lnTo>
                    <a:pt x="1047" y="1217"/>
                  </a:lnTo>
                  <a:lnTo>
                    <a:pt x="1042" y="1292"/>
                  </a:lnTo>
                  <a:lnTo>
                    <a:pt x="1030" y="1369"/>
                  </a:lnTo>
                  <a:lnTo>
                    <a:pt x="1013" y="1449"/>
                  </a:lnTo>
                  <a:lnTo>
                    <a:pt x="990" y="1529"/>
                  </a:lnTo>
                  <a:lnTo>
                    <a:pt x="960" y="1610"/>
                  </a:lnTo>
                  <a:lnTo>
                    <a:pt x="923" y="1692"/>
                  </a:lnTo>
                  <a:lnTo>
                    <a:pt x="878" y="1776"/>
                  </a:lnTo>
                  <a:lnTo>
                    <a:pt x="826" y="1863"/>
                  </a:lnTo>
                  <a:lnTo>
                    <a:pt x="765" y="1949"/>
                  </a:lnTo>
                  <a:lnTo>
                    <a:pt x="695" y="2035"/>
                  </a:lnTo>
                  <a:lnTo>
                    <a:pt x="618" y="2124"/>
                  </a:lnTo>
                  <a:lnTo>
                    <a:pt x="617" y="2120"/>
                  </a:lnTo>
                  <a:lnTo>
                    <a:pt x="614" y="2109"/>
                  </a:lnTo>
                  <a:lnTo>
                    <a:pt x="610" y="2089"/>
                  </a:lnTo>
                  <a:lnTo>
                    <a:pt x="605" y="2064"/>
                  </a:lnTo>
                  <a:lnTo>
                    <a:pt x="598" y="2031"/>
                  </a:lnTo>
                  <a:lnTo>
                    <a:pt x="590" y="1995"/>
                  </a:lnTo>
                  <a:lnTo>
                    <a:pt x="583" y="1952"/>
                  </a:lnTo>
                  <a:lnTo>
                    <a:pt x="573" y="1904"/>
                  </a:lnTo>
                  <a:lnTo>
                    <a:pt x="564" y="1853"/>
                  </a:lnTo>
                  <a:lnTo>
                    <a:pt x="554" y="1800"/>
                  </a:lnTo>
                  <a:lnTo>
                    <a:pt x="545" y="1742"/>
                  </a:lnTo>
                  <a:lnTo>
                    <a:pt x="535" y="1682"/>
                  </a:lnTo>
                  <a:lnTo>
                    <a:pt x="526" y="1620"/>
                  </a:lnTo>
                  <a:lnTo>
                    <a:pt x="517" y="1558"/>
                  </a:lnTo>
                  <a:lnTo>
                    <a:pt x="509" y="1493"/>
                  </a:lnTo>
                  <a:lnTo>
                    <a:pt x="503" y="1429"/>
                  </a:lnTo>
                  <a:lnTo>
                    <a:pt x="496" y="1365"/>
                  </a:lnTo>
                  <a:lnTo>
                    <a:pt x="492" y="1302"/>
                  </a:lnTo>
                  <a:lnTo>
                    <a:pt x="488" y="1241"/>
                  </a:lnTo>
                  <a:lnTo>
                    <a:pt x="487" y="1181"/>
                  </a:lnTo>
                  <a:lnTo>
                    <a:pt x="487" y="1123"/>
                  </a:lnTo>
                  <a:lnTo>
                    <a:pt x="490" y="1068"/>
                  </a:lnTo>
                  <a:lnTo>
                    <a:pt x="494" y="1017"/>
                  </a:lnTo>
                  <a:lnTo>
                    <a:pt x="500" y="970"/>
                  </a:lnTo>
                  <a:lnTo>
                    <a:pt x="499" y="974"/>
                  </a:lnTo>
                  <a:lnTo>
                    <a:pt x="496" y="984"/>
                  </a:lnTo>
                  <a:lnTo>
                    <a:pt x="492" y="1003"/>
                  </a:lnTo>
                  <a:lnTo>
                    <a:pt x="486" y="1026"/>
                  </a:lnTo>
                  <a:lnTo>
                    <a:pt x="479" y="1056"/>
                  </a:lnTo>
                  <a:lnTo>
                    <a:pt x="471" y="1092"/>
                  </a:lnTo>
                  <a:lnTo>
                    <a:pt x="463" y="1132"/>
                  </a:lnTo>
                  <a:lnTo>
                    <a:pt x="454" y="1177"/>
                  </a:lnTo>
                  <a:lnTo>
                    <a:pt x="445" y="1225"/>
                  </a:lnTo>
                  <a:lnTo>
                    <a:pt x="435" y="1277"/>
                  </a:lnTo>
                  <a:lnTo>
                    <a:pt x="427" y="1332"/>
                  </a:lnTo>
                  <a:lnTo>
                    <a:pt x="418" y="1390"/>
                  </a:lnTo>
                  <a:lnTo>
                    <a:pt x="410" y="1450"/>
                  </a:lnTo>
                  <a:lnTo>
                    <a:pt x="402" y="1512"/>
                  </a:lnTo>
                  <a:lnTo>
                    <a:pt x="395" y="1575"/>
                  </a:lnTo>
                  <a:lnTo>
                    <a:pt x="391" y="1637"/>
                  </a:lnTo>
                  <a:lnTo>
                    <a:pt x="387" y="1700"/>
                  </a:lnTo>
                  <a:lnTo>
                    <a:pt x="385" y="1764"/>
                  </a:lnTo>
                  <a:lnTo>
                    <a:pt x="386" y="1826"/>
                  </a:lnTo>
                  <a:lnTo>
                    <a:pt x="387" y="1887"/>
                  </a:lnTo>
                  <a:lnTo>
                    <a:pt x="393" y="1948"/>
                  </a:lnTo>
                  <a:lnTo>
                    <a:pt x="399" y="2005"/>
                  </a:lnTo>
                  <a:lnTo>
                    <a:pt x="410" y="2060"/>
                  </a:lnTo>
                  <a:lnTo>
                    <a:pt x="423" y="2111"/>
                  </a:lnTo>
                  <a:lnTo>
                    <a:pt x="440" y="2160"/>
                  </a:lnTo>
                  <a:lnTo>
                    <a:pt x="437" y="2158"/>
                  </a:lnTo>
                  <a:lnTo>
                    <a:pt x="432" y="2153"/>
                  </a:lnTo>
                  <a:lnTo>
                    <a:pt x="423" y="2144"/>
                  </a:lnTo>
                  <a:lnTo>
                    <a:pt x="410" y="2132"/>
                  </a:lnTo>
                  <a:lnTo>
                    <a:pt x="395" y="2117"/>
                  </a:lnTo>
                  <a:lnTo>
                    <a:pt x="377" y="2098"/>
                  </a:lnTo>
                  <a:lnTo>
                    <a:pt x="357" y="2076"/>
                  </a:lnTo>
                  <a:lnTo>
                    <a:pt x="336" y="2050"/>
                  </a:lnTo>
                  <a:lnTo>
                    <a:pt x="313" y="2021"/>
                  </a:lnTo>
                  <a:lnTo>
                    <a:pt x="289" y="1990"/>
                  </a:lnTo>
                  <a:lnTo>
                    <a:pt x="264" y="1954"/>
                  </a:lnTo>
                  <a:lnTo>
                    <a:pt x="238" y="1916"/>
                  </a:lnTo>
                  <a:lnTo>
                    <a:pt x="212" y="1874"/>
                  </a:lnTo>
                  <a:lnTo>
                    <a:pt x="187" y="1830"/>
                  </a:lnTo>
                  <a:lnTo>
                    <a:pt x="161" y="1781"/>
                  </a:lnTo>
                  <a:lnTo>
                    <a:pt x="136" y="1730"/>
                  </a:lnTo>
                  <a:lnTo>
                    <a:pt x="113" y="1677"/>
                  </a:lnTo>
                  <a:lnTo>
                    <a:pt x="90" y="1619"/>
                  </a:lnTo>
                  <a:lnTo>
                    <a:pt x="71" y="1560"/>
                  </a:lnTo>
                  <a:lnTo>
                    <a:pt x="51" y="1496"/>
                  </a:lnTo>
                  <a:lnTo>
                    <a:pt x="35" y="1431"/>
                  </a:lnTo>
                  <a:lnTo>
                    <a:pt x="22" y="1361"/>
                  </a:lnTo>
                  <a:lnTo>
                    <a:pt x="12" y="1291"/>
                  </a:lnTo>
                  <a:lnTo>
                    <a:pt x="4" y="1216"/>
                  </a:lnTo>
                  <a:lnTo>
                    <a:pt x="0" y="1139"/>
                  </a:lnTo>
                  <a:lnTo>
                    <a:pt x="1" y="1057"/>
                  </a:lnTo>
                  <a:lnTo>
                    <a:pt x="5" y="975"/>
                  </a:lnTo>
                  <a:lnTo>
                    <a:pt x="14" y="889"/>
                  </a:lnTo>
                  <a:lnTo>
                    <a:pt x="29" y="801"/>
                  </a:lnTo>
                  <a:lnTo>
                    <a:pt x="48" y="709"/>
                  </a:lnTo>
                  <a:lnTo>
                    <a:pt x="73" y="616"/>
                  </a:lnTo>
                  <a:lnTo>
                    <a:pt x="103" y="519"/>
                  </a:lnTo>
                  <a:lnTo>
                    <a:pt x="140" y="420"/>
                  </a:lnTo>
                  <a:lnTo>
                    <a:pt x="183" y="319"/>
                  </a:lnTo>
                  <a:lnTo>
                    <a:pt x="234" y="214"/>
                  </a:lnTo>
                  <a:lnTo>
                    <a:pt x="291" y="108"/>
                  </a:lnTo>
                  <a:lnTo>
                    <a:pt x="356" y="0"/>
                  </a:lnTo>
                  <a:close/>
                </a:path>
              </a:pathLst>
            </a:custGeom>
            <a:solidFill>
              <a:srgbClr val="C63E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造字工房悦圆演示版常规体" pitchFamily="50" charset="-122"/>
                <a:ea typeface="造字工房悦圆演示版常规体" pitchFamily="50" charset="-122"/>
              </a:endParaRPr>
            </a:p>
          </p:txBody>
        </p:sp>
        <p:sp>
          <p:nvSpPr>
            <p:cNvPr id="6" name="Freeform 7"/>
            <p:cNvSpPr>
              <a:spLocks/>
            </p:cNvSpPr>
            <p:nvPr/>
          </p:nvSpPr>
          <p:spPr bwMode="auto">
            <a:xfrm>
              <a:off x="4446588" y="947738"/>
              <a:ext cx="1022350" cy="1298575"/>
            </a:xfrm>
            <a:custGeom>
              <a:avLst/>
              <a:gdLst>
                <a:gd name="T0" fmla="*/ 3 w 644"/>
                <a:gd name="T1" fmla="*/ 0 h 818"/>
                <a:gd name="T2" fmla="*/ 20 w 644"/>
                <a:gd name="T3" fmla="*/ 1 h 818"/>
                <a:gd name="T4" fmla="*/ 53 w 644"/>
                <a:gd name="T5" fmla="*/ 4 h 818"/>
                <a:gd name="T6" fmla="*/ 97 w 644"/>
                <a:gd name="T7" fmla="*/ 12 h 818"/>
                <a:gd name="T8" fmla="*/ 152 w 644"/>
                <a:gd name="T9" fmla="*/ 24 h 818"/>
                <a:gd name="T10" fmla="*/ 214 w 644"/>
                <a:gd name="T11" fmla="*/ 41 h 818"/>
                <a:gd name="T12" fmla="*/ 280 w 644"/>
                <a:gd name="T13" fmla="*/ 64 h 818"/>
                <a:gd name="T14" fmla="*/ 347 w 644"/>
                <a:gd name="T15" fmla="*/ 96 h 818"/>
                <a:gd name="T16" fmla="*/ 414 w 644"/>
                <a:gd name="T17" fmla="*/ 136 h 818"/>
                <a:gd name="T18" fmla="*/ 477 w 644"/>
                <a:gd name="T19" fmla="*/ 186 h 818"/>
                <a:gd name="T20" fmla="*/ 534 w 644"/>
                <a:gd name="T21" fmla="*/ 247 h 818"/>
                <a:gd name="T22" fmla="*/ 581 w 644"/>
                <a:gd name="T23" fmla="*/ 321 h 818"/>
                <a:gd name="T24" fmla="*/ 618 w 644"/>
                <a:gd name="T25" fmla="*/ 408 h 818"/>
                <a:gd name="T26" fmla="*/ 639 w 644"/>
                <a:gd name="T27" fmla="*/ 509 h 818"/>
                <a:gd name="T28" fmla="*/ 644 w 644"/>
                <a:gd name="T29" fmla="*/ 626 h 818"/>
                <a:gd name="T30" fmla="*/ 629 w 644"/>
                <a:gd name="T31" fmla="*/ 759 h 818"/>
                <a:gd name="T32" fmla="*/ 619 w 644"/>
                <a:gd name="T33" fmla="*/ 750 h 818"/>
                <a:gd name="T34" fmla="*/ 595 w 644"/>
                <a:gd name="T35" fmla="*/ 724 h 818"/>
                <a:gd name="T36" fmla="*/ 557 w 644"/>
                <a:gd name="T37" fmla="*/ 686 h 818"/>
                <a:gd name="T38" fmla="*/ 512 w 644"/>
                <a:gd name="T39" fmla="*/ 636 h 818"/>
                <a:gd name="T40" fmla="*/ 462 w 644"/>
                <a:gd name="T41" fmla="*/ 579 h 818"/>
                <a:gd name="T42" fmla="*/ 411 w 644"/>
                <a:gd name="T43" fmla="*/ 518 h 818"/>
                <a:gd name="T44" fmla="*/ 364 w 644"/>
                <a:gd name="T45" fmla="*/ 456 h 818"/>
                <a:gd name="T46" fmla="*/ 325 w 644"/>
                <a:gd name="T47" fmla="*/ 395 h 818"/>
                <a:gd name="T48" fmla="*/ 296 w 644"/>
                <a:gd name="T49" fmla="*/ 340 h 818"/>
                <a:gd name="T50" fmla="*/ 301 w 644"/>
                <a:gd name="T51" fmla="*/ 355 h 818"/>
                <a:gd name="T52" fmla="*/ 314 w 644"/>
                <a:gd name="T53" fmla="*/ 393 h 818"/>
                <a:gd name="T54" fmla="*/ 337 w 644"/>
                <a:gd name="T55" fmla="*/ 449 h 818"/>
                <a:gd name="T56" fmla="*/ 367 w 644"/>
                <a:gd name="T57" fmla="*/ 518 h 818"/>
                <a:gd name="T58" fmla="*/ 402 w 644"/>
                <a:gd name="T59" fmla="*/ 593 h 818"/>
                <a:gd name="T60" fmla="*/ 444 w 644"/>
                <a:gd name="T61" fmla="*/ 669 h 818"/>
                <a:gd name="T62" fmla="*/ 491 w 644"/>
                <a:gd name="T63" fmla="*/ 738 h 818"/>
                <a:gd name="T64" fmla="*/ 541 w 644"/>
                <a:gd name="T65" fmla="*/ 796 h 818"/>
                <a:gd name="T66" fmla="*/ 566 w 644"/>
                <a:gd name="T67" fmla="*/ 817 h 818"/>
                <a:gd name="T68" fmla="*/ 549 w 644"/>
                <a:gd name="T69" fmla="*/ 814 h 818"/>
                <a:gd name="T70" fmla="*/ 517 w 644"/>
                <a:gd name="T71" fmla="*/ 806 h 818"/>
                <a:gd name="T72" fmla="*/ 475 w 644"/>
                <a:gd name="T73" fmla="*/ 792 h 818"/>
                <a:gd name="T74" fmla="*/ 423 w 644"/>
                <a:gd name="T75" fmla="*/ 770 h 818"/>
                <a:gd name="T76" fmla="*/ 365 w 644"/>
                <a:gd name="T77" fmla="*/ 738 h 818"/>
                <a:gd name="T78" fmla="*/ 303 w 644"/>
                <a:gd name="T79" fmla="*/ 698 h 818"/>
                <a:gd name="T80" fmla="*/ 241 w 644"/>
                <a:gd name="T81" fmla="*/ 644 h 818"/>
                <a:gd name="T82" fmla="*/ 180 w 644"/>
                <a:gd name="T83" fmla="*/ 579 h 818"/>
                <a:gd name="T84" fmla="*/ 125 w 644"/>
                <a:gd name="T85" fmla="*/ 497 h 818"/>
                <a:gd name="T86" fmla="*/ 75 w 644"/>
                <a:gd name="T87" fmla="*/ 401 h 818"/>
                <a:gd name="T88" fmla="*/ 37 w 644"/>
                <a:gd name="T89" fmla="*/ 287 h 818"/>
                <a:gd name="T90" fmla="*/ 11 w 644"/>
                <a:gd name="T91" fmla="*/ 153 h 818"/>
                <a:gd name="T92" fmla="*/ 0 w 644"/>
                <a:gd name="T93" fmla="*/ 0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44" h="818">
                  <a:moveTo>
                    <a:pt x="0" y="0"/>
                  </a:moveTo>
                  <a:lnTo>
                    <a:pt x="3" y="0"/>
                  </a:lnTo>
                  <a:lnTo>
                    <a:pt x="9" y="0"/>
                  </a:lnTo>
                  <a:lnTo>
                    <a:pt x="20" y="1"/>
                  </a:lnTo>
                  <a:lnTo>
                    <a:pt x="34" y="3"/>
                  </a:lnTo>
                  <a:lnTo>
                    <a:pt x="53" y="4"/>
                  </a:lnTo>
                  <a:lnTo>
                    <a:pt x="74" y="8"/>
                  </a:lnTo>
                  <a:lnTo>
                    <a:pt x="97" y="12"/>
                  </a:lnTo>
                  <a:lnTo>
                    <a:pt x="123" y="17"/>
                  </a:lnTo>
                  <a:lnTo>
                    <a:pt x="152" y="24"/>
                  </a:lnTo>
                  <a:lnTo>
                    <a:pt x="182" y="30"/>
                  </a:lnTo>
                  <a:lnTo>
                    <a:pt x="214" y="41"/>
                  </a:lnTo>
                  <a:lnTo>
                    <a:pt x="246" y="51"/>
                  </a:lnTo>
                  <a:lnTo>
                    <a:pt x="280" y="64"/>
                  </a:lnTo>
                  <a:lnTo>
                    <a:pt x="313" y="78"/>
                  </a:lnTo>
                  <a:lnTo>
                    <a:pt x="347" y="96"/>
                  </a:lnTo>
                  <a:lnTo>
                    <a:pt x="381" y="114"/>
                  </a:lnTo>
                  <a:lnTo>
                    <a:pt x="414" y="136"/>
                  </a:lnTo>
                  <a:lnTo>
                    <a:pt x="447" y="160"/>
                  </a:lnTo>
                  <a:lnTo>
                    <a:pt x="477" y="186"/>
                  </a:lnTo>
                  <a:lnTo>
                    <a:pt x="507" y="216"/>
                  </a:lnTo>
                  <a:lnTo>
                    <a:pt x="534" y="247"/>
                  </a:lnTo>
                  <a:lnTo>
                    <a:pt x="559" y="283"/>
                  </a:lnTo>
                  <a:lnTo>
                    <a:pt x="581" y="321"/>
                  </a:lnTo>
                  <a:lnTo>
                    <a:pt x="601" y="363"/>
                  </a:lnTo>
                  <a:lnTo>
                    <a:pt x="618" y="408"/>
                  </a:lnTo>
                  <a:lnTo>
                    <a:pt x="630" y="457"/>
                  </a:lnTo>
                  <a:lnTo>
                    <a:pt x="639" y="509"/>
                  </a:lnTo>
                  <a:lnTo>
                    <a:pt x="644" y="565"/>
                  </a:lnTo>
                  <a:lnTo>
                    <a:pt x="644" y="626"/>
                  </a:lnTo>
                  <a:lnTo>
                    <a:pt x="639" y="691"/>
                  </a:lnTo>
                  <a:lnTo>
                    <a:pt x="629" y="759"/>
                  </a:lnTo>
                  <a:lnTo>
                    <a:pt x="626" y="757"/>
                  </a:lnTo>
                  <a:lnTo>
                    <a:pt x="619" y="750"/>
                  </a:lnTo>
                  <a:lnTo>
                    <a:pt x="609" y="740"/>
                  </a:lnTo>
                  <a:lnTo>
                    <a:pt x="595" y="724"/>
                  </a:lnTo>
                  <a:lnTo>
                    <a:pt x="578" y="707"/>
                  </a:lnTo>
                  <a:lnTo>
                    <a:pt x="557" y="686"/>
                  </a:lnTo>
                  <a:lnTo>
                    <a:pt x="536" y="661"/>
                  </a:lnTo>
                  <a:lnTo>
                    <a:pt x="512" y="636"/>
                  </a:lnTo>
                  <a:lnTo>
                    <a:pt x="487" y="609"/>
                  </a:lnTo>
                  <a:lnTo>
                    <a:pt x="462" y="579"/>
                  </a:lnTo>
                  <a:lnTo>
                    <a:pt x="436" y="548"/>
                  </a:lnTo>
                  <a:lnTo>
                    <a:pt x="411" y="518"/>
                  </a:lnTo>
                  <a:lnTo>
                    <a:pt x="388" y="487"/>
                  </a:lnTo>
                  <a:lnTo>
                    <a:pt x="364" y="456"/>
                  </a:lnTo>
                  <a:lnTo>
                    <a:pt x="343" y="425"/>
                  </a:lnTo>
                  <a:lnTo>
                    <a:pt x="325" y="395"/>
                  </a:lnTo>
                  <a:lnTo>
                    <a:pt x="309" y="368"/>
                  </a:lnTo>
                  <a:lnTo>
                    <a:pt x="296" y="340"/>
                  </a:lnTo>
                  <a:lnTo>
                    <a:pt x="297" y="344"/>
                  </a:lnTo>
                  <a:lnTo>
                    <a:pt x="301" y="355"/>
                  </a:lnTo>
                  <a:lnTo>
                    <a:pt x="307" y="372"/>
                  </a:lnTo>
                  <a:lnTo>
                    <a:pt x="314" y="393"/>
                  </a:lnTo>
                  <a:lnTo>
                    <a:pt x="325" y="419"/>
                  </a:lnTo>
                  <a:lnTo>
                    <a:pt x="337" y="449"/>
                  </a:lnTo>
                  <a:lnTo>
                    <a:pt x="351" y="483"/>
                  </a:lnTo>
                  <a:lnTo>
                    <a:pt x="367" y="518"/>
                  </a:lnTo>
                  <a:lnTo>
                    <a:pt x="384" y="555"/>
                  </a:lnTo>
                  <a:lnTo>
                    <a:pt x="402" y="593"/>
                  </a:lnTo>
                  <a:lnTo>
                    <a:pt x="422" y="631"/>
                  </a:lnTo>
                  <a:lnTo>
                    <a:pt x="444" y="669"/>
                  </a:lnTo>
                  <a:lnTo>
                    <a:pt x="466" y="704"/>
                  </a:lnTo>
                  <a:lnTo>
                    <a:pt x="491" y="738"/>
                  </a:lnTo>
                  <a:lnTo>
                    <a:pt x="516" y="768"/>
                  </a:lnTo>
                  <a:lnTo>
                    <a:pt x="541" y="796"/>
                  </a:lnTo>
                  <a:lnTo>
                    <a:pt x="568" y="818"/>
                  </a:lnTo>
                  <a:lnTo>
                    <a:pt x="566" y="817"/>
                  </a:lnTo>
                  <a:lnTo>
                    <a:pt x="559" y="816"/>
                  </a:lnTo>
                  <a:lnTo>
                    <a:pt x="549" y="814"/>
                  </a:lnTo>
                  <a:lnTo>
                    <a:pt x="536" y="810"/>
                  </a:lnTo>
                  <a:lnTo>
                    <a:pt x="517" y="806"/>
                  </a:lnTo>
                  <a:lnTo>
                    <a:pt x="498" y="800"/>
                  </a:lnTo>
                  <a:lnTo>
                    <a:pt x="475" y="792"/>
                  </a:lnTo>
                  <a:lnTo>
                    <a:pt x="449" y="781"/>
                  </a:lnTo>
                  <a:lnTo>
                    <a:pt x="423" y="770"/>
                  </a:lnTo>
                  <a:lnTo>
                    <a:pt x="394" y="755"/>
                  </a:lnTo>
                  <a:lnTo>
                    <a:pt x="365" y="738"/>
                  </a:lnTo>
                  <a:lnTo>
                    <a:pt x="334" y="720"/>
                  </a:lnTo>
                  <a:lnTo>
                    <a:pt x="303" y="698"/>
                  </a:lnTo>
                  <a:lnTo>
                    <a:pt x="271" y="673"/>
                  </a:lnTo>
                  <a:lnTo>
                    <a:pt x="241" y="644"/>
                  </a:lnTo>
                  <a:lnTo>
                    <a:pt x="210" y="613"/>
                  </a:lnTo>
                  <a:lnTo>
                    <a:pt x="180" y="579"/>
                  </a:lnTo>
                  <a:lnTo>
                    <a:pt x="151" y="539"/>
                  </a:lnTo>
                  <a:lnTo>
                    <a:pt x="125" y="497"/>
                  </a:lnTo>
                  <a:lnTo>
                    <a:pt x="98" y="452"/>
                  </a:lnTo>
                  <a:lnTo>
                    <a:pt x="75" y="401"/>
                  </a:lnTo>
                  <a:lnTo>
                    <a:pt x="54" y="346"/>
                  </a:lnTo>
                  <a:lnTo>
                    <a:pt x="37" y="287"/>
                  </a:lnTo>
                  <a:lnTo>
                    <a:pt x="21" y="222"/>
                  </a:lnTo>
                  <a:lnTo>
                    <a:pt x="11" y="153"/>
                  </a:lnTo>
                  <a:lnTo>
                    <a:pt x="3" y="78"/>
                  </a:lnTo>
                  <a:lnTo>
                    <a:pt x="0"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造字工房悦圆演示版常规体" pitchFamily="50" charset="-122"/>
                <a:ea typeface="造字工房悦圆演示版常规体" pitchFamily="50" charset="-122"/>
              </a:endParaRPr>
            </a:p>
          </p:txBody>
        </p:sp>
        <p:sp>
          <p:nvSpPr>
            <p:cNvPr id="7" name="Freeform 8"/>
            <p:cNvSpPr>
              <a:spLocks/>
            </p:cNvSpPr>
            <p:nvPr/>
          </p:nvSpPr>
          <p:spPr bwMode="auto">
            <a:xfrm>
              <a:off x="7610475" y="1089025"/>
              <a:ext cx="1238250" cy="1084263"/>
            </a:xfrm>
            <a:custGeom>
              <a:avLst/>
              <a:gdLst>
                <a:gd name="T0" fmla="*/ 780 w 780"/>
                <a:gd name="T1" fmla="*/ 3 h 683"/>
                <a:gd name="T2" fmla="*/ 780 w 780"/>
                <a:gd name="T3" fmla="*/ 22 h 683"/>
                <a:gd name="T4" fmla="*/ 779 w 780"/>
                <a:gd name="T5" fmla="*/ 58 h 683"/>
                <a:gd name="T6" fmla="*/ 773 w 780"/>
                <a:gd name="T7" fmla="*/ 107 h 683"/>
                <a:gd name="T8" fmla="*/ 764 w 780"/>
                <a:gd name="T9" fmla="*/ 166 h 683"/>
                <a:gd name="T10" fmla="*/ 749 w 780"/>
                <a:gd name="T11" fmla="*/ 233 h 683"/>
                <a:gd name="T12" fmla="*/ 726 w 780"/>
                <a:gd name="T13" fmla="*/ 305 h 683"/>
                <a:gd name="T14" fmla="*/ 695 w 780"/>
                <a:gd name="T15" fmla="*/ 378 h 683"/>
                <a:gd name="T16" fmla="*/ 653 w 780"/>
                <a:gd name="T17" fmla="*/ 450 h 683"/>
                <a:gd name="T18" fmla="*/ 599 w 780"/>
                <a:gd name="T19" fmla="*/ 517 h 683"/>
                <a:gd name="T20" fmla="*/ 532 w 780"/>
                <a:gd name="T21" fmla="*/ 576 h 683"/>
                <a:gd name="T22" fmla="*/ 451 w 780"/>
                <a:gd name="T23" fmla="*/ 626 h 683"/>
                <a:gd name="T24" fmla="*/ 354 w 780"/>
                <a:gd name="T25" fmla="*/ 661 h 683"/>
                <a:gd name="T26" fmla="*/ 239 w 780"/>
                <a:gd name="T27" fmla="*/ 681 h 683"/>
                <a:gd name="T28" fmla="*/ 120 w 780"/>
                <a:gd name="T29" fmla="*/ 682 h 683"/>
                <a:gd name="T30" fmla="*/ 64 w 780"/>
                <a:gd name="T31" fmla="*/ 674 h 683"/>
                <a:gd name="T32" fmla="*/ 81 w 780"/>
                <a:gd name="T33" fmla="*/ 655 h 683"/>
                <a:gd name="T34" fmla="*/ 111 w 780"/>
                <a:gd name="T35" fmla="*/ 622 h 683"/>
                <a:gd name="T36" fmla="*/ 153 w 780"/>
                <a:gd name="T37" fmla="*/ 576 h 683"/>
                <a:gd name="T38" fmla="*/ 204 w 780"/>
                <a:gd name="T39" fmla="*/ 525 h 683"/>
                <a:gd name="T40" fmla="*/ 259 w 780"/>
                <a:gd name="T41" fmla="*/ 471 h 683"/>
                <a:gd name="T42" fmla="*/ 318 w 780"/>
                <a:gd name="T43" fmla="*/ 418 h 683"/>
                <a:gd name="T44" fmla="*/ 377 w 780"/>
                <a:gd name="T45" fmla="*/ 370 h 683"/>
                <a:gd name="T46" fmla="*/ 433 w 780"/>
                <a:gd name="T47" fmla="*/ 332 h 683"/>
                <a:gd name="T48" fmla="*/ 455 w 780"/>
                <a:gd name="T49" fmla="*/ 319 h 683"/>
                <a:gd name="T50" fmla="*/ 429 w 780"/>
                <a:gd name="T51" fmla="*/ 330 h 683"/>
                <a:gd name="T52" fmla="*/ 382 w 780"/>
                <a:gd name="T53" fmla="*/ 351 h 683"/>
                <a:gd name="T54" fmla="*/ 320 w 780"/>
                <a:gd name="T55" fmla="*/ 381 h 683"/>
                <a:gd name="T56" fmla="*/ 250 w 780"/>
                <a:gd name="T57" fmla="*/ 419 h 683"/>
                <a:gd name="T58" fmla="*/ 176 w 780"/>
                <a:gd name="T59" fmla="*/ 462 h 683"/>
                <a:gd name="T60" fmla="*/ 107 w 780"/>
                <a:gd name="T61" fmla="*/ 511 h 683"/>
                <a:gd name="T62" fmla="*/ 46 w 780"/>
                <a:gd name="T63" fmla="*/ 564 h 683"/>
                <a:gd name="T64" fmla="*/ 0 w 780"/>
                <a:gd name="T65" fmla="*/ 619 h 683"/>
                <a:gd name="T66" fmla="*/ 1 w 780"/>
                <a:gd name="T67" fmla="*/ 611 h 683"/>
                <a:gd name="T68" fmla="*/ 5 w 780"/>
                <a:gd name="T69" fmla="*/ 586 h 683"/>
                <a:gd name="T70" fmla="*/ 14 w 780"/>
                <a:gd name="T71" fmla="*/ 548 h 683"/>
                <a:gd name="T72" fmla="*/ 28 w 780"/>
                <a:gd name="T73" fmla="*/ 499 h 683"/>
                <a:gd name="T74" fmla="*/ 51 w 780"/>
                <a:gd name="T75" fmla="*/ 442 h 683"/>
                <a:gd name="T76" fmla="*/ 83 w 780"/>
                <a:gd name="T77" fmla="*/ 380 h 683"/>
                <a:gd name="T78" fmla="*/ 125 w 780"/>
                <a:gd name="T79" fmla="*/ 314 h 683"/>
                <a:gd name="T80" fmla="*/ 182 w 780"/>
                <a:gd name="T81" fmla="*/ 249 h 683"/>
                <a:gd name="T82" fmla="*/ 251 w 780"/>
                <a:gd name="T83" fmla="*/ 186 h 683"/>
                <a:gd name="T84" fmla="*/ 336 w 780"/>
                <a:gd name="T85" fmla="*/ 127 h 683"/>
                <a:gd name="T86" fmla="*/ 438 w 780"/>
                <a:gd name="T87" fmla="*/ 77 h 683"/>
                <a:gd name="T88" fmla="*/ 560 w 780"/>
                <a:gd name="T89" fmla="*/ 37 h 683"/>
                <a:gd name="T90" fmla="*/ 701 w 780"/>
                <a:gd name="T91" fmla="*/ 9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80" h="683">
                  <a:moveTo>
                    <a:pt x="780" y="0"/>
                  </a:moveTo>
                  <a:lnTo>
                    <a:pt x="780" y="3"/>
                  </a:lnTo>
                  <a:lnTo>
                    <a:pt x="780" y="10"/>
                  </a:lnTo>
                  <a:lnTo>
                    <a:pt x="780" y="22"/>
                  </a:lnTo>
                  <a:lnTo>
                    <a:pt x="780" y="38"/>
                  </a:lnTo>
                  <a:lnTo>
                    <a:pt x="779" y="58"/>
                  </a:lnTo>
                  <a:lnTo>
                    <a:pt x="776" y="81"/>
                  </a:lnTo>
                  <a:lnTo>
                    <a:pt x="773" y="107"/>
                  </a:lnTo>
                  <a:lnTo>
                    <a:pt x="769" y="136"/>
                  </a:lnTo>
                  <a:lnTo>
                    <a:pt x="764" y="166"/>
                  </a:lnTo>
                  <a:lnTo>
                    <a:pt x="758" y="199"/>
                  </a:lnTo>
                  <a:lnTo>
                    <a:pt x="749" y="233"/>
                  </a:lnTo>
                  <a:lnTo>
                    <a:pt x="738" y="268"/>
                  </a:lnTo>
                  <a:lnTo>
                    <a:pt x="726" y="305"/>
                  </a:lnTo>
                  <a:lnTo>
                    <a:pt x="712" y="342"/>
                  </a:lnTo>
                  <a:lnTo>
                    <a:pt x="695" y="378"/>
                  </a:lnTo>
                  <a:lnTo>
                    <a:pt x="675" y="414"/>
                  </a:lnTo>
                  <a:lnTo>
                    <a:pt x="653" y="450"/>
                  </a:lnTo>
                  <a:lnTo>
                    <a:pt x="628" y="484"/>
                  </a:lnTo>
                  <a:lnTo>
                    <a:pt x="599" y="517"/>
                  </a:lnTo>
                  <a:lnTo>
                    <a:pt x="568" y="547"/>
                  </a:lnTo>
                  <a:lnTo>
                    <a:pt x="532" y="576"/>
                  </a:lnTo>
                  <a:lnTo>
                    <a:pt x="495" y="602"/>
                  </a:lnTo>
                  <a:lnTo>
                    <a:pt x="451" y="626"/>
                  </a:lnTo>
                  <a:lnTo>
                    <a:pt x="406" y="645"/>
                  </a:lnTo>
                  <a:lnTo>
                    <a:pt x="354" y="661"/>
                  </a:lnTo>
                  <a:lnTo>
                    <a:pt x="299" y="673"/>
                  </a:lnTo>
                  <a:lnTo>
                    <a:pt x="239" y="681"/>
                  </a:lnTo>
                  <a:lnTo>
                    <a:pt x="175" y="683"/>
                  </a:lnTo>
                  <a:lnTo>
                    <a:pt x="120" y="682"/>
                  </a:lnTo>
                  <a:lnTo>
                    <a:pt x="61" y="677"/>
                  </a:lnTo>
                  <a:lnTo>
                    <a:pt x="64" y="674"/>
                  </a:lnTo>
                  <a:lnTo>
                    <a:pt x="70" y="666"/>
                  </a:lnTo>
                  <a:lnTo>
                    <a:pt x="81" y="655"/>
                  </a:lnTo>
                  <a:lnTo>
                    <a:pt x="94" y="640"/>
                  </a:lnTo>
                  <a:lnTo>
                    <a:pt x="111" y="622"/>
                  </a:lnTo>
                  <a:lnTo>
                    <a:pt x="131" y="600"/>
                  </a:lnTo>
                  <a:lnTo>
                    <a:pt x="153" y="576"/>
                  </a:lnTo>
                  <a:lnTo>
                    <a:pt x="178" y="551"/>
                  </a:lnTo>
                  <a:lnTo>
                    <a:pt x="204" y="525"/>
                  </a:lnTo>
                  <a:lnTo>
                    <a:pt x="231" y="499"/>
                  </a:lnTo>
                  <a:lnTo>
                    <a:pt x="259" y="471"/>
                  </a:lnTo>
                  <a:lnTo>
                    <a:pt x="289" y="444"/>
                  </a:lnTo>
                  <a:lnTo>
                    <a:pt x="318" y="418"/>
                  </a:lnTo>
                  <a:lnTo>
                    <a:pt x="348" y="394"/>
                  </a:lnTo>
                  <a:lnTo>
                    <a:pt x="377" y="370"/>
                  </a:lnTo>
                  <a:lnTo>
                    <a:pt x="406" y="349"/>
                  </a:lnTo>
                  <a:lnTo>
                    <a:pt x="433" y="332"/>
                  </a:lnTo>
                  <a:lnTo>
                    <a:pt x="459" y="318"/>
                  </a:lnTo>
                  <a:lnTo>
                    <a:pt x="455" y="319"/>
                  </a:lnTo>
                  <a:lnTo>
                    <a:pt x="445" y="323"/>
                  </a:lnTo>
                  <a:lnTo>
                    <a:pt x="429" y="330"/>
                  </a:lnTo>
                  <a:lnTo>
                    <a:pt x="408" y="340"/>
                  </a:lnTo>
                  <a:lnTo>
                    <a:pt x="382" y="351"/>
                  </a:lnTo>
                  <a:lnTo>
                    <a:pt x="352" y="365"/>
                  </a:lnTo>
                  <a:lnTo>
                    <a:pt x="320" y="381"/>
                  </a:lnTo>
                  <a:lnTo>
                    <a:pt x="285" y="399"/>
                  </a:lnTo>
                  <a:lnTo>
                    <a:pt x="250" y="419"/>
                  </a:lnTo>
                  <a:lnTo>
                    <a:pt x="213" y="440"/>
                  </a:lnTo>
                  <a:lnTo>
                    <a:pt x="176" y="462"/>
                  </a:lnTo>
                  <a:lnTo>
                    <a:pt x="141" y="486"/>
                  </a:lnTo>
                  <a:lnTo>
                    <a:pt x="107" y="511"/>
                  </a:lnTo>
                  <a:lnTo>
                    <a:pt x="74" y="537"/>
                  </a:lnTo>
                  <a:lnTo>
                    <a:pt x="46" y="564"/>
                  </a:lnTo>
                  <a:lnTo>
                    <a:pt x="21" y="592"/>
                  </a:lnTo>
                  <a:lnTo>
                    <a:pt x="0" y="619"/>
                  </a:lnTo>
                  <a:lnTo>
                    <a:pt x="0" y="618"/>
                  </a:lnTo>
                  <a:lnTo>
                    <a:pt x="1" y="611"/>
                  </a:lnTo>
                  <a:lnTo>
                    <a:pt x="2" y="601"/>
                  </a:lnTo>
                  <a:lnTo>
                    <a:pt x="5" y="586"/>
                  </a:lnTo>
                  <a:lnTo>
                    <a:pt x="9" y="568"/>
                  </a:lnTo>
                  <a:lnTo>
                    <a:pt x="14" y="548"/>
                  </a:lnTo>
                  <a:lnTo>
                    <a:pt x="21" y="525"/>
                  </a:lnTo>
                  <a:lnTo>
                    <a:pt x="28" y="499"/>
                  </a:lnTo>
                  <a:lnTo>
                    <a:pt x="39" y="471"/>
                  </a:lnTo>
                  <a:lnTo>
                    <a:pt x="51" y="442"/>
                  </a:lnTo>
                  <a:lnTo>
                    <a:pt x="65" y="411"/>
                  </a:lnTo>
                  <a:lnTo>
                    <a:pt x="83" y="380"/>
                  </a:lnTo>
                  <a:lnTo>
                    <a:pt x="103" y="347"/>
                  </a:lnTo>
                  <a:lnTo>
                    <a:pt x="125" y="314"/>
                  </a:lnTo>
                  <a:lnTo>
                    <a:pt x="152" y="281"/>
                  </a:lnTo>
                  <a:lnTo>
                    <a:pt x="182" y="249"/>
                  </a:lnTo>
                  <a:lnTo>
                    <a:pt x="214" y="217"/>
                  </a:lnTo>
                  <a:lnTo>
                    <a:pt x="251" y="186"/>
                  </a:lnTo>
                  <a:lnTo>
                    <a:pt x="292" y="156"/>
                  </a:lnTo>
                  <a:lnTo>
                    <a:pt x="336" y="127"/>
                  </a:lnTo>
                  <a:lnTo>
                    <a:pt x="385" y="101"/>
                  </a:lnTo>
                  <a:lnTo>
                    <a:pt x="438" y="77"/>
                  </a:lnTo>
                  <a:lnTo>
                    <a:pt x="496" y="55"/>
                  </a:lnTo>
                  <a:lnTo>
                    <a:pt x="560" y="37"/>
                  </a:lnTo>
                  <a:lnTo>
                    <a:pt x="628" y="21"/>
                  </a:lnTo>
                  <a:lnTo>
                    <a:pt x="701" y="9"/>
                  </a:lnTo>
                  <a:lnTo>
                    <a:pt x="780"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造字工房悦圆演示版常规体" pitchFamily="50" charset="-122"/>
                <a:ea typeface="造字工房悦圆演示版常规体" pitchFamily="50" charset="-122"/>
              </a:endParaRPr>
            </a:p>
          </p:txBody>
        </p:sp>
        <p:sp>
          <p:nvSpPr>
            <p:cNvPr id="8" name="Freeform 9"/>
            <p:cNvSpPr>
              <a:spLocks/>
            </p:cNvSpPr>
            <p:nvPr/>
          </p:nvSpPr>
          <p:spPr bwMode="auto">
            <a:xfrm>
              <a:off x="2890838" y="3619500"/>
              <a:ext cx="1244600" cy="601663"/>
            </a:xfrm>
            <a:custGeom>
              <a:avLst/>
              <a:gdLst>
                <a:gd name="T0" fmla="*/ 458 w 784"/>
                <a:gd name="T1" fmla="*/ 2 h 379"/>
                <a:gd name="T2" fmla="*/ 546 w 784"/>
                <a:gd name="T3" fmla="*/ 21 h 379"/>
                <a:gd name="T4" fmla="*/ 636 w 784"/>
                <a:gd name="T5" fmla="*/ 65 h 379"/>
                <a:gd name="T6" fmla="*/ 728 w 784"/>
                <a:gd name="T7" fmla="*/ 135 h 379"/>
                <a:gd name="T8" fmla="*/ 771 w 784"/>
                <a:gd name="T9" fmla="*/ 182 h 379"/>
                <a:gd name="T10" fmla="*/ 743 w 784"/>
                <a:gd name="T11" fmla="*/ 185 h 379"/>
                <a:gd name="T12" fmla="*/ 695 w 784"/>
                <a:gd name="T13" fmla="*/ 192 h 379"/>
                <a:gd name="T14" fmla="*/ 631 w 784"/>
                <a:gd name="T15" fmla="*/ 198 h 379"/>
                <a:gd name="T16" fmla="*/ 557 w 784"/>
                <a:gd name="T17" fmla="*/ 203 h 379"/>
                <a:gd name="T18" fmla="*/ 483 w 784"/>
                <a:gd name="T19" fmla="*/ 205 h 379"/>
                <a:gd name="T20" fmla="*/ 413 w 784"/>
                <a:gd name="T21" fmla="*/ 202 h 379"/>
                <a:gd name="T22" fmla="*/ 354 w 784"/>
                <a:gd name="T23" fmla="*/ 194 h 379"/>
                <a:gd name="T24" fmla="*/ 368 w 784"/>
                <a:gd name="T25" fmla="*/ 198 h 379"/>
                <a:gd name="T26" fmla="*/ 402 w 784"/>
                <a:gd name="T27" fmla="*/ 209 h 379"/>
                <a:gd name="T28" fmla="*/ 453 w 784"/>
                <a:gd name="T29" fmla="*/ 222 h 379"/>
                <a:gd name="T30" fmla="*/ 515 w 784"/>
                <a:gd name="T31" fmla="*/ 237 h 379"/>
                <a:gd name="T32" fmla="*/ 585 w 784"/>
                <a:gd name="T33" fmla="*/ 249 h 379"/>
                <a:gd name="T34" fmla="*/ 657 w 784"/>
                <a:gd name="T35" fmla="*/ 257 h 379"/>
                <a:gd name="T36" fmla="*/ 725 w 784"/>
                <a:gd name="T37" fmla="*/ 257 h 379"/>
                <a:gd name="T38" fmla="*/ 784 w 784"/>
                <a:gd name="T39" fmla="*/ 247 h 379"/>
                <a:gd name="T40" fmla="*/ 775 w 784"/>
                <a:gd name="T41" fmla="*/ 256 h 379"/>
                <a:gd name="T42" fmla="*/ 747 w 784"/>
                <a:gd name="T43" fmla="*/ 277 h 379"/>
                <a:gd name="T44" fmla="*/ 703 w 784"/>
                <a:gd name="T45" fmla="*/ 305 h 379"/>
                <a:gd name="T46" fmla="*/ 644 w 784"/>
                <a:gd name="T47" fmla="*/ 336 h 379"/>
                <a:gd name="T48" fmla="*/ 569 w 784"/>
                <a:gd name="T49" fmla="*/ 362 h 379"/>
                <a:gd name="T50" fmla="*/ 480 w 784"/>
                <a:gd name="T51" fmla="*/ 377 h 379"/>
                <a:gd name="T52" fmla="*/ 385 w 784"/>
                <a:gd name="T53" fmla="*/ 377 h 379"/>
                <a:gd name="T54" fmla="*/ 285 w 784"/>
                <a:gd name="T55" fmla="*/ 360 h 379"/>
                <a:gd name="T56" fmla="*/ 178 w 784"/>
                <a:gd name="T57" fmla="*/ 324 h 379"/>
                <a:gd name="T58" fmla="*/ 61 w 784"/>
                <a:gd name="T59" fmla="*/ 261 h 379"/>
                <a:gd name="T60" fmla="*/ 2 w 784"/>
                <a:gd name="T61" fmla="*/ 218 h 379"/>
                <a:gd name="T62" fmla="*/ 18 w 784"/>
                <a:gd name="T63" fmla="*/ 199 h 379"/>
                <a:gd name="T64" fmla="*/ 48 w 784"/>
                <a:gd name="T65" fmla="*/ 169 h 379"/>
                <a:gd name="T66" fmla="*/ 91 w 784"/>
                <a:gd name="T67" fmla="*/ 130 h 379"/>
                <a:gd name="T68" fmla="*/ 148 w 784"/>
                <a:gd name="T69" fmla="*/ 89 h 379"/>
                <a:gd name="T70" fmla="*/ 213 w 784"/>
                <a:gd name="T71" fmla="*/ 51 h 379"/>
                <a:gd name="T72" fmla="*/ 289 w 784"/>
                <a:gd name="T73" fmla="*/ 20 h 379"/>
                <a:gd name="T74" fmla="*/ 373 w 784"/>
                <a:gd name="T75" fmla="*/ 3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4" h="379">
                  <a:moveTo>
                    <a:pt x="416" y="0"/>
                  </a:moveTo>
                  <a:lnTo>
                    <a:pt x="458" y="2"/>
                  </a:lnTo>
                  <a:lnTo>
                    <a:pt x="501" y="10"/>
                  </a:lnTo>
                  <a:lnTo>
                    <a:pt x="546" y="21"/>
                  </a:lnTo>
                  <a:lnTo>
                    <a:pt x="590" y="40"/>
                  </a:lnTo>
                  <a:lnTo>
                    <a:pt x="636" y="65"/>
                  </a:lnTo>
                  <a:lnTo>
                    <a:pt x="682" y="96"/>
                  </a:lnTo>
                  <a:lnTo>
                    <a:pt x="728" y="135"/>
                  </a:lnTo>
                  <a:lnTo>
                    <a:pt x="775" y="181"/>
                  </a:lnTo>
                  <a:lnTo>
                    <a:pt x="771" y="182"/>
                  </a:lnTo>
                  <a:lnTo>
                    <a:pt x="760" y="184"/>
                  </a:lnTo>
                  <a:lnTo>
                    <a:pt x="743" y="185"/>
                  </a:lnTo>
                  <a:lnTo>
                    <a:pt x="721" y="189"/>
                  </a:lnTo>
                  <a:lnTo>
                    <a:pt x="695" y="192"/>
                  </a:lnTo>
                  <a:lnTo>
                    <a:pt x="663" y="195"/>
                  </a:lnTo>
                  <a:lnTo>
                    <a:pt x="631" y="198"/>
                  </a:lnTo>
                  <a:lnTo>
                    <a:pt x="594" y="201"/>
                  </a:lnTo>
                  <a:lnTo>
                    <a:pt x="557" y="203"/>
                  </a:lnTo>
                  <a:lnTo>
                    <a:pt x="519" y="205"/>
                  </a:lnTo>
                  <a:lnTo>
                    <a:pt x="483" y="205"/>
                  </a:lnTo>
                  <a:lnTo>
                    <a:pt x="447" y="205"/>
                  </a:lnTo>
                  <a:lnTo>
                    <a:pt x="413" y="202"/>
                  </a:lnTo>
                  <a:lnTo>
                    <a:pt x="382" y="199"/>
                  </a:lnTo>
                  <a:lnTo>
                    <a:pt x="354" y="194"/>
                  </a:lnTo>
                  <a:lnTo>
                    <a:pt x="358" y="194"/>
                  </a:lnTo>
                  <a:lnTo>
                    <a:pt x="368" y="198"/>
                  </a:lnTo>
                  <a:lnTo>
                    <a:pt x="382" y="202"/>
                  </a:lnTo>
                  <a:lnTo>
                    <a:pt x="402" y="209"/>
                  </a:lnTo>
                  <a:lnTo>
                    <a:pt x="425" y="215"/>
                  </a:lnTo>
                  <a:lnTo>
                    <a:pt x="453" y="222"/>
                  </a:lnTo>
                  <a:lnTo>
                    <a:pt x="483" y="230"/>
                  </a:lnTo>
                  <a:lnTo>
                    <a:pt x="515" y="237"/>
                  </a:lnTo>
                  <a:lnTo>
                    <a:pt x="550" y="244"/>
                  </a:lnTo>
                  <a:lnTo>
                    <a:pt x="585" y="249"/>
                  </a:lnTo>
                  <a:lnTo>
                    <a:pt x="622" y="254"/>
                  </a:lnTo>
                  <a:lnTo>
                    <a:pt x="657" y="257"/>
                  </a:lnTo>
                  <a:lnTo>
                    <a:pt x="692" y="258"/>
                  </a:lnTo>
                  <a:lnTo>
                    <a:pt x="725" y="257"/>
                  </a:lnTo>
                  <a:lnTo>
                    <a:pt x="755" y="253"/>
                  </a:lnTo>
                  <a:lnTo>
                    <a:pt x="784" y="247"/>
                  </a:lnTo>
                  <a:lnTo>
                    <a:pt x="781" y="249"/>
                  </a:lnTo>
                  <a:lnTo>
                    <a:pt x="775" y="256"/>
                  </a:lnTo>
                  <a:lnTo>
                    <a:pt x="763" y="265"/>
                  </a:lnTo>
                  <a:lnTo>
                    <a:pt x="747" y="277"/>
                  </a:lnTo>
                  <a:lnTo>
                    <a:pt x="728" y="290"/>
                  </a:lnTo>
                  <a:lnTo>
                    <a:pt x="703" y="305"/>
                  </a:lnTo>
                  <a:lnTo>
                    <a:pt x="675" y="321"/>
                  </a:lnTo>
                  <a:lnTo>
                    <a:pt x="644" y="336"/>
                  </a:lnTo>
                  <a:lnTo>
                    <a:pt x="608" y="349"/>
                  </a:lnTo>
                  <a:lnTo>
                    <a:pt x="569" y="362"/>
                  </a:lnTo>
                  <a:lnTo>
                    <a:pt x="526" y="371"/>
                  </a:lnTo>
                  <a:lnTo>
                    <a:pt x="480" y="377"/>
                  </a:lnTo>
                  <a:lnTo>
                    <a:pt x="430" y="379"/>
                  </a:lnTo>
                  <a:lnTo>
                    <a:pt x="385" y="377"/>
                  </a:lnTo>
                  <a:lnTo>
                    <a:pt x="336" y="371"/>
                  </a:lnTo>
                  <a:lnTo>
                    <a:pt x="285" y="360"/>
                  </a:lnTo>
                  <a:lnTo>
                    <a:pt x="233" y="345"/>
                  </a:lnTo>
                  <a:lnTo>
                    <a:pt x="178" y="324"/>
                  </a:lnTo>
                  <a:lnTo>
                    <a:pt x="120" y="296"/>
                  </a:lnTo>
                  <a:lnTo>
                    <a:pt x="61" y="261"/>
                  </a:lnTo>
                  <a:lnTo>
                    <a:pt x="0" y="220"/>
                  </a:lnTo>
                  <a:lnTo>
                    <a:pt x="2" y="218"/>
                  </a:lnTo>
                  <a:lnTo>
                    <a:pt x="8" y="211"/>
                  </a:lnTo>
                  <a:lnTo>
                    <a:pt x="18" y="199"/>
                  </a:lnTo>
                  <a:lnTo>
                    <a:pt x="31" y="186"/>
                  </a:lnTo>
                  <a:lnTo>
                    <a:pt x="48" y="169"/>
                  </a:lnTo>
                  <a:lnTo>
                    <a:pt x="69" y="151"/>
                  </a:lnTo>
                  <a:lnTo>
                    <a:pt x="91" y="130"/>
                  </a:lnTo>
                  <a:lnTo>
                    <a:pt x="119" y="110"/>
                  </a:lnTo>
                  <a:lnTo>
                    <a:pt x="148" y="89"/>
                  </a:lnTo>
                  <a:lnTo>
                    <a:pt x="179" y="70"/>
                  </a:lnTo>
                  <a:lnTo>
                    <a:pt x="213" y="51"/>
                  </a:lnTo>
                  <a:lnTo>
                    <a:pt x="250" y="34"/>
                  </a:lnTo>
                  <a:lnTo>
                    <a:pt x="289" y="20"/>
                  </a:lnTo>
                  <a:lnTo>
                    <a:pt x="330" y="10"/>
                  </a:lnTo>
                  <a:lnTo>
                    <a:pt x="373" y="3"/>
                  </a:lnTo>
                  <a:lnTo>
                    <a:pt x="416"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造字工房悦圆演示版常规体" pitchFamily="50" charset="-122"/>
                <a:ea typeface="造字工房悦圆演示版常规体" pitchFamily="50" charset="-122"/>
              </a:endParaRPr>
            </a:p>
          </p:txBody>
        </p:sp>
        <p:sp>
          <p:nvSpPr>
            <p:cNvPr id="9" name="Freeform 10"/>
            <p:cNvSpPr>
              <a:spLocks/>
            </p:cNvSpPr>
            <p:nvPr/>
          </p:nvSpPr>
          <p:spPr bwMode="auto">
            <a:xfrm>
              <a:off x="3246438" y="2224088"/>
              <a:ext cx="2749550" cy="1765300"/>
            </a:xfrm>
            <a:custGeom>
              <a:avLst/>
              <a:gdLst>
                <a:gd name="T0" fmla="*/ 684 w 1732"/>
                <a:gd name="T1" fmla="*/ 0 h 1112"/>
                <a:gd name="T2" fmla="*/ 793 w 1732"/>
                <a:gd name="T3" fmla="*/ 9 h 1112"/>
                <a:gd name="T4" fmla="*/ 904 w 1732"/>
                <a:gd name="T5" fmla="*/ 29 h 1112"/>
                <a:gd name="T6" fmla="*/ 1014 w 1732"/>
                <a:gd name="T7" fmla="*/ 59 h 1112"/>
                <a:gd name="T8" fmla="*/ 1124 w 1732"/>
                <a:gd name="T9" fmla="*/ 103 h 1112"/>
                <a:gd name="T10" fmla="*/ 1230 w 1732"/>
                <a:gd name="T11" fmla="*/ 162 h 1112"/>
                <a:gd name="T12" fmla="*/ 1332 w 1732"/>
                <a:gd name="T13" fmla="*/ 238 h 1112"/>
                <a:gd name="T14" fmla="*/ 1429 w 1732"/>
                <a:gd name="T15" fmla="*/ 332 h 1112"/>
                <a:gd name="T16" fmla="*/ 1519 w 1732"/>
                <a:gd name="T17" fmla="*/ 446 h 1112"/>
                <a:gd name="T18" fmla="*/ 1601 w 1732"/>
                <a:gd name="T19" fmla="*/ 581 h 1112"/>
                <a:gd name="T20" fmla="*/ 1671 w 1732"/>
                <a:gd name="T21" fmla="*/ 739 h 1112"/>
                <a:gd name="T22" fmla="*/ 1732 w 1732"/>
                <a:gd name="T23" fmla="*/ 923 h 1112"/>
                <a:gd name="T24" fmla="*/ 1716 w 1732"/>
                <a:gd name="T25" fmla="*/ 917 h 1112"/>
                <a:gd name="T26" fmla="*/ 1675 w 1732"/>
                <a:gd name="T27" fmla="*/ 902 h 1112"/>
                <a:gd name="T28" fmla="*/ 1611 w 1732"/>
                <a:gd name="T29" fmla="*/ 878 h 1112"/>
                <a:gd name="T30" fmla="*/ 1530 w 1732"/>
                <a:gd name="T31" fmla="*/ 848 h 1112"/>
                <a:gd name="T32" fmla="*/ 1434 w 1732"/>
                <a:gd name="T33" fmla="*/ 810 h 1112"/>
                <a:gd name="T34" fmla="*/ 1331 w 1732"/>
                <a:gd name="T35" fmla="*/ 766 h 1112"/>
                <a:gd name="T36" fmla="*/ 1224 w 1732"/>
                <a:gd name="T37" fmla="*/ 717 h 1112"/>
                <a:gd name="T38" fmla="*/ 1115 w 1732"/>
                <a:gd name="T39" fmla="*/ 666 h 1112"/>
                <a:gd name="T40" fmla="*/ 1011 w 1732"/>
                <a:gd name="T41" fmla="*/ 611 h 1112"/>
                <a:gd name="T42" fmla="*/ 917 w 1732"/>
                <a:gd name="T43" fmla="*/ 555 h 1112"/>
                <a:gd name="T44" fmla="*/ 836 w 1732"/>
                <a:gd name="T45" fmla="*/ 498 h 1112"/>
                <a:gd name="T46" fmla="*/ 803 w 1732"/>
                <a:gd name="T47" fmla="*/ 472 h 1112"/>
                <a:gd name="T48" fmla="*/ 823 w 1732"/>
                <a:gd name="T49" fmla="*/ 492 h 1112"/>
                <a:gd name="T50" fmla="*/ 857 w 1732"/>
                <a:gd name="T51" fmla="*/ 527 h 1112"/>
                <a:gd name="T52" fmla="*/ 907 w 1732"/>
                <a:gd name="T53" fmla="*/ 574 h 1112"/>
                <a:gd name="T54" fmla="*/ 970 w 1732"/>
                <a:gd name="T55" fmla="*/ 632 h 1112"/>
                <a:gd name="T56" fmla="*/ 1042 w 1732"/>
                <a:gd name="T57" fmla="*/ 696 h 1112"/>
                <a:gd name="T58" fmla="*/ 1123 w 1732"/>
                <a:gd name="T59" fmla="*/ 764 h 1112"/>
                <a:gd name="T60" fmla="*/ 1210 w 1732"/>
                <a:gd name="T61" fmla="*/ 832 h 1112"/>
                <a:gd name="T62" fmla="*/ 1302 w 1732"/>
                <a:gd name="T63" fmla="*/ 898 h 1112"/>
                <a:gd name="T64" fmla="*/ 1396 w 1732"/>
                <a:gd name="T65" fmla="*/ 958 h 1112"/>
                <a:gd name="T66" fmla="*/ 1492 w 1732"/>
                <a:gd name="T67" fmla="*/ 1010 h 1112"/>
                <a:gd name="T68" fmla="*/ 1585 w 1732"/>
                <a:gd name="T69" fmla="*/ 1050 h 1112"/>
                <a:gd name="T70" fmla="*/ 1675 w 1732"/>
                <a:gd name="T71" fmla="*/ 1074 h 1112"/>
                <a:gd name="T72" fmla="*/ 1661 w 1732"/>
                <a:gd name="T73" fmla="*/ 1078 h 1112"/>
                <a:gd name="T74" fmla="*/ 1620 w 1732"/>
                <a:gd name="T75" fmla="*/ 1088 h 1112"/>
                <a:gd name="T76" fmla="*/ 1557 w 1732"/>
                <a:gd name="T77" fmla="*/ 1099 h 1112"/>
                <a:gd name="T78" fmla="*/ 1472 w 1732"/>
                <a:gd name="T79" fmla="*/ 1109 h 1112"/>
                <a:gd name="T80" fmla="*/ 1370 w 1732"/>
                <a:gd name="T81" fmla="*/ 1112 h 1112"/>
                <a:gd name="T82" fmla="*/ 1272 w 1732"/>
                <a:gd name="T83" fmla="*/ 1109 h 1112"/>
                <a:gd name="T84" fmla="*/ 1165 w 1732"/>
                <a:gd name="T85" fmla="*/ 1097 h 1112"/>
                <a:gd name="T86" fmla="*/ 1049 w 1732"/>
                <a:gd name="T87" fmla="*/ 1073 h 1112"/>
                <a:gd name="T88" fmla="*/ 929 w 1732"/>
                <a:gd name="T89" fmla="*/ 1037 h 1112"/>
                <a:gd name="T90" fmla="*/ 803 w 1732"/>
                <a:gd name="T91" fmla="*/ 985 h 1112"/>
                <a:gd name="T92" fmla="*/ 676 w 1732"/>
                <a:gd name="T93" fmla="*/ 916 h 1112"/>
                <a:gd name="T94" fmla="*/ 547 w 1732"/>
                <a:gd name="T95" fmla="*/ 827 h 1112"/>
                <a:gd name="T96" fmla="*/ 418 w 1732"/>
                <a:gd name="T97" fmla="*/ 716 h 1112"/>
                <a:gd name="T98" fmla="*/ 293 w 1732"/>
                <a:gd name="T99" fmla="*/ 581 h 1112"/>
                <a:gd name="T100" fmla="*/ 171 w 1732"/>
                <a:gd name="T101" fmla="*/ 420 h 1112"/>
                <a:gd name="T102" fmla="*/ 55 w 1732"/>
                <a:gd name="T103" fmla="*/ 230 h 1112"/>
                <a:gd name="T104" fmla="*/ 2 w 1732"/>
                <a:gd name="T105" fmla="*/ 123 h 1112"/>
                <a:gd name="T106" fmla="*/ 28 w 1732"/>
                <a:gd name="T107" fmla="*/ 114 h 1112"/>
                <a:gd name="T108" fmla="*/ 75 w 1732"/>
                <a:gd name="T109" fmla="*/ 95 h 1112"/>
                <a:gd name="T110" fmla="*/ 145 w 1732"/>
                <a:gd name="T111" fmla="*/ 73 h 1112"/>
                <a:gd name="T112" fmla="*/ 230 w 1732"/>
                <a:gd name="T113" fmla="*/ 51 h 1112"/>
                <a:gd name="T114" fmla="*/ 331 w 1732"/>
                <a:gd name="T115" fmla="*/ 29 h 1112"/>
                <a:gd name="T116" fmla="*/ 445 w 1732"/>
                <a:gd name="T117" fmla="*/ 12 h 1112"/>
                <a:gd name="T118" fmla="*/ 566 w 1732"/>
                <a:gd name="T119" fmla="*/ 1 h 1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32" h="1112">
                  <a:moveTo>
                    <a:pt x="631" y="0"/>
                  </a:moveTo>
                  <a:lnTo>
                    <a:pt x="684" y="0"/>
                  </a:lnTo>
                  <a:lnTo>
                    <a:pt x="738" y="4"/>
                  </a:lnTo>
                  <a:lnTo>
                    <a:pt x="793" y="9"/>
                  </a:lnTo>
                  <a:lnTo>
                    <a:pt x="848" y="17"/>
                  </a:lnTo>
                  <a:lnTo>
                    <a:pt x="904" y="29"/>
                  </a:lnTo>
                  <a:lnTo>
                    <a:pt x="959" y="42"/>
                  </a:lnTo>
                  <a:lnTo>
                    <a:pt x="1014" y="59"/>
                  </a:lnTo>
                  <a:lnTo>
                    <a:pt x="1069" y="80"/>
                  </a:lnTo>
                  <a:lnTo>
                    <a:pt x="1124" y="103"/>
                  </a:lnTo>
                  <a:lnTo>
                    <a:pt x="1178" y="131"/>
                  </a:lnTo>
                  <a:lnTo>
                    <a:pt x="1230" y="162"/>
                  </a:lnTo>
                  <a:lnTo>
                    <a:pt x="1282" y="197"/>
                  </a:lnTo>
                  <a:lnTo>
                    <a:pt x="1332" y="238"/>
                  </a:lnTo>
                  <a:lnTo>
                    <a:pt x="1382" y="282"/>
                  </a:lnTo>
                  <a:lnTo>
                    <a:pt x="1429" y="332"/>
                  </a:lnTo>
                  <a:lnTo>
                    <a:pt x="1475" y="386"/>
                  </a:lnTo>
                  <a:lnTo>
                    <a:pt x="1519" y="446"/>
                  </a:lnTo>
                  <a:lnTo>
                    <a:pt x="1560" y="510"/>
                  </a:lnTo>
                  <a:lnTo>
                    <a:pt x="1601" y="581"/>
                  </a:lnTo>
                  <a:lnTo>
                    <a:pt x="1637" y="657"/>
                  </a:lnTo>
                  <a:lnTo>
                    <a:pt x="1671" y="739"/>
                  </a:lnTo>
                  <a:lnTo>
                    <a:pt x="1703" y="827"/>
                  </a:lnTo>
                  <a:lnTo>
                    <a:pt x="1732" y="923"/>
                  </a:lnTo>
                  <a:lnTo>
                    <a:pt x="1728" y="921"/>
                  </a:lnTo>
                  <a:lnTo>
                    <a:pt x="1716" y="917"/>
                  </a:lnTo>
                  <a:lnTo>
                    <a:pt x="1699" y="911"/>
                  </a:lnTo>
                  <a:lnTo>
                    <a:pt x="1675" y="902"/>
                  </a:lnTo>
                  <a:lnTo>
                    <a:pt x="1645" y="891"/>
                  </a:lnTo>
                  <a:lnTo>
                    <a:pt x="1611" y="878"/>
                  </a:lnTo>
                  <a:lnTo>
                    <a:pt x="1572" y="864"/>
                  </a:lnTo>
                  <a:lnTo>
                    <a:pt x="1530" y="848"/>
                  </a:lnTo>
                  <a:lnTo>
                    <a:pt x="1484" y="830"/>
                  </a:lnTo>
                  <a:lnTo>
                    <a:pt x="1434" y="810"/>
                  </a:lnTo>
                  <a:lnTo>
                    <a:pt x="1383" y="788"/>
                  </a:lnTo>
                  <a:lnTo>
                    <a:pt x="1331" y="766"/>
                  </a:lnTo>
                  <a:lnTo>
                    <a:pt x="1277" y="742"/>
                  </a:lnTo>
                  <a:lnTo>
                    <a:pt x="1224" y="717"/>
                  </a:lnTo>
                  <a:lnTo>
                    <a:pt x="1169" y="692"/>
                  </a:lnTo>
                  <a:lnTo>
                    <a:pt x="1115" y="666"/>
                  </a:lnTo>
                  <a:lnTo>
                    <a:pt x="1063" y="639"/>
                  </a:lnTo>
                  <a:lnTo>
                    <a:pt x="1011" y="611"/>
                  </a:lnTo>
                  <a:lnTo>
                    <a:pt x="963" y="584"/>
                  </a:lnTo>
                  <a:lnTo>
                    <a:pt x="917" y="555"/>
                  </a:lnTo>
                  <a:lnTo>
                    <a:pt x="874" y="527"/>
                  </a:lnTo>
                  <a:lnTo>
                    <a:pt x="836" y="498"/>
                  </a:lnTo>
                  <a:lnTo>
                    <a:pt x="802" y="471"/>
                  </a:lnTo>
                  <a:lnTo>
                    <a:pt x="803" y="472"/>
                  </a:lnTo>
                  <a:lnTo>
                    <a:pt x="811" y="480"/>
                  </a:lnTo>
                  <a:lnTo>
                    <a:pt x="823" y="492"/>
                  </a:lnTo>
                  <a:lnTo>
                    <a:pt x="837" y="508"/>
                  </a:lnTo>
                  <a:lnTo>
                    <a:pt x="857" y="527"/>
                  </a:lnTo>
                  <a:lnTo>
                    <a:pt x="881" y="550"/>
                  </a:lnTo>
                  <a:lnTo>
                    <a:pt x="907" y="574"/>
                  </a:lnTo>
                  <a:lnTo>
                    <a:pt x="937" y="602"/>
                  </a:lnTo>
                  <a:lnTo>
                    <a:pt x="970" y="632"/>
                  </a:lnTo>
                  <a:lnTo>
                    <a:pt x="1004" y="663"/>
                  </a:lnTo>
                  <a:lnTo>
                    <a:pt x="1042" y="696"/>
                  </a:lnTo>
                  <a:lnTo>
                    <a:pt x="1081" y="730"/>
                  </a:lnTo>
                  <a:lnTo>
                    <a:pt x="1123" y="764"/>
                  </a:lnTo>
                  <a:lnTo>
                    <a:pt x="1166" y="798"/>
                  </a:lnTo>
                  <a:lnTo>
                    <a:pt x="1210" y="832"/>
                  </a:lnTo>
                  <a:lnTo>
                    <a:pt x="1256" y="866"/>
                  </a:lnTo>
                  <a:lnTo>
                    <a:pt x="1302" y="898"/>
                  </a:lnTo>
                  <a:lnTo>
                    <a:pt x="1349" y="929"/>
                  </a:lnTo>
                  <a:lnTo>
                    <a:pt x="1396" y="958"/>
                  </a:lnTo>
                  <a:lnTo>
                    <a:pt x="1445" y="985"/>
                  </a:lnTo>
                  <a:lnTo>
                    <a:pt x="1492" y="1010"/>
                  </a:lnTo>
                  <a:lnTo>
                    <a:pt x="1539" y="1031"/>
                  </a:lnTo>
                  <a:lnTo>
                    <a:pt x="1585" y="1050"/>
                  </a:lnTo>
                  <a:lnTo>
                    <a:pt x="1631" y="1064"/>
                  </a:lnTo>
                  <a:lnTo>
                    <a:pt x="1675" y="1074"/>
                  </a:lnTo>
                  <a:lnTo>
                    <a:pt x="1671" y="1076"/>
                  </a:lnTo>
                  <a:lnTo>
                    <a:pt x="1661" y="1078"/>
                  </a:lnTo>
                  <a:lnTo>
                    <a:pt x="1644" y="1082"/>
                  </a:lnTo>
                  <a:lnTo>
                    <a:pt x="1620" y="1088"/>
                  </a:lnTo>
                  <a:lnTo>
                    <a:pt x="1591" y="1093"/>
                  </a:lnTo>
                  <a:lnTo>
                    <a:pt x="1557" y="1099"/>
                  </a:lnTo>
                  <a:lnTo>
                    <a:pt x="1518" y="1103"/>
                  </a:lnTo>
                  <a:lnTo>
                    <a:pt x="1472" y="1109"/>
                  </a:lnTo>
                  <a:lnTo>
                    <a:pt x="1424" y="1111"/>
                  </a:lnTo>
                  <a:lnTo>
                    <a:pt x="1370" y="1112"/>
                  </a:lnTo>
                  <a:lnTo>
                    <a:pt x="1323" y="1111"/>
                  </a:lnTo>
                  <a:lnTo>
                    <a:pt x="1272" y="1109"/>
                  </a:lnTo>
                  <a:lnTo>
                    <a:pt x="1220" y="1103"/>
                  </a:lnTo>
                  <a:lnTo>
                    <a:pt x="1165" y="1097"/>
                  </a:lnTo>
                  <a:lnTo>
                    <a:pt x="1108" y="1086"/>
                  </a:lnTo>
                  <a:lnTo>
                    <a:pt x="1049" y="1073"/>
                  </a:lnTo>
                  <a:lnTo>
                    <a:pt x="991" y="1056"/>
                  </a:lnTo>
                  <a:lnTo>
                    <a:pt x="929" y="1037"/>
                  </a:lnTo>
                  <a:lnTo>
                    <a:pt x="867" y="1013"/>
                  </a:lnTo>
                  <a:lnTo>
                    <a:pt x="803" y="985"/>
                  </a:lnTo>
                  <a:lnTo>
                    <a:pt x="741" y="953"/>
                  </a:lnTo>
                  <a:lnTo>
                    <a:pt x="676" y="916"/>
                  </a:lnTo>
                  <a:lnTo>
                    <a:pt x="611" y="874"/>
                  </a:lnTo>
                  <a:lnTo>
                    <a:pt x="547" y="827"/>
                  </a:lnTo>
                  <a:lnTo>
                    <a:pt x="483" y="775"/>
                  </a:lnTo>
                  <a:lnTo>
                    <a:pt x="418" y="716"/>
                  </a:lnTo>
                  <a:lnTo>
                    <a:pt x="356" y="652"/>
                  </a:lnTo>
                  <a:lnTo>
                    <a:pt x="293" y="581"/>
                  </a:lnTo>
                  <a:lnTo>
                    <a:pt x="231" y="504"/>
                  </a:lnTo>
                  <a:lnTo>
                    <a:pt x="171" y="420"/>
                  </a:lnTo>
                  <a:lnTo>
                    <a:pt x="112" y="330"/>
                  </a:lnTo>
                  <a:lnTo>
                    <a:pt x="55" y="230"/>
                  </a:lnTo>
                  <a:lnTo>
                    <a:pt x="0" y="124"/>
                  </a:lnTo>
                  <a:lnTo>
                    <a:pt x="2" y="123"/>
                  </a:lnTo>
                  <a:lnTo>
                    <a:pt x="13" y="119"/>
                  </a:lnTo>
                  <a:lnTo>
                    <a:pt x="28" y="114"/>
                  </a:lnTo>
                  <a:lnTo>
                    <a:pt x="49" y="104"/>
                  </a:lnTo>
                  <a:lnTo>
                    <a:pt x="75" y="95"/>
                  </a:lnTo>
                  <a:lnTo>
                    <a:pt x="108" y="85"/>
                  </a:lnTo>
                  <a:lnTo>
                    <a:pt x="145" y="73"/>
                  </a:lnTo>
                  <a:lnTo>
                    <a:pt x="185" y="63"/>
                  </a:lnTo>
                  <a:lnTo>
                    <a:pt x="230" y="51"/>
                  </a:lnTo>
                  <a:lnTo>
                    <a:pt x="280" y="39"/>
                  </a:lnTo>
                  <a:lnTo>
                    <a:pt x="331" y="29"/>
                  </a:lnTo>
                  <a:lnTo>
                    <a:pt x="386" y="19"/>
                  </a:lnTo>
                  <a:lnTo>
                    <a:pt x="445" y="12"/>
                  </a:lnTo>
                  <a:lnTo>
                    <a:pt x="505" y="5"/>
                  </a:lnTo>
                  <a:lnTo>
                    <a:pt x="566" y="1"/>
                  </a:lnTo>
                  <a:lnTo>
                    <a:pt x="631" y="0"/>
                  </a:lnTo>
                  <a:close/>
                </a:path>
              </a:pathLst>
            </a:custGeom>
            <a:solidFill>
              <a:srgbClr val="C63E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造字工房悦圆演示版常规体" pitchFamily="50" charset="-122"/>
                <a:ea typeface="造字工房悦圆演示版常规体" pitchFamily="50" charset="-122"/>
              </a:endParaRPr>
            </a:p>
          </p:txBody>
        </p:sp>
        <p:sp>
          <p:nvSpPr>
            <p:cNvPr id="10" name="Freeform 11"/>
            <p:cNvSpPr>
              <a:spLocks/>
            </p:cNvSpPr>
            <p:nvPr/>
          </p:nvSpPr>
          <p:spPr bwMode="auto">
            <a:xfrm>
              <a:off x="3706813" y="4092575"/>
              <a:ext cx="1912938" cy="1011238"/>
            </a:xfrm>
            <a:custGeom>
              <a:avLst/>
              <a:gdLst>
                <a:gd name="T0" fmla="*/ 771 w 1205"/>
                <a:gd name="T1" fmla="*/ 2 h 637"/>
                <a:gd name="T2" fmla="*/ 892 w 1205"/>
                <a:gd name="T3" fmla="*/ 23 h 637"/>
                <a:gd name="T4" fmla="*/ 1023 w 1205"/>
                <a:gd name="T5" fmla="*/ 68 h 637"/>
                <a:gd name="T6" fmla="*/ 1163 w 1205"/>
                <a:gd name="T7" fmla="*/ 137 h 637"/>
                <a:gd name="T8" fmla="*/ 1148 w 1205"/>
                <a:gd name="T9" fmla="*/ 144 h 637"/>
                <a:gd name="T10" fmla="*/ 1112 w 1205"/>
                <a:gd name="T11" fmla="*/ 161 h 637"/>
                <a:gd name="T12" fmla="*/ 1055 w 1205"/>
                <a:gd name="T13" fmla="*/ 185 h 637"/>
                <a:gd name="T14" fmla="*/ 985 w 1205"/>
                <a:gd name="T15" fmla="*/ 216 h 637"/>
                <a:gd name="T16" fmla="*/ 903 w 1205"/>
                <a:gd name="T17" fmla="*/ 248 h 637"/>
                <a:gd name="T18" fmla="*/ 816 w 1205"/>
                <a:gd name="T19" fmla="*/ 280 h 637"/>
                <a:gd name="T20" fmla="*/ 727 w 1205"/>
                <a:gd name="T21" fmla="*/ 309 h 637"/>
                <a:gd name="T22" fmla="*/ 640 w 1205"/>
                <a:gd name="T23" fmla="*/ 332 h 637"/>
                <a:gd name="T24" fmla="*/ 563 w 1205"/>
                <a:gd name="T25" fmla="*/ 347 h 637"/>
                <a:gd name="T26" fmla="*/ 532 w 1205"/>
                <a:gd name="T27" fmla="*/ 350 h 637"/>
                <a:gd name="T28" fmla="*/ 558 w 1205"/>
                <a:gd name="T29" fmla="*/ 350 h 637"/>
                <a:gd name="T30" fmla="*/ 613 w 1205"/>
                <a:gd name="T31" fmla="*/ 350 h 637"/>
                <a:gd name="T32" fmla="*/ 698 w 1205"/>
                <a:gd name="T33" fmla="*/ 348 h 637"/>
                <a:gd name="T34" fmla="*/ 799 w 1205"/>
                <a:gd name="T35" fmla="*/ 341 h 637"/>
                <a:gd name="T36" fmla="*/ 909 w 1205"/>
                <a:gd name="T37" fmla="*/ 328 h 637"/>
                <a:gd name="T38" fmla="*/ 1019 w 1205"/>
                <a:gd name="T39" fmla="*/ 307 h 637"/>
                <a:gd name="T40" fmla="*/ 1121 w 1205"/>
                <a:gd name="T41" fmla="*/ 276 h 637"/>
                <a:gd name="T42" fmla="*/ 1205 w 1205"/>
                <a:gd name="T43" fmla="*/ 233 h 637"/>
                <a:gd name="T44" fmla="*/ 1199 w 1205"/>
                <a:gd name="T45" fmla="*/ 243 h 637"/>
                <a:gd name="T46" fmla="*/ 1181 w 1205"/>
                <a:gd name="T47" fmla="*/ 272 h 637"/>
                <a:gd name="T48" fmla="*/ 1150 w 1205"/>
                <a:gd name="T49" fmla="*/ 314 h 637"/>
                <a:gd name="T50" fmla="*/ 1105 w 1205"/>
                <a:gd name="T51" fmla="*/ 365 h 637"/>
                <a:gd name="T52" fmla="*/ 1047 w 1205"/>
                <a:gd name="T53" fmla="*/ 421 h 637"/>
                <a:gd name="T54" fmla="*/ 974 w 1205"/>
                <a:gd name="T55" fmla="*/ 477 h 637"/>
                <a:gd name="T56" fmla="*/ 886 w 1205"/>
                <a:gd name="T57" fmla="*/ 532 h 637"/>
                <a:gd name="T58" fmla="*/ 783 w 1205"/>
                <a:gd name="T59" fmla="*/ 580 h 637"/>
                <a:gd name="T60" fmla="*/ 664 w 1205"/>
                <a:gd name="T61" fmla="*/ 615 h 637"/>
                <a:gd name="T62" fmla="*/ 526 w 1205"/>
                <a:gd name="T63" fmla="*/ 635 h 637"/>
                <a:gd name="T64" fmla="*/ 385 w 1205"/>
                <a:gd name="T65" fmla="*/ 635 h 637"/>
                <a:gd name="T66" fmla="*/ 241 w 1205"/>
                <a:gd name="T67" fmla="*/ 617 h 637"/>
                <a:gd name="T68" fmla="*/ 84 w 1205"/>
                <a:gd name="T69" fmla="*/ 581 h 637"/>
                <a:gd name="T70" fmla="*/ 1 w 1205"/>
                <a:gd name="T71" fmla="*/ 549 h 637"/>
                <a:gd name="T72" fmla="*/ 13 w 1205"/>
                <a:gd name="T73" fmla="*/ 526 h 637"/>
                <a:gd name="T74" fmla="*/ 36 w 1205"/>
                <a:gd name="T75" fmla="*/ 480 h 637"/>
                <a:gd name="T76" fmla="*/ 70 w 1205"/>
                <a:gd name="T77" fmla="*/ 421 h 637"/>
                <a:gd name="T78" fmla="*/ 115 w 1205"/>
                <a:gd name="T79" fmla="*/ 352 h 637"/>
                <a:gd name="T80" fmla="*/ 173 w 1205"/>
                <a:gd name="T81" fmla="*/ 277 h 637"/>
                <a:gd name="T82" fmla="*/ 242 w 1205"/>
                <a:gd name="T83" fmla="*/ 203 h 637"/>
                <a:gd name="T84" fmla="*/ 325 w 1205"/>
                <a:gd name="T85" fmla="*/ 133 h 637"/>
                <a:gd name="T86" fmla="*/ 420 w 1205"/>
                <a:gd name="T87" fmla="*/ 73 h 637"/>
                <a:gd name="T88" fmla="*/ 528 w 1205"/>
                <a:gd name="T89" fmla="*/ 28 h 637"/>
                <a:gd name="T90" fmla="*/ 648 w 1205"/>
                <a:gd name="T91" fmla="*/ 4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5" h="637">
                  <a:moveTo>
                    <a:pt x="714" y="0"/>
                  </a:moveTo>
                  <a:lnTo>
                    <a:pt x="771" y="2"/>
                  </a:lnTo>
                  <a:lnTo>
                    <a:pt x="830" y="10"/>
                  </a:lnTo>
                  <a:lnTo>
                    <a:pt x="892" y="23"/>
                  </a:lnTo>
                  <a:lnTo>
                    <a:pt x="956" y="41"/>
                  </a:lnTo>
                  <a:lnTo>
                    <a:pt x="1023" y="68"/>
                  </a:lnTo>
                  <a:lnTo>
                    <a:pt x="1091" y="99"/>
                  </a:lnTo>
                  <a:lnTo>
                    <a:pt x="1163" y="137"/>
                  </a:lnTo>
                  <a:lnTo>
                    <a:pt x="1159" y="140"/>
                  </a:lnTo>
                  <a:lnTo>
                    <a:pt x="1148" y="144"/>
                  </a:lnTo>
                  <a:lnTo>
                    <a:pt x="1133" y="151"/>
                  </a:lnTo>
                  <a:lnTo>
                    <a:pt x="1112" y="161"/>
                  </a:lnTo>
                  <a:lnTo>
                    <a:pt x="1085" y="172"/>
                  </a:lnTo>
                  <a:lnTo>
                    <a:pt x="1055" y="185"/>
                  </a:lnTo>
                  <a:lnTo>
                    <a:pt x="1021" y="200"/>
                  </a:lnTo>
                  <a:lnTo>
                    <a:pt x="985" y="216"/>
                  </a:lnTo>
                  <a:lnTo>
                    <a:pt x="944" y="231"/>
                  </a:lnTo>
                  <a:lnTo>
                    <a:pt x="903" y="248"/>
                  </a:lnTo>
                  <a:lnTo>
                    <a:pt x="859" y="264"/>
                  </a:lnTo>
                  <a:lnTo>
                    <a:pt x="816" y="280"/>
                  </a:lnTo>
                  <a:lnTo>
                    <a:pt x="771" y="295"/>
                  </a:lnTo>
                  <a:lnTo>
                    <a:pt x="727" y="309"/>
                  </a:lnTo>
                  <a:lnTo>
                    <a:pt x="684" y="322"/>
                  </a:lnTo>
                  <a:lnTo>
                    <a:pt x="640" y="332"/>
                  </a:lnTo>
                  <a:lnTo>
                    <a:pt x="601" y="340"/>
                  </a:lnTo>
                  <a:lnTo>
                    <a:pt x="563" y="347"/>
                  </a:lnTo>
                  <a:lnTo>
                    <a:pt x="528" y="350"/>
                  </a:lnTo>
                  <a:lnTo>
                    <a:pt x="532" y="350"/>
                  </a:lnTo>
                  <a:lnTo>
                    <a:pt x="542" y="350"/>
                  </a:lnTo>
                  <a:lnTo>
                    <a:pt x="558" y="350"/>
                  </a:lnTo>
                  <a:lnTo>
                    <a:pt x="580" y="350"/>
                  </a:lnTo>
                  <a:lnTo>
                    <a:pt x="613" y="350"/>
                  </a:lnTo>
                  <a:lnTo>
                    <a:pt x="652" y="349"/>
                  </a:lnTo>
                  <a:lnTo>
                    <a:pt x="698" y="348"/>
                  </a:lnTo>
                  <a:lnTo>
                    <a:pt x="746" y="345"/>
                  </a:lnTo>
                  <a:lnTo>
                    <a:pt x="799" y="341"/>
                  </a:lnTo>
                  <a:lnTo>
                    <a:pt x="854" y="335"/>
                  </a:lnTo>
                  <a:lnTo>
                    <a:pt x="909" y="328"/>
                  </a:lnTo>
                  <a:lnTo>
                    <a:pt x="965" y="319"/>
                  </a:lnTo>
                  <a:lnTo>
                    <a:pt x="1019" y="307"/>
                  </a:lnTo>
                  <a:lnTo>
                    <a:pt x="1071" y="293"/>
                  </a:lnTo>
                  <a:lnTo>
                    <a:pt x="1121" y="276"/>
                  </a:lnTo>
                  <a:lnTo>
                    <a:pt x="1165" y="256"/>
                  </a:lnTo>
                  <a:lnTo>
                    <a:pt x="1205" y="233"/>
                  </a:lnTo>
                  <a:lnTo>
                    <a:pt x="1203" y="237"/>
                  </a:lnTo>
                  <a:lnTo>
                    <a:pt x="1199" y="243"/>
                  </a:lnTo>
                  <a:lnTo>
                    <a:pt x="1191" y="256"/>
                  </a:lnTo>
                  <a:lnTo>
                    <a:pt x="1181" y="272"/>
                  </a:lnTo>
                  <a:lnTo>
                    <a:pt x="1167" y="292"/>
                  </a:lnTo>
                  <a:lnTo>
                    <a:pt x="1150" y="314"/>
                  </a:lnTo>
                  <a:lnTo>
                    <a:pt x="1130" y="337"/>
                  </a:lnTo>
                  <a:lnTo>
                    <a:pt x="1105" y="365"/>
                  </a:lnTo>
                  <a:lnTo>
                    <a:pt x="1078" y="392"/>
                  </a:lnTo>
                  <a:lnTo>
                    <a:pt x="1047" y="421"/>
                  </a:lnTo>
                  <a:lnTo>
                    <a:pt x="1012" y="450"/>
                  </a:lnTo>
                  <a:lnTo>
                    <a:pt x="974" y="477"/>
                  </a:lnTo>
                  <a:lnTo>
                    <a:pt x="932" y="506"/>
                  </a:lnTo>
                  <a:lnTo>
                    <a:pt x="886" y="532"/>
                  </a:lnTo>
                  <a:lnTo>
                    <a:pt x="837" y="557"/>
                  </a:lnTo>
                  <a:lnTo>
                    <a:pt x="783" y="580"/>
                  </a:lnTo>
                  <a:lnTo>
                    <a:pt x="725" y="598"/>
                  </a:lnTo>
                  <a:lnTo>
                    <a:pt x="664" y="615"/>
                  </a:lnTo>
                  <a:lnTo>
                    <a:pt x="597" y="627"/>
                  </a:lnTo>
                  <a:lnTo>
                    <a:pt x="526" y="635"/>
                  </a:lnTo>
                  <a:lnTo>
                    <a:pt x="452" y="637"/>
                  </a:lnTo>
                  <a:lnTo>
                    <a:pt x="385" y="635"/>
                  </a:lnTo>
                  <a:lnTo>
                    <a:pt x="314" y="628"/>
                  </a:lnTo>
                  <a:lnTo>
                    <a:pt x="241" y="617"/>
                  </a:lnTo>
                  <a:lnTo>
                    <a:pt x="164" y="602"/>
                  </a:lnTo>
                  <a:lnTo>
                    <a:pt x="84" y="581"/>
                  </a:lnTo>
                  <a:lnTo>
                    <a:pt x="0" y="553"/>
                  </a:lnTo>
                  <a:lnTo>
                    <a:pt x="1" y="549"/>
                  </a:lnTo>
                  <a:lnTo>
                    <a:pt x="5" y="540"/>
                  </a:lnTo>
                  <a:lnTo>
                    <a:pt x="13" y="526"/>
                  </a:lnTo>
                  <a:lnTo>
                    <a:pt x="22" y="505"/>
                  </a:lnTo>
                  <a:lnTo>
                    <a:pt x="36" y="480"/>
                  </a:lnTo>
                  <a:lnTo>
                    <a:pt x="51" y="453"/>
                  </a:lnTo>
                  <a:lnTo>
                    <a:pt x="70" y="421"/>
                  </a:lnTo>
                  <a:lnTo>
                    <a:pt x="91" y="387"/>
                  </a:lnTo>
                  <a:lnTo>
                    <a:pt x="115" y="352"/>
                  </a:lnTo>
                  <a:lnTo>
                    <a:pt x="143" y="314"/>
                  </a:lnTo>
                  <a:lnTo>
                    <a:pt x="173" y="277"/>
                  </a:lnTo>
                  <a:lnTo>
                    <a:pt x="207" y="239"/>
                  </a:lnTo>
                  <a:lnTo>
                    <a:pt x="242" y="203"/>
                  </a:lnTo>
                  <a:lnTo>
                    <a:pt x="283" y="166"/>
                  </a:lnTo>
                  <a:lnTo>
                    <a:pt x="325" y="133"/>
                  </a:lnTo>
                  <a:lnTo>
                    <a:pt x="371" y="102"/>
                  </a:lnTo>
                  <a:lnTo>
                    <a:pt x="420" y="73"/>
                  </a:lnTo>
                  <a:lnTo>
                    <a:pt x="473" y="48"/>
                  </a:lnTo>
                  <a:lnTo>
                    <a:pt x="528" y="28"/>
                  </a:lnTo>
                  <a:lnTo>
                    <a:pt x="587" y="13"/>
                  </a:lnTo>
                  <a:lnTo>
                    <a:pt x="648" y="4"/>
                  </a:lnTo>
                  <a:lnTo>
                    <a:pt x="714" y="0"/>
                  </a:lnTo>
                  <a:close/>
                </a:path>
              </a:pathLst>
            </a:custGeom>
            <a:solidFill>
              <a:srgbClr val="C63E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造字工房悦圆演示版常规体" pitchFamily="50" charset="-122"/>
                <a:ea typeface="造字工房悦圆演示版常规体" pitchFamily="50" charset="-122"/>
              </a:endParaRPr>
            </a:p>
          </p:txBody>
        </p:sp>
        <p:sp>
          <p:nvSpPr>
            <p:cNvPr id="11" name="Freeform 12"/>
            <p:cNvSpPr>
              <a:spLocks/>
            </p:cNvSpPr>
            <p:nvPr/>
          </p:nvSpPr>
          <p:spPr bwMode="auto">
            <a:xfrm>
              <a:off x="3476625" y="1219200"/>
              <a:ext cx="879475" cy="617538"/>
            </a:xfrm>
            <a:custGeom>
              <a:avLst/>
              <a:gdLst>
                <a:gd name="T0" fmla="*/ 204 w 554"/>
                <a:gd name="T1" fmla="*/ 2 h 389"/>
                <a:gd name="T2" fmla="*/ 263 w 554"/>
                <a:gd name="T3" fmla="*/ 8 h 389"/>
                <a:gd name="T4" fmla="*/ 323 w 554"/>
                <a:gd name="T5" fmla="*/ 25 h 389"/>
                <a:gd name="T6" fmla="*/ 382 w 554"/>
                <a:gd name="T7" fmla="*/ 54 h 389"/>
                <a:gd name="T8" fmla="*/ 437 w 554"/>
                <a:gd name="T9" fmla="*/ 97 h 389"/>
                <a:gd name="T10" fmla="*/ 486 w 554"/>
                <a:gd name="T11" fmla="*/ 156 h 389"/>
                <a:gd name="T12" fmla="*/ 525 w 554"/>
                <a:gd name="T13" fmla="*/ 235 h 389"/>
                <a:gd name="T14" fmla="*/ 554 w 554"/>
                <a:gd name="T15" fmla="*/ 334 h 389"/>
                <a:gd name="T16" fmla="*/ 541 w 554"/>
                <a:gd name="T17" fmla="*/ 329 h 389"/>
                <a:gd name="T18" fmla="*/ 508 w 554"/>
                <a:gd name="T19" fmla="*/ 313 h 389"/>
                <a:gd name="T20" fmla="*/ 461 w 554"/>
                <a:gd name="T21" fmla="*/ 291 h 389"/>
                <a:gd name="T22" fmla="*/ 406 w 554"/>
                <a:gd name="T23" fmla="*/ 262 h 389"/>
                <a:gd name="T24" fmla="*/ 349 w 554"/>
                <a:gd name="T25" fmla="*/ 230 h 389"/>
                <a:gd name="T26" fmla="*/ 297 w 554"/>
                <a:gd name="T27" fmla="*/ 195 h 389"/>
                <a:gd name="T28" fmla="*/ 258 w 554"/>
                <a:gd name="T29" fmla="*/ 161 h 389"/>
                <a:gd name="T30" fmla="*/ 266 w 554"/>
                <a:gd name="T31" fmla="*/ 171 h 389"/>
                <a:gd name="T32" fmla="*/ 287 w 554"/>
                <a:gd name="T33" fmla="*/ 195 h 389"/>
                <a:gd name="T34" fmla="*/ 319 w 554"/>
                <a:gd name="T35" fmla="*/ 231 h 389"/>
                <a:gd name="T36" fmla="*/ 361 w 554"/>
                <a:gd name="T37" fmla="*/ 271 h 389"/>
                <a:gd name="T38" fmla="*/ 407 w 554"/>
                <a:gd name="T39" fmla="*/ 312 h 389"/>
                <a:gd name="T40" fmla="*/ 457 w 554"/>
                <a:gd name="T41" fmla="*/ 349 h 389"/>
                <a:gd name="T42" fmla="*/ 506 w 554"/>
                <a:gd name="T43" fmla="*/ 375 h 389"/>
                <a:gd name="T44" fmla="*/ 527 w 554"/>
                <a:gd name="T45" fmla="*/ 384 h 389"/>
                <a:gd name="T46" fmla="*/ 505 w 554"/>
                <a:gd name="T47" fmla="*/ 388 h 389"/>
                <a:gd name="T48" fmla="*/ 462 w 554"/>
                <a:gd name="T49" fmla="*/ 389 h 389"/>
                <a:gd name="T50" fmla="*/ 412 w 554"/>
                <a:gd name="T51" fmla="*/ 387 h 389"/>
                <a:gd name="T52" fmla="*/ 353 w 554"/>
                <a:gd name="T53" fmla="*/ 376 h 389"/>
                <a:gd name="T54" fmla="*/ 289 w 554"/>
                <a:gd name="T55" fmla="*/ 354 h 389"/>
                <a:gd name="T56" fmla="*/ 221 w 554"/>
                <a:gd name="T57" fmla="*/ 317 h 389"/>
                <a:gd name="T58" fmla="*/ 153 w 554"/>
                <a:gd name="T59" fmla="*/ 262 h 389"/>
                <a:gd name="T60" fmla="*/ 88 w 554"/>
                <a:gd name="T61" fmla="*/ 188 h 389"/>
                <a:gd name="T62" fmla="*/ 27 w 554"/>
                <a:gd name="T63" fmla="*/ 88 h 389"/>
                <a:gd name="T64" fmla="*/ 4 w 554"/>
                <a:gd name="T65" fmla="*/ 27 h 389"/>
                <a:gd name="T66" fmla="*/ 30 w 554"/>
                <a:gd name="T67" fmla="*/ 19 h 389"/>
                <a:gd name="T68" fmla="*/ 77 w 554"/>
                <a:gd name="T69" fmla="*/ 8 h 389"/>
                <a:gd name="T70" fmla="*/ 140 w 554"/>
                <a:gd name="T71" fmla="*/ 2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4" h="389">
                  <a:moveTo>
                    <a:pt x="175" y="0"/>
                  </a:moveTo>
                  <a:lnTo>
                    <a:pt x="204" y="2"/>
                  </a:lnTo>
                  <a:lnTo>
                    <a:pt x="233" y="4"/>
                  </a:lnTo>
                  <a:lnTo>
                    <a:pt x="263" y="8"/>
                  </a:lnTo>
                  <a:lnTo>
                    <a:pt x="293" y="16"/>
                  </a:lnTo>
                  <a:lnTo>
                    <a:pt x="323" y="25"/>
                  </a:lnTo>
                  <a:lnTo>
                    <a:pt x="353" y="38"/>
                  </a:lnTo>
                  <a:lnTo>
                    <a:pt x="382" y="54"/>
                  </a:lnTo>
                  <a:lnTo>
                    <a:pt x="411" y="74"/>
                  </a:lnTo>
                  <a:lnTo>
                    <a:pt x="437" y="97"/>
                  </a:lnTo>
                  <a:lnTo>
                    <a:pt x="463" y="125"/>
                  </a:lnTo>
                  <a:lnTo>
                    <a:pt x="486" y="156"/>
                  </a:lnTo>
                  <a:lnTo>
                    <a:pt x="506" y="193"/>
                  </a:lnTo>
                  <a:lnTo>
                    <a:pt x="525" y="235"/>
                  </a:lnTo>
                  <a:lnTo>
                    <a:pt x="541" y="282"/>
                  </a:lnTo>
                  <a:lnTo>
                    <a:pt x="554" y="334"/>
                  </a:lnTo>
                  <a:lnTo>
                    <a:pt x="550" y="333"/>
                  </a:lnTo>
                  <a:lnTo>
                    <a:pt x="541" y="329"/>
                  </a:lnTo>
                  <a:lnTo>
                    <a:pt x="526" y="322"/>
                  </a:lnTo>
                  <a:lnTo>
                    <a:pt x="508" y="313"/>
                  </a:lnTo>
                  <a:lnTo>
                    <a:pt x="486" y="303"/>
                  </a:lnTo>
                  <a:lnTo>
                    <a:pt x="461" y="291"/>
                  </a:lnTo>
                  <a:lnTo>
                    <a:pt x="433" y="277"/>
                  </a:lnTo>
                  <a:lnTo>
                    <a:pt x="406" y="262"/>
                  </a:lnTo>
                  <a:lnTo>
                    <a:pt x="377" y="247"/>
                  </a:lnTo>
                  <a:lnTo>
                    <a:pt x="349" y="230"/>
                  </a:lnTo>
                  <a:lnTo>
                    <a:pt x="322" y="213"/>
                  </a:lnTo>
                  <a:lnTo>
                    <a:pt x="297" y="195"/>
                  </a:lnTo>
                  <a:lnTo>
                    <a:pt x="276" y="178"/>
                  </a:lnTo>
                  <a:lnTo>
                    <a:pt x="258" y="161"/>
                  </a:lnTo>
                  <a:lnTo>
                    <a:pt x="259" y="164"/>
                  </a:lnTo>
                  <a:lnTo>
                    <a:pt x="266" y="171"/>
                  </a:lnTo>
                  <a:lnTo>
                    <a:pt x="275" y="182"/>
                  </a:lnTo>
                  <a:lnTo>
                    <a:pt x="287" y="195"/>
                  </a:lnTo>
                  <a:lnTo>
                    <a:pt x="302" y="213"/>
                  </a:lnTo>
                  <a:lnTo>
                    <a:pt x="319" y="231"/>
                  </a:lnTo>
                  <a:lnTo>
                    <a:pt x="339" y="250"/>
                  </a:lnTo>
                  <a:lnTo>
                    <a:pt x="361" y="271"/>
                  </a:lnTo>
                  <a:lnTo>
                    <a:pt x="383" y="292"/>
                  </a:lnTo>
                  <a:lnTo>
                    <a:pt x="407" y="312"/>
                  </a:lnTo>
                  <a:lnTo>
                    <a:pt x="432" y="332"/>
                  </a:lnTo>
                  <a:lnTo>
                    <a:pt x="457" y="349"/>
                  </a:lnTo>
                  <a:lnTo>
                    <a:pt x="482" y="363"/>
                  </a:lnTo>
                  <a:lnTo>
                    <a:pt x="506" y="375"/>
                  </a:lnTo>
                  <a:lnTo>
                    <a:pt x="531" y="384"/>
                  </a:lnTo>
                  <a:lnTo>
                    <a:pt x="527" y="384"/>
                  </a:lnTo>
                  <a:lnTo>
                    <a:pt x="520" y="385"/>
                  </a:lnTo>
                  <a:lnTo>
                    <a:pt x="505" y="388"/>
                  </a:lnTo>
                  <a:lnTo>
                    <a:pt x="486" y="389"/>
                  </a:lnTo>
                  <a:lnTo>
                    <a:pt x="462" y="389"/>
                  </a:lnTo>
                  <a:lnTo>
                    <a:pt x="438" y="389"/>
                  </a:lnTo>
                  <a:lnTo>
                    <a:pt x="412" y="387"/>
                  </a:lnTo>
                  <a:lnTo>
                    <a:pt x="383" y="383"/>
                  </a:lnTo>
                  <a:lnTo>
                    <a:pt x="353" y="376"/>
                  </a:lnTo>
                  <a:lnTo>
                    <a:pt x="322" y="367"/>
                  </a:lnTo>
                  <a:lnTo>
                    <a:pt x="289" y="354"/>
                  </a:lnTo>
                  <a:lnTo>
                    <a:pt x="255" y="338"/>
                  </a:lnTo>
                  <a:lnTo>
                    <a:pt x="221" y="317"/>
                  </a:lnTo>
                  <a:lnTo>
                    <a:pt x="187" y="292"/>
                  </a:lnTo>
                  <a:lnTo>
                    <a:pt x="153" y="262"/>
                  </a:lnTo>
                  <a:lnTo>
                    <a:pt x="119" y="228"/>
                  </a:lnTo>
                  <a:lnTo>
                    <a:pt x="88" y="188"/>
                  </a:lnTo>
                  <a:lnTo>
                    <a:pt x="56" y="141"/>
                  </a:lnTo>
                  <a:lnTo>
                    <a:pt x="27" y="88"/>
                  </a:lnTo>
                  <a:lnTo>
                    <a:pt x="0" y="28"/>
                  </a:lnTo>
                  <a:lnTo>
                    <a:pt x="4" y="27"/>
                  </a:lnTo>
                  <a:lnTo>
                    <a:pt x="14" y="23"/>
                  </a:lnTo>
                  <a:lnTo>
                    <a:pt x="30" y="19"/>
                  </a:lnTo>
                  <a:lnTo>
                    <a:pt x="51" y="14"/>
                  </a:lnTo>
                  <a:lnTo>
                    <a:pt x="77" y="8"/>
                  </a:lnTo>
                  <a:lnTo>
                    <a:pt x="107" y="4"/>
                  </a:lnTo>
                  <a:lnTo>
                    <a:pt x="140" y="2"/>
                  </a:lnTo>
                  <a:lnTo>
                    <a:pt x="175"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造字工房悦圆演示版常规体" pitchFamily="50" charset="-122"/>
                <a:ea typeface="造字工房悦圆演示版常规体" pitchFamily="50" charset="-122"/>
              </a:endParaRPr>
            </a:p>
          </p:txBody>
        </p:sp>
        <p:sp>
          <p:nvSpPr>
            <p:cNvPr id="12" name="Freeform 13"/>
            <p:cNvSpPr>
              <a:spLocks/>
            </p:cNvSpPr>
            <p:nvPr/>
          </p:nvSpPr>
          <p:spPr bwMode="auto">
            <a:xfrm>
              <a:off x="5186363" y="7938"/>
              <a:ext cx="501650" cy="1000125"/>
            </a:xfrm>
            <a:custGeom>
              <a:avLst/>
              <a:gdLst>
                <a:gd name="T0" fmla="*/ 70 w 316"/>
                <a:gd name="T1" fmla="*/ 2 h 630"/>
                <a:gd name="T2" fmla="*/ 88 w 316"/>
                <a:gd name="T3" fmla="*/ 11 h 630"/>
                <a:gd name="T4" fmla="*/ 118 w 316"/>
                <a:gd name="T5" fmla="*/ 32 h 630"/>
                <a:gd name="T6" fmla="*/ 156 w 316"/>
                <a:gd name="T7" fmla="*/ 60 h 630"/>
                <a:gd name="T8" fmla="*/ 198 w 316"/>
                <a:gd name="T9" fmla="*/ 100 h 630"/>
                <a:gd name="T10" fmla="*/ 240 w 316"/>
                <a:gd name="T11" fmla="*/ 148 h 630"/>
                <a:gd name="T12" fmla="*/ 276 w 316"/>
                <a:gd name="T13" fmla="*/ 204 h 630"/>
                <a:gd name="T14" fmla="*/ 303 w 316"/>
                <a:gd name="T15" fmla="*/ 270 h 630"/>
                <a:gd name="T16" fmla="*/ 316 w 316"/>
                <a:gd name="T17" fmla="*/ 345 h 630"/>
                <a:gd name="T18" fmla="*/ 309 w 316"/>
                <a:gd name="T19" fmla="*/ 426 h 630"/>
                <a:gd name="T20" fmla="*/ 279 w 316"/>
                <a:gd name="T21" fmla="*/ 516 h 630"/>
                <a:gd name="T22" fmla="*/ 222 w 316"/>
                <a:gd name="T23" fmla="*/ 613 h 630"/>
                <a:gd name="T24" fmla="*/ 218 w 316"/>
                <a:gd name="T25" fmla="*/ 601 h 630"/>
                <a:gd name="T26" fmla="*/ 206 w 316"/>
                <a:gd name="T27" fmla="*/ 566 h 630"/>
                <a:gd name="T28" fmla="*/ 190 w 316"/>
                <a:gd name="T29" fmla="*/ 516 h 630"/>
                <a:gd name="T30" fmla="*/ 173 w 316"/>
                <a:gd name="T31" fmla="*/ 456 h 630"/>
                <a:gd name="T32" fmla="*/ 159 w 316"/>
                <a:gd name="T33" fmla="*/ 393 h 630"/>
                <a:gd name="T34" fmla="*/ 148 w 316"/>
                <a:gd name="T35" fmla="*/ 331 h 630"/>
                <a:gd name="T36" fmla="*/ 146 w 316"/>
                <a:gd name="T37" fmla="*/ 279 h 630"/>
                <a:gd name="T38" fmla="*/ 143 w 316"/>
                <a:gd name="T39" fmla="*/ 295 h 630"/>
                <a:gd name="T40" fmla="*/ 139 w 316"/>
                <a:gd name="T41" fmla="*/ 337 h 630"/>
                <a:gd name="T42" fmla="*/ 136 w 316"/>
                <a:gd name="T43" fmla="*/ 397 h 630"/>
                <a:gd name="T44" fmla="*/ 138 w 316"/>
                <a:gd name="T45" fmla="*/ 468 h 630"/>
                <a:gd name="T46" fmla="*/ 144 w 316"/>
                <a:gd name="T47" fmla="*/ 538 h 630"/>
                <a:gd name="T48" fmla="*/ 159 w 316"/>
                <a:gd name="T49" fmla="*/ 604 h 630"/>
                <a:gd name="T50" fmla="*/ 169 w 316"/>
                <a:gd name="T51" fmla="*/ 629 h 630"/>
                <a:gd name="T52" fmla="*/ 155 w 316"/>
                <a:gd name="T53" fmla="*/ 618 h 630"/>
                <a:gd name="T54" fmla="*/ 130 w 316"/>
                <a:gd name="T55" fmla="*/ 596 h 630"/>
                <a:gd name="T56" fmla="*/ 100 w 316"/>
                <a:gd name="T57" fmla="*/ 562 h 630"/>
                <a:gd name="T58" fmla="*/ 68 w 316"/>
                <a:gd name="T59" fmla="*/ 517 h 630"/>
                <a:gd name="T60" fmla="*/ 38 w 316"/>
                <a:gd name="T61" fmla="*/ 461 h 630"/>
                <a:gd name="T62" fmla="*/ 15 w 316"/>
                <a:gd name="T63" fmla="*/ 393 h 630"/>
                <a:gd name="T64" fmla="*/ 2 w 316"/>
                <a:gd name="T65" fmla="*/ 313 h 630"/>
                <a:gd name="T66" fmla="*/ 3 w 316"/>
                <a:gd name="T67" fmla="*/ 220 h 630"/>
                <a:gd name="T68" fmla="*/ 24 w 316"/>
                <a:gd name="T69" fmla="*/ 117 h 630"/>
                <a:gd name="T70" fmla="*/ 68 w 316"/>
                <a:gd name="T71" fmla="*/ 0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6" h="630">
                  <a:moveTo>
                    <a:pt x="68" y="0"/>
                  </a:moveTo>
                  <a:lnTo>
                    <a:pt x="70" y="2"/>
                  </a:lnTo>
                  <a:lnTo>
                    <a:pt x="78" y="5"/>
                  </a:lnTo>
                  <a:lnTo>
                    <a:pt x="88" y="11"/>
                  </a:lnTo>
                  <a:lnTo>
                    <a:pt x="101" y="20"/>
                  </a:lnTo>
                  <a:lnTo>
                    <a:pt x="118" y="32"/>
                  </a:lnTo>
                  <a:lnTo>
                    <a:pt x="136" y="45"/>
                  </a:lnTo>
                  <a:lnTo>
                    <a:pt x="156" y="60"/>
                  </a:lnTo>
                  <a:lnTo>
                    <a:pt x="177" y="79"/>
                  </a:lnTo>
                  <a:lnTo>
                    <a:pt x="198" y="100"/>
                  </a:lnTo>
                  <a:lnTo>
                    <a:pt x="220" y="123"/>
                  </a:lnTo>
                  <a:lnTo>
                    <a:pt x="240" y="148"/>
                  </a:lnTo>
                  <a:lnTo>
                    <a:pt x="259" y="176"/>
                  </a:lnTo>
                  <a:lnTo>
                    <a:pt x="276" y="204"/>
                  </a:lnTo>
                  <a:lnTo>
                    <a:pt x="291" y="236"/>
                  </a:lnTo>
                  <a:lnTo>
                    <a:pt x="303" y="270"/>
                  </a:lnTo>
                  <a:lnTo>
                    <a:pt x="312" y="307"/>
                  </a:lnTo>
                  <a:lnTo>
                    <a:pt x="316" y="345"/>
                  </a:lnTo>
                  <a:lnTo>
                    <a:pt x="314" y="384"/>
                  </a:lnTo>
                  <a:lnTo>
                    <a:pt x="309" y="426"/>
                  </a:lnTo>
                  <a:lnTo>
                    <a:pt x="297" y="470"/>
                  </a:lnTo>
                  <a:lnTo>
                    <a:pt x="279" y="516"/>
                  </a:lnTo>
                  <a:lnTo>
                    <a:pt x="254" y="563"/>
                  </a:lnTo>
                  <a:lnTo>
                    <a:pt x="222" y="613"/>
                  </a:lnTo>
                  <a:lnTo>
                    <a:pt x="220" y="610"/>
                  </a:lnTo>
                  <a:lnTo>
                    <a:pt x="218" y="601"/>
                  </a:lnTo>
                  <a:lnTo>
                    <a:pt x="212" y="585"/>
                  </a:lnTo>
                  <a:lnTo>
                    <a:pt x="206" y="566"/>
                  </a:lnTo>
                  <a:lnTo>
                    <a:pt x="198" y="542"/>
                  </a:lnTo>
                  <a:lnTo>
                    <a:pt x="190" y="516"/>
                  </a:lnTo>
                  <a:lnTo>
                    <a:pt x="182" y="487"/>
                  </a:lnTo>
                  <a:lnTo>
                    <a:pt x="173" y="456"/>
                  </a:lnTo>
                  <a:lnTo>
                    <a:pt x="165" y="424"/>
                  </a:lnTo>
                  <a:lnTo>
                    <a:pt x="159" y="393"/>
                  </a:lnTo>
                  <a:lnTo>
                    <a:pt x="152" y="362"/>
                  </a:lnTo>
                  <a:lnTo>
                    <a:pt x="148" y="331"/>
                  </a:lnTo>
                  <a:lnTo>
                    <a:pt x="146" y="304"/>
                  </a:lnTo>
                  <a:lnTo>
                    <a:pt x="146" y="279"/>
                  </a:lnTo>
                  <a:lnTo>
                    <a:pt x="144" y="283"/>
                  </a:lnTo>
                  <a:lnTo>
                    <a:pt x="143" y="295"/>
                  </a:lnTo>
                  <a:lnTo>
                    <a:pt x="142" y="313"/>
                  </a:lnTo>
                  <a:lnTo>
                    <a:pt x="139" y="337"/>
                  </a:lnTo>
                  <a:lnTo>
                    <a:pt x="138" y="365"/>
                  </a:lnTo>
                  <a:lnTo>
                    <a:pt x="136" y="397"/>
                  </a:lnTo>
                  <a:lnTo>
                    <a:pt x="136" y="431"/>
                  </a:lnTo>
                  <a:lnTo>
                    <a:pt x="138" y="468"/>
                  </a:lnTo>
                  <a:lnTo>
                    <a:pt x="139" y="503"/>
                  </a:lnTo>
                  <a:lnTo>
                    <a:pt x="144" y="538"/>
                  </a:lnTo>
                  <a:lnTo>
                    <a:pt x="150" y="572"/>
                  </a:lnTo>
                  <a:lnTo>
                    <a:pt x="159" y="604"/>
                  </a:lnTo>
                  <a:lnTo>
                    <a:pt x="170" y="630"/>
                  </a:lnTo>
                  <a:lnTo>
                    <a:pt x="169" y="629"/>
                  </a:lnTo>
                  <a:lnTo>
                    <a:pt x="164" y="625"/>
                  </a:lnTo>
                  <a:lnTo>
                    <a:pt x="155" y="618"/>
                  </a:lnTo>
                  <a:lnTo>
                    <a:pt x="144" y="608"/>
                  </a:lnTo>
                  <a:lnTo>
                    <a:pt x="130" y="596"/>
                  </a:lnTo>
                  <a:lnTo>
                    <a:pt x="115" y="580"/>
                  </a:lnTo>
                  <a:lnTo>
                    <a:pt x="100" y="562"/>
                  </a:lnTo>
                  <a:lnTo>
                    <a:pt x="84" y="541"/>
                  </a:lnTo>
                  <a:lnTo>
                    <a:pt x="68" y="517"/>
                  </a:lnTo>
                  <a:lnTo>
                    <a:pt x="53" y="491"/>
                  </a:lnTo>
                  <a:lnTo>
                    <a:pt x="38" y="461"/>
                  </a:lnTo>
                  <a:lnTo>
                    <a:pt x="25" y="428"/>
                  </a:lnTo>
                  <a:lnTo>
                    <a:pt x="15" y="393"/>
                  </a:lnTo>
                  <a:lnTo>
                    <a:pt x="7" y="354"/>
                  </a:lnTo>
                  <a:lnTo>
                    <a:pt x="2" y="313"/>
                  </a:lnTo>
                  <a:lnTo>
                    <a:pt x="0" y="269"/>
                  </a:lnTo>
                  <a:lnTo>
                    <a:pt x="3" y="220"/>
                  </a:lnTo>
                  <a:lnTo>
                    <a:pt x="11" y="170"/>
                  </a:lnTo>
                  <a:lnTo>
                    <a:pt x="24" y="117"/>
                  </a:lnTo>
                  <a:lnTo>
                    <a:pt x="42" y="59"/>
                  </a:lnTo>
                  <a:lnTo>
                    <a:pt x="68"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造字工房悦圆演示版常规体" pitchFamily="50" charset="-122"/>
                <a:ea typeface="造字工房悦圆演示版常规体" pitchFamily="50" charset="-122"/>
              </a:endParaRPr>
            </a:p>
          </p:txBody>
        </p:sp>
        <p:sp>
          <p:nvSpPr>
            <p:cNvPr id="13" name="Freeform 14"/>
            <p:cNvSpPr>
              <a:spLocks/>
            </p:cNvSpPr>
            <p:nvPr/>
          </p:nvSpPr>
          <p:spPr bwMode="auto">
            <a:xfrm>
              <a:off x="7404100" y="506413"/>
              <a:ext cx="515938" cy="985838"/>
            </a:xfrm>
            <a:custGeom>
              <a:avLst/>
              <a:gdLst>
                <a:gd name="T0" fmla="*/ 225 w 325"/>
                <a:gd name="T1" fmla="*/ 3 h 621"/>
                <a:gd name="T2" fmla="*/ 237 w 325"/>
                <a:gd name="T3" fmla="*/ 19 h 621"/>
                <a:gd name="T4" fmla="*/ 255 w 325"/>
                <a:gd name="T5" fmla="*/ 50 h 621"/>
                <a:gd name="T6" fmla="*/ 278 w 325"/>
                <a:gd name="T7" fmla="*/ 93 h 621"/>
                <a:gd name="T8" fmla="*/ 299 w 325"/>
                <a:gd name="T9" fmla="*/ 146 h 621"/>
                <a:gd name="T10" fmla="*/ 317 w 325"/>
                <a:gd name="T11" fmla="*/ 207 h 621"/>
                <a:gd name="T12" fmla="*/ 325 w 325"/>
                <a:gd name="T13" fmla="*/ 274 h 621"/>
                <a:gd name="T14" fmla="*/ 321 w 325"/>
                <a:gd name="T15" fmla="*/ 345 h 621"/>
                <a:gd name="T16" fmla="*/ 301 w 325"/>
                <a:gd name="T17" fmla="*/ 418 h 621"/>
                <a:gd name="T18" fmla="*/ 261 w 325"/>
                <a:gd name="T19" fmla="*/ 489 h 621"/>
                <a:gd name="T20" fmla="*/ 195 w 325"/>
                <a:gd name="T21" fmla="*/ 558 h 621"/>
                <a:gd name="T22" fmla="*/ 102 w 325"/>
                <a:gd name="T23" fmla="*/ 621 h 621"/>
                <a:gd name="T24" fmla="*/ 104 w 325"/>
                <a:gd name="T25" fmla="*/ 605 h 621"/>
                <a:gd name="T26" fmla="*/ 109 w 325"/>
                <a:gd name="T27" fmla="*/ 565 h 621"/>
                <a:gd name="T28" fmla="*/ 117 w 325"/>
                <a:gd name="T29" fmla="*/ 506 h 621"/>
                <a:gd name="T30" fmla="*/ 128 w 325"/>
                <a:gd name="T31" fmla="*/ 439 h 621"/>
                <a:gd name="T32" fmla="*/ 144 w 325"/>
                <a:gd name="T33" fmla="*/ 371 h 621"/>
                <a:gd name="T34" fmla="*/ 164 w 325"/>
                <a:gd name="T35" fmla="*/ 311 h 621"/>
                <a:gd name="T36" fmla="*/ 173 w 325"/>
                <a:gd name="T37" fmla="*/ 290 h 621"/>
                <a:gd name="T38" fmla="*/ 160 w 325"/>
                <a:gd name="T39" fmla="*/ 312 h 621"/>
                <a:gd name="T40" fmla="*/ 136 w 325"/>
                <a:gd name="T41" fmla="*/ 351 h 621"/>
                <a:gd name="T42" fmla="*/ 109 w 325"/>
                <a:gd name="T43" fmla="*/ 405 h 621"/>
                <a:gd name="T44" fmla="*/ 83 w 325"/>
                <a:gd name="T45" fmla="*/ 465 h 621"/>
                <a:gd name="T46" fmla="*/ 60 w 325"/>
                <a:gd name="T47" fmla="*/ 528 h 621"/>
                <a:gd name="T48" fmla="*/ 49 w 325"/>
                <a:gd name="T49" fmla="*/ 587 h 621"/>
                <a:gd name="T50" fmla="*/ 47 w 325"/>
                <a:gd name="T51" fmla="*/ 612 h 621"/>
                <a:gd name="T52" fmla="*/ 37 w 325"/>
                <a:gd name="T53" fmla="*/ 591 h 621"/>
                <a:gd name="T54" fmla="*/ 21 w 325"/>
                <a:gd name="T55" fmla="*/ 550 h 621"/>
                <a:gd name="T56" fmla="*/ 7 w 325"/>
                <a:gd name="T57" fmla="*/ 493 h 621"/>
                <a:gd name="T58" fmla="*/ 0 w 325"/>
                <a:gd name="T59" fmla="*/ 422 h 621"/>
                <a:gd name="T60" fmla="*/ 7 w 325"/>
                <a:gd name="T61" fmla="*/ 339 h 621"/>
                <a:gd name="T62" fmla="*/ 33 w 325"/>
                <a:gd name="T63" fmla="*/ 249 h 621"/>
                <a:gd name="T64" fmla="*/ 85 w 325"/>
                <a:gd name="T65" fmla="*/ 151 h 621"/>
                <a:gd name="T66" fmla="*/ 168 w 325"/>
                <a:gd name="T67" fmla="*/ 51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5" h="621">
                  <a:moveTo>
                    <a:pt x="224" y="0"/>
                  </a:moveTo>
                  <a:lnTo>
                    <a:pt x="225" y="3"/>
                  </a:lnTo>
                  <a:lnTo>
                    <a:pt x="229" y="8"/>
                  </a:lnTo>
                  <a:lnTo>
                    <a:pt x="237" y="19"/>
                  </a:lnTo>
                  <a:lnTo>
                    <a:pt x="245" y="33"/>
                  </a:lnTo>
                  <a:lnTo>
                    <a:pt x="255" y="50"/>
                  </a:lnTo>
                  <a:lnTo>
                    <a:pt x="266" y="70"/>
                  </a:lnTo>
                  <a:lnTo>
                    <a:pt x="278" y="93"/>
                  </a:lnTo>
                  <a:lnTo>
                    <a:pt x="288" y="118"/>
                  </a:lnTo>
                  <a:lnTo>
                    <a:pt x="299" y="146"/>
                  </a:lnTo>
                  <a:lnTo>
                    <a:pt x="309" y="176"/>
                  </a:lnTo>
                  <a:lnTo>
                    <a:pt x="317" y="207"/>
                  </a:lnTo>
                  <a:lnTo>
                    <a:pt x="322" y="240"/>
                  </a:lnTo>
                  <a:lnTo>
                    <a:pt x="325" y="274"/>
                  </a:lnTo>
                  <a:lnTo>
                    <a:pt x="325" y="309"/>
                  </a:lnTo>
                  <a:lnTo>
                    <a:pt x="321" y="345"/>
                  </a:lnTo>
                  <a:lnTo>
                    <a:pt x="314" y="381"/>
                  </a:lnTo>
                  <a:lnTo>
                    <a:pt x="301" y="418"/>
                  </a:lnTo>
                  <a:lnTo>
                    <a:pt x="284" y="453"/>
                  </a:lnTo>
                  <a:lnTo>
                    <a:pt x="261" y="489"/>
                  </a:lnTo>
                  <a:lnTo>
                    <a:pt x="232" y="524"/>
                  </a:lnTo>
                  <a:lnTo>
                    <a:pt x="195" y="558"/>
                  </a:lnTo>
                  <a:lnTo>
                    <a:pt x="152" y="590"/>
                  </a:lnTo>
                  <a:lnTo>
                    <a:pt x="102" y="621"/>
                  </a:lnTo>
                  <a:lnTo>
                    <a:pt x="102" y="617"/>
                  </a:lnTo>
                  <a:lnTo>
                    <a:pt x="104" y="605"/>
                  </a:lnTo>
                  <a:lnTo>
                    <a:pt x="106" y="588"/>
                  </a:lnTo>
                  <a:lnTo>
                    <a:pt x="109" y="565"/>
                  </a:lnTo>
                  <a:lnTo>
                    <a:pt x="113" y="537"/>
                  </a:lnTo>
                  <a:lnTo>
                    <a:pt x="117" y="506"/>
                  </a:lnTo>
                  <a:lnTo>
                    <a:pt x="122" y="473"/>
                  </a:lnTo>
                  <a:lnTo>
                    <a:pt x="128" y="439"/>
                  </a:lnTo>
                  <a:lnTo>
                    <a:pt x="136" y="404"/>
                  </a:lnTo>
                  <a:lnTo>
                    <a:pt x="144" y="371"/>
                  </a:lnTo>
                  <a:lnTo>
                    <a:pt x="153" y="339"/>
                  </a:lnTo>
                  <a:lnTo>
                    <a:pt x="164" y="311"/>
                  </a:lnTo>
                  <a:lnTo>
                    <a:pt x="174" y="286"/>
                  </a:lnTo>
                  <a:lnTo>
                    <a:pt x="173" y="290"/>
                  </a:lnTo>
                  <a:lnTo>
                    <a:pt x="168" y="298"/>
                  </a:lnTo>
                  <a:lnTo>
                    <a:pt x="160" y="312"/>
                  </a:lnTo>
                  <a:lnTo>
                    <a:pt x="148" y="330"/>
                  </a:lnTo>
                  <a:lnTo>
                    <a:pt x="136" y="351"/>
                  </a:lnTo>
                  <a:lnTo>
                    <a:pt x="123" y="377"/>
                  </a:lnTo>
                  <a:lnTo>
                    <a:pt x="109" y="405"/>
                  </a:lnTo>
                  <a:lnTo>
                    <a:pt x="96" y="434"/>
                  </a:lnTo>
                  <a:lnTo>
                    <a:pt x="83" y="465"/>
                  </a:lnTo>
                  <a:lnTo>
                    <a:pt x="71" y="497"/>
                  </a:lnTo>
                  <a:lnTo>
                    <a:pt x="60" y="528"/>
                  </a:lnTo>
                  <a:lnTo>
                    <a:pt x="54" y="558"/>
                  </a:lnTo>
                  <a:lnTo>
                    <a:pt x="49" y="587"/>
                  </a:lnTo>
                  <a:lnTo>
                    <a:pt x="49" y="614"/>
                  </a:lnTo>
                  <a:lnTo>
                    <a:pt x="47" y="612"/>
                  </a:lnTo>
                  <a:lnTo>
                    <a:pt x="42" y="604"/>
                  </a:lnTo>
                  <a:lnTo>
                    <a:pt x="37" y="591"/>
                  </a:lnTo>
                  <a:lnTo>
                    <a:pt x="29" y="572"/>
                  </a:lnTo>
                  <a:lnTo>
                    <a:pt x="21" y="550"/>
                  </a:lnTo>
                  <a:lnTo>
                    <a:pt x="13" y="523"/>
                  </a:lnTo>
                  <a:lnTo>
                    <a:pt x="7" y="493"/>
                  </a:lnTo>
                  <a:lnTo>
                    <a:pt x="3" y="459"/>
                  </a:lnTo>
                  <a:lnTo>
                    <a:pt x="0" y="422"/>
                  </a:lnTo>
                  <a:lnTo>
                    <a:pt x="1" y="381"/>
                  </a:lnTo>
                  <a:lnTo>
                    <a:pt x="7" y="339"/>
                  </a:lnTo>
                  <a:lnTo>
                    <a:pt x="17" y="295"/>
                  </a:lnTo>
                  <a:lnTo>
                    <a:pt x="33" y="249"/>
                  </a:lnTo>
                  <a:lnTo>
                    <a:pt x="55" y="201"/>
                  </a:lnTo>
                  <a:lnTo>
                    <a:pt x="85" y="151"/>
                  </a:lnTo>
                  <a:lnTo>
                    <a:pt x="122" y="101"/>
                  </a:lnTo>
                  <a:lnTo>
                    <a:pt x="168" y="51"/>
                  </a:lnTo>
                  <a:lnTo>
                    <a:pt x="224"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造字工房悦圆演示版常规体" pitchFamily="50" charset="-122"/>
                <a:ea typeface="造字工房悦圆演示版常规体" pitchFamily="50" charset="-122"/>
              </a:endParaRPr>
            </a:p>
          </p:txBody>
        </p:sp>
        <p:sp>
          <p:nvSpPr>
            <p:cNvPr id="14" name="Freeform 15"/>
            <p:cNvSpPr>
              <a:spLocks/>
            </p:cNvSpPr>
            <p:nvPr/>
          </p:nvSpPr>
          <p:spPr bwMode="auto">
            <a:xfrm>
              <a:off x="7605713" y="4249738"/>
              <a:ext cx="1366838" cy="687388"/>
            </a:xfrm>
            <a:custGeom>
              <a:avLst/>
              <a:gdLst>
                <a:gd name="T0" fmla="*/ 365 w 861"/>
                <a:gd name="T1" fmla="*/ 1 h 433"/>
                <a:gd name="T2" fmla="*/ 465 w 861"/>
                <a:gd name="T3" fmla="*/ 17 h 433"/>
                <a:gd name="T4" fmla="*/ 571 w 861"/>
                <a:gd name="T5" fmla="*/ 54 h 433"/>
                <a:gd name="T6" fmla="*/ 683 w 861"/>
                <a:gd name="T7" fmla="*/ 114 h 433"/>
                <a:gd name="T8" fmla="*/ 801 w 861"/>
                <a:gd name="T9" fmla="*/ 203 h 433"/>
                <a:gd name="T10" fmla="*/ 859 w 861"/>
                <a:gd name="T11" fmla="*/ 262 h 433"/>
                <a:gd name="T12" fmla="*/ 841 w 861"/>
                <a:gd name="T13" fmla="*/ 278 h 433"/>
                <a:gd name="T14" fmla="*/ 803 w 861"/>
                <a:gd name="T15" fmla="*/ 305 h 433"/>
                <a:gd name="T16" fmla="*/ 752 w 861"/>
                <a:gd name="T17" fmla="*/ 338 h 433"/>
                <a:gd name="T18" fmla="*/ 686 w 861"/>
                <a:gd name="T19" fmla="*/ 373 h 433"/>
                <a:gd name="T20" fmla="*/ 610 w 861"/>
                <a:gd name="T21" fmla="*/ 403 h 433"/>
                <a:gd name="T22" fmla="*/ 526 w 861"/>
                <a:gd name="T23" fmla="*/ 426 h 433"/>
                <a:gd name="T24" fmla="*/ 435 w 861"/>
                <a:gd name="T25" fmla="*/ 433 h 433"/>
                <a:gd name="T26" fmla="*/ 348 w 861"/>
                <a:gd name="T27" fmla="*/ 426 h 433"/>
                <a:gd name="T28" fmla="*/ 261 w 861"/>
                <a:gd name="T29" fmla="*/ 398 h 433"/>
                <a:gd name="T30" fmla="*/ 172 w 861"/>
                <a:gd name="T31" fmla="*/ 348 h 433"/>
                <a:gd name="T32" fmla="*/ 84 w 861"/>
                <a:gd name="T33" fmla="*/ 271 h 433"/>
                <a:gd name="T34" fmla="*/ 0 w 861"/>
                <a:gd name="T35" fmla="*/ 165 h 433"/>
                <a:gd name="T36" fmla="*/ 18 w 861"/>
                <a:gd name="T37" fmla="*/ 165 h 433"/>
                <a:gd name="T38" fmla="*/ 68 w 861"/>
                <a:gd name="T39" fmla="*/ 166 h 433"/>
                <a:gd name="T40" fmla="*/ 140 w 861"/>
                <a:gd name="T41" fmla="*/ 170 h 433"/>
                <a:gd name="T42" fmla="*/ 225 w 861"/>
                <a:gd name="T43" fmla="*/ 177 h 433"/>
                <a:gd name="T44" fmla="*/ 314 w 861"/>
                <a:gd name="T45" fmla="*/ 189 h 433"/>
                <a:gd name="T46" fmla="*/ 397 w 861"/>
                <a:gd name="T47" fmla="*/ 204 h 433"/>
                <a:gd name="T48" fmla="*/ 466 w 861"/>
                <a:gd name="T49" fmla="*/ 225 h 433"/>
                <a:gd name="T50" fmla="*/ 454 w 861"/>
                <a:gd name="T51" fmla="*/ 220 h 433"/>
                <a:gd name="T52" fmla="*/ 423 w 861"/>
                <a:gd name="T53" fmla="*/ 204 h 433"/>
                <a:gd name="T54" fmla="*/ 376 w 861"/>
                <a:gd name="T55" fmla="*/ 182 h 433"/>
                <a:gd name="T56" fmla="*/ 316 w 861"/>
                <a:gd name="T57" fmla="*/ 157 h 433"/>
                <a:gd name="T58" fmla="*/ 247 w 861"/>
                <a:gd name="T59" fmla="*/ 132 h 433"/>
                <a:gd name="T60" fmla="*/ 177 w 861"/>
                <a:gd name="T61" fmla="*/ 110 h 433"/>
                <a:gd name="T62" fmla="*/ 105 w 861"/>
                <a:gd name="T63" fmla="*/ 94 h 433"/>
                <a:gd name="T64" fmla="*/ 38 w 861"/>
                <a:gd name="T65" fmla="*/ 89 h 433"/>
                <a:gd name="T66" fmla="*/ 5 w 861"/>
                <a:gd name="T67" fmla="*/ 89 h 433"/>
                <a:gd name="T68" fmla="*/ 25 w 861"/>
                <a:gd name="T69" fmla="*/ 77 h 433"/>
                <a:gd name="T70" fmla="*/ 63 w 861"/>
                <a:gd name="T71" fmla="*/ 56 h 433"/>
                <a:gd name="T72" fmla="*/ 119 w 861"/>
                <a:gd name="T73" fmla="*/ 34 h 433"/>
                <a:gd name="T74" fmla="*/ 189 w 861"/>
                <a:gd name="T75" fmla="*/ 14 h 433"/>
                <a:gd name="T76" fmla="*/ 272 w 861"/>
                <a:gd name="T77" fmla="*/ 1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61" h="433">
                  <a:moveTo>
                    <a:pt x="318" y="0"/>
                  </a:moveTo>
                  <a:lnTo>
                    <a:pt x="365" y="1"/>
                  </a:lnTo>
                  <a:lnTo>
                    <a:pt x="414" y="7"/>
                  </a:lnTo>
                  <a:lnTo>
                    <a:pt x="465" y="17"/>
                  </a:lnTo>
                  <a:lnTo>
                    <a:pt x="517" y="33"/>
                  </a:lnTo>
                  <a:lnTo>
                    <a:pt x="571" y="54"/>
                  </a:lnTo>
                  <a:lnTo>
                    <a:pt x="627" y="80"/>
                  </a:lnTo>
                  <a:lnTo>
                    <a:pt x="683" y="114"/>
                  </a:lnTo>
                  <a:lnTo>
                    <a:pt x="742" y="155"/>
                  </a:lnTo>
                  <a:lnTo>
                    <a:pt x="801" y="203"/>
                  </a:lnTo>
                  <a:lnTo>
                    <a:pt x="861" y="259"/>
                  </a:lnTo>
                  <a:lnTo>
                    <a:pt x="859" y="262"/>
                  </a:lnTo>
                  <a:lnTo>
                    <a:pt x="852" y="268"/>
                  </a:lnTo>
                  <a:lnTo>
                    <a:pt x="841" y="278"/>
                  </a:lnTo>
                  <a:lnTo>
                    <a:pt x="824" y="291"/>
                  </a:lnTo>
                  <a:lnTo>
                    <a:pt x="803" y="305"/>
                  </a:lnTo>
                  <a:lnTo>
                    <a:pt x="779" y="321"/>
                  </a:lnTo>
                  <a:lnTo>
                    <a:pt x="752" y="338"/>
                  </a:lnTo>
                  <a:lnTo>
                    <a:pt x="720" y="355"/>
                  </a:lnTo>
                  <a:lnTo>
                    <a:pt x="686" y="373"/>
                  </a:lnTo>
                  <a:lnTo>
                    <a:pt x="649" y="389"/>
                  </a:lnTo>
                  <a:lnTo>
                    <a:pt x="610" y="403"/>
                  </a:lnTo>
                  <a:lnTo>
                    <a:pt x="570" y="416"/>
                  </a:lnTo>
                  <a:lnTo>
                    <a:pt x="526" y="426"/>
                  </a:lnTo>
                  <a:lnTo>
                    <a:pt x="482" y="432"/>
                  </a:lnTo>
                  <a:lnTo>
                    <a:pt x="435" y="433"/>
                  </a:lnTo>
                  <a:lnTo>
                    <a:pt x="393" y="432"/>
                  </a:lnTo>
                  <a:lnTo>
                    <a:pt x="348" y="426"/>
                  </a:lnTo>
                  <a:lnTo>
                    <a:pt x="305" y="415"/>
                  </a:lnTo>
                  <a:lnTo>
                    <a:pt x="261" y="398"/>
                  </a:lnTo>
                  <a:lnTo>
                    <a:pt x="216" y="376"/>
                  </a:lnTo>
                  <a:lnTo>
                    <a:pt x="172" y="348"/>
                  </a:lnTo>
                  <a:lnTo>
                    <a:pt x="128" y="313"/>
                  </a:lnTo>
                  <a:lnTo>
                    <a:pt x="84" y="271"/>
                  </a:lnTo>
                  <a:lnTo>
                    <a:pt x="42" y="223"/>
                  </a:lnTo>
                  <a:lnTo>
                    <a:pt x="0" y="165"/>
                  </a:lnTo>
                  <a:lnTo>
                    <a:pt x="5" y="165"/>
                  </a:lnTo>
                  <a:lnTo>
                    <a:pt x="18" y="165"/>
                  </a:lnTo>
                  <a:lnTo>
                    <a:pt x="41" y="165"/>
                  </a:lnTo>
                  <a:lnTo>
                    <a:pt x="68" y="166"/>
                  </a:lnTo>
                  <a:lnTo>
                    <a:pt x="102" y="168"/>
                  </a:lnTo>
                  <a:lnTo>
                    <a:pt x="140" y="170"/>
                  </a:lnTo>
                  <a:lnTo>
                    <a:pt x="182" y="173"/>
                  </a:lnTo>
                  <a:lnTo>
                    <a:pt x="225" y="177"/>
                  </a:lnTo>
                  <a:lnTo>
                    <a:pt x="270" y="182"/>
                  </a:lnTo>
                  <a:lnTo>
                    <a:pt x="314" y="189"/>
                  </a:lnTo>
                  <a:lnTo>
                    <a:pt x="357" y="195"/>
                  </a:lnTo>
                  <a:lnTo>
                    <a:pt x="397" y="204"/>
                  </a:lnTo>
                  <a:lnTo>
                    <a:pt x="433" y="215"/>
                  </a:lnTo>
                  <a:lnTo>
                    <a:pt x="466" y="225"/>
                  </a:lnTo>
                  <a:lnTo>
                    <a:pt x="463" y="224"/>
                  </a:lnTo>
                  <a:lnTo>
                    <a:pt x="454" y="220"/>
                  </a:lnTo>
                  <a:lnTo>
                    <a:pt x="441" y="213"/>
                  </a:lnTo>
                  <a:lnTo>
                    <a:pt x="423" y="204"/>
                  </a:lnTo>
                  <a:lnTo>
                    <a:pt x="401" y="194"/>
                  </a:lnTo>
                  <a:lnTo>
                    <a:pt x="376" y="182"/>
                  </a:lnTo>
                  <a:lnTo>
                    <a:pt x="347" y="170"/>
                  </a:lnTo>
                  <a:lnTo>
                    <a:pt x="316" y="157"/>
                  </a:lnTo>
                  <a:lnTo>
                    <a:pt x="283" y="144"/>
                  </a:lnTo>
                  <a:lnTo>
                    <a:pt x="247" y="132"/>
                  </a:lnTo>
                  <a:lnTo>
                    <a:pt x="212" y="121"/>
                  </a:lnTo>
                  <a:lnTo>
                    <a:pt x="177" y="110"/>
                  </a:lnTo>
                  <a:lnTo>
                    <a:pt x="140" y="101"/>
                  </a:lnTo>
                  <a:lnTo>
                    <a:pt x="105" y="94"/>
                  </a:lnTo>
                  <a:lnTo>
                    <a:pt x="71" y="90"/>
                  </a:lnTo>
                  <a:lnTo>
                    <a:pt x="38" y="89"/>
                  </a:lnTo>
                  <a:lnTo>
                    <a:pt x="3" y="90"/>
                  </a:lnTo>
                  <a:lnTo>
                    <a:pt x="5" y="89"/>
                  </a:lnTo>
                  <a:lnTo>
                    <a:pt x="13" y="84"/>
                  </a:lnTo>
                  <a:lnTo>
                    <a:pt x="25" y="77"/>
                  </a:lnTo>
                  <a:lnTo>
                    <a:pt x="42" y="67"/>
                  </a:lnTo>
                  <a:lnTo>
                    <a:pt x="63" y="56"/>
                  </a:lnTo>
                  <a:lnTo>
                    <a:pt x="89" y="46"/>
                  </a:lnTo>
                  <a:lnTo>
                    <a:pt x="119" y="34"/>
                  </a:lnTo>
                  <a:lnTo>
                    <a:pt x="152" y="24"/>
                  </a:lnTo>
                  <a:lnTo>
                    <a:pt x="189" y="14"/>
                  </a:lnTo>
                  <a:lnTo>
                    <a:pt x="229" y="7"/>
                  </a:lnTo>
                  <a:lnTo>
                    <a:pt x="272" y="1"/>
                  </a:lnTo>
                  <a:lnTo>
                    <a:pt x="318" y="0"/>
                  </a:lnTo>
                  <a:close/>
                </a:path>
              </a:pathLst>
            </a:custGeom>
            <a:solidFill>
              <a:srgbClr val="C63E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造字工房悦圆演示版常规体" pitchFamily="50" charset="-122"/>
                <a:ea typeface="造字工房悦圆演示版常规体" pitchFamily="50" charset="-122"/>
              </a:endParaRPr>
            </a:p>
          </p:txBody>
        </p:sp>
        <p:sp>
          <p:nvSpPr>
            <p:cNvPr id="15" name="Freeform 16"/>
            <p:cNvSpPr>
              <a:spLocks/>
            </p:cNvSpPr>
            <p:nvPr/>
          </p:nvSpPr>
          <p:spPr bwMode="auto">
            <a:xfrm>
              <a:off x="6880225" y="2116138"/>
              <a:ext cx="2408238" cy="2014538"/>
            </a:xfrm>
            <a:custGeom>
              <a:avLst/>
              <a:gdLst>
                <a:gd name="T0" fmla="*/ 1517 w 1517"/>
                <a:gd name="T1" fmla="*/ 10 h 1269"/>
                <a:gd name="T2" fmla="*/ 1515 w 1517"/>
                <a:gd name="T3" fmla="*/ 60 h 1269"/>
                <a:gd name="T4" fmla="*/ 1507 w 1517"/>
                <a:gd name="T5" fmla="*/ 145 h 1269"/>
                <a:gd name="T6" fmla="*/ 1490 w 1517"/>
                <a:gd name="T7" fmla="*/ 258 h 1269"/>
                <a:gd name="T8" fmla="*/ 1461 w 1517"/>
                <a:gd name="T9" fmla="*/ 390 h 1269"/>
                <a:gd name="T10" fmla="*/ 1415 w 1517"/>
                <a:gd name="T11" fmla="*/ 535 h 1269"/>
                <a:gd name="T12" fmla="*/ 1351 w 1517"/>
                <a:gd name="T13" fmla="*/ 684 h 1269"/>
                <a:gd name="T14" fmla="*/ 1265 w 1517"/>
                <a:gd name="T15" fmla="*/ 832 h 1269"/>
                <a:gd name="T16" fmla="*/ 1152 w 1517"/>
                <a:gd name="T17" fmla="*/ 970 h 1269"/>
                <a:gd name="T18" fmla="*/ 1010 w 1517"/>
                <a:gd name="T19" fmla="*/ 1090 h 1269"/>
                <a:gd name="T20" fmla="*/ 834 w 1517"/>
                <a:gd name="T21" fmla="*/ 1184 h 1269"/>
                <a:gd name="T22" fmla="*/ 623 w 1517"/>
                <a:gd name="T23" fmla="*/ 1247 h 1269"/>
                <a:gd name="T24" fmla="*/ 372 w 1517"/>
                <a:gd name="T25" fmla="*/ 1269 h 1269"/>
                <a:gd name="T26" fmla="*/ 115 w 1517"/>
                <a:gd name="T27" fmla="*/ 1250 h 1269"/>
                <a:gd name="T28" fmla="*/ 135 w 1517"/>
                <a:gd name="T29" fmla="*/ 1229 h 1269"/>
                <a:gd name="T30" fmla="*/ 190 w 1517"/>
                <a:gd name="T31" fmla="*/ 1171 h 1269"/>
                <a:gd name="T32" fmla="*/ 271 w 1517"/>
                <a:gd name="T33" fmla="*/ 1089 h 1269"/>
                <a:gd name="T34" fmla="*/ 375 w 1517"/>
                <a:gd name="T35" fmla="*/ 988 h 1269"/>
                <a:gd name="T36" fmla="*/ 491 w 1517"/>
                <a:gd name="T37" fmla="*/ 879 h 1269"/>
                <a:gd name="T38" fmla="*/ 614 w 1517"/>
                <a:gd name="T39" fmla="*/ 773 h 1269"/>
                <a:gd name="T40" fmla="*/ 737 w 1517"/>
                <a:gd name="T41" fmla="*/ 679 h 1269"/>
                <a:gd name="T42" fmla="*/ 854 w 1517"/>
                <a:gd name="T43" fmla="*/ 606 h 1269"/>
                <a:gd name="T44" fmla="*/ 876 w 1517"/>
                <a:gd name="T45" fmla="*/ 594 h 1269"/>
                <a:gd name="T46" fmla="*/ 811 w 1517"/>
                <a:gd name="T47" fmla="*/ 619 h 1269"/>
                <a:gd name="T48" fmla="*/ 704 w 1517"/>
                <a:gd name="T49" fmla="*/ 665 h 1269"/>
                <a:gd name="T50" fmla="*/ 570 w 1517"/>
                <a:gd name="T51" fmla="*/ 726 h 1269"/>
                <a:gd name="T52" fmla="*/ 422 w 1517"/>
                <a:gd name="T53" fmla="*/ 805 h 1269"/>
                <a:gd name="T54" fmla="*/ 272 w 1517"/>
                <a:gd name="T55" fmla="*/ 894 h 1269"/>
                <a:gd name="T56" fmla="*/ 136 w 1517"/>
                <a:gd name="T57" fmla="*/ 995 h 1269"/>
                <a:gd name="T58" fmla="*/ 28 w 1517"/>
                <a:gd name="T59" fmla="*/ 1102 h 1269"/>
                <a:gd name="T60" fmla="*/ 1 w 1517"/>
                <a:gd name="T61" fmla="*/ 1131 h 1269"/>
                <a:gd name="T62" fmla="*/ 9 w 1517"/>
                <a:gd name="T63" fmla="*/ 1086 h 1269"/>
                <a:gd name="T64" fmla="*/ 28 w 1517"/>
                <a:gd name="T65" fmla="*/ 1010 h 1269"/>
                <a:gd name="T66" fmla="*/ 60 w 1517"/>
                <a:gd name="T67" fmla="*/ 911 h 1269"/>
                <a:gd name="T68" fmla="*/ 113 w 1517"/>
                <a:gd name="T69" fmla="*/ 792 h 1269"/>
                <a:gd name="T70" fmla="*/ 186 w 1517"/>
                <a:gd name="T71" fmla="*/ 662 h 1269"/>
                <a:gd name="T72" fmla="*/ 286 w 1517"/>
                <a:gd name="T73" fmla="*/ 529 h 1269"/>
                <a:gd name="T74" fmla="*/ 414 w 1517"/>
                <a:gd name="T75" fmla="*/ 396 h 1269"/>
                <a:gd name="T76" fmla="*/ 576 w 1517"/>
                <a:gd name="T77" fmla="*/ 273 h 1269"/>
                <a:gd name="T78" fmla="*/ 775 w 1517"/>
                <a:gd name="T79" fmla="*/ 165 h 1269"/>
                <a:gd name="T80" fmla="*/ 1016 w 1517"/>
                <a:gd name="T81" fmla="*/ 78 h 1269"/>
                <a:gd name="T82" fmla="*/ 1300 w 1517"/>
                <a:gd name="T83" fmla="*/ 19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17" h="1269">
                  <a:moveTo>
                    <a:pt x="1517" y="0"/>
                  </a:moveTo>
                  <a:lnTo>
                    <a:pt x="1517" y="2"/>
                  </a:lnTo>
                  <a:lnTo>
                    <a:pt x="1517" y="10"/>
                  </a:lnTo>
                  <a:lnTo>
                    <a:pt x="1516" y="22"/>
                  </a:lnTo>
                  <a:lnTo>
                    <a:pt x="1516" y="39"/>
                  </a:lnTo>
                  <a:lnTo>
                    <a:pt x="1515" y="60"/>
                  </a:lnTo>
                  <a:lnTo>
                    <a:pt x="1512" y="85"/>
                  </a:lnTo>
                  <a:lnTo>
                    <a:pt x="1510" y="114"/>
                  </a:lnTo>
                  <a:lnTo>
                    <a:pt x="1507" y="145"/>
                  </a:lnTo>
                  <a:lnTo>
                    <a:pt x="1502" y="180"/>
                  </a:lnTo>
                  <a:lnTo>
                    <a:pt x="1497" y="217"/>
                  </a:lnTo>
                  <a:lnTo>
                    <a:pt x="1490" y="258"/>
                  </a:lnTo>
                  <a:lnTo>
                    <a:pt x="1482" y="299"/>
                  </a:lnTo>
                  <a:lnTo>
                    <a:pt x="1472" y="344"/>
                  </a:lnTo>
                  <a:lnTo>
                    <a:pt x="1461" y="390"/>
                  </a:lnTo>
                  <a:lnTo>
                    <a:pt x="1448" y="437"/>
                  </a:lnTo>
                  <a:lnTo>
                    <a:pt x="1432" y="485"/>
                  </a:lnTo>
                  <a:lnTo>
                    <a:pt x="1415" y="535"/>
                  </a:lnTo>
                  <a:lnTo>
                    <a:pt x="1397" y="585"/>
                  </a:lnTo>
                  <a:lnTo>
                    <a:pt x="1375" y="635"/>
                  </a:lnTo>
                  <a:lnTo>
                    <a:pt x="1351" y="684"/>
                  </a:lnTo>
                  <a:lnTo>
                    <a:pt x="1325" y="734"/>
                  </a:lnTo>
                  <a:lnTo>
                    <a:pt x="1296" y="784"/>
                  </a:lnTo>
                  <a:lnTo>
                    <a:pt x="1265" y="832"/>
                  </a:lnTo>
                  <a:lnTo>
                    <a:pt x="1229" y="879"/>
                  </a:lnTo>
                  <a:lnTo>
                    <a:pt x="1193" y="925"/>
                  </a:lnTo>
                  <a:lnTo>
                    <a:pt x="1152" y="970"/>
                  </a:lnTo>
                  <a:lnTo>
                    <a:pt x="1108" y="1012"/>
                  </a:lnTo>
                  <a:lnTo>
                    <a:pt x="1061" y="1052"/>
                  </a:lnTo>
                  <a:lnTo>
                    <a:pt x="1010" y="1090"/>
                  </a:lnTo>
                  <a:lnTo>
                    <a:pt x="955" y="1124"/>
                  </a:lnTo>
                  <a:lnTo>
                    <a:pt x="897" y="1156"/>
                  </a:lnTo>
                  <a:lnTo>
                    <a:pt x="834" y="1184"/>
                  </a:lnTo>
                  <a:lnTo>
                    <a:pt x="769" y="1209"/>
                  </a:lnTo>
                  <a:lnTo>
                    <a:pt x="698" y="1230"/>
                  </a:lnTo>
                  <a:lnTo>
                    <a:pt x="623" y="1247"/>
                  </a:lnTo>
                  <a:lnTo>
                    <a:pt x="545" y="1259"/>
                  </a:lnTo>
                  <a:lnTo>
                    <a:pt x="461" y="1267"/>
                  </a:lnTo>
                  <a:lnTo>
                    <a:pt x="372" y="1269"/>
                  </a:lnTo>
                  <a:lnTo>
                    <a:pt x="291" y="1268"/>
                  </a:lnTo>
                  <a:lnTo>
                    <a:pt x="204" y="1262"/>
                  </a:lnTo>
                  <a:lnTo>
                    <a:pt x="115" y="1250"/>
                  </a:lnTo>
                  <a:lnTo>
                    <a:pt x="118" y="1247"/>
                  </a:lnTo>
                  <a:lnTo>
                    <a:pt x="125" y="1241"/>
                  </a:lnTo>
                  <a:lnTo>
                    <a:pt x="135" y="1229"/>
                  </a:lnTo>
                  <a:lnTo>
                    <a:pt x="149" y="1213"/>
                  </a:lnTo>
                  <a:lnTo>
                    <a:pt x="168" y="1195"/>
                  </a:lnTo>
                  <a:lnTo>
                    <a:pt x="190" y="1171"/>
                  </a:lnTo>
                  <a:lnTo>
                    <a:pt x="214" y="1146"/>
                  </a:lnTo>
                  <a:lnTo>
                    <a:pt x="241" y="1119"/>
                  </a:lnTo>
                  <a:lnTo>
                    <a:pt x="271" y="1089"/>
                  </a:lnTo>
                  <a:lnTo>
                    <a:pt x="304" y="1056"/>
                  </a:lnTo>
                  <a:lnTo>
                    <a:pt x="338" y="1022"/>
                  </a:lnTo>
                  <a:lnTo>
                    <a:pt x="375" y="988"/>
                  </a:lnTo>
                  <a:lnTo>
                    <a:pt x="413" y="953"/>
                  </a:lnTo>
                  <a:lnTo>
                    <a:pt x="451" y="916"/>
                  </a:lnTo>
                  <a:lnTo>
                    <a:pt x="491" y="879"/>
                  </a:lnTo>
                  <a:lnTo>
                    <a:pt x="532" y="844"/>
                  </a:lnTo>
                  <a:lnTo>
                    <a:pt x="574" y="809"/>
                  </a:lnTo>
                  <a:lnTo>
                    <a:pt x="614" y="773"/>
                  </a:lnTo>
                  <a:lnTo>
                    <a:pt x="656" y="741"/>
                  </a:lnTo>
                  <a:lnTo>
                    <a:pt x="697" y="709"/>
                  </a:lnTo>
                  <a:lnTo>
                    <a:pt x="737" y="679"/>
                  </a:lnTo>
                  <a:lnTo>
                    <a:pt x="778" y="653"/>
                  </a:lnTo>
                  <a:lnTo>
                    <a:pt x="816" y="628"/>
                  </a:lnTo>
                  <a:lnTo>
                    <a:pt x="854" y="606"/>
                  </a:lnTo>
                  <a:lnTo>
                    <a:pt x="889" y="589"/>
                  </a:lnTo>
                  <a:lnTo>
                    <a:pt x="885" y="590"/>
                  </a:lnTo>
                  <a:lnTo>
                    <a:pt x="876" y="594"/>
                  </a:lnTo>
                  <a:lnTo>
                    <a:pt x="859" y="599"/>
                  </a:lnTo>
                  <a:lnTo>
                    <a:pt x="838" y="608"/>
                  </a:lnTo>
                  <a:lnTo>
                    <a:pt x="811" y="619"/>
                  </a:lnTo>
                  <a:lnTo>
                    <a:pt x="779" y="632"/>
                  </a:lnTo>
                  <a:lnTo>
                    <a:pt x="744" y="648"/>
                  </a:lnTo>
                  <a:lnTo>
                    <a:pt x="704" y="665"/>
                  </a:lnTo>
                  <a:lnTo>
                    <a:pt x="661" y="683"/>
                  </a:lnTo>
                  <a:lnTo>
                    <a:pt x="617" y="704"/>
                  </a:lnTo>
                  <a:lnTo>
                    <a:pt x="570" y="726"/>
                  </a:lnTo>
                  <a:lnTo>
                    <a:pt x="521" y="751"/>
                  </a:lnTo>
                  <a:lnTo>
                    <a:pt x="471" y="777"/>
                  </a:lnTo>
                  <a:lnTo>
                    <a:pt x="422" y="805"/>
                  </a:lnTo>
                  <a:lnTo>
                    <a:pt x="371" y="832"/>
                  </a:lnTo>
                  <a:lnTo>
                    <a:pt x="321" y="862"/>
                  </a:lnTo>
                  <a:lnTo>
                    <a:pt x="272" y="894"/>
                  </a:lnTo>
                  <a:lnTo>
                    <a:pt x="225" y="926"/>
                  </a:lnTo>
                  <a:lnTo>
                    <a:pt x="180" y="959"/>
                  </a:lnTo>
                  <a:lnTo>
                    <a:pt x="136" y="995"/>
                  </a:lnTo>
                  <a:lnTo>
                    <a:pt x="97" y="1030"/>
                  </a:lnTo>
                  <a:lnTo>
                    <a:pt x="60" y="1065"/>
                  </a:lnTo>
                  <a:lnTo>
                    <a:pt x="28" y="1102"/>
                  </a:lnTo>
                  <a:lnTo>
                    <a:pt x="0" y="1140"/>
                  </a:lnTo>
                  <a:lnTo>
                    <a:pt x="0" y="1137"/>
                  </a:lnTo>
                  <a:lnTo>
                    <a:pt x="1" y="1131"/>
                  </a:lnTo>
                  <a:lnTo>
                    <a:pt x="3" y="1120"/>
                  </a:lnTo>
                  <a:lnTo>
                    <a:pt x="5" y="1105"/>
                  </a:lnTo>
                  <a:lnTo>
                    <a:pt x="9" y="1086"/>
                  </a:lnTo>
                  <a:lnTo>
                    <a:pt x="15" y="1064"/>
                  </a:lnTo>
                  <a:lnTo>
                    <a:pt x="20" y="1039"/>
                  </a:lnTo>
                  <a:lnTo>
                    <a:pt x="28" y="1010"/>
                  </a:lnTo>
                  <a:lnTo>
                    <a:pt x="37" y="980"/>
                  </a:lnTo>
                  <a:lnTo>
                    <a:pt x="49" y="946"/>
                  </a:lnTo>
                  <a:lnTo>
                    <a:pt x="60" y="911"/>
                  </a:lnTo>
                  <a:lnTo>
                    <a:pt x="76" y="873"/>
                  </a:lnTo>
                  <a:lnTo>
                    <a:pt x="93" y="834"/>
                  </a:lnTo>
                  <a:lnTo>
                    <a:pt x="113" y="792"/>
                  </a:lnTo>
                  <a:lnTo>
                    <a:pt x="134" y="750"/>
                  </a:lnTo>
                  <a:lnTo>
                    <a:pt x="159" y="707"/>
                  </a:lnTo>
                  <a:lnTo>
                    <a:pt x="186" y="662"/>
                  </a:lnTo>
                  <a:lnTo>
                    <a:pt x="216" y="618"/>
                  </a:lnTo>
                  <a:lnTo>
                    <a:pt x="249" y="573"/>
                  </a:lnTo>
                  <a:lnTo>
                    <a:pt x="286" y="529"/>
                  </a:lnTo>
                  <a:lnTo>
                    <a:pt x="325" y="484"/>
                  </a:lnTo>
                  <a:lnTo>
                    <a:pt x="368" y="440"/>
                  </a:lnTo>
                  <a:lnTo>
                    <a:pt x="414" y="396"/>
                  </a:lnTo>
                  <a:lnTo>
                    <a:pt x="464" y="354"/>
                  </a:lnTo>
                  <a:lnTo>
                    <a:pt x="519" y="313"/>
                  </a:lnTo>
                  <a:lnTo>
                    <a:pt x="576" y="273"/>
                  </a:lnTo>
                  <a:lnTo>
                    <a:pt x="638" y="234"/>
                  </a:lnTo>
                  <a:lnTo>
                    <a:pt x="704" y="199"/>
                  </a:lnTo>
                  <a:lnTo>
                    <a:pt x="775" y="165"/>
                  </a:lnTo>
                  <a:lnTo>
                    <a:pt x="851" y="133"/>
                  </a:lnTo>
                  <a:lnTo>
                    <a:pt x="931" y="103"/>
                  </a:lnTo>
                  <a:lnTo>
                    <a:pt x="1016" y="78"/>
                  </a:lnTo>
                  <a:lnTo>
                    <a:pt x="1105" y="55"/>
                  </a:lnTo>
                  <a:lnTo>
                    <a:pt x="1201" y="35"/>
                  </a:lnTo>
                  <a:lnTo>
                    <a:pt x="1300" y="19"/>
                  </a:lnTo>
                  <a:lnTo>
                    <a:pt x="1406" y="8"/>
                  </a:lnTo>
                  <a:lnTo>
                    <a:pt x="1517" y="0"/>
                  </a:lnTo>
                  <a:close/>
                </a:path>
              </a:pathLst>
            </a:custGeom>
            <a:solidFill>
              <a:srgbClr val="C63E5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造字工房悦圆演示版常规体" pitchFamily="50" charset="-122"/>
                <a:ea typeface="造字工房悦圆演示版常规体" pitchFamily="50" charset="-122"/>
              </a:endParaRPr>
            </a:p>
          </p:txBody>
        </p:sp>
        <p:sp>
          <p:nvSpPr>
            <p:cNvPr id="16" name="Freeform 17"/>
            <p:cNvSpPr>
              <a:spLocks/>
            </p:cNvSpPr>
            <p:nvPr/>
          </p:nvSpPr>
          <p:spPr bwMode="auto">
            <a:xfrm>
              <a:off x="5664200" y="3759200"/>
              <a:ext cx="1868488" cy="3098800"/>
            </a:xfrm>
            <a:custGeom>
              <a:avLst/>
              <a:gdLst>
                <a:gd name="T0" fmla="*/ 571 w 1177"/>
                <a:gd name="T1" fmla="*/ 7 h 1952"/>
                <a:gd name="T2" fmla="*/ 620 w 1177"/>
                <a:gd name="T3" fmla="*/ 84 h 1952"/>
                <a:gd name="T4" fmla="*/ 659 w 1177"/>
                <a:gd name="T5" fmla="*/ 224 h 1952"/>
                <a:gd name="T6" fmla="*/ 702 w 1177"/>
                <a:gd name="T7" fmla="*/ 368 h 1952"/>
                <a:gd name="T8" fmla="*/ 760 w 1177"/>
                <a:gd name="T9" fmla="*/ 457 h 1952"/>
                <a:gd name="T10" fmla="*/ 871 w 1177"/>
                <a:gd name="T11" fmla="*/ 453 h 1952"/>
                <a:gd name="T12" fmla="*/ 987 w 1177"/>
                <a:gd name="T13" fmla="*/ 369 h 1952"/>
                <a:gd name="T14" fmla="*/ 1052 w 1177"/>
                <a:gd name="T15" fmla="*/ 283 h 1952"/>
                <a:gd name="T16" fmla="*/ 1130 w 1177"/>
                <a:gd name="T17" fmla="*/ 242 h 1952"/>
                <a:gd name="T18" fmla="*/ 1176 w 1177"/>
                <a:gd name="T19" fmla="*/ 279 h 1952"/>
                <a:gd name="T20" fmla="*/ 1152 w 1177"/>
                <a:gd name="T21" fmla="*/ 341 h 1952"/>
                <a:gd name="T22" fmla="*/ 1073 w 1177"/>
                <a:gd name="T23" fmla="*/ 447 h 1952"/>
                <a:gd name="T24" fmla="*/ 966 w 1177"/>
                <a:gd name="T25" fmla="*/ 631 h 1952"/>
                <a:gd name="T26" fmla="*/ 874 w 1177"/>
                <a:gd name="T27" fmla="*/ 899 h 1952"/>
                <a:gd name="T28" fmla="*/ 843 w 1177"/>
                <a:gd name="T29" fmla="*/ 1144 h 1952"/>
                <a:gd name="T30" fmla="*/ 850 w 1177"/>
                <a:gd name="T31" fmla="*/ 1400 h 1952"/>
                <a:gd name="T32" fmla="*/ 876 w 1177"/>
                <a:gd name="T33" fmla="*/ 1638 h 1952"/>
                <a:gd name="T34" fmla="*/ 908 w 1177"/>
                <a:gd name="T35" fmla="*/ 1826 h 1952"/>
                <a:gd name="T36" fmla="*/ 931 w 1177"/>
                <a:gd name="T37" fmla="*/ 1935 h 1952"/>
                <a:gd name="T38" fmla="*/ 426 w 1177"/>
                <a:gd name="T39" fmla="*/ 1948 h 1952"/>
                <a:gd name="T40" fmla="*/ 435 w 1177"/>
                <a:gd name="T41" fmla="*/ 1855 h 1952"/>
                <a:gd name="T42" fmla="*/ 453 w 1177"/>
                <a:gd name="T43" fmla="*/ 1676 h 1952"/>
                <a:gd name="T44" fmla="*/ 474 w 1177"/>
                <a:gd name="T45" fmla="*/ 1451 h 1952"/>
                <a:gd name="T46" fmla="*/ 490 w 1177"/>
                <a:gd name="T47" fmla="*/ 1223 h 1952"/>
                <a:gd name="T48" fmla="*/ 497 w 1177"/>
                <a:gd name="T49" fmla="*/ 1036 h 1952"/>
                <a:gd name="T50" fmla="*/ 456 w 1177"/>
                <a:gd name="T51" fmla="*/ 876 h 1952"/>
                <a:gd name="T52" fmla="*/ 359 w 1177"/>
                <a:gd name="T53" fmla="*/ 763 h 1952"/>
                <a:gd name="T54" fmla="*/ 240 w 1177"/>
                <a:gd name="T55" fmla="*/ 686 h 1952"/>
                <a:gd name="T56" fmla="*/ 134 w 1177"/>
                <a:gd name="T57" fmla="*/ 629 h 1952"/>
                <a:gd name="T58" fmla="*/ 38 w 1177"/>
                <a:gd name="T59" fmla="*/ 554 h 1952"/>
                <a:gd name="T60" fmla="*/ 8 w 1177"/>
                <a:gd name="T61" fmla="*/ 488 h 1952"/>
                <a:gd name="T62" fmla="*/ 41 w 1177"/>
                <a:gd name="T63" fmla="*/ 470 h 1952"/>
                <a:gd name="T64" fmla="*/ 121 w 1177"/>
                <a:gd name="T65" fmla="*/ 503 h 1952"/>
                <a:gd name="T66" fmla="*/ 215 w 1177"/>
                <a:gd name="T67" fmla="*/ 559 h 1952"/>
                <a:gd name="T68" fmla="*/ 279 w 1177"/>
                <a:gd name="T69" fmla="*/ 589 h 1952"/>
                <a:gd name="T70" fmla="*/ 284 w 1177"/>
                <a:gd name="T71" fmla="*/ 580 h 1952"/>
                <a:gd name="T72" fmla="*/ 240 w 1177"/>
                <a:gd name="T73" fmla="*/ 526 h 1952"/>
                <a:gd name="T74" fmla="*/ 152 w 1177"/>
                <a:gd name="T75" fmla="*/ 445 h 1952"/>
                <a:gd name="T76" fmla="*/ 65 w 1177"/>
                <a:gd name="T77" fmla="*/ 359 h 1952"/>
                <a:gd name="T78" fmla="*/ 8 w 1177"/>
                <a:gd name="T79" fmla="*/ 278 h 1952"/>
                <a:gd name="T80" fmla="*/ 6 w 1177"/>
                <a:gd name="T81" fmla="*/ 227 h 1952"/>
                <a:gd name="T82" fmla="*/ 34 w 1177"/>
                <a:gd name="T83" fmla="*/ 204 h 1952"/>
                <a:gd name="T84" fmla="*/ 61 w 1177"/>
                <a:gd name="T85" fmla="*/ 211 h 1952"/>
                <a:gd name="T86" fmla="*/ 131 w 1177"/>
                <a:gd name="T87" fmla="*/ 270 h 1952"/>
                <a:gd name="T88" fmla="*/ 222 w 1177"/>
                <a:gd name="T89" fmla="*/ 354 h 1952"/>
                <a:gd name="T90" fmla="*/ 305 w 1177"/>
                <a:gd name="T91" fmla="*/ 430 h 1952"/>
                <a:gd name="T92" fmla="*/ 351 w 1177"/>
                <a:gd name="T93" fmla="*/ 464 h 1952"/>
                <a:gd name="T94" fmla="*/ 345 w 1177"/>
                <a:gd name="T95" fmla="*/ 430 h 1952"/>
                <a:gd name="T96" fmla="*/ 296 w 1177"/>
                <a:gd name="T97" fmla="*/ 333 h 1952"/>
                <a:gd name="T98" fmla="*/ 232 w 1177"/>
                <a:gd name="T99" fmla="*/ 214 h 1952"/>
                <a:gd name="T100" fmla="*/ 181 w 1177"/>
                <a:gd name="T101" fmla="*/ 114 h 1952"/>
                <a:gd name="T102" fmla="*/ 176 w 1177"/>
                <a:gd name="T103" fmla="*/ 68 h 1952"/>
                <a:gd name="T104" fmla="*/ 220 w 1177"/>
                <a:gd name="T105" fmla="*/ 50 h 1952"/>
                <a:gd name="T106" fmla="*/ 275 w 1177"/>
                <a:gd name="T107" fmla="*/ 96 h 1952"/>
                <a:gd name="T108" fmla="*/ 349 w 1177"/>
                <a:gd name="T109" fmla="*/ 225 h 1952"/>
                <a:gd name="T110" fmla="*/ 438 w 1177"/>
                <a:gd name="T111" fmla="*/ 346 h 1952"/>
                <a:gd name="T112" fmla="*/ 515 w 1177"/>
                <a:gd name="T113" fmla="*/ 390 h 1952"/>
                <a:gd name="T114" fmla="*/ 545 w 1177"/>
                <a:gd name="T115" fmla="*/ 355 h 1952"/>
                <a:gd name="T116" fmla="*/ 531 w 1177"/>
                <a:gd name="T117" fmla="*/ 236 h 1952"/>
                <a:gd name="T118" fmla="*/ 517 w 1177"/>
                <a:gd name="T119" fmla="*/ 101 h 1952"/>
                <a:gd name="T120" fmla="*/ 531 w 1177"/>
                <a:gd name="T121" fmla="*/ 13 h 1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77" h="1952">
                  <a:moveTo>
                    <a:pt x="551" y="0"/>
                  </a:moveTo>
                  <a:lnTo>
                    <a:pt x="558" y="1"/>
                  </a:lnTo>
                  <a:lnTo>
                    <a:pt x="565" y="3"/>
                  </a:lnTo>
                  <a:lnTo>
                    <a:pt x="571" y="7"/>
                  </a:lnTo>
                  <a:lnTo>
                    <a:pt x="584" y="17"/>
                  </a:lnTo>
                  <a:lnTo>
                    <a:pt x="597" y="34"/>
                  </a:lnTo>
                  <a:lnTo>
                    <a:pt x="608" y="56"/>
                  </a:lnTo>
                  <a:lnTo>
                    <a:pt x="620" y="84"/>
                  </a:lnTo>
                  <a:lnTo>
                    <a:pt x="629" y="115"/>
                  </a:lnTo>
                  <a:lnTo>
                    <a:pt x="639" y="151"/>
                  </a:lnTo>
                  <a:lnTo>
                    <a:pt x="648" y="186"/>
                  </a:lnTo>
                  <a:lnTo>
                    <a:pt x="659" y="224"/>
                  </a:lnTo>
                  <a:lnTo>
                    <a:pt x="668" y="262"/>
                  </a:lnTo>
                  <a:lnTo>
                    <a:pt x="678" y="299"/>
                  </a:lnTo>
                  <a:lnTo>
                    <a:pt x="690" y="334"/>
                  </a:lnTo>
                  <a:lnTo>
                    <a:pt x="702" y="368"/>
                  </a:lnTo>
                  <a:lnTo>
                    <a:pt x="714" y="397"/>
                  </a:lnTo>
                  <a:lnTo>
                    <a:pt x="728" y="423"/>
                  </a:lnTo>
                  <a:lnTo>
                    <a:pt x="743" y="443"/>
                  </a:lnTo>
                  <a:lnTo>
                    <a:pt x="760" y="457"/>
                  </a:lnTo>
                  <a:lnTo>
                    <a:pt x="778" y="465"/>
                  </a:lnTo>
                  <a:lnTo>
                    <a:pt x="803" y="467"/>
                  </a:lnTo>
                  <a:lnTo>
                    <a:pt x="837" y="464"/>
                  </a:lnTo>
                  <a:lnTo>
                    <a:pt x="871" y="453"/>
                  </a:lnTo>
                  <a:lnTo>
                    <a:pt x="904" y="436"/>
                  </a:lnTo>
                  <a:lnTo>
                    <a:pt x="934" y="416"/>
                  </a:lnTo>
                  <a:lnTo>
                    <a:pt x="963" y="393"/>
                  </a:lnTo>
                  <a:lnTo>
                    <a:pt x="987" y="369"/>
                  </a:lnTo>
                  <a:lnTo>
                    <a:pt x="1010" y="344"/>
                  </a:lnTo>
                  <a:lnTo>
                    <a:pt x="1027" y="322"/>
                  </a:lnTo>
                  <a:lnTo>
                    <a:pt x="1038" y="303"/>
                  </a:lnTo>
                  <a:lnTo>
                    <a:pt x="1052" y="283"/>
                  </a:lnTo>
                  <a:lnTo>
                    <a:pt x="1069" y="266"/>
                  </a:lnTo>
                  <a:lnTo>
                    <a:pt x="1090" y="254"/>
                  </a:lnTo>
                  <a:lnTo>
                    <a:pt x="1109" y="245"/>
                  </a:lnTo>
                  <a:lnTo>
                    <a:pt x="1130" y="242"/>
                  </a:lnTo>
                  <a:lnTo>
                    <a:pt x="1146" y="245"/>
                  </a:lnTo>
                  <a:lnTo>
                    <a:pt x="1159" y="251"/>
                  </a:lnTo>
                  <a:lnTo>
                    <a:pt x="1169" y="262"/>
                  </a:lnTo>
                  <a:lnTo>
                    <a:pt x="1176" y="279"/>
                  </a:lnTo>
                  <a:lnTo>
                    <a:pt x="1177" y="292"/>
                  </a:lnTo>
                  <a:lnTo>
                    <a:pt x="1173" y="306"/>
                  </a:lnTo>
                  <a:lnTo>
                    <a:pt x="1164" y="322"/>
                  </a:lnTo>
                  <a:lnTo>
                    <a:pt x="1152" y="341"/>
                  </a:lnTo>
                  <a:lnTo>
                    <a:pt x="1137" y="361"/>
                  </a:lnTo>
                  <a:lnTo>
                    <a:pt x="1117" y="385"/>
                  </a:lnTo>
                  <a:lnTo>
                    <a:pt x="1096" y="414"/>
                  </a:lnTo>
                  <a:lnTo>
                    <a:pt x="1073" y="447"/>
                  </a:lnTo>
                  <a:lnTo>
                    <a:pt x="1048" y="483"/>
                  </a:lnTo>
                  <a:lnTo>
                    <a:pt x="1021" y="526"/>
                  </a:lnTo>
                  <a:lnTo>
                    <a:pt x="994" y="576"/>
                  </a:lnTo>
                  <a:lnTo>
                    <a:pt x="966" y="631"/>
                  </a:lnTo>
                  <a:lnTo>
                    <a:pt x="939" y="694"/>
                  </a:lnTo>
                  <a:lnTo>
                    <a:pt x="913" y="765"/>
                  </a:lnTo>
                  <a:lnTo>
                    <a:pt x="888" y="845"/>
                  </a:lnTo>
                  <a:lnTo>
                    <a:pt x="874" y="899"/>
                  </a:lnTo>
                  <a:lnTo>
                    <a:pt x="862" y="958"/>
                  </a:lnTo>
                  <a:lnTo>
                    <a:pt x="854" y="1019"/>
                  </a:lnTo>
                  <a:lnTo>
                    <a:pt x="847" y="1080"/>
                  </a:lnTo>
                  <a:lnTo>
                    <a:pt x="843" y="1144"/>
                  </a:lnTo>
                  <a:lnTo>
                    <a:pt x="842" y="1208"/>
                  </a:lnTo>
                  <a:lnTo>
                    <a:pt x="843" y="1273"/>
                  </a:lnTo>
                  <a:lnTo>
                    <a:pt x="846" y="1337"/>
                  </a:lnTo>
                  <a:lnTo>
                    <a:pt x="850" y="1400"/>
                  </a:lnTo>
                  <a:lnTo>
                    <a:pt x="855" y="1462"/>
                  </a:lnTo>
                  <a:lnTo>
                    <a:pt x="862" y="1523"/>
                  </a:lnTo>
                  <a:lnTo>
                    <a:pt x="868" y="1582"/>
                  </a:lnTo>
                  <a:lnTo>
                    <a:pt x="876" y="1638"/>
                  </a:lnTo>
                  <a:lnTo>
                    <a:pt x="884" y="1690"/>
                  </a:lnTo>
                  <a:lnTo>
                    <a:pt x="892" y="1740"/>
                  </a:lnTo>
                  <a:lnTo>
                    <a:pt x="900" y="1784"/>
                  </a:lnTo>
                  <a:lnTo>
                    <a:pt x="908" y="1826"/>
                  </a:lnTo>
                  <a:lnTo>
                    <a:pt x="915" y="1862"/>
                  </a:lnTo>
                  <a:lnTo>
                    <a:pt x="921" y="1892"/>
                  </a:lnTo>
                  <a:lnTo>
                    <a:pt x="926" y="1917"/>
                  </a:lnTo>
                  <a:lnTo>
                    <a:pt x="931" y="1935"/>
                  </a:lnTo>
                  <a:lnTo>
                    <a:pt x="934" y="1945"/>
                  </a:lnTo>
                  <a:lnTo>
                    <a:pt x="934" y="1949"/>
                  </a:lnTo>
                  <a:lnTo>
                    <a:pt x="425" y="1952"/>
                  </a:lnTo>
                  <a:lnTo>
                    <a:pt x="426" y="1948"/>
                  </a:lnTo>
                  <a:lnTo>
                    <a:pt x="427" y="1935"/>
                  </a:lnTo>
                  <a:lnTo>
                    <a:pt x="430" y="1915"/>
                  </a:lnTo>
                  <a:lnTo>
                    <a:pt x="432" y="1889"/>
                  </a:lnTo>
                  <a:lnTo>
                    <a:pt x="435" y="1855"/>
                  </a:lnTo>
                  <a:lnTo>
                    <a:pt x="440" y="1817"/>
                  </a:lnTo>
                  <a:lnTo>
                    <a:pt x="444" y="1774"/>
                  </a:lnTo>
                  <a:lnTo>
                    <a:pt x="449" y="1727"/>
                  </a:lnTo>
                  <a:lnTo>
                    <a:pt x="453" y="1676"/>
                  </a:lnTo>
                  <a:lnTo>
                    <a:pt x="459" y="1622"/>
                  </a:lnTo>
                  <a:lnTo>
                    <a:pt x="464" y="1566"/>
                  </a:lnTo>
                  <a:lnTo>
                    <a:pt x="469" y="1510"/>
                  </a:lnTo>
                  <a:lnTo>
                    <a:pt x="474" y="1451"/>
                  </a:lnTo>
                  <a:lnTo>
                    <a:pt x="478" y="1393"/>
                  </a:lnTo>
                  <a:lnTo>
                    <a:pt x="483" y="1334"/>
                  </a:lnTo>
                  <a:lnTo>
                    <a:pt x="487" y="1278"/>
                  </a:lnTo>
                  <a:lnTo>
                    <a:pt x="490" y="1223"/>
                  </a:lnTo>
                  <a:lnTo>
                    <a:pt x="493" y="1170"/>
                  </a:lnTo>
                  <a:lnTo>
                    <a:pt x="495" y="1122"/>
                  </a:lnTo>
                  <a:lnTo>
                    <a:pt x="497" y="1076"/>
                  </a:lnTo>
                  <a:lnTo>
                    <a:pt x="497" y="1036"/>
                  </a:lnTo>
                  <a:lnTo>
                    <a:pt x="493" y="991"/>
                  </a:lnTo>
                  <a:lnTo>
                    <a:pt x="485" y="949"/>
                  </a:lnTo>
                  <a:lnTo>
                    <a:pt x="472" y="911"/>
                  </a:lnTo>
                  <a:lnTo>
                    <a:pt x="456" y="876"/>
                  </a:lnTo>
                  <a:lnTo>
                    <a:pt x="435" y="843"/>
                  </a:lnTo>
                  <a:lnTo>
                    <a:pt x="413" y="814"/>
                  </a:lnTo>
                  <a:lnTo>
                    <a:pt x="387" y="788"/>
                  </a:lnTo>
                  <a:lnTo>
                    <a:pt x="359" y="763"/>
                  </a:lnTo>
                  <a:lnTo>
                    <a:pt x="330" y="741"/>
                  </a:lnTo>
                  <a:lnTo>
                    <a:pt x="300" y="721"/>
                  </a:lnTo>
                  <a:lnTo>
                    <a:pt x="270" y="703"/>
                  </a:lnTo>
                  <a:lnTo>
                    <a:pt x="240" y="686"/>
                  </a:lnTo>
                  <a:lnTo>
                    <a:pt x="211" y="670"/>
                  </a:lnTo>
                  <a:lnTo>
                    <a:pt x="184" y="656"/>
                  </a:lnTo>
                  <a:lnTo>
                    <a:pt x="157" y="642"/>
                  </a:lnTo>
                  <a:lnTo>
                    <a:pt x="134" y="629"/>
                  </a:lnTo>
                  <a:lnTo>
                    <a:pt x="113" y="615"/>
                  </a:lnTo>
                  <a:lnTo>
                    <a:pt x="83" y="594"/>
                  </a:lnTo>
                  <a:lnTo>
                    <a:pt x="58" y="574"/>
                  </a:lnTo>
                  <a:lnTo>
                    <a:pt x="38" y="554"/>
                  </a:lnTo>
                  <a:lnTo>
                    <a:pt x="24" y="534"/>
                  </a:lnTo>
                  <a:lnTo>
                    <a:pt x="13" y="516"/>
                  </a:lnTo>
                  <a:lnTo>
                    <a:pt x="8" y="500"/>
                  </a:lnTo>
                  <a:lnTo>
                    <a:pt x="8" y="488"/>
                  </a:lnTo>
                  <a:lnTo>
                    <a:pt x="13" y="478"/>
                  </a:lnTo>
                  <a:lnTo>
                    <a:pt x="23" y="471"/>
                  </a:lnTo>
                  <a:lnTo>
                    <a:pt x="37" y="470"/>
                  </a:lnTo>
                  <a:lnTo>
                    <a:pt x="41" y="470"/>
                  </a:lnTo>
                  <a:lnTo>
                    <a:pt x="58" y="473"/>
                  </a:lnTo>
                  <a:lnTo>
                    <a:pt x="76" y="479"/>
                  </a:lnTo>
                  <a:lnTo>
                    <a:pt x="97" y="490"/>
                  </a:lnTo>
                  <a:lnTo>
                    <a:pt x="121" y="503"/>
                  </a:lnTo>
                  <a:lnTo>
                    <a:pt x="144" y="516"/>
                  </a:lnTo>
                  <a:lnTo>
                    <a:pt x="168" y="530"/>
                  </a:lnTo>
                  <a:lnTo>
                    <a:pt x="191" y="545"/>
                  </a:lnTo>
                  <a:lnTo>
                    <a:pt x="215" y="559"/>
                  </a:lnTo>
                  <a:lnTo>
                    <a:pt x="235" y="571"/>
                  </a:lnTo>
                  <a:lnTo>
                    <a:pt x="253" y="580"/>
                  </a:lnTo>
                  <a:lnTo>
                    <a:pt x="267" y="587"/>
                  </a:lnTo>
                  <a:lnTo>
                    <a:pt x="279" y="589"/>
                  </a:lnTo>
                  <a:lnTo>
                    <a:pt x="282" y="589"/>
                  </a:lnTo>
                  <a:lnTo>
                    <a:pt x="283" y="588"/>
                  </a:lnTo>
                  <a:lnTo>
                    <a:pt x="284" y="587"/>
                  </a:lnTo>
                  <a:lnTo>
                    <a:pt x="284" y="580"/>
                  </a:lnTo>
                  <a:lnTo>
                    <a:pt x="279" y="570"/>
                  </a:lnTo>
                  <a:lnTo>
                    <a:pt x="270" y="558"/>
                  </a:lnTo>
                  <a:lnTo>
                    <a:pt x="257" y="543"/>
                  </a:lnTo>
                  <a:lnTo>
                    <a:pt x="240" y="526"/>
                  </a:lnTo>
                  <a:lnTo>
                    <a:pt x="220" y="508"/>
                  </a:lnTo>
                  <a:lnTo>
                    <a:pt x="199" y="488"/>
                  </a:lnTo>
                  <a:lnTo>
                    <a:pt x="176" y="467"/>
                  </a:lnTo>
                  <a:lnTo>
                    <a:pt x="152" y="445"/>
                  </a:lnTo>
                  <a:lnTo>
                    <a:pt x="129" y="424"/>
                  </a:lnTo>
                  <a:lnTo>
                    <a:pt x="106" y="402"/>
                  </a:lnTo>
                  <a:lnTo>
                    <a:pt x="84" y="380"/>
                  </a:lnTo>
                  <a:lnTo>
                    <a:pt x="65" y="359"/>
                  </a:lnTo>
                  <a:lnTo>
                    <a:pt x="46" y="339"/>
                  </a:lnTo>
                  <a:lnTo>
                    <a:pt x="32" y="321"/>
                  </a:lnTo>
                  <a:lnTo>
                    <a:pt x="17" y="297"/>
                  </a:lnTo>
                  <a:lnTo>
                    <a:pt x="8" y="278"/>
                  </a:lnTo>
                  <a:lnTo>
                    <a:pt x="2" y="262"/>
                  </a:lnTo>
                  <a:lnTo>
                    <a:pt x="0" y="248"/>
                  </a:lnTo>
                  <a:lnTo>
                    <a:pt x="2" y="236"/>
                  </a:lnTo>
                  <a:lnTo>
                    <a:pt x="6" y="227"/>
                  </a:lnTo>
                  <a:lnTo>
                    <a:pt x="11" y="219"/>
                  </a:lnTo>
                  <a:lnTo>
                    <a:pt x="19" y="212"/>
                  </a:lnTo>
                  <a:lnTo>
                    <a:pt x="27" y="207"/>
                  </a:lnTo>
                  <a:lnTo>
                    <a:pt x="34" y="204"/>
                  </a:lnTo>
                  <a:lnTo>
                    <a:pt x="42" y="202"/>
                  </a:lnTo>
                  <a:lnTo>
                    <a:pt x="44" y="202"/>
                  </a:lnTo>
                  <a:lnTo>
                    <a:pt x="50" y="204"/>
                  </a:lnTo>
                  <a:lnTo>
                    <a:pt x="61" y="211"/>
                  </a:lnTo>
                  <a:lnTo>
                    <a:pt x="75" y="221"/>
                  </a:lnTo>
                  <a:lnTo>
                    <a:pt x="92" y="234"/>
                  </a:lnTo>
                  <a:lnTo>
                    <a:pt x="110" y="250"/>
                  </a:lnTo>
                  <a:lnTo>
                    <a:pt x="131" y="270"/>
                  </a:lnTo>
                  <a:lnTo>
                    <a:pt x="152" y="289"/>
                  </a:lnTo>
                  <a:lnTo>
                    <a:pt x="176" y="310"/>
                  </a:lnTo>
                  <a:lnTo>
                    <a:pt x="198" y="333"/>
                  </a:lnTo>
                  <a:lnTo>
                    <a:pt x="222" y="354"/>
                  </a:lnTo>
                  <a:lnTo>
                    <a:pt x="244" y="375"/>
                  </a:lnTo>
                  <a:lnTo>
                    <a:pt x="266" y="395"/>
                  </a:lnTo>
                  <a:lnTo>
                    <a:pt x="286" y="414"/>
                  </a:lnTo>
                  <a:lnTo>
                    <a:pt x="305" y="430"/>
                  </a:lnTo>
                  <a:lnTo>
                    <a:pt x="321" y="444"/>
                  </a:lnTo>
                  <a:lnTo>
                    <a:pt x="334" y="454"/>
                  </a:lnTo>
                  <a:lnTo>
                    <a:pt x="345" y="461"/>
                  </a:lnTo>
                  <a:lnTo>
                    <a:pt x="351" y="464"/>
                  </a:lnTo>
                  <a:lnTo>
                    <a:pt x="354" y="462"/>
                  </a:lnTo>
                  <a:lnTo>
                    <a:pt x="354" y="457"/>
                  </a:lnTo>
                  <a:lnTo>
                    <a:pt x="351" y="445"/>
                  </a:lnTo>
                  <a:lnTo>
                    <a:pt x="345" y="430"/>
                  </a:lnTo>
                  <a:lnTo>
                    <a:pt x="335" y="410"/>
                  </a:lnTo>
                  <a:lnTo>
                    <a:pt x="325" y="388"/>
                  </a:lnTo>
                  <a:lnTo>
                    <a:pt x="311" y="361"/>
                  </a:lnTo>
                  <a:lnTo>
                    <a:pt x="296" y="333"/>
                  </a:lnTo>
                  <a:lnTo>
                    <a:pt x="281" y="304"/>
                  </a:lnTo>
                  <a:lnTo>
                    <a:pt x="263" y="274"/>
                  </a:lnTo>
                  <a:lnTo>
                    <a:pt x="248" y="244"/>
                  </a:lnTo>
                  <a:lnTo>
                    <a:pt x="232" y="214"/>
                  </a:lnTo>
                  <a:lnTo>
                    <a:pt x="216" y="185"/>
                  </a:lnTo>
                  <a:lnTo>
                    <a:pt x="203" y="159"/>
                  </a:lnTo>
                  <a:lnTo>
                    <a:pt x="190" y="135"/>
                  </a:lnTo>
                  <a:lnTo>
                    <a:pt x="181" y="114"/>
                  </a:lnTo>
                  <a:lnTo>
                    <a:pt x="174" y="97"/>
                  </a:lnTo>
                  <a:lnTo>
                    <a:pt x="171" y="84"/>
                  </a:lnTo>
                  <a:lnTo>
                    <a:pt x="171" y="77"/>
                  </a:lnTo>
                  <a:lnTo>
                    <a:pt x="176" y="68"/>
                  </a:lnTo>
                  <a:lnTo>
                    <a:pt x="184" y="59"/>
                  </a:lnTo>
                  <a:lnTo>
                    <a:pt x="195" y="51"/>
                  </a:lnTo>
                  <a:lnTo>
                    <a:pt x="210" y="49"/>
                  </a:lnTo>
                  <a:lnTo>
                    <a:pt x="220" y="50"/>
                  </a:lnTo>
                  <a:lnTo>
                    <a:pt x="232" y="55"/>
                  </a:lnTo>
                  <a:lnTo>
                    <a:pt x="245" y="63"/>
                  </a:lnTo>
                  <a:lnTo>
                    <a:pt x="260" y="77"/>
                  </a:lnTo>
                  <a:lnTo>
                    <a:pt x="275" y="96"/>
                  </a:lnTo>
                  <a:lnTo>
                    <a:pt x="292" y="119"/>
                  </a:lnTo>
                  <a:lnTo>
                    <a:pt x="311" y="149"/>
                  </a:lnTo>
                  <a:lnTo>
                    <a:pt x="329" y="186"/>
                  </a:lnTo>
                  <a:lnTo>
                    <a:pt x="349" y="225"/>
                  </a:lnTo>
                  <a:lnTo>
                    <a:pt x="371" y="262"/>
                  </a:lnTo>
                  <a:lnTo>
                    <a:pt x="393" y="295"/>
                  </a:lnTo>
                  <a:lnTo>
                    <a:pt x="415" y="322"/>
                  </a:lnTo>
                  <a:lnTo>
                    <a:pt x="438" y="346"/>
                  </a:lnTo>
                  <a:lnTo>
                    <a:pt x="460" y="365"/>
                  </a:lnTo>
                  <a:lnTo>
                    <a:pt x="479" y="378"/>
                  </a:lnTo>
                  <a:lnTo>
                    <a:pt x="498" y="388"/>
                  </a:lnTo>
                  <a:lnTo>
                    <a:pt x="515" y="390"/>
                  </a:lnTo>
                  <a:lnTo>
                    <a:pt x="527" y="389"/>
                  </a:lnTo>
                  <a:lnTo>
                    <a:pt x="534" y="382"/>
                  </a:lnTo>
                  <a:lnTo>
                    <a:pt x="541" y="371"/>
                  </a:lnTo>
                  <a:lnTo>
                    <a:pt x="545" y="355"/>
                  </a:lnTo>
                  <a:lnTo>
                    <a:pt x="546" y="334"/>
                  </a:lnTo>
                  <a:lnTo>
                    <a:pt x="542" y="309"/>
                  </a:lnTo>
                  <a:lnTo>
                    <a:pt x="537" y="272"/>
                  </a:lnTo>
                  <a:lnTo>
                    <a:pt x="531" y="236"/>
                  </a:lnTo>
                  <a:lnTo>
                    <a:pt x="527" y="200"/>
                  </a:lnTo>
                  <a:lnTo>
                    <a:pt x="523" y="165"/>
                  </a:lnTo>
                  <a:lnTo>
                    <a:pt x="519" y="131"/>
                  </a:lnTo>
                  <a:lnTo>
                    <a:pt x="517" y="101"/>
                  </a:lnTo>
                  <a:lnTo>
                    <a:pt x="517" y="72"/>
                  </a:lnTo>
                  <a:lnTo>
                    <a:pt x="520" y="49"/>
                  </a:lnTo>
                  <a:lnTo>
                    <a:pt x="524" y="29"/>
                  </a:lnTo>
                  <a:lnTo>
                    <a:pt x="531" y="13"/>
                  </a:lnTo>
                  <a:lnTo>
                    <a:pt x="540" y="4"/>
                  </a:lnTo>
                  <a:lnTo>
                    <a:pt x="551" y="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造字工房悦圆演示版常规体" pitchFamily="50" charset="-122"/>
                <a:ea typeface="造字工房悦圆演示版常规体" pitchFamily="50" charset="-122"/>
              </a:endParaRPr>
            </a:p>
          </p:txBody>
        </p:sp>
      </p:grpSp>
      <p:sp>
        <p:nvSpPr>
          <p:cNvPr id="17" name="TextBox 16"/>
          <p:cNvSpPr txBox="1"/>
          <p:nvPr/>
        </p:nvSpPr>
        <p:spPr>
          <a:xfrm>
            <a:off x="8128523" y="4950172"/>
            <a:ext cx="1997346" cy="400110"/>
          </a:xfrm>
          <a:prstGeom prst="rect">
            <a:avLst/>
          </a:prstGeom>
          <a:noFill/>
        </p:spPr>
        <p:txBody>
          <a:bodyPr wrap="square" rtlCol="0">
            <a:spAutoFit/>
          </a:bodyPr>
          <a:lstStyle/>
          <a:p>
            <a:r>
              <a:rPr lang="zh-CN" altLang="en-US" sz="2000" dirty="0">
                <a:solidFill>
                  <a:srgbClr val="C63E55"/>
                </a:solidFill>
                <a:latin typeface="造字工房悦圆演示版常规体" pitchFamily="50" charset="-122"/>
                <a:ea typeface="造字工房悦圆演示版常规体" pitchFamily="50" charset="-122"/>
              </a:rPr>
              <a:t>添加文字标题</a:t>
            </a:r>
          </a:p>
        </p:txBody>
      </p:sp>
      <p:sp>
        <p:nvSpPr>
          <p:cNvPr id="18" name="TextBox 17"/>
          <p:cNvSpPr txBox="1"/>
          <p:nvPr/>
        </p:nvSpPr>
        <p:spPr>
          <a:xfrm>
            <a:off x="8111430" y="5343599"/>
            <a:ext cx="2976240" cy="430887"/>
          </a:xfrm>
          <a:prstGeom prst="rect">
            <a:avLst/>
          </a:prstGeom>
          <a:noFill/>
        </p:spPr>
        <p:txBody>
          <a:bodyPr wrap="square" rtlCol="0">
            <a:spAutoFit/>
          </a:bodyPr>
          <a:lstStyle/>
          <a:p>
            <a:r>
              <a:rPr lang="zh-CN" altLang="en-US" sz="1050" dirty="0">
                <a:solidFill>
                  <a:schemeClr val="bg1">
                    <a:lumMod val="65000"/>
                  </a:schemeClr>
                </a:solidFill>
                <a:latin typeface="造字工房悦圆演示版常规体" pitchFamily="50" charset="-122"/>
                <a:ea typeface="造字工房悦圆演示版常规体" pitchFamily="50" charset="-122"/>
              </a:rPr>
              <a:t>请在这里输入段落文本内容请在这里输入段落文本内容。</a:t>
            </a:r>
          </a:p>
        </p:txBody>
      </p:sp>
      <p:sp>
        <p:nvSpPr>
          <p:cNvPr id="19" name="TextBox 18"/>
          <p:cNvSpPr txBox="1"/>
          <p:nvPr/>
        </p:nvSpPr>
        <p:spPr>
          <a:xfrm>
            <a:off x="8392643" y="3501008"/>
            <a:ext cx="1997346" cy="400110"/>
          </a:xfrm>
          <a:prstGeom prst="rect">
            <a:avLst/>
          </a:prstGeom>
          <a:noFill/>
        </p:spPr>
        <p:txBody>
          <a:bodyPr wrap="square" rtlCol="0">
            <a:spAutoFit/>
          </a:bodyPr>
          <a:lstStyle/>
          <a:p>
            <a:r>
              <a:rPr lang="zh-CN" altLang="en-US" sz="2000" dirty="0">
                <a:solidFill>
                  <a:srgbClr val="C63E55"/>
                </a:solidFill>
                <a:latin typeface="造字工房悦圆演示版常规体" pitchFamily="50" charset="-122"/>
                <a:ea typeface="造字工房悦圆演示版常规体" pitchFamily="50" charset="-122"/>
              </a:rPr>
              <a:t>添加文字标题</a:t>
            </a:r>
          </a:p>
        </p:txBody>
      </p:sp>
      <p:sp>
        <p:nvSpPr>
          <p:cNvPr id="20" name="TextBox 19"/>
          <p:cNvSpPr txBox="1"/>
          <p:nvPr/>
        </p:nvSpPr>
        <p:spPr>
          <a:xfrm>
            <a:off x="8375550" y="3894435"/>
            <a:ext cx="2976240" cy="430887"/>
          </a:xfrm>
          <a:prstGeom prst="rect">
            <a:avLst/>
          </a:prstGeom>
          <a:noFill/>
        </p:spPr>
        <p:txBody>
          <a:bodyPr wrap="square" rtlCol="0">
            <a:spAutoFit/>
          </a:bodyPr>
          <a:lstStyle/>
          <a:p>
            <a:r>
              <a:rPr lang="zh-CN" altLang="en-US" sz="1050" dirty="0">
                <a:solidFill>
                  <a:schemeClr val="bg1">
                    <a:lumMod val="65000"/>
                  </a:schemeClr>
                </a:solidFill>
                <a:latin typeface="造字工房悦圆演示版常规体" pitchFamily="50" charset="-122"/>
                <a:ea typeface="造字工房悦圆演示版常规体" pitchFamily="50" charset="-122"/>
              </a:rPr>
              <a:t>请在这里输入段落文本内容请在这里输入段落文本内容。</a:t>
            </a:r>
          </a:p>
        </p:txBody>
      </p:sp>
      <p:sp>
        <p:nvSpPr>
          <p:cNvPr id="21" name="TextBox 20"/>
          <p:cNvSpPr txBox="1"/>
          <p:nvPr/>
        </p:nvSpPr>
        <p:spPr>
          <a:xfrm>
            <a:off x="6472339" y="1628800"/>
            <a:ext cx="1997346" cy="400110"/>
          </a:xfrm>
          <a:prstGeom prst="rect">
            <a:avLst/>
          </a:prstGeom>
          <a:noFill/>
        </p:spPr>
        <p:txBody>
          <a:bodyPr wrap="square" rtlCol="0">
            <a:spAutoFit/>
          </a:bodyPr>
          <a:lstStyle/>
          <a:p>
            <a:r>
              <a:rPr lang="zh-CN" altLang="en-US" sz="2000" dirty="0">
                <a:solidFill>
                  <a:srgbClr val="C63E55"/>
                </a:solidFill>
                <a:latin typeface="造字工房悦圆演示版常规体" pitchFamily="50" charset="-122"/>
                <a:ea typeface="造字工房悦圆演示版常规体" pitchFamily="50" charset="-122"/>
              </a:rPr>
              <a:t>添加文字标题</a:t>
            </a:r>
          </a:p>
        </p:txBody>
      </p:sp>
      <p:sp>
        <p:nvSpPr>
          <p:cNvPr id="22" name="TextBox 21"/>
          <p:cNvSpPr txBox="1"/>
          <p:nvPr/>
        </p:nvSpPr>
        <p:spPr>
          <a:xfrm>
            <a:off x="6455246" y="2022227"/>
            <a:ext cx="2976240" cy="430887"/>
          </a:xfrm>
          <a:prstGeom prst="rect">
            <a:avLst/>
          </a:prstGeom>
          <a:noFill/>
        </p:spPr>
        <p:txBody>
          <a:bodyPr wrap="square" rtlCol="0">
            <a:spAutoFit/>
          </a:bodyPr>
          <a:lstStyle/>
          <a:p>
            <a:r>
              <a:rPr lang="zh-CN" altLang="en-US" sz="1050" dirty="0">
                <a:solidFill>
                  <a:schemeClr val="bg1">
                    <a:lumMod val="65000"/>
                  </a:schemeClr>
                </a:solidFill>
                <a:latin typeface="造字工房悦圆演示版常规体" pitchFamily="50" charset="-122"/>
                <a:ea typeface="造字工房悦圆演示版常规体" pitchFamily="50" charset="-122"/>
              </a:rPr>
              <a:t>请在这里输入段落文本内容请在这里输入段落文本内容。</a:t>
            </a:r>
          </a:p>
        </p:txBody>
      </p:sp>
      <p:sp>
        <p:nvSpPr>
          <p:cNvPr id="23" name="TextBox 22"/>
          <p:cNvSpPr txBox="1"/>
          <p:nvPr/>
        </p:nvSpPr>
        <p:spPr>
          <a:xfrm>
            <a:off x="1047827" y="3438004"/>
            <a:ext cx="1997346" cy="400110"/>
          </a:xfrm>
          <a:prstGeom prst="rect">
            <a:avLst/>
          </a:prstGeom>
          <a:noFill/>
        </p:spPr>
        <p:txBody>
          <a:bodyPr wrap="square" rtlCol="0">
            <a:spAutoFit/>
          </a:bodyPr>
          <a:lstStyle/>
          <a:p>
            <a:r>
              <a:rPr lang="zh-CN" altLang="en-US" sz="2000" dirty="0">
                <a:solidFill>
                  <a:srgbClr val="C63E55"/>
                </a:solidFill>
                <a:latin typeface="造字工房悦圆演示版常规体" pitchFamily="50" charset="-122"/>
                <a:ea typeface="造字工房悦圆演示版常规体" pitchFamily="50" charset="-122"/>
              </a:rPr>
              <a:t>添加文字标题</a:t>
            </a:r>
          </a:p>
        </p:txBody>
      </p:sp>
      <p:sp>
        <p:nvSpPr>
          <p:cNvPr id="24" name="TextBox 23"/>
          <p:cNvSpPr txBox="1"/>
          <p:nvPr/>
        </p:nvSpPr>
        <p:spPr>
          <a:xfrm>
            <a:off x="1030734" y="3831431"/>
            <a:ext cx="2976240" cy="430887"/>
          </a:xfrm>
          <a:prstGeom prst="rect">
            <a:avLst/>
          </a:prstGeom>
          <a:noFill/>
        </p:spPr>
        <p:txBody>
          <a:bodyPr wrap="square" rtlCol="0">
            <a:spAutoFit/>
          </a:bodyPr>
          <a:lstStyle/>
          <a:p>
            <a:r>
              <a:rPr lang="zh-CN" altLang="en-US" sz="1050" dirty="0">
                <a:solidFill>
                  <a:schemeClr val="bg1">
                    <a:lumMod val="65000"/>
                  </a:schemeClr>
                </a:solidFill>
                <a:latin typeface="造字工房悦圆演示版常规体" pitchFamily="50" charset="-122"/>
                <a:ea typeface="造字工房悦圆演示版常规体" pitchFamily="50" charset="-122"/>
              </a:rPr>
              <a:t>请在这里输入段落文本内容请在这里输入段落文本内容。</a:t>
            </a:r>
          </a:p>
        </p:txBody>
      </p:sp>
      <p:sp>
        <p:nvSpPr>
          <p:cNvPr id="25" name="TextBox 24"/>
          <p:cNvSpPr txBox="1"/>
          <p:nvPr/>
        </p:nvSpPr>
        <p:spPr>
          <a:xfrm>
            <a:off x="1335859" y="5022180"/>
            <a:ext cx="1997346" cy="400110"/>
          </a:xfrm>
          <a:prstGeom prst="rect">
            <a:avLst/>
          </a:prstGeom>
          <a:noFill/>
        </p:spPr>
        <p:txBody>
          <a:bodyPr wrap="square" rtlCol="0">
            <a:spAutoFit/>
          </a:bodyPr>
          <a:lstStyle/>
          <a:p>
            <a:r>
              <a:rPr lang="zh-CN" altLang="en-US" sz="2000" dirty="0">
                <a:solidFill>
                  <a:srgbClr val="C63E55"/>
                </a:solidFill>
                <a:latin typeface="造字工房悦圆演示版常规体" pitchFamily="50" charset="-122"/>
                <a:ea typeface="造字工房悦圆演示版常规体" pitchFamily="50" charset="-122"/>
              </a:rPr>
              <a:t>添加文字标题</a:t>
            </a:r>
          </a:p>
        </p:txBody>
      </p:sp>
      <p:sp>
        <p:nvSpPr>
          <p:cNvPr id="26" name="TextBox 25"/>
          <p:cNvSpPr txBox="1"/>
          <p:nvPr/>
        </p:nvSpPr>
        <p:spPr>
          <a:xfrm>
            <a:off x="1318766" y="5415607"/>
            <a:ext cx="2976240" cy="430887"/>
          </a:xfrm>
          <a:prstGeom prst="rect">
            <a:avLst/>
          </a:prstGeom>
          <a:noFill/>
        </p:spPr>
        <p:txBody>
          <a:bodyPr wrap="square" rtlCol="0">
            <a:spAutoFit/>
          </a:bodyPr>
          <a:lstStyle/>
          <a:p>
            <a:r>
              <a:rPr lang="zh-CN" altLang="en-US" sz="1050" dirty="0">
                <a:solidFill>
                  <a:schemeClr val="bg1">
                    <a:lumMod val="65000"/>
                  </a:schemeClr>
                </a:solidFill>
                <a:latin typeface="造字工房悦圆演示版常规体" pitchFamily="50" charset="-122"/>
                <a:ea typeface="造字工房悦圆演示版常规体" pitchFamily="50" charset="-122"/>
              </a:rPr>
              <a:t>请在这里输入段落文本内容请在这里输入段落文本内容。</a:t>
            </a:r>
          </a:p>
        </p:txBody>
      </p:sp>
    </p:spTree>
    <p:extLst>
      <p:ext uri="{BB962C8B-B14F-4D97-AF65-F5344CB8AC3E}">
        <p14:creationId xmlns:p14="http://schemas.microsoft.com/office/powerpoint/2010/main" val="406115288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75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250"/>
                            </p:stCondLst>
                            <p:childTnLst>
                              <p:par>
                                <p:cTn id="21" presetID="31"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300" fill="hold"/>
                                        <p:tgtEl>
                                          <p:spTgt spid="17"/>
                                        </p:tgtEl>
                                        <p:attrNameLst>
                                          <p:attrName>ppt_w</p:attrName>
                                        </p:attrNameLst>
                                      </p:cBhvr>
                                      <p:tavLst>
                                        <p:tav tm="0">
                                          <p:val>
                                            <p:fltVal val="0"/>
                                          </p:val>
                                        </p:tav>
                                        <p:tav tm="100000">
                                          <p:val>
                                            <p:strVal val="#ppt_w"/>
                                          </p:val>
                                        </p:tav>
                                      </p:tavLst>
                                    </p:anim>
                                    <p:anim calcmode="lin" valueType="num">
                                      <p:cBhvr>
                                        <p:cTn id="24" dur="300" fill="hold"/>
                                        <p:tgtEl>
                                          <p:spTgt spid="17"/>
                                        </p:tgtEl>
                                        <p:attrNameLst>
                                          <p:attrName>ppt_h</p:attrName>
                                        </p:attrNameLst>
                                      </p:cBhvr>
                                      <p:tavLst>
                                        <p:tav tm="0">
                                          <p:val>
                                            <p:fltVal val="0"/>
                                          </p:val>
                                        </p:tav>
                                        <p:tav tm="100000">
                                          <p:val>
                                            <p:strVal val="#ppt_h"/>
                                          </p:val>
                                        </p:tav>
                                      </p:tavLst>
                                    </p:anim>
                                    <p:anim calcmode="lin" valueType="num">
                                      <p:cBhvr>
                                        <p:cTn id="25" dur="300" fill="hold"/>
                                        <p:tgtEl>
                                          <p:spTgt spid="17"/>
                                        </p:tgtEl>
                                        <p:attrNameLst>
                                          <p:attrName>style.rotation</p:attrName>
                                        </p:attrNameLst>
                                      </p:cBhvr>
                                      <p:tavLst>
                                        <p:tav tm="0">
                                          <p:val>
                                            <p:fltVal val="90"/>
                                          </p:val>
                                        </p:tav>
                                        <p:tav tm="100000">
                                          <p:val>
                                            <p:fltVal val="0"/>
                                          </p:val>
                                        </p:tav>
                                      </p:tavLst>
                                    </p:anim>
                                    <p:animEffect transition="in" filter="fade">
                                      <p:cBhvr>
                                        <p:cTn id="26" dur="300"/>
                                        <p:tgtEl>
                                          <p:spTgt spid="17"/>
                                        </p:tgtEl>
                                      </p:cBhvr>
                                    </p:animEffect>
                                  </p:childTnLst>
                                </p:cTn>
                              </p:par>
                            </p:childTnLst>
                          </p:cTn>
                        </p:par>
                        <p:par>
                          <p:cTn id="27" fill="hold">
                            <p:stCondLst>
                              <p:cond delay="2550"/>
                            </p:stCondLst>
                            <p:childTnLst>
                              <p:par>
                                <p:cTn id="28" presetID="22" presetClass="entr" presetSubtype="1"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up)">
                                      <p:cBhvr>
                                        <p:cTn id="30" dur="500"/>
                                        <p:tgtEl>
                                          <p:spTgt spid="18"/>
                                        </p:tgtEl>
                                      </p:cBhvr>
                                    </p:animEffect>
                                  </p:childTnLst>
                                </p:cTn>
                              </p:par>
                            </p:childTnLst>
                          </p:cTn>
                        </p:par>
                        <p:par>
                          <p:cTn id="31" fill="hold">
                            <p:stCondLst>
                              <p:cond delay="3050"/>
                            </p:stCondLst>
                            <p:childTnLst>
                              <p:par>
                                <p:cTn id="32" presetID="31"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300" fill="hold"/>
                                        <p:tgtEl>
                                          <p:spTgt spid="19"/>
                                        </p:tgtEl>
                                        <p:attrNameLst>
                                          <p:attrName>ppt_w</p:attrName>
                                        </p:attrNameLst>
                                      </p:cBhvr>
                                      <p:tavLst>
                                        <p:tav tm="0">
                                          <p:val>
                                            <p:fltVal val="0"/>
                                          </p:val>
                                        </p:tav>
                                        <p:tav tm="100000">
                                          <p:val>
                                            <p:strVal val="#ppt_w"/>
                                          </p:val>
                                        </p:tav>
                                      </p:tavLst>
                                    </p:anim>
                                    <p:anim calcmode="lin" valueType="num">
                                      <p:cBhvr>
                                        <p:cTn id="35" dur="300" fill="hold"/>
                                        <p:tgtEl>
                                          <p:spTgt spid="19"/>
                                        </p:tgtEl>
                                        <p:attrNameLst>
                                          <p:attrName>ppt_h</p:attrName>
                                        </p:attrNameLst>
                                      </p:cBhvr>
                                      <p:tavLst>
                                        <p:tav tm="0">
                                          <p:val>
                                            <p:fltVal val="0"/>
                                          </p:val>
                                        </p:tav>
                                        <p:tav tm="100000">
                                          <p:val>
                                            <p:strVal val="#ppt_h"/>
                                          </p:val>
                                        </p:tav>
                                      </p:tavLst>
                                    </p:anim>
                                    <p:anim calcmode="lin" valueType="num">
                                      <p:cBhvr>
                                        <p:cTn id="36" dur="300" fill="hold"/>
                                        <p:tgtEl>
                                          <p:spTgt spid="19"/>
                                        </p:tgtEl>
                                        <p:attrNameLst>
                                          <p:attrName>style.rotation</p:attrName>
                                        </p:attrNameLst>
                                      </p:cBhvr>
                                      <p:tavLst>
                                        <p:tav tm="0">
                                          <p:val>
                                            <p:fltVal val="90"/>
                                          </p:val>
                                        </p:tav>
                                        <p:tav tm="100000">
                                          <p:val>
                                            <p:fltVal val="0"/>
                                          </p:val>
                                        </p:tav>
                                      </p:tavLst>
                                    </p:anim>
                                    <p:animEffect transition="in" filter="fade">
                                      <p:cBhvr>
                                        <p:cTn id="37" dur="300"/>
                                        <p:tgtEl>
                                          <p:spTgt spid="19"/>
                                        </p:tgtEl>
                                      </p:cBhvr>
                                    </p:animEffect>
                                  </p:childTnLst>
                                </p:cTn>
                              </p:par>
                            </p:childTnLst>
                          </p:cTn>
                        </p:par>
                        <p:par>
                          <p:cTn id="38" fill="hold">
                            <p:stCondLst>
                              <p:cond delay="3350"/>
                            </p:stCondLst>
                            <p:childTnLst>
                              <p:par>
                                <p:cTn id="39" presetID="22" presetClass="entr" presetSubtype="1"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childTnLst>
                          </p:cTn>
                        </p:par>
                        <p:par>
                          <p:cTn id="42" fill="hold">
                            <p:stCondLst>
                              <p:cond delay="3850"/>
                            </p:stCondLst>
                            <p:childTnLst>
                              <p:par>
                                <p:cTn id="43" presetID="31"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p:cTn id="45" dur="300" fill="hold"/>
                                        <p:tgtEl>
                                          <p:spTgt spid="21"/>
                                        </p:tgtEl>
                                        <p:attrNameLst>
                                          <p:attrName>ppt_w</p:attrName>
                                        </p:attrNameLst>
                                      </p:cBhvr>
                                      <p:tavLst>
                                        <p:tav tm="0">
                                          <p:val>
                                            <p:fltVal val="0"/>
                                          </p:val>
                                        </p:tav>
                                        <p:tav tm="100000">
                                          <p:val>
                                            <p:strVal val="#ppt_w"/>
                                          </p:val>
                                        </p:tav>
                                      </p:tavLst>
                                    </p:anim>
                                    <p:anim calcmode="lin" valueType="num">
                                      <p:cBhvr>
                                        <p:cTn id="46" dur="300" fill="hold"/>
                                        <p:tgtEl>
                                          <p:spTgt spid="21"/>
                                        </p:tgtEl>
                                        <p:attrNameLst>
                                          <p:attrName>ppt_h</p:attrName>
                                        </p:attrNameLst>
                                      </p:cBhvr>
                                      <p:tavLst>
                                        <p:tav tm="0">
                                          <p:val>
                                            <p:fltVal val="0"/>
                                          </p:val>
                                        </p:tav>
                                        <p:tav tm="100000">
                                          <p:val>
                                            <p:strVal val="#ppt_h"/>
                                          </p:val>
                                        </p:tav>
                                      </p:tavLst>
                                    </p:anim>
                                    <p:anim calcmode="lin" valueType="num">
                                      <p:cBhvr>
                                        <p:cTn id="47" dur="300" fill="hold"/>
                                        <p:tgtEl>
                                          <p:spTgt spid="21"/>
                                        </p:tgtEl>
                                        <p:attrNameLst>
                                          <p:attrName>style.rotation</p:attrName>
                                        </p:attrNameLst>
                                      </p:cBhvr>
                                      <p:tavLst>
                                        <p:tav tm="0">
                                          <p:val>
                                            <p:fltVal val="90"/>
                                          </p:val>
                                        </p:tav>
                                        <p:tav tm="100000">
                                          <p:val>
                                            <p:fltVal val="0"/>
                                          </p:val>
                                        </p:tav>
                                      </p:tavLst>
                                    </p:anim>
                                    <p:animEffect transition="in" filter="fade">
                                      <p:cBhvr>
                                        <p:cTn id="48" dur="300"/>
                                        <p:tgtEl>
                                          <p:spTgt spid="21"/>
                                        </p:tgtEl>
                                      </p:cBhvr>
                                    </p:animEffect>
                                  </p:childTnLst>
                                </p:cTn>
                              </p:par>
                            </p:childTnLst>
                          </p:cTn>
                        </p:par>
                        <p:par>
                          <p:cTn id="49" fill="hold">
                            <p:stCondLst>
                              <p:cond delay="4150"/>
                            </p:stCondLst>
                            <p:childTnLst>
                              <p:par>
                                <p:cTn id="50" presetID="22" presetClass="entr" presetSubtype="1"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up)">
                                      <p:cBhvr>
                                        <p:cTn id="52" dur="500"/>
                                        <p:tgtEl>
                                          <p:spTgt spid="22"/>
                                        </p:tgtEl>
                                      </p:cBhvr>
                                    </p:animEffect>
                                  </p:childTnLst>
                                </p:cTn>
                              </p:par>
                            </p:childTnLst>
                          </p:cTn>
                        </p:par>
                        <p:par>
                          <p:cTn id="53" fill="hold">
                            <p:stCondLst>
                              <p:cond delay="4650"/>
                            </p:stCondLst>
                            <p:childTnLst>
                              <p:par>
                                <p:cTn id="54" presetID="31" presetClass="entr" presetSubtype="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300" fill="hold"/>
                                        <p:tgtEl>
                                          <p:spTgt spid="23"/>
                                        </p:tgtEl>
                                        <p:attrNameLst>
                                          <p:attrName>ppt_w</p:attrName>
                                        </p:attrNameLst>
                                      </p:cBhvr>
                                      <p:tavLst>
                                        <p:tav tm="0">
                                          <p:val>
                                            <p:fltVal val="0"/>
                                          </p:val>
                                        </p:tav>
                                        <p:tav tm="100000">
                                          <p:val>
                                            <p:strVal val="#ppt_w"/>
                                          </p:val>
                                        </p:tav>
                                      </p:tavLst>
                                    </p:anim>
                                    <p:anim calcmode="lin" valueType="num">
                                      <p:cBhvr>
                                        <p:cTn id="57" dur="300" fill="hold"/>
                                        <p:tgtEl>
                                          <p:spTgt spid="23"/>
                                        </p:tgtEl>
                                        <p:attrNameLst>
                                          <p:attrName>ppt_h</p:attrName>
                                        </p:attrNameLst>
                                      </p:cBhvr>
                                      <p:tavLst>
                                        <p:tav tm="0">
                                          <p:val>
                                            <p:fltVal val="0"/>
                                          </p:val>
                                        </p:tav>
                                        <p:tav tm="100000">
                                          <p:val>
                                            <p:strVal val="#ppt_h"/>
                                          </p:val>
                                        </p:tav>
                                      </p:tavLst>
                                    </p:anim>
                                    <p:anim calcmode="lin" valueType="num">
                                      <p:cBhvr>
                                        <p:cTn id="58" dur="300" fill="hold"/>
                                        <p:tgtEl>
                                          <p:spTgt spid="23"/>
                                        </p:tgtEl>
                                        <p:attrNameLst>
                                          <p:attrName>style.rotation</p:attrName>
                                        </p:attrNameLst>
                                      </p:cBhvr>
                                      <p:tavLst>
                                        <p:tav tm="0">
                                          <p:val>
                                            <p:fltVal val="90"/>
                                          </p:val>
                                        </p:tav>
                                        <p:tav tm="100000">
                                          <p:val>
                                            <p:fltVal val="0"/>
                                          </p:val>
                                        </p:tav>
                                      </p:tavLst>
                                    </p:anim>
                                    <p:animEffect transition="in" filter="fade">
                                      <p:cBhvr>
                                        <p:cTn id="59" dur="300"/>
                                        <p:tgtEl>
                                          <p:spTgt spid="23"/>
                                        </p:tgtEl>
                                      </p:cBhvr>
                                    </p:animEffect>
                                  </p:childTnLst>
                                </p:cTn>
                              </p:par>
                            </p:childTnLst>
                          </p:cTn>
                        </p:par>
                        <p:par>
                          <p:cTn id="60" fill="hold">
                            <p:stCondLst>
                              <p:cond delay="4950"/>
                            </p:stCondLst>
                            <p:childTnLst>
                              <p:par>
                                <p:cTn id="61" presetID="22" presetClass="entr" presetSubtype="1"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up)">
                                      <p:cBhvr>
                                        <p:cTn id="63" dur="500"/>
                                        <p:tgtEl>
                                          <p:spTgt spid="24"/>
                                        </p:tgtEl>
                                      </p:cBhvr>
                                    </p:animEffect>
                                  </p:childTnLst>
                                </p:cTn>
                              </p:par>
                            </p:childTnLst>
                          </p:cTn>
                        </p:par>
                        <p:par>
                          <p:cTn id="64" fill="hold">
                            <p:stCondLst>
                              <p:cond delay="5450"/>
                            </p:stCondLst>
                            <p:childTnLst>
                              <p:par>
                                <p:cTn id="65" presetID="31" presetClass="entr" presetSubtype="0"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300" fill="hold"/>
                                        <p:tgtEl>
                                          <p:spTgt spid="25"/>
                                        </p:tgtEl>
                                        <p:attrNameLst>
                                          <p:attrName>ppt_w</p:attrName>
                                        </p:attrNameLst>
                                      </p:cBhvr>
                                      <p:tavLst>
                                        <p:tav tm="0">
                                          <p:val>
                                            <p:fltVal val="0"/>
                                          </p:val>
                                        </p:tav>
                                        <p:tav tm="100000">
                                          <p:val>
                                            <p:strVal val="#ppt_w"/>
                                          </p:val>
                                        </p:tav>
                                      </p:tavLst>
                                    </p:anim>
                                    <p:anim calcmode="lin" valueType="num">
                                      <p:cBhvr>
                                        <p:cTn id="68" dur="300" fill="hold"/>
                                        <p:tgtEl>
                                          <p:spTgt spid="25"/>
                                        </p:tgtEl>
                                        <p:attrNameLst>
                                          <p:attrName>ppt_h</p:attrName>
                                        </p:attrNameLst>
                                      </p:cBhvr>
                                      <p:tavLst>
                                        <p:tav tm="0">
                                          <p:val>
                                            <p:fltVal val="0"/>
                                          </p:val>
                                        </p:tav>
                                        <p:tav tm="100000">
                                          <p:val>
                                            <p:strVal val="#ppt_h"/>
                                          </p:val>
                                        </p:tav>
                                      </p:tavLst>
                                    </p:anim>
                                    <p:anim calcmode="lin" valueType="num">
                                      <p:cBhvr>
                                        <p:cTn id="69" dur="300" fill="hold"/>
                                        <p:tgtEl>
                                          <p:spTgt spid="25"/>
                                        </p:tgtEl>
                                        <p:attrNameLst>
                                          <p:attrName>style.rotation</p:attrName>
                                        </p:attrNameLst>
                                      </p:cBhvr>
                                      <p:tavLst>
                                        <p:tav tm="0">
                                          <p:val>
                                            <p:fltVal val="90"/>
                                          </p:val>
                                        </p:tav>
                                        <p:tav tm="100000">
                                          <p:val>
                                            <p:fltVal val="0"/>
                                          </p:val>
                                        </p:tav>
                                      </p:tavLst>
                                    </p:anim>
                                    <p:animEffect transition="in" filter="fade">
                                      <p:cBhvr>
                                        <p:cTn id="70" dur="300"/>
                                        <p:tgtEl>
                                          <p:spTgt spid="25"/>
                                        </p:tgtEl>
                                      </p:cBhvr>
                                    </p:animEffect>
                                  </p:childTnLst>
                                </p:cTn>
                              </p:par>
                            </p:childTnLst>
                          </p:cTn>
                        </p:par>
                        <p:par>
                          <p:cTn id="71" fill="hold">
                            <p:stCondLst>
                              <p:cond delay="5750"/>
                            </p:stCondLst>
                            <p:childTnLst>
                              <p:par>
                                <p:cTn id="72" presetID="22" presetClass="entr" presetSubtype="1"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wipe(up)">
                                      <p:cBhvr>
                                        <p:cTn id="7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p:bldP spid="18" grpId="0"/>
      <p:bldP spid="19" grpId="0"/>
      <p:bldP spid="20" grpId="0"/>
      <p:bldP spid="21" grpId="0"/>
      <p:bldP spid="22" grpId="0"/>
      <p:bldP spid="23" grpId="0"/>
      <p:bldP spid="24" grpId="0"/>
      <p:bldP spid="25" grpId="0"/>
      <p:bldP spid="26"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4" name="Picture 6" descr="C:\Users\Administrator\Desktop\16suca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1905" y="-27383"/>
            <a:ext cx="11428508" cy="324035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Administrator\Desktop\1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06997" y="2926685"/>
            <a:ext cx="4471988" cy="2687638"/>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26"/>
          <p:cNvSpPr txBox="1"/>
          <p:nvPr/>
        </p:nvSpPr>
        <p:spPr>
          <a:xfrm>
            <a:off x="4583038" y="3855238"/>
            <a:ext cx="3047875" cy="1015663"/>
          </a:xfrm>
          <a:prstGeom prst="rect">
            <a:avLst/>
          </a:prstGeom>
          <a:noFill/>
          <a:ln>
            <a:noFill/>
          </a:ln>
        </p:spPr>
        <p:txBody>
          <a:bodyPr wrap="square" rtlCol="0">
            <a:spAutoFit/>
          </a:bodyPr>
          <a:lstStyle/>
          <a:p>
            <a:pPr algn="ctr">
              <a:lnSpc>
                <a:spcPct val="120000"/>
              </a:lnSpc>
            </a:pPr>
            <a:r>
              <a:rPr lang="zh-CN" altLang="en-US" sz="3200" dirty="0">
                <a:latin typeface="造字工房悦圆演示版常规体" pitchFamily="50" charset="-122"/>
                <a:ea typeface="造字工房悦圆演示版常规体" pitchFamily="50" charset="-122"/>
                <a:sym typeface="微软雅黑" pitchFamily="34" charset="-122"/>
              </a:rPr>
              <a:t>添加标题内容</a:t>
            </a:r>
            <a:endParaRPr lang="en-US" altLang="zh-CN" sz="3200" dirty="0">
              <a:latin typeface="造字工房悦圆演示版常规体" pitchFamily="50" charset="-122"/>
              <a:ea typeface="造字工房悦圆演示版常规体" pitchFamily="50" charset="-122"/>
              <a:sym typeface="微软雅黑" pitchFamily="34" charset="-122"/>
            </a:endParaRPr>
          </a:p>
          <a:p>
            <a:pPr algn="ctr">
              <a:lnSpc>
                <a:spcPct val="120000"/>
              </a:lnSpc>
            </a:pPr>
            <a:r>
              <a:rPr lang="en-US" altLang="zh-CN" dirty="0">
                <a:latin typeface="造字工房悦圆演示版常规体" pitchFamily="50" charset="-122"/>
                <a:ea typeface="造字工房悦圆演示版常规体" pitchFamily="50" charset="-122"/>
                <a:sym typeface="微软雅黑" pitchFamily="34" charset="-122"/>
              </a:rPr>
              <a:t>Annual work report</a:t>
            </a:r>
            <a:endParaRPr lang="zh-CN" altLang="en-US" dirty="0">
              <a:latin typeface="造字工房悦圆演示版常规体" pitchFamily="50" charset="-122"/>
              <a:ea typeface="造字工房悦圆演示版常规体" pitchFamily="50" charset="-122"/>
              <a:sym typeface="微软雅黑" pitchFamily="34" charset="-122"/>
            </a:endParaRPr>
          </a:p>
        </p:txBody>
      </p:sp>
      <p:sp>
        <p:nvSpPr>
          <p:cNvPr id="7" name="文本框 26"/>
          <p:cNvSpPr txBox="1"/>
          <p:nvPr/>
        </p:nvSpPr>
        <p:spPr>
          <a:xfrm>
            <a:off x="4655046" y="5158933"/>
            <a:ext cx="3047875" cy="410882"/>
          </a:xfrm>
          <a:prstGeom prst="rect">
            <a:avLst/>
          </a:prstGeom>
          <a:noFill/>
          <a:ln>
            <a:noFill/>
          </a:ln>
        </p:spPr>
        <p:txBody>
          <a:bodyPr wrap="square" rtlCol="0">
            <a:spAutoFit/>
          </a:bodyPr>
          <a:lstStyle/>
          <a:p>
            <a:pPr algn="ctr">
              <a:lnSpc>
                <a:spcPct val="120000"/>
              </a:lnSpc>
            </a:pPr>
            <a:r>
              <a:rPr lang="zh-CN" altLang="en-US" dirty="0">
                <a:solidFill>
                  <a:srgbClr val="C63E55"/>
                </a:solidFill>
                <a:latin typeface="造字工房悦圆演示版常规体" pitchFamily="50" charset="-122"/>
                <a:ea typeface="造字工房悦圆演示版常规体" pitchFamily="50" charset="-122"/>
                <a:sym typeface="微软雅黑" pitchFamily="34" charset="-122"/>
              </a:rPr>
              <a:t>第五章</a:t>
            </a:r>
          </a:p>
        </p:txBody>
      </p:sp>
      <p:sp>
        <p:nvSpPr>
          <p:cNvPr id="8" name="文本框 21"/>
          <p:cNvSpPr txBox="1"/>
          <p:nvPr/>
        </p:nvSpPr>
        <p:spPr bwMode="auto">
          <a:xfrm flipH="1">
            <a:off x="2831307" y="5662989"/>
            <a:ext cx="6576267" cy="646331"/>
          </a:xfrm>
          <a:prstGeom prst="rect">
            <a:avLst/>
          </a:prstGeom>
          <a:noFill/>
        </p:spPr>
        <p:txBody>
          <a:bodyPr wrap="square">
            <a:spAutoFit/>
          </a:bodyPr>
          <a:lstStyle/>
          <a:p>
            <a:pPr algn="ctr">
              <a:lnSpc>
                <a:spcPct val="120000"/>
              </a:lnSpc>
            </a:pP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00" dirty="0">
                <a:solidFill>
                  <a:schemeClr val="bg1">
                    <a:lumMod val="65000"/>
                  </a:schemeClr>
                </a:solidFill>
                <a:latin typeface="造字工房悦圆演示版常规体" pitchFamily="50" charset="-122"/>
                <a:ea typeface="造字工房悦圆演示版常规体" pitchFamily="50" charset="-122"/>
              </a:rPr>
              <a:t>您的容打您。</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00" dirty="0">
                <a:solidFill>
                  <a:schemeClr val="bg1">
                    <a:lumMod val="65000"/>
                  </a:schemeClr>
                </a:solidFill>
                <a:latin typeface="造字工房悦圆演示版常规体" pitchFamily="50" charset="-122"/>
                <a:ea typeface="造字工房悦圆演示版常规体" pitchFamily="50" charset="-122"/>
              </a:rPr>
              <a:t>您的容打里，或者通过复制您</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00" dirty="0">
                <a:solidFill>
                  <a:schemeClr val="bg1">
                    <a:lumMod val="65000"/>
                  </a:schemeClr>
                </a:solidFill>
                <a:latin typeface="造字工房悦圆演示版常规体" pitchFamily="50" charset="-122"/>
                <a:ea typeface="造字工房悦圆演示版常规体" pitchFamily="50" charset="-122"/>
              </a:rPr>
              <a:t>您的容打在这里或者通过复制您。</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endParaRPr lang="en-US" altLang="zh-CN" sz="1000" dirty="0">
              <a:solidFill>
                <a:schemeClr val="bg1">
                  <a:lumMod val="65000"/>
                </a:schemeClr>
              </a:solidFill>
              <a:latin typeface="造字工房悦圆演示版常规体" pitchFamily="50" charset="-122"/>
              <a:ea typeface="造字工房悦圆演示版常规体" pitchFamily="50" charset="-122"/>
            </a:endParaRPr>
          </a:p>
        </p:txBody>
      </p:sp>
    </p:spTree>
    <p:extLst>
      <p:ext uri="{BB962C8B-B14F-4D97-AF65-F5344CB8AC3E}">
        <p14:creationId xmlns:p14="http://schemas.microsoft.com/office/powerpoint/2010/main" val="120895359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25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275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325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2" name="Picture 7" descr="C:\Users\Administrator\Desktop\16suca45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5820" y="0"/>
            <a:ext cx="3528737" cy="1210424"/>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6"/>
          <p:cNvSpPr txBox="1"/>
          <p:nvPr/>
        </p:nvSpPr>
        <p:spPr>
          <a:xfrm>
            <a:off x="1630710" y="476672"/>
            <a:ext cx="1728191" cy="674031"/>
          </a:xfrm>
          <a:prstGeom prst="rect">
            <a:avLst/>
          </a:prstGeom>
          <a:noFill/>
          <a:ln>
            <a:noFill/>
          </a:ln>
        </p:spPr>
        <p:txBody>
          <a:bodyPr wrap="square" rtlCol="0">
            <a:spAutoFit/>
          </a:bodyPr>
          <a:lstStyle/>
          <a:p>
            <a:pPr>
              <a:lnSpc>
                <a:spcPct val="120000"/>
              </a:lnSpc>
            </a:pPr>
            <a:r>
              <a:rPr lang="zh-CN" altLang="en-US" sz="2000" dirty="0">
                <a:latin typeface="造字工房悦圆演示版常规体" pitchFamily="50" charset="-122"/>
                <a:ea typeface="造字工房悦圆演示版常规体" pitchFamily="50" charset="-122"/>
                <a:sym typeface="微软雅黑" pitchFamily="34" charset="-122"/>
              </a:rPr>
              <a:t>添加标题内容</a:t>
            </a:r>
            <a:endParaRPr lang="en-US" altLang="zh-CN" sz="2000" dirty="0">
              <a:latin typeface="造字工房悦圆演示版常规体" pitchFamily="50" charset="-122"/>
              <a:ea typeface="造字工房悦圆演示版常规体" pitchFamily="50" charset="-122"/>
              <a:sym typeface="微软雅黑" pitchFamily="34" charset="-122"/>
            </a:endParaRPr>
          </a:p>
          <a:p>
            <a:pPr>
              <a:lnSpc>
                <a:spcPct val="120000"/>
              </a:lnSpc>
            </a:pPr>
            <a:r>
              <a:rPr lang="en-US" altLang="zh-CN" sz="1200" dirty="0">
                <a:latin typeface="造字工房悦圆演示版常规体" pitchFamily="50" charset="-122"/>
                <a:ea typeface="造字工房悦圆演示版常规体" pitchFamily="50" charset="-122"/>
                <a:sym typeface="微软雅黑" pitchFamily="34" charset="-122"/>
              </a:rPr>
              <a:t>Add a title Content</a:t>
            </a:r>
            <a:endParaRPr lang="zh-CN" altLang="en-US" sz="1200" dirty="0">
              <a:latin typeface="造字工房悦圆演示版常规体" pitchFamily="50" charset="-122"/>
              <a:ea typeface="造字工房悦圆演示版常规体" pitchFamily="50" charset="-122"/>
              <a:sym typeface="微软雅黑" pitchFamily="34" charset="-122"/>
            </a:endParaRPr>
          </a:p>
        </p:txBody>
      </p:sp>
      <p:sp>
        <p:nvSpPr>
          <p:cNvPr id="4" name="Text Box 7"/>
          <p:cNvSpPr txBox="1">
            <a:spLocks noChangeArrowheads="1"/>
          </p:cNvSpPr>
          <p:nvPr/>
        </p:nvSpPr>
        <p:spPr bwMode="gray">
          <a:xfrm>
            <a:off x="1127404" y="1556792"/>
            <a:ext cx="2951578"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rgbClr val="C63E55"/>
                </a:solidFill>
                <a:latin typeface="造字工房悦圆演示版常规体" pitchFamily="50" charset="-122"/>
                <a:ea typeface="造字工房悦圆演示版常规体" pitchFamily="50" charset="-122"/>
                <a:sym typeface="方正兰亭黑_GBK" pitchFamily="2" charset="-122"/>
              </a:rPr>
              <a:t>添加标题内容</a:t>
            </a:r>
            <a:endParaRPr lang="en-US" altLang="zh-CN" sz="1400" dirty="0">
              <a:solidFill>
                <a:srgbClr val="C63E55"/>
              </a:solidFill>
              <a:latin typeface="造字工房悦圆演示版常规体" pitchFamily="50" charset="-122"/>
              <a:ea typeface="造字工房悦圆演示版常规体" pitchFamily="50" charset="-122"/>
              <a:sym typeface="方正兰亭黑_GBK" pitchFamily="2" charset="-122"/>
            </a:endParaRPr>
          </a:p>
        </p:txBody>
      </p:sp>
      <p:sp>
        <p:nvSpPr>
          <p:cNvPr id="5" name="Rectangle 5"/>
          <p:cNvSpPr>
            <a:spLocks/>
          </p:cNvSpPr>
          <p:nvPr/>
        </p:nvSpPr>
        <p:spPr bwMode="auto">
          <a:xfrm>
            <a:off x="1198662" y="1988841"/>
            <a:ext cx="4895751" cy="3652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此处添加详细文本描述，建议与标题相关并符合整体语言风格语言描述尽量简洁生动。尽量将每页幻灯片的字数控制在</a:t>
            </a:r>
            <a:r>
              <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rPr>
              <a:t>200</a:t>
            </a: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字以内据统计每页幻灯片的最好控制在</a:t>
            </a:r>
            <a:r>
              <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分钟内。此处添加详细文本描述，建议与标题相关并符合整体语言风格，语言描述尽量简洁生动。尽量将每页幻灯片的每页幻灯片的最好控制在</a:t>
            </a:r>
            <a:r>
              <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分钟之内此处添加详细文本描述，建议与标题相关并符合整体语言风格，</a:t>
            </a:r>
            <a:endPar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endParaRPr>
          </a:p>
          <a:p>
            <a:pPr fontAlgn="base">
              <a:lnSpc>
                <a:spcPct val="150000"/>
              </a:lnSpc>
              <a:spcBef>
                <a:spcPct val="0"/>
              </a:spcBef>
              <a:spcAft>
                <a:spcPct val="0"/>
              </a:spcAft>
            </a:pPr>
            <a:endPar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endParaRPr>
          </a:p>
          <a:p>
            <a:pPr fontAlgn="base">
              <a:lnSpc>
                <a:spcPct val="150000"/>
              </a:lnSpc>
              <a:spcBef>
                <a:spcPct val="0"/>
              </a:spcBef>
              <a:spcAft>
                <a:spcPct val="0"/>
              </a:spcAft>
            </a:pP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语言描述尽量简洁生动。尽量将每页幻灯片的字数控制在</a:t>
            </a:r>
            <a:r>
              <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rPr>
              <a:t>200</a:t>
            </a: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字以内，据统计每页幻灯片的最好控制在</a:t>
            </a:r>
            <a:r>
              <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分钟内。此处添加详细文本描述，建议与标题相关并符合整体语言风格，语言描述尽量简洁生动。尽量将每页幻灯片的每页幻灯片的最好控制在</a:t>
            </a:r>
            <a:r>
              <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分钟之内。</a:t>
            </a:r>
            <a:endPar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endParaRPr>
          </a:p>
          <a:p>
            <a:pPr fontAlgn="base">
              <a:lnSpc>
                <a:spcPct val="150000"/>
              </a:lnSpc>
              <a:spcBef>
                <a:spcPct val="0"/>
              </a:spcBef>
              <a:spcAft>
                <a:spcPct val="0"/>
              </a:spcAft>
            </a:pPr>
            <a:endPar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endParaRPr>
          </a:p>
          <a:p>
            <a:pPr fontAlgn="base">
              <a:lnSpc>
                <a:spcPct val="150000"/>
              </a:lnSpc>
              <a:spcBef>
                <a:spcPct val="0"/>
              </a:spcBef>
              <a:spcAft>
                <a:spcPct val="0"/>
              </a:spcAft>
            </a:pP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据统计每页幻灯片的最好控制在</a:t>
            </a:r>
            <a:r>
              <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分钟内。此处添加详细文本描述，建议与标题相关并符合整体语言风格，语言描述尽量简洁生动。</a:t>
            </a:r>
            <a:endPar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pic>
        <p:nvPicPr>
          <p:cNvPr id="6" name="Picture 2" descr="C:\Users\Administrator\Desktop\58pic_53eb7832b82f6 [转换].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87294" y="1340768"/>
            <a:ext cx="1591257" cy="138591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C:\Users\Administrator\Desktop\58pic_53eb7832bcd2f [转换].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773093" y="1396152"/>
            <a:ext cx="1225378" cy="1275150"/>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p:cNvSpPr txBox="1">
            <a:spLocks/>
          </p:cNvSpPr>
          <p:nvPr/>
        </p:nvSpPr>
        <p:spPr>
          <a:xfrm>
            <a:off x="6455246" y="2719033"/>
            <a:ext cx="2160239" cy="93610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150000"/>
              </a:lnSpc>
            </a:pPr>
            <a:r>
              <a:rPr lang="zh-CN" altLang="en-US" sz="1800" dirty="0">
                <a:solidFill>
                  <a:srgbClr val="C63E55"/>
                </a:solidFill>
                <a:latin typeface="造字工房悦圆演示版常规体" pitchFamily="50" charset="-122"/>
                <a:ea typeface="造字工房悦圆演示版常规体" pitchFamily="50" charset="-122"/>
                <a:sym typeface="方正兰亭黑_GBK" pitchFamily="2" charset="-122"/>
              </a:rPr>
              <a:t>添加标题内容</a:t>
            </a:r>
            <a:endParaRPr lang="en-US" altLang="zh-CN" sz="1800" dirty="0">
              <a:solidFill>
                <a:srgbClr val="C63E55"/>
              </a:solidFill>
              <a:latin typeface="造字工房悦圆演示版常规体" pitchFamily="50" charset="-122"/>
              <a:ea typeface="造字工房悦圆演示版常规体" pitchFamily="50" charset="-122"/>
              <a:cs typeface="Arial Unicode MS" panose="020B0604020202020204" pitchFamily="34" charset="-122"/>
              <a:sym typeface="方正兰亭黑_GBK" pitchFamily="2" charset="-122"/>
            </a:endParaRPr>
          </a:p>
          <a:p>
            <a:pPr algn="ctr">
              <a:lnSpc>
                <a:spcPct val="150000"/>
              </a:lnSpc>
              <a:spcAft>
                <a:spcPts val="1200"/>
              </a:spcAft>
            </a:pP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00" dirty="0">
                <a:solidFill>
                  <a:schemeClr val="bg1">
                    <a:lumMod val="65000"/>
                  </a:schemeClr>
                </a:solidFill>
                <a:latin typeface="造字工房悦圆演示版常规体" pitchFamily="50" charset="-122"/>
                <a:ea typeface="造字工房悦圆演示版常规体" pitchFamily="50" charset="-122"/>
              </a:rPr>
              <a:t>您的容打在这里。</a:t>
            </a:r>
            <a:endParaRPr lang="en-US" altLang="zh-CN"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endParaRPr>
          </a:p>
        </p:txBody>
      </p:sp>
      <p:sp>
        <p:nvSpPr>
          <p:cNvPr id="9" name="Content Placeholder 2"/>
          <p:cNvSpPr txBox="1">
            <a:spLocks/>
          </p:cNvSpPr>
          <p:nvPr/>
        </p:nvSpPr>
        <p:spPr>
          <a:xfrm>
            <a:off x="9191551" y="2719033"/>
            <a:ext cx="2160239" cy="93610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150000"/>
              </a:lnSpc>
            </a:pPr>
            <a:r>
              <a:rPr lang="zh-CN" altLang="en-US" sz="1800" dirty="0">
                <a:solidFill>
                  <a:srgbClr val="C63E55"/>
                </a:solidFill>
                <a:latin typeface="造字工房悦圆演示版常规体" pitchFamily="50" charset="-122"/>
                <a:ea typeface="造字工房悦圆演示版常规体" pitchFamily="50" charset="-122"/>
                <a:sym typeface="方正兰亭黑_GBK" pitchFamily="2" charset="-122"/>
              </a:rPr>
              <a:t>添加标题内容</a:t>
            </a:r>
            <a:endParaRPr lang="en-US" altLang="zh-CN" sz="1800" dirty="0">
              <a:solidFill>
                <a:srgbClr val="C63E55"/>
              </a:solidFill>
              <a:latin typeface="造字工房悦圆演示版常规体" pitchFamily="50" charset="-122"/>
              <a:ea typeface="造字工房悦圆演示版常规体" pitchFamily="50" charset="-122"/>
              <a:cs typeface="Arial Unicode MS" panose="020B0604020202020204" pitchFamily="34" charset="-122"/>
              <a:sym typeface="方正兰亭黑_GBK" pitchFamily="2" charset="-122"/>
            </a:endParaRPr>
          </a:p>
          <a:p>
            <a:pPr algn="ctr">
              <a:lnSpc>
                <a:spcPct val="150000"/>
              </a:lnSpc>
              <a:spcAft>
                <a:spcPts val="1200"/>
              </a:spcAft>
            </a:pP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00" dirty="0">
                <a:solidFill>
                  <a:schemeClr val="bg1">
                    <a:lumMod val="65000"/>
                  </a:schemeClr>
                </a:solidFill>
                <a:latin typeface="造字工房悦圆演示版常规体" pitchFamily="50" charset="-122"/>
                <a:ea typeface="造字工房悦圆演示版常规体" pitchFamily="50" charset="-122"/>
              </a:rPr>
              <a:t>您的容打在这里。</a:t>
            </a:r>
            <a:endParaRPr lang="en-US" altLang="zh-CN"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endParaRPr>
          </a:p>
        </p:txBody>
      </p:sp>
      <p:pic>
        <p:nvPicPr>
          <p:cNvPr id="10" name="Picture 4" descr="C:\Users\Administrator\Desktop\民族风情装饰画矢量素材02 (3) [转换].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45290" y="3789040"/>
            <a:ext cx="1347949" cy="136569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Users\Administrator\Desktop\民族风情装饰画矢量素材02 (1) [转换].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695607" y="3892360"/>
            <a:ext cx="1152128" cy="1310429"/>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2"/>
          <p:cNvSpPr txBox="1">
            <a:spLocks/>
          </p:cNvSpPr>
          <p:nvPr/>
        </p:nvSpPr>
        <p:spPr>
          <a:xfrm>
            <a:off x="6527256" y="5157192"/>
            <a:ext cx="2160239" cy="93610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150000"/>
              </a:lnSpc>
            </a:pPr>
            <a:r>
              <a:rPr lang="zh-CN" altLang="en-US" sz="1800" dirty="0">
                <a:solidFill>
                  <a:srgbClr val="C63E55"/>
                </a:solidFill>
                <a:latin typeface="造字工房悦圆演示版常规体" pitchFamily="50" charset="-122"/>
                <a:ea typeface="造字工房悦圆演示版常规体" pitchFamily="50" charset="-122"/>
                <a:sym typeface="方正兰亭黑_GBK" pitchFamily="2" charset="-122"/>
              </a:rPr>
              <a:t>添加标题内容</a:t>
            </a:r>
            <a:endParaRPr lang="en-US" altLang="zh-CN" sz="1800" dirty="0">
              <a:solidFill>
                <a:srgbClr val="C63E55"/>
              </a:solidFill>
              <a:latin typeface="造字工房悦圆演示版常规体" pitchFamily="50" charset="-122"/>
              <a:ea typeface="造字工房悦圆演示版常规体" pitchFamily="50" charset="-122"/>
              <a:cs typeface="Arial Unicode MS" panose="020B0604020202020204" pitchFamily="34" charset="-122"/>
              <a:sym typeface="方正兰亭黑_GBK" pitchFamily="2" charset="-122"/>
            </a:endParaRPr>
          </a:p>
          <a:p>
            <a:pPr algn="ctr">
              <a:lnSpc>
                <a:spcPct val="150000"/>
              </a:lnSpc>
              <a:spcAft>
                <a:spcPts val="1200"/>
              </a:spcAft>
            </a:pP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00" dirty="0">
                <a:solidFill>
                  <a:schemeClr val="bg1">
                    <a:lumMod val="65000"/>
                  </a:schemeClr>
                </a:solidFill>
                <a:latin typeface="造字工房悦圆演示版常规体" pitchFamily="50" charset="-122"/>
                <a:ea typeface="造字工房悦圆演示版常规体" pitchFamily="50" charset="-122"/>
              </a:rPr>
              <a:t>您的容打在这里。</a:t>
            </a:r>
            <a:endParaRPr lang="en-US" altLang="zh-CN"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endParaRPr>
          </a:p>
        </p:txBody>
      </p:sp>
      <p:sp>
        <p:nvSpPr>
          <p:cNvPr id="13" name="Content Placeholder 2"/>
          <p:cNvSpPr txBox="1">
            <a:spLocks/>
          </p:cNvSpPr>
          <p:nvPr/>
        </p:nvSpPr>
        <p:spPr>
          <a:xfrm>
            <a:off x="9191551" y="5157192"/>
            <a:ext cx="2160239" cy="93610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150000"/>
              </a:lnSpc>
            </a:pPr>
            <a:r>
              <a:rPr lang="zh-CN" altLang="en-US" sz="1800" dirty="0">
                <a:solidFill>
                  <a:srgbClr val="C63E55"/>
                </a:solidFill>
                <a:latin typeface="造字工房悦圆演示版常规体" pitchFamily="50" charset="-122"/>
                <a:ea typeface="造字工房悦圆演示版常规体" pitchFamily="50" charset="-122"/>
                <a:sym typeface="方正兰亭黑_GBK" pitchFamily="2" charset="-122"/>
              </a:rPr>
              <a:t>添加标题内容</a:t>
            </a:r>
            <a:endParaRPr lang="en-US" altLang="zh-CN" sz="1800" dirty="0">
              <a:solidFill>
                <a:srgbClr val="C63E55"/>
              </a:solidFill>
              <a:latin typeface="造字工房悦圆演示版常规体" pitchFamily="50" charset="-122"/>
              <a:ea typeface="造字工房悦圆演示版常规体" pitchFamily="50" charset="-122"/>
              <a:cs typeface="Arial Unicode MS" panose="020B0604020202020204" pitchFamily="34" charset="-122"/>
              <a:sym typeface="方正兰亭黑_GBK" pitchFamily="2" charset="-122"/>
            </a:endParaRPr>
          </a:p>
          <a:p>
            <a:pPr algn="ctr">
              <a:lnSpc>
                <a:spcPct val="150000"/>
              </a:lnSpc>
              <a:spcAft>
                <a:spcPts val="1200"/>
              </a:spcAft>
            </a:pP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00" dirty="0">
                <a:solidFill>
                  <a:schemeClr val="bg1">
                    <a:lumMod val="65000"/>
                  </a:schemeClr>
                </a:solidFill>
                <a:latin typeface="造字工房悦圆演示版常规体" pitchFamily="50" charset="-122"/>
                <a:ea typeface="造字工房悦圆演示版常规体" pitchFamily="50" charset="-122"/>
              </a:rPr>
              <a:t>您的容打在这里。</a:t>
            </a:r>
            <a:endParaRPr lang="en-US" altLang="zh-CN"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endParaRPr>
          </a:p>
        </p:txBody>
      </p:sp>
    </p:spTree>
    <p:extLst>
      <p:ext uri="{BB962C8B-B14F-4D97-AF65-F5344CB8AC3E}">
        <p14:creationId xmlns:p14="http://schemas.microsoft.com/office/powerpoint/2010/main" val="174354193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22" presetClass="entr" presetSubtype="8" fill="hold" grpId="0" nodeType="withEffect">
                                  <p:stCondLst>
                                    <p:cond delay="50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par>
                                <p:cTn id="23" presetID="42" presetClass="entr" presetSubtype="0" fill="hold" nodeType="withEffect">
                                  <p:stCondLst>
                                    <p:cond delay="5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50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childTnLst>
                          </p:cTn>
                        </p:par>
                        <p:par>
                          <p:cTn id="33" fill="hold">
                            <p:stCondLst>
                              <p:cond delay="3250"/>
                            </p:stCondLst>
                            <p:childTnLst>
                              <p:par>
                                <p:cTn id="34" presetID="53" presetClass="entr" presetSubtype="16"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Effect transition="in" filter="fade">
                                      <p:cBhvr>
                                        <p:cTn id="38" dur="500"/>
                                        <p:tgtEl>
                                          <p:spTgt spid="8"/>
                                        </p:tgtEl>
                                      </p:cBhvr>
                                    </p:animEffect>
                                  </p:childTnLst>
                                </p:cTn>
                              </p:par>
                            </p:childTnLst>
                          </p:cTn>
                        </p:par>
                        <p:par>
                          <p:cTn id="39" fill="hold">
                            <p:stCondLst>
                              <p:cond delay="3750"/>
                            </p:stCondLst>
                            <p:childTnLst>
                              <p:par>
                                <p:cTn id="40" presetID="53" presetClass="entr" presetSubtype="16"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par>
                                <p:cTn id="45" presetID="42" presetClass="entr" presetSubtype="0" fill="hold" nodeType="withEffect">
                                  <p:stCondLst>
                                    <p:cond delay="50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50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1000"/>
                                        <p:tgtEl>
                                          <p:spTgt spid="11"/>
                                        </p:tgtEl>
                                      </p:cBhvr>
                                    </p:animEffect>
                                    <p:anim calcmode="lin" valueType="num">
                                      <p:cBhvr>
                                        <p:cTn id="53" dur="1000" fill="hold"/>
                                        <p:tgtEl>
                                          <p:spTgt spid="11"/>
                                        </p:tgtEl>
                                        <p:attrNameLst>
                                          <p:attrName>ppt_x</p:attrName>
                                        </p:attrNameLst>
                                      </p:cBhvr>
                                      <p:tavLst>
                                        <p:tav tm="0">
                                          <p:val>
                                            <p:strVal val="#ppt_x"/>
                                          </p:val>
                                        </p:tav>
                                        <p:tav tm="100000">
                                          <p:val>
                                            <p:strVal val="#ppt_x"/>
                                          </p:val>
                                        </p:tav>
                                      </p:tavLst>
                                    </p:anim>
                                    <p:anim calcmode="lin" valueType="num">
                                      <p:cBhvr>
                                        <p:cTn id="54" dur="1000" fill="hold"/>
                                        <p:tgtEl>
                                          <p:spTgt spid="11"/>
                                        </p:tgtEl>
                                        <p:attrNameLst>
                                          <p:attrName>ppt_y</p:attrName>
                                        </p:attrNameLst>
                                      </p:cBhvr>
                                      <p:tavLst>
                                        <p:tav tm="0">
                                          <p:val>
                                            <p:strVal val="#ppt_y+.1"/>
                                          </p:val>
                                        </p:tav>
                                        <p:tav tm="100000">
                                          <p:val>
                                            <p:strVal val="#ppt_y"/>
                                          </p:val>
                                        </p:tav>
                                      </p:tavLst>
                                    </p:anim>
                                  </p:childTnLst>
                                </p:cTn>
                              </p:par>
                            </p:childTnLst>
                          </p:cTn>
                        </p:par>
                        <p:par>
                          <p:cTn id="55" fill="hold">
                            <p:stCondLst>
                              <p:cond delay="5250"/>
                            </p:stCondLst>
                            <p:childTnLst>
                              <p:par>
                                <p:cTn id="56" presetID="53" presetClass="entr" presetSubtype="16"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p:cTn id="58" dur="500" fill="hold"/>
                                        <p:tgtEl>
                                          <p:spTgt spid="12"/>
                                        </p:tgtEl>
                                        <p:attrNameLst>
                                          <p:attrName>ppt_w</p:attrName>
                                        </p:attrNameLst>
                                      </p:cBhvr>
                                      <p:tavLst>
                                        <p:tav tm="0">
                                          <p:val>
                                            <p:fltVal val="0"/>
                                          </p:val>
                                        </p:tav>
                                        <p:tav tm="100000">
                                          <p:val>
                                            <p:strVal val="#ppt_w"/>
                                          </p:val>
                                        </p:tav>
                                      </p:tavLst>
                                    </p:anim>
                                    <p:anim calcmode="lin" valueType="num">
                                      <p:cBhvr>
                                        <p:cTn id="59" dur="500" fill="hold"/>
                                        <p:tgtEl>
                                          <p:spTgt spid="12"/>
                                        </p:tgtEl>
                                        <p:attrNameLst>
                                          <p:attrName>ppt_h</p:attrName>
                                        </p:attrNameLst>
                                      </p:cBhvr>
                                      <p:tavLst>
                                        <p:tav tm="0">
                                          <p:val>
                                            <p:fltVal val="0"/>
                                          </p:val>
                                        </p:tav>
                                        <p:tav tm="100000">
                                          <p:val>
                                            <p:strVal val="#ppt_h"/>
                                          </p:val>
                                        </p:tav>
                                      </p:tavLst>
                                    </p:anim>
                                    <p:animEffect transition="in" filter="fade">
                                      <p:cBhvr>
                                        <p:cTn id="60" dur="500"/>
                                        <p:tgtEl>
                                          <p:spTgt spid="12"/>
                                        </p:tgtEl>
                                      </p:cBhvr>
                                    </p:animEffect>
                                  </p:childTnLst>
                                </p:cTn>
                              </p:par>
                            </p:childTnLst>
                          </p:cTn>
                        </p:par>
                        <p:par>
                          <p:cTn id="61" fill="hold">
                            <p:stCondLst>
                              <p:cond delay="5750"/>
                            </p:stCondLst>
                            <p:childTnLst>
                              <p:par>
                                <p:cTn id="62" presetID="53" presetClass="entr" presetSubtype="16"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p:cTn id="64" dur="500" fill="hold"/>
                                        <p:tgtEl>
                                          <p:spTgt spid="13"/>
                                        </p:tgtEl>
                                        <p:attrNameLst>
                                          <p:attrName>ppt_w</p:attrName>
                                        </p:attrNameLst>
                                      </p:cBhvr>
                                      <p:tavLst>
                                        <p:tav tm="0">
                                          <p:val>
                                            <p:fltVal val="0"/>
                                          </p:val>
                                        </p:tav>
                                        <p:tav tm="100000">
                                          <p:val>
                                            <p:strVal val="#ppt_w"/>
                                          </p:val>
                                        </p:tav>
                                      </p:tavLst>
                                    </p:anim>
                                    <p:anim calcmode="lin" valueType="num">
                                      <p:cBhvr>
                                        <p:cTn id="65" dur="500" fill="hold"/>
                                        <p:tgtEl>
                                          <p:spTgt spid="13"/>
                                        </p:tgtEl>
                                        <p:attrNameLst>
                                          <p:attrName>ppt_h</p:attrName>
                                        </p:attrNameLst>
                                      </p:cBhvr>
                                      <p:tavLst>
                                        <p:tav tm="0">
                                          <p:val>
                                            <p:fltVal val="0"/>
                                          </p:val>
                                        </p:tav>
                                        <p:tav tm="100000">
                                          <p:val>
                                            <p:strVal val="#ppt_h"/>
                                          </p:val>
                                        </p:tav>
                                      </p:tavLst>
                                    </p:anim>
                                    <p:animEffect transition="in" filter="fade">
                                      <p:cBhvr>
                                        <p:cTn id="6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8" grpId="0"/>
      <p:bldP spid="9" grpId="0"/>
      <p:bldP spid="12"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2" name="Picture 7" descr="C:\Users\Administrator\Desktop\16suca45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5820" y="0"/>
            <a:ext cx="3528737" cy="1210424"/>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6"/>
          <p:cNvSpPr txBox="1"/>
          <p:nvPr/>
        </p:nvSpPr>
        <p:spPr>
          <a:xfrm>
            <a:off x="1630710" y="476672"/>
            <a:ext cx="1728191" cy="674031"/>
          </a:xfrm>
          <a:prstGeom prst="rect">
            <a:avLst/>
          </a:prstGeom>
          <a:noFill/>
          <a:ln>
            <a:noFill/>
          </a:ln>
        </p:spPr>
        <p:txBody>
          <a:bodyPr wrap="square" rtlCol="0">
            <a:spAutoFit/>
          </a:bodyPr>
          <a:lstStyle/>
          <a:p>
            <a:pPr>
              <a:lnSpc>
                <a:spcPct val="120000"/>
              </a:lnSpc>
            </a:pPr>
            <a:r>
              <a:rPr lang="zh-CN" altLang="en-US" sz="2000" dirty="0">
                <a:latin typeface="造字工房悦圆演示版常规体" pitchFamily="50" charset="-122"/>
                <a:ea typeface="造字工房悦圆演示版常规体" pitchFamily="50" charset="-122"/>
                <a:sym typeface="微软雅黑" pitchFamily="34" charset="-122"/>
              </a:rPr>
              <a:t>添加标题内容</a:t>
            </a:r>
            <a:endParaRPr lang="en-US" altLang="zh-CN" sz="2000" dirty="0">
              <a:latin typeface="造字工房悦圆演示版常规体" pitchFamily="50" charset="-122"/>
              <a:ea typeface="造字工房悦圆演示版常规体" pitchFamily="50" charset="-122"/>
              <a:sym typeface="微软雅黑" pitchFamily="34" charset="-122"/>
            </a:endParaRPr>
          </a:p>
          <a:p>
            <a:pPr>
              <a:lnSpc>
                <a:spcPct val="120000"/>
              </a:lnSpc>
            </a:pPr>
            <a:r>
              <a:rPr lang="en-US" altLang="zh-CN" sz="1200" dirty="0">
                <a:latin typeface="造字工房悦圆演示版常规体" pitchFamily="50" charset="-122"/>
                <a:ea typeface="造字工房悦圆演示版常规体" pitchFamily="50" charset="-122"/>
                <a:sym typeface="微软雅黑" pitchFamily="34" charset="-122"/>
              </a:rPr>
              <a:t>Add a title Content</a:t>
            </a:r>
            <a:endParaRPr lang="zh-CN" altLang="en-US" sz="1200" dirty="0">
              <a:latin typeface="造字工房悦圆演示版常规体" pitchFamily="50" charset="-122"/>
              <a:ea typeface="造字工房悦圆演示版常规体" pitchFamily="50" charset="-122"/>
              <a:sym typeface="微软雅黑" pitchFamily="34" charset="-122"/>
            </a:endParaRPr>
          </a:p>
        </p:txBody>
      </p:sp>
      <p:pic>
        <p:nvPicPr>
          <p:cNvPr id="56" name="Picture 2" descr="C:\Users\Administrator\Desktop\58pic_53eb7832b82f6 [转换].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42678" y="1484784"/>
            <a:ext cx="1591257" cy="1385918"/>
          </a:xfrm>
          <a:prstGeom prst="rect">
            <a:avLst/>
          </a:prstGeom>
          <a:noFill/>
          <a:extLst>
            <a:ext uri="{909E8E84-426E-40DD-AFC4-6F175D3DCCD1}">
              <a14:hiddenFill xmlns:a14="http://schemas.microsoft.com/office/drawing/2010/main">
                <a:solidFill>
                  <a:srgbClr val="FFFFFF"/>
                </a:solidFill>
              </a14:hiddenFill>
            </a:ext>
          </a:extLst>
        </p:spPr>
      </p:pic>
      <p:sp>
        <p:nvSpPr>
          <p:cNvPr id="57" name="矩形 56"/>
          <p:cNvSpPr/>
          <p:nvPr/>
        </p:nvSpPr>
        <p:spPr>
          <a:xfrm>
            <a:off x="2962439" y="1916832"/>
            <a:ext cx="8173327" cy="688202"/>
          </a:xfrm>
          <a:prstGeom prst="rect">
            <a:avLst/>
          </a:prstGeom>
        </p:spPr>
        <p:txBody>
          <a:bodyPr wrap="square">
            <a:spAutoFit/>
          </a:bodyPr>
          <a:lstStyle/>
          <a:p>
            <a:pPr algn="just">
              <a:lnSpc>
                <a:spcPct val="125000"/>
              </a:lnSpc>
            </a:pPr>
            <a:r>
              <a:rPr lang="zh-CN" altLang="en-US" sz="1050" dirty="0">
                <a:solidFill>
                  <a:schemeClr val="bg1">
                    <a:lumMod val="65000"/>
                  </a:schemeClr>
                </a:solidFill>
                <a:latin typeface="造字工房悦圆演示版常规体" pitchFamily="50" charset="-122"/>
                <a:ea typeface="造字工房悦圆演示版常规体" pitchFamily="50" charset="-122"/>
              </a:rPr>
              <a:t>点击输入简要文本需概况精炼的说明该分项内容点击输入简要内容需概况精炼的说明该分项内容点击输入简要文本需概况精炼的说明该分项内容。点击输入简要文本需概况精炼的说明该分项内容点击输入简要内容需概况精炼的说明该分项内容点击输入简要文本需概况精炼的说明该分项内容。</a:t>
            </a:r>
          </a:p>
        </p:txBody>
      </p:sp>
      <p:cxnSp>
        <p:nvCxnSpPr>
          <p:cNvPr id="58" name="直接连接符 57"/>
          <p:cNvCxnSpPr/>
          <p:nvPr/>
        </p:nvCxnSpPr>
        <p:spPr>
          <a:xfrm>
            <a:off x="2638822" y="2636912"/>
            <a:ext cx="8352928"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60" name="Picture 3" descr="C:\Users\Administrator\Desktop\58pic_53eb7832bcd2f [转换].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199662" y="3068960"/>
            <a:ext cx="1225378" cy="1275150"/>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60"/>
          <p:cNvSpPr/>
          <p:nvPr/>
        </p:nvSpPr>
        <p:spPr>
          <a:xfrm>
            <a:off x="1630710" y="3501008"/>
            <a:ext cx="8173327" cy="688202"/>
          </a:xfrm>
          <a:prstGeom prst="rect">
            <a:avLst/>
          </a:prstGeom>
        </p:spPr>
        <p:txBody>
          <a:bodyPr wrap="square">
            <a:spAutoFit/>
          </a:bodyPr>
          <a:lstStyle/>
          <a:p>
            <a:pPr algn="just">
              <a:lnSpc>
                <a:spcPct val="125000"/>
              </a:lnSpc>
            </a:pPr>
            <a:r>
              <a:rPr lang="zh-CN" altLang="en-US" sz="1050" dirty="0">
                <a:solidFill>
                  <a:schemeClr val="bg1">
                    <a:lumMod val="65000"/>
                  </a:schemeClr>
                </a:solidFill>
                <a:latin typeface="造字工房悦圆演示版常规体" pitchFamily="50" charset="-122"/>
                <a:ea typeface="造字工房悦圆演示版常规体" pitchFamily="50" charset="-122"/>
              </a:rPr>
              <a:t>点击输入简要文本需概况精炼的说明该分项内容点击输入简要内容需概况精炼的说明该分项内容点击输入简要文本需概况精炼的说明该分项内容。点击输入简要文本需概况精炼的说明该分项内容点击输入简要内容需概况精炼的说明该分项内容点击输入简要文本需概况精炼的说明该分项内容。</a:t>
            </a:r>
          </a:p>
        </p:txBody>
      </p:sp>
      <p:cxnSp>
        <p:nvCxnSpPr>
          <p:cNvPr id="62" name="直接连接符 61"/>
          <p:cNvCxnSpPr/>
          <p:nvPr/>
        </p:nvCxnSpPr>
        <p:spPr>
          <a:xfrm>
            <a:off x="1702718" y="4221088"/>
            <a:ext cx="8352928"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63" name="Picture 4" descr="C:\Users\Administrator\Desktop\民族风情装饰画矢量素材02 (3) [转换].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14686" y="4653136"/>
            <a:ext cx="1347949" cy="1365693"/>
          </a:xfrm>
          <a:prstGeom prst="rect">
            <a:avLst/>
          </a:prstGeom>
          <a:noFill/>
          <a:extLst>
            <a:ext uri="{909E8E84-426E-40DD-AFC4-6F175D3DCCD1}">
              <a14:hiddenFill xmlns:a14="http://schemas.microsoft.com/office/drawing/2010/main">
                <a:solidFill>
                  <a:srgbClr val="FFFFFF"/>
                </a:solidFill>
              </a14:hiddenFill>
            </a:ext>
          </a:extLst>
        </p:spPr>
      </p:pic>
      <p:sp>
        <p:nvSpPr>
          <p:cNvPr id="64" name="矩形 63"/>
          <p:cNvSpPr/>
          <p:nvPr/>
        </p:nvSpPr>
        <p:spPr>
          <a:xfrm>
            <a:off x="2962439" y="5157192"/>
            <a:ext cx="8173327" cy="688202"/>
          </a:xfrm>
          <a:prstGeom prst="rect">
            <a:avLst/>
          </a:prstGeom>
        </p:spPr>
        <p:txBody>
          <a:bodyPr wrap="square">
            <a:spAutoFit/>
          </a:bodyPr>
          <a:lstStyle/>
          <a:p>
            <a:pPr algn="just">
              <a:lnSpc>
                <a:spcPct val="125000"/>
              </a:lnSpc>
            </a:pPr>
            <a:r>
              <a:rPr lang="zh-CN" altLang="en-US" sz="1050" dirty="0">
                <a:solidFill>
                  <a:schemeClr val="bg1">
                    <a:lumMod val="65000"/>
                  </a:schemeClr>
                </a:solidFill>
                <a:latin typeface="造字工房悦圆演示版常规体" pitchFamily="50" charset="-122"/>
                <a:ea typeface="造字工房悦圆演示版常规体" pitchFamily="50" charset="-122"/>
              </a:rPr>
              <a:t>点击输入简要文本需概况精炼的说明该分项内容点击输入简要内容需概况精炼的说明该分项内容点击输入简要文本需概况精炼的说明该分项内容。点击输入简要文本需概况精炼的说明该分项内容点击输入简要内容需概况精炼的说明该分项内容点击输入简要文本需概况精炼的说明该分项内容。</a:t>
            </a:r>
          </a:p>
        </p:txBody>
      </p:sp>
      <p:cxnSp>
        <p:nvCxnSpPr>
          <p:cNvPr id="65" name="直接连接符 64"/>
          <p:cNvCxnSpPr/>
          <p:nvPr/>
        </p:nvCxnSpPr>
        <p:spPr>
          <a:xfrm>
            <a:off x="2638822" y="5877272"/>
            <a:ext cx="8352928"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292559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42" presetClass="entr" presetSubtype="0" fill="hold" nodeType="withEffect">
                                  <p:stCondLst>
                                    <p:cond delay="500"/>
                                  </p:stCondLst>
                                  <p:childTnLst>
                                    <p:set>
                                      <p:cBhvr>
                                        <p:cTn id="17" dur="1" fill="hold">
                                          <p:stCondLst>
                                            <p:cond delay="0"/>
                                          </p:stCondLst>
                                        </p:cTn>
                                        <p:tgtEl>
                                          <p:spTgt spid="56"/>
                                        </p:tgtEl>
                                        <p:attrNameLst>
                                          <p:attrName>style.visibility</p:attrName>
                                        </p:attrNameLst>
                                      </p:cBhvr>
                                      <p:to>
                                        <p:strVal val="visible"/>
                                      </p:to>
                                    </p:set>
                                    <p:animEffect transition="in" filter="fade">
                                      <p:cBhvr>
                                        <p:cTn id="18" dur="1000"/>
                                        <p:tgtEl>
                                          <p:spTgt spid="56"/>
                                        </p:tgtEl>
                                      </p:cBhvr>
                                    </p:animEffect>
                                    <p:anim calcmode="lin" valueType="num">
                                      <p:cBhvr>
                                        <p:cTn id="19" dur="1000" fill="hold"/>
                                        <p:tgtEl>
                                          <p:spTgt spid="56"/>
                                        </p:tgtEl>
                                        <p:attrNameLst>
                                          <p:attrName>ppt_x</p:attrName>
                                        </p:attrNameLst>
                                      </p:cBhvr>
                                      <p:tavLst>
                                        <p:tav tm="0">
                                          <p:val>
                                            <p:strVal val="#ppt_x"/>
                                          </p:val>
                                        </p:tav>
                                        <p:tav tm="100000">
                                          <p:val>
                                            <p:strVal val="#ppt_x"/>
                                          </p:val>
                                        </p:tav>
                                      </p:tavLst>
                                    </p:anim>
                                    <p:anim calcmode="lin" valueType="num">
                                      <p:cBhvr>
                                        <p:cTn id="20" dur="1000" fill="hold"/>
                                        <p:tgtEl>
                                          <p:spTgt spid="56"/>
                                        </p:tgtEl>
                                        <p:attrNameLst>
                                          <p:attrName>ppt_y</p:attrName>
                                        </p:attrNameLst>
                                      </p:cBhvr>
                                      <p:tavLst>
                                        <p:tav tm="0">
                                          <p:val>
                                            <p:strVal val="#ppt_y+.1"/>
                                          </p:val>
                                        </p:tav>
                                        <p:tav tm="100000">
                                          <p:val>
                                            <p:strVal val="#ppt_y"/>
                                          </p:val>
                                        </p:tav>
                                      </p:tavLst>
                                    </p:anim>
                                  </p:childTnLst>
                                </p:cTn>
                              </p:par>
                            </p:childTnLst>
                          </p:cTn>
                        </p:par>
                        <p:par>
                          <p:cTn id="21" fill="hold">
                            <p:stCondLst>
                              <p:cond delay="2750"/>
                            </p:stCondLst>
                            <p:childTnLst>
                              <p:par>
                                <p:cTn id="22" presetID="16" presetClass="entr" presetSubtype="21" fill="hold" nodeType="afterEffect">
                                  <p:stCondLst>
                                    <p:cond delay="0"/>
                                  </p:stCondLst>
                                  <p:childTnLst>
                                    <p:set>
                                      <p:cBhvr>
                                        <p:cTn id="23" dur="1" fill="hold">
                                          <p:stCondLst>
                                            <p:cond delay="0"/>
                                          </p:stCondLst>
                                        </p:cTn>
                                        <p:tgtEl>
                                          <p:spTgt spid="58"/>
                                        </p:tgtEl>
                                        <p:attrNameLst>
                                          <p:attrName>style.visibility</p:attrName>
                                        </p:attrNameLst>
                                      </p:cBhvr>
                                      <p:to>
                                        <p:strVal val="visible"/>
                                      </p:to>
                                    </p:set>
                                    <p:animEffect transition="in" filter="barn(inVertical)">
                                      <p:cBhvr>
                                        <p:cTn id="24" dur="500"/>
                                        <p:tgtEl>
                                          <p:spTgt spid="58"/>
                                        </p:tgtEl>
                                      </p:cBhvr>
                                    </p:animEffect>
                                  </p:childTnLst>
                                </p:cTn>
                              </p:par>
                            </p:childTnLst>
                          </p:cTn>
                        </p:par>
                        <p:par>
                          <p:cTn id="25" fill="hold">
                            <p:stCondLst>
                              <p:cond delay="3250"/>
                            </p:stCondLst>
                            <p:childTnLst>
                              <p:par>
                                <p:cTn id="26" presetID="42" presetClass="entr" presetSubtype="0" fill="hold" grpId="0" nodeType="after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1000"/>
                                        <p:tgtEl>
                                          <p:spTgt spid="57"/>
                                        </p:tgtEl>
                                      </p:cBhvr>
                                    </p:animEffect>
                                    <p:anim calcmode="lin" valueType="num">
                                      <p:cBhvr>
                                        <p:cTn id="29" dur="1000" fill="hold"/>
                                        <p:tgtEl>
                                          <p:spTgt spid="57"/>
                                        </p:tgtEl>
                                        <p:attrNameLst>
                                          <p:attrName>ppt_x</p:attrName>
                                        </p:attrNameLst>
                                      </p:cBhvr>
                                      <p:tavLst>
                                        <p:tav tm="0">
                                          <p:val>
                                            <p:strVal val="#ppt_x"/>
                                          </p:val>
                                        </p:tav>
                                        <p:tav tm="100000">
                                          <p:val>
                                            <p:strVal val="#ppt_x"/>
                                          </p:val>
                                        </p:tav>
                                      </p:tavLst>
                                    </p:anim>
                                    <p:anim calcmode="lin" valueType="num">
                                      <p:cBhvr>
                                        <p:cTn id="30" dur="1000" fill="hold"/>
                                        <p:tgtEl>
                                          <p:spTgt spid="57"/>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500"/>
                                  </p:stCondLst>
                                  <p:childTnLst>
                                    <p:set>
                                      <p:cBhvr>
                                        <p:cTn id="32" dur="1" fill="hold">
                                          <p:stCondLst>
                                            <p:cond delay="0"/>
                                          </p:stCondLst>
                                        </p:cTn>
                                        <p:tgtEl>
                                          <p:spTgt spid="60"/>
                                        </p:tgtEl>
                                        <p:attrNameLst>
                                          <p:attrName>style.visibility</p:attrName>
                                        </p:attrNameLst>
                                      </p:cBhvr>
                                      <p:to>
                                        <p:strVal val="visible"/>
                                      </p:to>
                                    </p:set>
                                    <p:animEffect transition="in" filter="fade">
                                      <p:cBhvr>
                                        <p:cTn id="33" dur="1000"/>
                                        <p:tgtEl>
                                          <p:spTgt spid="60"/>
                                        </p:tgtEl>
                                      </p:cBhvr>
                                    </p:animEffect>
                                    <p:anim calcmode="lin" valueType="num">
                                      <p:cBhvr>
                                        <p:cTn id="34" dur="1000" fill="hold"/>
                                        <p:tgtEl>
                                          <p:spTgt spid="60"/>
                                        </p:tgtEl>
                                        <p:attrNameLst>
                                          <p:attrName>ppt_x</p:attrName>
                                        </p:attrNameLst>
                                      </p:cBhvr>
                                      <p:tavLst>
                                        <p:tav tm="0">
                                          <p:val>
                                            <p:strVal val="#ppt_x"/>
                                          </p:val>
                                        </p:tav>
                                        <p:tav tm="100000">
                                          <p:val>
                                            <p:strVal val="#ppt_x"/>
                                          </p:val>
                                        </p:tav>
                                      </p:tavLst>
                                    </p:anim>
                                    <p:anim calcmode="lin" valueType="num">
                                      <p:cBhvr>
                                        <p:cTn id="35" dur="1000" fill="hold"/>
                                        <p:tgtEl>
                                          <p:spTgt spid="60"/>
                                        </p:tgtEl>
                                        <p:attrNameLst>
                                          <p:attrName>ppt_y</p:attrName>
                                        </p:attrNameLst>
                                      </p:cBhvr>
                                      <p:tavLst>
                                        <p:tav tm="0">
                                          <p:val>
                                            <p:strVal val="#ppt_y+.1"/>
                                          </p:val>
                                        </p:tav>
                                        <p:tav tm="100000">
                                          <p:val>
                                            <p:strVal val="#ppt_y"/>
                                          </p:val>
                                        </p:tav>
                                      </p:tavLst>
                                    </p:anim>
                                  </p:childTnLst>
                                </p:cTn>
                              </p:par>
                            </p:childTnLst>
                          </p:cTn>
                        </p:par>
                        <p:par>
                          <p:cTn id="36" fill="hold">
                            <p:stCondLst>
                              <p:cond delay="4750"/>
                            </p:stCondLst>
                            <p:childTnLst>
                              <p:par>
                                <p:cTn id="37" presetID="16" presetClass="entr" presetSubtype="21" fill="hold" nodeType="after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barn(inVertical)">
                                      <p:cBhvr>
                                        <p:cTn id="39" dur="500"/>
                                        <p:tgtEl>
                                          <p:spTgt spid="62"/>
                                        </p:tgtEl>
                                      </p:cBhvr>
                                    </p:animEffect>
                                  </p:childTnLst>
                                </p:cTn>
                              </p:par>
                            </p:childTnLst>
                          </p:cTn>
                        </p:par>
                        <p:par>
                          <p:cTn id="40" fill="hold">
                            <p:stCondLst>
                              <p:cond delay="5250"/>
                            </p:stCondLst>
                            <p:childTnLst>
                              <p:par>
                                <p:cTn id="41" presetID="42" presetClass="entr" presetSubtype="0" fill="hold" grpId="0"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fade">
                                      <p:cBhvr>
                                        <p:cTn id="43" dur="1000"/>
                                        <p:tgtEl>
                                          <p:spTgt spid="61"/>
                                        </p:tgtEl>
                                      </p:cBhvr>
                                    </p:animEffect>
                                    <p:anim calcmode="lin" valueType="num">
                                      <p:cBhvr>
                                        <p:cTn id="44" dur="1000" fill="hold"/>
                                        <p:tgtEl>
                                          <p:spTgt spid="61"/>
                                        </p:tgtEl>
                                        <p:attrNameLst>
                                          <p:attrName>ppt_x</p:attrName>
                                        </p:attrNameLst>
                                      </p:cBhvr>
                                      <p:tavLst>
                                        <p:tav tm="0">
                                          <p:val>
                                            <p:strVal val="#ppt_x"/>
                                          </p:val>
                                        </p:tav>
                                        <p:tav tm="100000">
                                          <p:val>
                                            <p:strVal val="#ppt_x"/>
                                          </p:val>
                                        </p:tav>
                                      </p:tavLst>
                                    </p:anim>
                                    <p:anim calcmode="lin" valueType="num">
                                      <p:cBhvr>
                                        <p:cTn id="45" dur="1000" fill="hold"/>
                                        <p:tgtEl>
                                          <p:spTgt spid="61"/>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500"/>
                                  </p:stCondLst>
                                  <p:childTnLst>
                                    <p:set>
                                      <p:cBhvr>
                                        <p:cTn id="47" dur="1" fill="hold">
                                          <p:stCondLst>
                                            <p:cond delay="0"/>
                                          </p:stCondLst>
                                        </p:cTn>
                                        <p:tgtEl>
                                          <p:spTgt spid="63"/>
                                        </p:tgtEl>
                                        <p:attrNameLst>
                                          <p:attrName>style.visibility</p:attrName>
                                        </p:attrNameLst>
                                      </p:cBhvr>
                                      <p:to>
                                        <p:strVal val="visible"/>
                                      </p:to>
                                    </p:set>
                                    <p:animEffect transition="in" filter="fade">
                                      <p:cBhvr>
                                        <p:cTn id="48" dur="1000"/>
                                        <p:tgtEl>
                                          <p:spTgt spid="63"/>
                                        </p:tgtEl>
                                      </p:cBhvr>
                                    </p:animEffect>
                                    <p:anim calcmode="lin" valueType="num">
                                      <p:cBhvr>
                                        <p:cTn id="49" dur="1000" fill="hold"/>
                                        <p:tgtEl>
                                          <p:spTgt spid="63"/>
                                        </p:tgtEl>
                                        <p:attrNameLst>
                                          <p:attrName>ppt_x</p:attrName>
                                        </p:attrNameLst>
                                      </p:cBhvr>
                                      <p:tavLst>
                                        <p:tav tm="0">
                                          <p:val>
                                            <p:strVal val="#ppt_x"/>
                                          </p:val>
                                        </p:tav>
                                        <p:tav tm="100000">
                                          <p:val>
                                            <p:strVal val="#ppt_x"/>
                                          </p:val>
                                        </p:tav>
                                      </p:tavLst>
                                    </p:anim>
                                    <p:anim calcmode="lin" valueType="num">
                                      <p:cBhvr>
                                        <p:cTn id="50" dur="1000" fill="hold"/>
                                        <p:tgtEl>
                                          <p:spTgt spid="63"/>
                                        </p:tgtEl>
                                        <p:attrNameLst>
                                          <p:attrName>ppt_y</p:attrName>
                                        </p:attrNameLst>
                                      </p:cBhvr>
                                      <p:tavLst>
                                        <p:tav tm="0">
                                          <p:val>
                                            <p:strVal val="#ppt_y+.1"/>
                                          </p:val>
                                        </p:tav>
                                        <p:tav tm="100000">
                                          <p:val>
                                            <p:strVal val="#ppt_y"/>
                                          </p:val>
                                        </p:tav>
                                      </p:tavLst>
                                    </p:anim>
                                  </p:childTnLst>
                                </p:cTn>
                              </p:par>
                            </p:childTnLst>
                          </p:cTn>
                        </p:par>
                        <p:par>
                          <p:cTn id="51" fill="hold">
                            <p:stCondLst>
                              <p:cond delay="6750"/>
                            </p:stCondLst>
                            <p:childTnLst>
                              <p:par>
                                <p:cTn id="52" presetID="16" presetClass="entr" presetSubtype="21" fill="hold" nodeType="afterEffect">
                                  <p:stCondLst>
                                    <p:cond delay="0"/>
                                  </p:stCondLst>
                                  <p:childTnLst>
                                    <p:set>
                                      <p:cBhvr>
                                        <p:cTn id="53" dur="1" fill="hold">
                                          <p:stCondLst>
                                            <p:cond delay="0"/>
                                          </p:stCondLst>
                                        </p:cTn>
                                        <p:tgtEl>
                                          <p:spTgt spid="65"/>
                                        </p:tgtEl>
                                        <p:attrNameLst>
                                          <p:attrName>style.visibility</p:attrName>
                                        </p:attrNameLst>
                                      </p:cBhvr>
                                      <p:to>
                                        <p:strVal val="visible"/>
                                      </p:to>
                                    </p:set>
                                    <p:animEffect transition="in" filter="barn(inVertical)">
                                      <p:cBhvr>
                                        <p:cTn id="54" dur="500"/>
                                        <p:tgtEl>
                                          <p:spTgt spid="65"/>
                                        </p:tgtEl>
                                      </p:cBhvr>
                                    </p:animEffect>
                                  </p:childTnLst>
                                </p:cTn>
                              </p:par>
                            </p:childTnLst>
                          </p:cTn>
                        </p:par>
                        <p:par>
                          <p:cTn id="55" fill="hold">
                            <p:stCondLst>
                              <p:cond delay="7250"/>
                            </p:stCondLst>
                            <p:childTnLst>
                              <p:par>
                                <p:cTn id="56" presetID="42" presetClass="entr" presetSubtype="0" fill="hold" grpId="0" nodeType="after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fade">
                                      <p:cBhvr>
                                        <p:cTn id="58" dur="1000"/>
                                        <p:tgtEl>
                                          <p:spTgt spid="64"/>
                                        </p:tgtEl>
                                      </p:cBhvr>
                                    </p:animEffect>
                                    <p:anim calcmode="lin" valueType="num">
                                      <p:cBhvr>
                                        <p:cTn id="59" dur="1000" fill="hold"/>
                                        <p:tgtEl>
                                          <p:spTgt spid="64"/>
                                        </p:tgtEl>
                                        <p:attrNameLst>
                                          <p:attrName>ppt_x</p:attrName>
                                        </p:attrNameLst>
                                      </p:cBhvr>
                                      <p:tavLst>
                                        <p:tav tm="0">
                                          <p:val>
                                            <p:strVal val="#ppt_x"/>
                                          </p:val>
                                        </p:tav>
                                        <p:tav tm="100000">
                                          <p:val>
                                            <p:strVal val="#ppt_x"/>
                                          </p:val>
                                        </p:tav>
                                      </p:tavLst>
                                    </p:anim>
                                    <p:anim calcmode="lin" valueType="num">
                                      <p:cBhvr>
                                        <p:cTn id="60"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7" grpId="0"/>
      <p:bldP spid="61" grpId="0"/>
      <p:bldP spid="64"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2" name="Picture 7" descr="C:\Users\Administrator\Desktop\16suca45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5820" y="0"/>
            <a:ext cx="3528737" cy="1210424"/>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6"/>
          <p:cNvSpPr txBox="1"/>
          <p:nvPr/>
        </p:nvSpPr>
        <p:spPr>
          <a:xfrm>
            <a:off x="1630710" y="476672"/>
            <a:ext cx="1728191" cy="674031"/>
          </a:xfrm>
          <a:prstGeom prst="rect">
            <a:avLst/>
          </a:prstGeom>
          <a:noFill/>
          <a:ln>
            <a:noFill/>
          </a:ln>
        </p:spPr>
        <p:txBody>
          <a:bodyPr wrap="square" rtlCol="0">
            <a:spAutoFit/>
          </a:bodyPr>
          <a:lstStyle/>
          <a:p>
            <a:pPr>
              <a:lnSpc>
                <a:spcPct val="120000"/>
              </a:lnSpc>
            </a:pPr>
            <a:r>
              <a:rPr lang="zh-CN" altLang="en-US" sz="2000" dirty="0">
                <a:latin typeface="造字工房悦圆演示版常规体" pitchFamily="50" charset="-122"/>
                <a:ea typeface="造字工房悦圆演示版常规体" pitchFamily="50" charset="-122"/>
                <a:sym typeface="微软雅黑" pitchFamily="34" charset="-122"/>
              </a:rPr>
              <a:t>添加标题内容</a:t>
            </a:r>
            <a:endParaRPr lang="en-US" altLang="zh-CN" sz="2000" dirty="0">
              <a:latin typeface="造字工房悦圆演示版常规体" pitchFamily="50" charset="-122"/>
              <a:ea typeface="造字工房悦圆演示版常规体" pitchFamily="50" charset="-122"/>
              <a:sym typeface="微软雅黑" pitchFamily="34" charset="-122"/>
            </a:endParaRPr>
          </a:p>
          <a:p>
            <a:pPr>
              <a:lnSpc>
                <a:spcPct val="120000"/>
              </a:lnSpc>
            </a:pPr>
            <a:r>
              <a:rPr lang="en-US" altLang="zh-CN" sz="1200" dirty="0">
                <a:latin typeface="造字工房悦圆演示版常规体" pitchFamily="50" charset="-122"/>
                <a:ea typeface="造字工房悦圆演示版常规体" pitchFamily="50" charset="-122"/>
                <a:sym typeface="微软雅黑" pitchFamily="34" charset="-122"/>
              </a:rPr>
              <a:t>Add a title Content</a:t>
            </a:r>
            <a:endParaRPr lang="zh-CN" altLang="en-US" sz="1200" dirty="0">
              <a:latin typeface="造字工房悦圆演示版常规体" pitchFamily="50" charset="-122"/>
              <a:ea typeface="造字工房悦圆演示版常规体" pitchFamily="50" charset="-122"/>
              <a:sym typeface="微软雅黑" pitchFamily="34" charset="-122"/>
            </a:endParaRPr>
          </a:p>
        </p:txBody>
      </p:sp>
      <p:grpSp>
        <p:nvGrpSpPr>
          <p:cNvPr id="4" name="Group 3"/>
          <p:cNvGrpSpPr/>
          <p:nvPr/>
        </p:nvGrpSpPr>
        <p:grpSpPr>
          <a:xfrm>
            <a:off x="4938005" y="1866892"/>
            <a:ext cx="2347201" cy="1835199"/>
            <a:chOff x="5796758" y="2153225"/>
            <a:chExt cx="2377888" cy="1835199"/>
          </a:xfrm>
        </p:grpSpPr>
        <p:sp>
          <p:nvSpPr>
            <p:cNvPr id="5" name="Rectangle 5"/>
            <p:cNvSpPr>
              <a:spLocks noChangeArrowheads="1"/>
            </p:cNvSpPr>
            <p:nvPr/>
          </p:nvSpPr>
          <p:spPr bwMode="auto">
            <a:xfrm>
              <a:off x="6044282" y="2617203"/>
              <a:ext cx="1854877" cy="1371221"/>
            </a:xfrm>
            <a:prstGeom prst="rect">
              <a:avLst/>
            </a:pr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bg-BG">
                <a:ea typeface="造字工房悦圆演示版常规体" pitchFamily="50" charset="-122"/>
              </a:endParaRPr>
            </a:p>
          </p:txBody>
        </p:sp>
        <p:sp>
          <p:nvSpPr>
            <p:cNvPr id="6" name="Freeform 6"/>
            <p:cNvSpPr>
              <a:spLocks/>
            </p:cNvSpPr>
            <p:nvPr/>
          </p:nvSpPr>
          <p:spPr bwMode="auto">
            <a:xfrm>
              <a:off x="5796758" y="2219508"/>
              <a:ext cx="695967" cy="751893"/>
            </a:xfrm>
            <a:custGeom>
              <a:avLst/>
              <a:gdLst>
                <a:gd name="T0" fmla="*/ 1 w 126"/>
                <a:gd name="T1" fmla="*/ 116 h 136"/>
                <a:gd name="T2" fmla="*/ 32 w 126"/>
                <a:gd name="T3" fmla="*/ 136 h 136"/>
                <a:gd name="T4" fmla="*/ 55 w 126"/>
                <a:gd name="T5" fmla="*/ 116 h 136"/>
                <a:gd name="T6" fmla="*/ 126 w 126"/>
                <a:gd name="T7" fmla="*/ 0 h 136"/>
                <a:gd name="T8" fmla="*/ 96 w 126"/>
                <a:gd name="T9" fmla="*/ 0 h 136"/>
                <a:gd name="T10" fmla="*/ 1 w 126"/>
                <a:gd name="T11" fmla="*/ 116 h 136"/>
              </a:gdLst>
              <a:ahLst/>
              <a:cxnLst>
                <a:cxn ang="0">
                  <a:pos x="T0" y="T1"/>
                </a:cxn>
                <a:cxn ang="0">
                  <a:pos x="T2" y="T3"/>
                </a:cxn>
                <a:cxn ang="0">
                  <a:pos x="T4" y="T5"/>
                </a:cxn>
                <a:cxn ang="0">
                  <a:pos x="T6" y="T7"/>
                </a:cxn>
                <a:cxn ang="0">
                  <a:pos x="T8" y="T9"/>
                </a:cxn>
                <a:cxn ang="0">
                  <a:pos x="T10" y="T11"/>
                </a:cxn>
              </a:cxnLst>
              <a:rect l="0" t="0" r="r" b="b"/>
              <a:pathLst>
                <a:path w="126" h="136">
                  <a:moveTo>
                    <a:pt x="1" y="116"/>
                  </a:moveTo>
                  <a:cubicBezTo>
                    <a:pt x="0" y="129"/>
                    <a:pt x="18" y="136"/>
                    <a:pt x="32" y="136"/>
                  </a:cubicBezTo>
                  <a:cubicBezTo>
                    <a:pt x="46" y="136"/>
                    <a:pt x="54" y="129"/>
                    <a:pt x="55" y="116"/>
                  </a:cubicBezTo>
                  <a:cubicBezTo>
                    <a:pt x="59" y="80"/>
                    <a:pt x="91" y="27"/>
                    <a:pt x="126" y="0"/>
                  </a:cubicBezTo>
                  <a:cubicBezTo>
                    <a:pt x="116" y="0"/>
                    <a:pt x="106" y="0"/>
                    <a:pt x="96" y="0"/>
                  </a:cubicBezTo>
                  <a:cubicBezTo>
                    <a:pt x="50" y="27"/>
                    <a:pt x="6" y="80"/>
                    <a:pt x="1" y="116"/>
                  </a:cubicBezTo>
                  <a:close/>
                </a:path>
              </a:pathLst>
            </a:custGeom>
            <a:solidFill>
              <a:srgbClr val="C63E55"/>
            </a:solidFill>
            <a:ln>
              <a:noFill/>
            </a:ln>
            <a:extLst/>
          </p:spPr>
          <p:txBody>
            <a:bodyPr vert="horz" wrap="square" lIns="91440" tIns="45720" rIns="91440" bIns="45720" numCol="1" anchor="t" anchorCtr="0" compatLnSpc="1">
              <a:prstTxWarp prst="textNoShape">
                <a:avLst/>
              </a:prstTxWarp>
            </a:bodyPr>
            <a:lstStyle/>
            <a:p>
              <a:endParaRPr lang="bg-BG">
                <a:ea typeface="造字工房悦圆演示版常规体" pitchFamily="50" charset="-122"/>
              </a:endParaRPr>
            </a:p>
          </p:txBody>
        </p:sp>
        <p:sp>
          <p:nvSpPr>
            <p:cNvPr id="7" name="Freeform 7"/>
            <p:cNvSpPr>
              <a:spLocks/>
            </p:cNvSpPr>
            <p:nvPr/>
          </p:nvSpPr>
          <p:spPr bwMode="auto">
            <a:xfrm>
              <a:off x="6095030" y="2219508"/>
              <a:ext cx="562366" cy="751893"/>
            </a:xfrm>
            <a:custGeom>
              <a:avLst/>
              <a:gdLst>
                <a:gd name="T0" fmla="*/ 1 w 102"/>
                <a:gd name="T1" fmla="*/ 116 h 136"/>
                <a:gd name="T2" fmla="*/ 31 w 102"/>
                <a:gd name="T3" fmla="*/ 136 h 136"/>
                <a:gd name="T4" fmla="*/ 55 w 102"/>
                <a:gd name="T5" fmla="*/ 116 h 136"/>
                <a:gd name="T6" fmla="*/ 102 w 102"/>
                <a:gd name="T7" fmla="*/ 0 h 136"/>
                <a:gd name="T8" fmla="*/ 72 w 102"/>
                <a:gd name="T9" fmla="*/ 0 h 136"/>
                <a:gd name="T10" fmla="*/ 1 w 102"/>
                <a:gd name="T11" fmla="*/ 116 h 136"/>
              </a:gdLst>
              <a:ahLst/>
              <a:cxnLst>
                <a:cxn ang="0">
                  <a:pos x="T0" y="T1"/>
                </a:cxn>
                <a:cxn ang="0">
                  <a:pos x="T2" y="T3"/>
                </a:cxn>
                <a:cxn ang="0">
                  <a:pos x="T4" y="T5"/>
                </a:cxn>
                <a:cxn ang="0">
                  <a:pos x="T6" y="T7"/>
                </a:cxn>
                <a:cxn ang="0">
                  <a:pos x="T8" y="T9"/>
                </a:cxn>
                <a:cxn ang="0">
                  <a:pos x="T10" y="T11"/>
                </a:cxn>
              </a:cxnLst>
              <a:rect l="0" t="0" r="r" b="b"/>
              <a:pathLst>
                <a:path w="102" h="136">
                  <a:moveTo>
                    <a:pt x="1" y="116"/>
                  </a:moveTo>
                  <a:cubicBezTo>
                    <a:pt x="0" y="129"/>
                    <a:pt x="16" y="136"/>
                    <a:pt x="31" y="136"/>
                  </a:cubicBezTo>
                  <a:cubicBezTo>
                    <a:pt x="45" y="136"/>
                    <a:pt x="54" y="129"/>
                    <a:pt x="55" y="116"/>
                  </a:cubicBezTo>
                  <a:cubicBezTo>
                    <a:pt x="57" y="80"/>
                    <a:pt x="79" y="27"/>
                    <a:pt x="102" y="0"/>
                  </a:cubicBezTo>
                  <a:cubicBezTo>
                    <a:pt x="92" y="0"/>
                    <a:pt x="82" y="0"/>
                    <a:pt x="72" y="0"/>
                  </a:cubicBezTo>
                  <a:cubicBezTo>
                    <a:pt x="37" y="27"/>
                    <a:pt x="5" y="80"/>
                    <a:pt x="1" y="116"/>
                  </a:cubicBezTo>
                  <a:close/>
                </a:path>
              </a:pathLst>
            </a:custGeom>
            <a:solidFill>
              <a:schemeClr val="accent2">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bg-BG">
                <a:ea typeface="造字工房悦圆演示版常规体" pitchFamily="50" charset="-122"/>
              </a:endParaRPr>
            </a:p>
          </p:txBody>
        </p:sp>
        <p:sp>
          <p:nvSpPr>
            <p:cNvPr id="8" name="Freeform 8"/>
            <p:cNvSpPr>
              <a:spLocks/>
            </p:cNvSpPr>
            <p:nvPr/>
          </p:nvSpPr>
          <p:spPr bwMode="auto">
            <a:xfrm>
              <a:off x="6387087" y="2219508"/>
              <a:ext cx="429801" cy="751893"/>
            </a:xfrm>
            <a:custGeom>
              <a:avLst/>
              <a:gdLst>
                <a:gd name="T0" fmla="*/ 1 w 78"/>
                <a:gd name="T1" fmla="*/ 116 h 136"/>
                <a:gd name="T2" fmla="*/ 29 w 78"/>
                <a:gd name="T3" fmla="*/ 136 h 136"/>
                <a:gd name="T4" fmla="*/ 54 w 78"/>
                <a:gd name="T5" fmla="*/ 116 h 136"/>
                <a:gd name="T6" fmla="*/ 78 w 78"/>
                <a:gd name="T7" fmla="*/ 0 h 136"/>
                <a:gd name="T8" fmla="*/ 48 w 78"/>
                <a:gd name="T9" fmla="*/ 0 h 136"/>
                <a:gd name="T10" fmla="*/ 1 w 78"/>
                <a:gd name="T11" fmla="*/ 116 h 136"/>
              </a:gdLst>
              <a:ahLst/>
              <a:cxnLst>
                <a:cxn ang="0">
                  <a:pos x="T0" y="T1"/>
                </a:cxn>
                <a:cxn ang="0">
                  <a:pos x="T2" y="T3"/>
                </a:cxn>
                <a:cxn ang="0">
                  <a:pos x="T4" y="T5"/>
                </a:cxn>
                <a:cxn ang="0">
                  <a:pos x="T6" y="T7"/>
                </a:cxn>
                <a:cxn ang="0">
                  <a:pos x="T8" y="T9"/>
                </a:cxn>
                <a:cxn ang="0">
                  <a:pos x="T10" y="T11"/>
                </a:cxn>
              </a:cxnLst>
              <a:rect l="0" t="0" r="r" b="b"/>
              <a:pathLst>
                <a:path w="78" h="136">
                  <a:moveTo>
                    <a:pt x="1" y="116"/>
                  </a:moveTo>
                  <a:cubicBezTo>
                    <a:pt x="0" y="129"/>
                    <a:pt x="15" y="136"/>
                    <a:pt x="29" y="136"/>
                  </a:cubicBezTo>
                  <a:cubicBezTo>
                    <a:pt x="43" y="136"/>
                    <a:pt x="54" y="129"/>
                    <a:pt x="54" y="116"/>
                  </a:cubicBezTo>
                  <a:cubicBezTo>
                    <a:pt x="56" y="80"/>
                    <a:pt x="67" y="27"/>
                    <a:pt x="78" y="0"/>
                  </a:cubicBezTo>
                  <a:cubicBezTo>
                    <a:pt x="68" y="0"/>
                    <a:pt x="58" y="0"/>
                    <a:pt x="48" y="0"/>
                  </a:cubicBezTo>
                  <a:cubicBezTo>
                    <a:pt x="25" y="27"/>
                    <a:pt x="3" y="80"/>
                    <a:pt x="1" y="116"/>
                  </a:cubicBezTo>
                  <a:close/>
                </a:path>
              </a:pathLst>
            </a:custGeom>
            <a:solidFill>
              <a:srgbClr val="C63E55"/>
            </a:solidFill>
            <a:ln>
              <a:noFill/>
            </a:ln>
            <a:extLst/>
          </p:spPr>
          <p:txBody>
            <a:bodyPr vert="horz" wrap="square" lIns="91440" tIns="45720" rIns="91440" bIns="45720" numCol="1" anchor="t" anchorCtr="0" compatLnSpc="1">
              <a:prstTxWarp prst="textNoShape">
                <a:avLst/>
              </a:prstTxWarp>
            </a:bodyPr>
            <a:lstStyle/>
            <a:p>
              <a:endParaRPr lang="bg-BG">
                <a:ea typeface="造字工房悦圆演示版常规体" pitchFamily="50" charset="-122"/>
              </a:endParaRPr>
            </a:p>
          </p:txBody>
        </p:sp>
        <p:sp>
          <p:nvSpPr>
            <p:cNvPr id="9" name="Freeform 9"/>
            <p:cNvSpPr>
              <a:spLocks/>
            </p:cNvSpPr>
            <p:nvPr/>
          </p:nvSpPr>
          <p:spPr bwMode="auto">
            <a:xfrm>
              <a:off x="6684323" y="2219508"/>
              <a:ext cx="298272" cy="751893"/>
            </a:xfrm>
            <a:custGeom>
              <a:avLst/>
              <a:gdLst>
                <a:gd name="T0" fmla="*/ 0 w 54"/>
                <a:gd name="T1" fmla="*/ 116 h 136"/>
                <a:gd name="T2" fmla="*/ 28 w 54"/>
                <a:gd name="T3" fmla="*/ 136 h 136"/>
                <a:gd name="T4" fmla="*/ 54 w 54"/>
                <a:gd name="T5" fmla="*/ 116 h 136"/>
                <a:gd name="T6" fmla="*/ 54 w 54"/>
                <a:gd name="T7" fmla="*/ 0 h 136"/>
                <a:gd name="T8" fmla="*/ 24 w 54"/>
                <a:gd name="T9" fmla="*/ 0 h 136"/>
                <a:gd name="T10" fmla="*/ 0 w 54"/>
                <a:gd name="T11" fmla="*/ 116 h 136"/>
              </a:gdLst>
              <a:ahLst/>
              <a:cxnLst>
                <a:cxn ang="0">
                  <a:pos x="T0" y="T1"/>
                </a:cxn>
                <a:cxn ang="0">
                  <a:pos x="T2" y="T3"/>
                </a:cxn>
                <a:cxn ang="0">
                  <a:pos x="T4" y="T5"/>
                </a:cxn>
                <a:cxn ang="0">
                  <a:pos x="T6" y="T7"/>
                </a:cxn>
                <a:cxn ang="0">
                  <a:pos x="T8" y="T9"/>
                </a:cxn>
                <a:cxn ang="0">
                  <a:pos x="T10" y="T11"/>
                </a:cxn>
              </a:cxnLst>
              <a:rect l="0" t="0" r="r" b="b"/>
              <a:pathLst>
                <a:path w="54" h="136">
                  <a:moveTo>
                    <a:pt x="0" y="116"/>
                  </a:moveTo>
                  <a:cubicBezTo>
                    <a:pt x="0" y="129"/>
                    <a:pt x="14" y="136"/>
                    <a:pt x="28" y="136"/>
                  </a:cubicBezTo>
                  <a:cubicBezTo>
                    <a:pt x="42" y="136"/>
                    <a:pt x="54" y="129"/>
                    <a:pt x="54" y="116"/>
                  </a:cubicBezTo>
                  <a:cubicBezTo>
                    <a:pt x="54" y="80"/>
                    <a:pt x="54" y="27"/>
                    <a:pt x="54" y="0"/>
                  </a:cubicBezTo>
                  <a:cubicBezTo>
                    <a:pt x="44" y="0"/>
                    <a:pt x="34" y="0"/>
                    <a:pt x="24" y="0"/>
                  </a:cubicBezTo>
                  <a:cubicBezTo>
                    <a:pt x="13" y="27"/>
                    <a:pt x="2" y="80"/>
                    <a:pt x="0" y="116"/>
                  </a:cubicBezTo>
                  <a:close/>
                </a:path>
              </a:pathLst>
            </a:custGeom>
            <a:solidFill>
              <a:schemeClr val="accent2">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bg-BG">
                <a:ea typeface="造字工房悦圆演示版常规体" pitchFamily="50" charset="-122"/>
              </a:endParaRPr>
            </a:p>
          </p:txBody>
        </p:sp>
        <p:sp>
          <p:nvSpPr>
            <p:cNvPr id="10" name="Freeform 10"/>
            <p:cNvSpPr>
              <a:spLocks/>
            </p:cNvSpPr>
            <p:nvPr/>
          </p:nvSpPr>
          <p:spPr bwMode="auto">
            <a:xfrm>
              <a:off x="6982595" y="2219508"/>
              <a:ext cx="298272" cy="751893"/>
            </a:xfrm>
            <a:custGeom>
              <a:avLst/>
              <a:gdLst>
                <a:gd name="T0" fmla="*/ 0 w 54"/>
                <a:gd name="T1" fmla="*/ 116 h 136"/>
                <a:gd name="T2" fmla="*/ 27 w 54"/>
                <a:gd name="T3" fmla="*/ 136 h 136"/>
                <a:gd name="T4" fmla="*/ 54 w 54"/>
                <a:gd name="T5" fmla="*/ 116 h 136"/>
                <a:gd name="T6" fmla="*/ 30 w 54"/>
                <a:gd name="T7" fmla="*/ 0 h 136"/>
                <a:gd name="T8" fmla="*/ 0 w 54"/>
                <a:gd name="T9" fmla="*/ 0 h 136"/>
                <a:gd name="T10" fmla="*/ 0 w 54"/>
                <a:gd name="T11" fmla="*/ 116 h 136"/>
              </a:gdLst>
              <a:ahLst/>
              <a:cxnLst>
                <a:cxn ang="0">
                  <a:pos x="T0" y="T1"/>
                </a:cxn>
                <a:cxn ang="0">
                  <a:pos x="T2" y="T3"/>
                </a:cxn>
                <a:cxn ang="0">
                  <a:pos x="T4" y="T5"/>
                </a:cxn>
                <a:cxn ang="0">
                  <a:pos x="T6" y="T7"/>
                </a:cxn>
                <a:cxn ang="0">
                  <a:pos x="T8" y="T9"/>
                </a:cxn>
                <a:cxn ang="0">
                  <a:pos x="T10" y="T11"/>
                </a:cxn>
              </a:cxnLst>
              <a:rect l="0" t="0" r="r" b="b"/>
              <a:pathLst>
                <a:path w="54" h="136">
                  <a:moveTo>
                    <a:pt x="0" y="116"/>
                  </a:moveTo>
                  <a:cubicBezTo>
                    <a:pt x="1" y="129"/>
                    <a:pt x="12" y="136"/>
                    <a:pt x="27" y="136"/>
                  </a:cubicBezTo>
                  <a:cubicBezTo>
                    <a:pt x="41" y="136"/>
                    <a:pt x="54" y="129"/>
                    <a:pt x="54" y="116"/>
                  </a:cubicBezTo>
                  <a:cubicBezTo>
                    <a:pt x="53" y="80"/>
                    <a:pt x="42" y="27"/>
                    <a:pt x="30" y="0"/>
                  </a:cubicBezTo>
                  <a:cubicBezTo>
                    <a:pt x="20" y="0"/>
                    <a:pt x="10" y="0"/>
                    <a:pt x="0" y="0"/>
                  </a:cubicBezTo>
                  <a:cubicBezTo>
                    <a:pt x="0" y="27"/>
                    <a:pt x="0" y="80"/>
                    <a:pt x="0" y="116"/>
                  </a:cubicBezTo>
                  <a:close/>
                </a:path>
              </a:pathLst>
            </a:custGeom>
            <a:solidFill>
              <a:srgbClr val="C63E55"/>
            </a:solidFill>
            <a:ln>
              <a:noFill/>
            </a:ln>
            <a:extLst/>
          </p:spPr>
          <p:txBody>
            <a:bodyPr vert="horz" wrap="square" lIns="91440" tIns="45720" rIns="91440" bIns="45720" numCol="1" anchor="t" anchorCtr="0" compatLnSpc="1">
              <a:prstTxWarp prst="textNoShape">
                <a:avLst/>
              </a:prstTxWarp>
            </a:bodyPr>
            <a:lstStyle/>
            <a:p>
              <a:endParaRPr lang="bg-BG">
                <a:ea typeface="造字工房悦圆演示版常规体" pitchFamily="50" charset="-122"/>
              </a:endParaRPr>
            </a:p>
          </p:txBody>
        </p:sp>
        <p:sp>
          <p:nvSpPr>
            <p:cNvPr id="11" name="Freeform 11"/>
            <p:cNvSpPr>
              <a:spLocks/>
            </p:cNvSpPr>
            <p:nvPr/>
          </p:nvSpPr>
          <p:spPr bwMode="auto">
            <a:xfrm>
              <a:off x="7148301" y="2219508"/>
              <a:ext cx="430837" cy="751893"/>
            </a:xfrm>
            <a:custGeom>
              <a:avLst/>
              <a:gdLst>
                <a:gd name="T0" fmla="*/ 24 w 78"/>
                <a:gd name="T1" fmla="*/ 116 h 136"/>
                <a:gd name="T2" fmla="*/ 49 w 78"/>
                <a:gd name="T3" fmla="*/ 136 h 136"/>
                <a:gd name="T4" fmla="*/ 78 w 78"/>
                <a:gd name="T5" fmla="*/ 116 h 136"/>
                <a:gd name="T6" fmla="*/ 31 w 78"/>
                <a:gd name="T7" fmla="*/ 0 h 136"/>
                <a:gd name="T8" fmla="*/ 0 w 78"/>
                <a:gd name="T9" fmla="*/ 0 h 136"/>
                <a:gd name="T10" fmla="*/ 24 w 78"/>
                <a:gd name="T11" fmla="*/ 116 h 136"/>
              </a:gdLst>
              <a:ahLst/>
              <a:cxnLst>
                <a:cxn ang="0">
                  <a:pos x="T0" y="T1"/>
                </a:cxn>
                <a:cxn ang="0">
                  <a:pos x="T2" y="T3"/>
                </a:cxn>
                <a:cxn ang="0">
                  <a:pos x="T4" y="T5"/>
                </a:cxn>
                <a:cxn ang="0">
                  <a:pos x="T6" y="T7"/>
                </a:cxn>
                <a:cxn ang="0">
                  <a:pos x="T8" y="T9"/>
                </a:cxn>
                <a:cxn ang="0">
                  <a:pos x="T10" y="T11"/>
                </a:cxn>
              </a:cxnLst>
              <a:rect l="0" t="0" r="r" b="b"/>
              <a:pathLst>
                <a:path w="78" h="136">
                  <a:moveTo>
                    <a:pt x="24" y="116"/>
                  </a:moveTo>
                  <a:cubicBezTo>
                    <a:pt x="25" y="129"/>
                    <a:pt x="35" y="136"/>
                    <a:pt x="49" y="136"/>
                  </a:cubicBezTo>
                  <a:cubicBezTo>
                    <a:pt x="64" y="136"/>
                    <a:pt x="78" y="129"/>
                    <a:pt x="78" y="116"/>
                  </a:cubicBezTo>
                  <a:cubicBezTo>
                    <a:pt x="75" y="80"/>
                    <a:pt x="54" y="27"/>
                    <a:pt x="31" y="0"/>
                  </a:cubicBezTo>
                  <a:cubicBezTo>
                    <a:pt x="21" y="0"/>
                    <a:pt x="10" y="0"/>
                    <a:pt x="0" y="0"/>
                  </a:cubicBezTo>
                  <a:cubicBezTo>
                    <a:pt x="12" y="27"/>
                    <a:pt x="23" y="80"/>
                    <a:pt x="24" y="116"/>
                  </a:cubicBezTo>
                  <a:close/>
                </a:path>
              </a:pathLst>
            </a:custGeom>
            <a:solidFill>
              <a:schemeClr val="accent2">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bg-BG">
                <a:ea typeface="造字工房悦圆演示版常规体" pitchFamily="50" charset="-122"/>
              </a:endParaRPr>
            </a:p>
          </p:txBody>
        </p:sp>
        <p:sp>
          <p:nvSpPr>
            <p:cNvPr id="12" name="Freeform 12"/>
            <p:cNvSpPr>
              <a:spLocks/>
            </p:cNvSpPr>
            <p:nvPr/>
          </p:nvSpPr>
          <p:spPr bwMode="auto">
            <a:xfrm>
              <a:off x="7314008" y="2219508"/>
              <a:ext cx="562366" cy="751893"/>
            </a:xfrm>
            <a:custGeom>
              <a:avLst/>
              <a:gdLst>
                <a:gd name="T0" fmla="*/ 47 w 102"/>
                <a:gd name="T1" fmla="*/ 116 h 136"/>
                <a:gd name="T2" fmla="*/ 71 w 102"/>
                <a:gd name="T3" fmla="*/ 136 h 136"/>
                <a:gd name="T4" fmla="*/ 101 w 102"/>
                <a:gd name="T5" fmla="*/ 116 h 136"/>
                <a:gd name="T6" fmla="*/ 30 w 102"/>
                <a:gd name="T7" fmla="*/ 0 h 136"/>
                <a:gd name="T8" fmla="*/ 0 w 102"/>
                <a:gd name="T9" fmla="*/ 0 h 136"/>
                <a:gd name="T10" fmla="*/ 47 w 102"/>
                <a:gd name="T11" fmla="*/ 116 h 136"/>
              </a:gdLst>
              <a:ahLst/>
              <a:cxnLst>
                <a:cxn ang="0">
                  <a:pos x="T0" y="T1"/>
                </a:cxn>
                <a:cxn ang="0">
                  <a:pos x="T2" y="T3"/>
                </a:cxn>
                <a:cxn ang="0">
                  <a:pos x="T4" y="T5"/>
                </a:cxn>
                <a:cxn ang="0">
                  <a:pos x="T6" y="T7"/>
                </a:cxn>
                <a:cxn ang="0">
                  <a:pos x="T8" y="T9"/>
                </a:cxn>
                <a:cxn ang="0">
                  <a:pos x="T10" y="T11"/>
                </a:cxn>
              </a:cxnLst>
              <a:rect l="0" t="0" r="r" b="b"/>
              <a:pathLst>
                <a:path w="102" h="136">
                  <a:moveTo>
                    <a:pt x="47" y="116"/>
                  </a:moveTo>
                  <a:cubicBezTo>
                    <a:pt x="48" y="129"/>
                    <a:pt x="57" y="136"/>
                    <a:pt x="71" y="136"/>
                  </a:cubicBezTo>
                  <a:cubicBezTo>
                    <a:pt x="85" y="136"/>
                    <a:pt x="102" y="129"/>
                    <a:pt x="101" y="116"/>
                  </a:cubicBezTo>
                  <a:cubicBezTo>
                    <a:pt x="97" y="80"/>
                    <a:pt x="64" y="27"/>
                    <a:pt x="30" y="0"/>
                  </a:cubicBezTo>
                  <a:cubicBezTo>
                    <a:pt x="20" y="0"/>
                    <a:pt x="10" y="0"/>
                    <a:pt x="0" y="0"/>
                  </a:cubicBezTo>
                  <a:cubicBezTo>
                    <a:pt x="23" y="27"/>
                    <a:pt x="44" y="80"/>
                    <a:pt x="47" y="116"/>
                  </a:cubicBezTo>
                  <a:close/>
                </a:path>
              </a:pathLst>
            </a:custGeom>
            <a:solidFill>
              <a:srgbClr val="C63E55"/>
            </a:solidFill>
            <a:ln>
              <a:noFill/>
            </a:ln>
            <a:extLst/>
          </p:spPr>
          <p:txBody>
            <a:bodyPr vert="horz" wrap="square" lIns="91440" tIns="45720" rIns="91440" bIns="45720" numCol="1" anchor="t" anchorCtr="0" compatLnSpc="1">
              <a:prstTxWarp prst="textNoShape">
                <a:avLst/>
              </a:prstTxWarp>
            </a:bodyPr>
            <a:lstStyle/>
            <a:p>
              <a:endParaRPr lang="bg-BG">
                <a:ea typeface="造字工房悦圆演示版常规体" pitchFamily="50" charset="-122"/>
              </a:endParaRPr>
            </a:p>
          </p:txBody>
        </p:sp>
        <p:sp>
          <p:nvSpPr>
            <p:cNvPr id="13" name="Freeform 13"/>
            <p:cNvSpPr>
              <a:spLocks/>
            </p:cNvSpPr>
            <p:nvPr/>
          </p:nvSpPr>
          <p:spPr bwMode="auto">
            <a:xfrm>
              <a:off x="7478679" y="2219508"/>
              <a:ext cx="695967" cy="751893"/>
            </a:xfrm>
            <a:custGeom>
              <a:avLst/>
              <a:gdLst>
                <a:gd name="T0" fmla="*/ 71 w 126"/>
                <a:gd name="T1" fmla="*/ 116 h 136"/>
                <a:gd name="T2" fmla="*/ 94 w 126"/>
                <a:gd name="T3" fmla="*/ 136 h 136"/>
                <a:gd name="T4" fmla="*/ 125 w 126"/>
                <a:gd name="T5" fmla="*/ 116 h 136"/>
                <a:gd name="T6" fmla="*/ 30 w 126"/>
                <a:gd name="T7" fmla="*/ 0 h 136"/>
                <a:gd name="T8" fmla="*/ 0 w 126"/>
                <a:gd name="T9" fmla="*/ 0 h 136"/>
                <a:gd name="T10" fmla="*/ 71 w 126"/>
                <a:gd name="T11" fmla="*/ 116 h 136"/>
              </a:gdLst>
              <a:ahLst/>
              <a:cxnLst>
                <a:cxn ang="0">
                  <a:pos x="T0" y="T1"/>
                </a:cxn>
                <a:cxn ang="0">
                  <a:pos x="T2" y="T3"/>
                </a:cxn>
                <a:cxn ang="0">
                  <a:pos x="T4" y="T5"/>
                </a:cxn>
                <a:cxn ang="0">
                  <a:pos x="T6" y="T7"/>
                </a:cxn>
                <a:cxn ang="0">
                  <a:pos x="T8" y="T9"/>
                </a:cxn>
                <a:cxn ang="0">
                  <a:pos x="T10" y="T11"/>
                </a:cxn>
              </a:cxnLst>
              <a:rect l="0" t="0" r="r" b="b"/>
              <a:pathLst>
                <a:path w="126" h="136">
                  <a:moveTo>
                    <a:pt x="71" y="116"/>
                  </a:moveTo>
                  <a:cubicBezTo>
                    <a:pt x="72" y="129"/>
                    <a:pt x="79" y="136"/>
                    <a:pt x="94" y="136"/>
                  </a:cubicBezTo>
                  <a:cubicBezTo>
                    <a:pt x="108" y="136"/>
                    <a:pt x="126" y="129"/>
                    <a:pt x="125" y="116"/>
                  </a:cubicBezTo>
                  <a:cubicBezTo>
                    <a:pt x="120" y="80"/>
                    <a:pt x="76" y="27"/>
                    <a:pt x="30" y="0"/>
                  </a:cubicBezTo>
                  <a:cubicBezTo>
                    <a:pt x="20" y="0"/>
                    <a:pt x="10" y="0"/>
                    <a:pt x="0" y="0"/>
                  </a:cubicBezTo>
                  <a:cubicBezTo>
                    <a:pt x="34" y="27"/>
                    <a:pt x="67" y="80"/>
                    <a:pt x="71" y="116"/>
                  </a:cubicBezTo>
                  <a:close/>
                </a:path>
              </a:pathLst>
            </a:custGeom>
            <a:solidFill>
              <a:schemeClr val="accent2">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bg-BG">
                <a:ea typeface="造字工房悦圆演示版常规体" pitchFamily="50" charset="-122"/>
              </a:endParaRPr>
            </a:p>
          </p:txBody>
        </p:sp>
        <p:sp>
          <p:nvSpPr>
            <p:cNvPr id="14" name="Rectangle 14"/>
            <p:cNvSpPr>
              <a:spLocks noChangeArrowheads="1"/>
            </p:cNvSpPr>
            <p:nvPr/>
          </p:nvSpPr>
          <p:spPr bwMode="auto">
            <a:xfrm>
              <a:off x="6309412" y="2153225"/>
              <a:ext cx="1347401" cy="66283"/>
            </a:xfrm>
            <a:prstGeom prst="rect">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bg-BG">
                <a:ea typeface="造字工房悦圆演示版常规体" pitchFamily="50" charset="-122"/>
              </a:endParaRPr>
            </a:p>
          </p:txBody>
        </p:sp>
        <p:sp>
          <p:nvSpPr>
            <p:cNvPr id="15" name="Rectangle 15"/>
            <p:cNvSpPr>
              <a:spLocks noChangeArrowheads="1"/>
            </p:cNvSpPr>
            <p:nvPr/>
          </p:nvSpPr>
          <p:spPr bwMode="auto">
            <a:xfrm>
              <a:off x="6198596" y="3059432"/>
              <a:ext cx="773642" cy="663861"/>
            </a:xfrm>
            <a:prstGeom prst="rect">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bg-BG">
                <a:ea typeface="造字工房悦圆演示版常规体" pitchFamily="50" charset="-122"/>
              </a:endParaRPr>
            </a:p>
          </p:txBody>
        </p:sp>
        <p:sp>
          <p:nvSpPr>
            <p:cNvPr id="16" name="Rectangle 16"/>
            <p:cNvSpPr>
              <a:spLocks noChangeArrowheads="1"/>
            </p:cNvSpPr>
            <p:nvPr/>
          </p:nvSpPr>
          <p:spPr bwMode="auto">
            <a:xfrm>
              <a:off x="7126553" y="3214782"/>
              <a:ext cx="530261" cy="773642"/>
            </a:xfrm>
            <a:prstGeom prst="rect">
              <a:avLst/>
            </a:pr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bg-BG">
                <a:ea typeface="造字工房悦圆演示版常规体" pitchFamily="50" charset="-122"/>
              </a:endParaRPr>
            </a:p>
          </p:txBody>
        </p:sp>
      </p:grpSp>
      <p:grpSp>
        <p:nvGrpSpPr>
          <p:cNvPr id="17" name="Group 13"/>
          <p:cNvGrpSpPr>
            <a:grpSpLocks noChangeAspect="1"/>
          </p:cNvGrpSpPr>
          <p:nvPr/>
        </p:nvGrpSpPr>
        <p:grpSpPr bwMode="auto">
          <a:xfrm flipH="1">
            <a:off x="4205531" y="2448865"/>
            <a:ext cx="370220" cy="855450"/>
            <a:chOff x="3696" y="1271"/>
            <a:chExt cx="338" cy="781"/>
          </a:xfrm>
          <a:solidFill>
            <a:srgbClr val="C63E55"/>
          </a:solidFill>
        </p:grpSpPr>
        <p:sp>
          <p:nvSpPr>
            <p:cNvPr id="18" name="Oval 14"/>
            <p:cNvSpPr>
              <a:spLocks noChangeArrowheads="1"/>
            </p:cNvSpPr>
            <p:nvPr/>
          </p:nvSpPr>
          <p:spPr bwMode="auto">
            <a:xfrm>
              <a:off x="3800" y="1271"/>
              <a:ext cx="130" cy="1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bg-BG">
                <a:ea typeface="造字工房悦圆演示版常规体" pitchFamily="50" charset="-122"/>
              </a:endParaRPr>
            </a:p>
          </p:txBody>
        </p:sp>
        <p:sp>
          <p:nvSpPr>
            <p:cNvPr id="19" name="Freeform 15"/>
            <p:cNvSpPr>
              <a:spLocks/>
            </p:cNvSpPr>
            <p:nvPr/>
          </p:nvSpPr>
          <p:spPr bwMode="auto">
            <a:xfrm>
              <a:off x="3696" y="1412"/>
              <a:ext cx="338" cy="640"/>
            </a:xfrm>
            <a:custGeom>
              <a:avLst/>
              <a:gdLst>
                <a:gd name="T0" fmla="*/ 34 w 140"/>
                <a:gd name="T1" fmla="*/ 254 h 269"/>
                <a:gd name="T2" fmla="*/ 49 w 140"/>
                <a:gd name="T3" fmla="*/ 269 h 269"/>
                <a:gd name="T4" fmla="*/ 64 w 140"/>
                <a:gd name="T5" fmla="*/ 254 h 269"/>
                <a:gd name="T6" fmla="*/ 64 w 140"/>
                <a:gd name="T7" fmla="*/ 128 h 269"/>
                <a:gd name="T8" fmla="*/ 76 w 140"/>
                <a:gd name="T9" fmla="*/ 128 h 269"/>
                <a:gd name="T10" fmla="*/ 76 w 140"/>
                <a:gd name="T11" fmla="*/ 254 h 269"/>
                <a:gd name="T12" fmla="*/ 91 w 140"/>
                <a:gd name="T13" fmla="*/ 269 h 269"/>
                <a:gd name="T14" fmla="*/ 106 w 140"/>
                <a:gd name="T15" fmla="*/ 254 h 269"/>
                <a:gd name="T16" fmla="*/ 106 w 140"/>
                <a:gd name="T17" fmla="*/ 37 h 269"/>
                <a:gd name="T18" fmla="*/ 119 w 140"/>
                <a:gd name="T19" fmla="*/ 37 h 269"/>
                <a:gd name="T20" fmla="*/ 119 w 140"/>
                <a:gd name="T21" fmla="*/ 117 h 269"/>
                <a:gd name="T22" fmla="*/ 140 w 140"/>
                <a:gd name="T23" fmla="*/ 117 h 269"/>
                <a:gd name="T24" fmla="*/ 140 w 140"/>
                <a:gd name="T25" fmla="*/ 36 h 269"/>
                <a:gd name="T26" fmla="*/ 105 w 140"/>
                <a:gd name="T27" fmla="*/ 0 h 269"/>
                <a:gd name="T28" fmla="*/ 34 w 140"/>
                <a:gd name="T29" fmla="*/ 0 h 269"/>
                <a:gd name="T30" fmla="*/ 0 w 140"/>
                <a:gd name="T31" fmla="*/ 35 h 269"/>
                <a:gd name="T32" fmla="*/ 0 w 140"/>
                <a:gd name="T33" fmla="*/ 117 h 269"/>
                <a:gd name="T34" fmla="*/ 21 w 140"/>
                <a:gd name="T35" fmla="*/ 117 h 269"/>
                <a:gd name="T36" fmla="*/ 21 w 140"/>
                <a:gd name="T37" fmla="*/ 37 h 269"/>
                <a:gd name="T38" fmla="*/ 34 w 140"/>
                <a:gd name="T39" fmla="*/ 37 h 269"/>
                <a:gd name="T40" fmla="*/ 34 w 140"/>
                <a:gd name="T41" fmla="*/ 254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269">
                  <a:moveTo>
                    <a:pt x="34" y="254"/>
                  </a:moveTo>
                  <a:cubicBezTo>
                    <a:pt x="34" y="263"/>
                    <a:pt x="40" y="269"/>
                    <a:pt x="49" y="269"/>
                  </a:cubicBezTo>
                  <a:cubicBezTo>
                    <a:pt x="57" y="269"/>
                    <a:pt x="64" y="263"/>
                    <a:pt x="64" y="254"/>
                  </a:cubicBezTo>
                  <a:cubicBezTo>
                    <a:pt x="64" y="128"/>
                    <a:pt x="64" y="128"/>
                    <a:pt x="64" y="128"/>
                  </a:cubicBezTo>
                  <a:cubicBezTo>
                    <a:pt x="76" y="128"/>
                    <a:pt x="76" y="128"/>
                    <a:pt x="76" y="128"/>
                  </a:cubicBezTo>
                  <a:cubicBezTo>
                    <a:pt x="76" y="254"/>
                    <a:pt x="76" y="254"/>
                    <a:pt x="76" y="254"/>
                  </a:cubicBezTo>
                  <a:cubicBezTo>
                    <a:pt x="76" y="263"/>
                    <a:pt x="83" y="269"/>
                    <a:pt x="91" y="269"/>
                  </a:cubicBezTo>
                  <a:cubicBezTo>
                    <a:pt x="100" y="269"/>
                    <a:pt x="106" y="263"/>
                    <a:pt x="106" y="254"/>
                  </a:cubicBezTo>
                  <a:cubicBezTo>
                    <a:pt x="106" y="37"/>
                    <a:pt x="106" y="37"/>
                    <a:pt x="106" y="37"/>
                  </a:cubicBezTo>
                  <a:cubicBezTo>
                    <a:pt x="119" y="37"/>
                    <a:pt x="119" y="37"/>
                    <a:pt x="119" y="37"/>
                  </a:cubicBezTo>
                  <a:cubicBezTo>
                    <a:pt x="119" y="117"/>
                    <a:pt x="119" y="117"/>
                    <a:pt x="119" y="117"/>
                  </a:cubicBezTo>
                  <a:cubicBezTo>
                    <a:pt x="119" y="133"/>
                    <a:pt x="140" y="133"/>
                    <a:pt x="140" y="117"/>
                  </a:cubicBezTo>
                  <a:cubicBezTo>
                    <a:pt x="140" y="36"/>
                    <a:pt x="140" y="36"/>
                    <a:pt x="140" y="36"/>
                  </a:cubicBezTo>
                  <a:cubicBezTo>
                    <a:pt x="140" y="18"/>
                    <a:pt x="126" y="0"/>
                    <a:pt x="105" y="0"/>
                  </a:cubicBezTo>
                  <a:cubicBezTo>
                    <a:pt x="34" y="0"/>
                    <a:pt x="34" y="0"/>
                    <a:pt x="34" y="0"/>
                  </a:cubicBezTo>
                  <a:cubicBezTo>
                    <a:pt x="15" y="0"/>
                    <a:pt x="0" y="16"/>
                    <a:pt x="0" y="35"/>
                  </a:cubicBezTo>
                  <a:cubicBezTo>
                    <a:pt x="0" y="117"/>
                    <a:pt x="0" y="117"/>
                    <a:pt x="0" y="117"/>
                  </a:cubicBezTo>
                  <a:cubicBezTo>
                    <a:pt x="0" y="133"/>
                    <a:pt x="21" y="133"/>
                    <a:pt x="21" y="117"/>
                  </a:cubicBezTo>
                  <a:cubicBezTo>
                    <a:pt x="21" y="37"/>
                    <a:pt x="21" y="37"/>
                    <a:pt x="21" y="37"/>
                  </a:cubicBezTo>
                  <a:cubicBezTo>
                    <a:pt x="34" y="37"/>
                    <a:pt x="34" y="37"/>
                    <a:pt x="34" y="37"/>
                  </a:cubicBezTo>
                  <a:cubicBezTo>
                    <a:pt x="34" y="254"/>
                    <a:pt x="34" y="254"/>
                    <a:pt x="34"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bg-BG">
                <a:ea typeface="造字工房悦圆演示版常规体" pitchFamily="50" charset="-122"/>
              </a:endParaRPr>
            </a:p>
          </p:txBody>
        </p:sp>
      </p:grpSp>
      <p:grpSp>
        <p:nvGrpSpPr>
          <p:cNvPr id="20" name="Group 18"/>
          <p:cNvGrpSpPr>
            <a:grpSpLocks noChangeAspect="1"/>
          </p:cNvGrpSpPr>
          <p:nvPr/>
        </p:nvGrpSpPr>
        <p:grpSpPr bwMode="auto">
          <a:xfrm flipH="1">
            <a:off x="7618607" y="2448865"/>
            <a:ext cx="461132" cy="866402"/>
            <a:chOff x="3241" y="1291"/>
            <a:chExt cx="421" cy="791"/>
          </a:xfrm>
          <a:solidFill>
            <a:srgbClr val="C63E55"/>
          </a:solidFill>
        </p:grpSpPr>
        <p:sp>
          <p:nvSpPr>
            <p:cNvPr id="21" name="Freeform 19"/>
            <p:cNvSpPr>
              <a:spLocks/>
            </p:cNvSpPr>
            <p:nvPr/>
          </p:nvSpPr>
          <p:spPr bwMode="auto">
            <a:xfrm>
              <a:off x="3241" y="1432"/>
              <a:ext cx="421" cy="650"/>
            </a:xfrm>
            <a:custGeom>
              <a:avLst/>
              <a:gdLst>
                <a:gd name="T0" fmla="*/ 113 w 175"/>
                <a:gd name="T1" fmla="*/ 0 h 273"/>
                <a:gd name="T2" fmla="*/ 148 w 175"/>
                <a:gd name="T3" fmla="*/ 24 h 273"/>
                <a:gd name="T4" fmla="*/ 171 w 175"/>
                <a:gd name="T5" fmla="*/ 99 h 273"/>
                <a:gd name="T6" fmla="*/ 150 w 175"/>
                <a:gd name="T7" fmla="*/ 106 h 273"/>
                <a:gd name="T8" fmla="*/ 129 w 175"/>
                <a:gd name="T9" fmla="*/ 37 h 273"/>
                <a:gd name="T10" fmla="*/ 117 w 175"/>
                <a:gd name="T11" fmla="*/ 37 h 273"/>
                <a:gd name="T12" fmla="*/ 152 w 175"/>
                <a:gd name="T13" fmla="*/ 160 h 273"/>
                <a:gd name="T14" fmla="*/ 119 w 175"/>
                <a:gd name="T15" fmla="*/ 160 h 273"/>
                <a:gd name="T16" fmla="*/ 119 w 175"/>
                <a:gd name="T17" fmla="*/ 256 h 273"/>
                <a:gd name="T18" fmla="*/ 94 w 175"/>
                <a:gd name="T19" fmla="*/ 256 h 273"/>
                <a:gd name="T20" fmla="*/ 94 w 175"/>
                <a:gd name="T21" fmla="*/ 160 h 273"/>
                <a:gd name="T22" fmla="*/ 81 w 175"/>
                <a:gd name="T23" fmla="*/ 160 h 273"/>
                <a:gd name="T24" fmla="*/ 81 w 175"/>
                <a:gd name="T25" fmla="*/ 256 h 273"/>
                <a:gd name="T26" fmla="*/ 57 w 175"/>
                <a:gd name="T27" fmla="*/ 256 h 273"/>
                <a:gd name="T28" fmla="*/ 57 w 175"/>
                <a:gd name="T29" fmla="*/ 160 h 273"/>
                <a:gd name="T30" fmla="*/ 23 w 175"/>
                <a:gd name="T31" fmla="*/ 160 h 273"/>
                <a:gd name="T32" fmla="*/ 58 w 175"/>
                <a:gd name="T33" fmla="*/ 37 h 273"/>
                <a:gd name="T34" fmla="*/ 46 w 175"/>
                <a:gd name="T35" fmla="*/ 37 h 273"/>
                <a:gd name="T36" fmla="*/ 26 w 175"/>
                <a:gd name="T37" fmla="*/ 107 h 273"/>
                <a:gd name="T38" fmla="*/ 5 w 175"/>
                <a:gd name="T39" fmla="*/ 99 h 273"/>
                <a:gd name="T40" fmla="*/ 28 w 175"/>
                <a:gd name="T41" fmla="*/ 24 h 273"/>
                <a:gd name="T42" fmla="*/ 60 w 175"/>
                <a:gd name="T43" fmla="*/ 0 h 273"/>
                <a:gd name="T44" fmla="*/ 113 w 175"/>
                <a:gd name="T45"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5" h="273">
                  <a:moveTo>
                    <a:pt x="113" y="0"/>
                  </a:moveTo>
                  <a:cubicBezTo>
                    <a:pt x="131" y="0"/>
                    <a:pt x="145" y="15"/>
                    <a:pt x="148" y="24"/>
                  </a:cubicBezTo>
                  <a:cubicBezTo>
                    <a:pt x="171" y="99"/>
                    <a:pt x="171" y="99"/>
                    <a:pt x="171" y="99"/>
                  </a:cubicBezTo>
                  <a:cubicBezTo>
                    <a:pt x="175" y="115"/>
                    <a:pt x="154" y="122"/>
                    <a:pt x="150" y="106"/>
                  </a:cubicBezTo>
                  <a:cubicBezTo>
                    <a:pt x="129" y="37"/>
                    <a:pt x="129" y="37"/>
                    <a:pt x="129" y="37"/>
                  </a:cubicBezTo>
                  <a:cubicBezTo>
                    <a:pt x="117" y="37"/>
                    <a:pt x="117" y="37"/>
                    <a:pt x="117" y="37"/>
                  </a:cubicBezTo>
                  <a:cubicBezTo>
                    <a:pt x="152" y="160"/>
                    <a:pt x="152" y="160"/>
                    <a:pt x="152" y="160"/>
                  </a:cubicBezTo>
                  <a:cubicBezTo>
                    <a:pt x="119" y="160"/>
                    <a:pt x="119" y="160"/>
                    <a:pt x="119" y="160"/>
                  </a:cubicBezTo>
                  <a:cubicBezTo>
                    <a:pt x="119" y="256"/>
                    <a:pt x="119" y="256"/>
                    <a:pt x="119" y="256"/>
                  </a:cubicBezTo>
                  <a:cubicBezTo>
                    <a:pt x="119" y="273"/>
                    <a:pt x="94" y="273"/>
                    <a:pt x="94" y="256"/>
                  </a:cubicBezTo>
                  <a:cubicBezTo>
                    <a:pt x="94" y="160"/>
                    <a:pt x="94" y="160"/>
                    <a:pt x="94" y="160"/>
                  </a:cubicBezTo>
                  <a:cubicBezTo>
                    <a:pt x="81" y="160"/>
                    <a:pt x="81" y="160"/>
                    <a:pt x="81" y="160"/>
                  </a:cubicBezTo>
                  <a:cubicBezTo>
                    <a:pt x="81" y="256"/>
                    <a:pt x="81" y="256"/>
                    <a:pt x="81" y="256"/>
                  </a:cubicBezTo>
                  <a:cubicBezTo>
                    <a:pt x="81" y="273"/>
                    <a:pt x="57" y="273"/>
                    <a:pt x="57" y="256"/>
                  </a:cubicBezTo>
                  <a:cubicBezTo>
                    <a:pt x="57" y="160"/>
                    <a:pt x="57" y="160"/>
                    <a:pt x="57" y="160"/>
                  </a:cubicBezTo>
                  <a:cubicBezTo>
                    <a:pt x="23" y="160"/>
                    <a:pt x="23" y="160"/>
                    <a:pt x="23" y="160"/>
                  </a:cubicBezTo>
                  <a:cubicBezTo>
                    <a:pt x="58" y="37"/>
                    <a:pt x="58" y="37"/>
                    <a:pt x="58" y="37"/>
                  </a:cubicBezTo>
                  <a:cubicBezTo>
                    <a:pt x="46" y="37"/>
                    <a:pt x="46" y="37"/>
                    <a:pt x="46" y="37"/>
                  </a:cubicBezTo>
                  <a:cubicBezTo>
                    <a:pt x="26" y="107"/>
                    <a:pt x="26" y="107"/>
                    <a:pt x="26" y="107"/>
                  </a:cubicBezTo>
                  <a:cubicBezTo>
                    <a:pt x="21" y="122"/>
                    <a:pt x="0" y="116"/>
                    <a:pt x="5" y="99"/>
                  </a:cubicBezTo>
                  <a:cubicBezTo>
                    <a:pt x="28" y="24"/>
                    <a:pt x="28" y="24"/>
                    <a:pt x="28" y="24"/>
                  </a:cubicBezTo>
                  <a:cubicBezTo>
                    <a:pt x="30" y="15"/>
                    <a:pt x="41" y="0"/>
                    <a:pt x="60" y="0"/>
                  </a:cubicBezTo>
                  <a:cubicBezTo>
                    <a:pt x="113" y="0"/>
                    <a:pt x="113" y="0"/>
                    <a:pt x="1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bg-BG">
                <a:ea typeface="造字工房悦圆演示版常规体" pitchFamily="50" charset="-122"/>
              </a:endParaRPr>
            </a:p>
          </p:txBody>
        </p:sp>
        <p:sp>
          <p:nvSpPr>
            <p:cNvPr id="22" name="Oval 20"/>
            <p:cNvSpPr>
              <a:spLocks noChangeArrowheads="1"/>
            </p:cNvSpPr>
            <p:nvPr/>
          </p:nvSpPr>
          <p:spPr bwMode="auto">
            <a:xfrm>
              <a:off x="3388" y="1291"/>
              <a:ext cx="127" cy="1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bg-BG">
                <a:ea typeface="造字工房悦圆演示版常规体" pitchFamily="50" charset="-122"/>
              </a:endParaRPr>
            </a:p>
          </p:txBody>
        </p:sp>
      </p:grpSp>
      <p:grpSp>
        <p:nvGrpSpPr>
          <p:cNvPr id="23" name="Group 116"/>
          <p:cNvGrpSpPr/>
          <p:nvPr/>
        </p:nvGrpSpPr>
        <p:grpSpPr>
          <a:xfrm rot="10800000">
            <a:off x="4002945" y="1543035"/>
            <a:ext cx="755923" cy="755923"/>
            <a:chOff x="6606497" y="3427383"/>
            <a:chExt cx="755923" cy="755923"/>
          </a:xfrm>
          <a:solidFill>
            <a:srgbClr val="C63E55"/>
          </a:solidFill>
        </p:grpSpPr>
        <p:sp>
          <p:nvSpPr>
            <p:cNvPr id="24" name="Oval 117"/>
            <p:cNvSpPr/>
            <p:nvPr/>
          </p:nvSpPr>
          <p:spPr>
            <a:xfrm>
              <a:off x="6606497" y="3427383"/>
              <a:ext cx="755923" cy="755923"/>
            </a:xfrm>
            <a:prstGeom prst="ellipse">
              <a:avLst/>
            </a:prstGeom>
            <a:grpFill/>
            <a:ln w="1174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ea typeface="造字工房悦圆演示版常规体" pitchFamily="50" charset="-122"/>
              </a:endParaRPr>
            </a:p>
          </p:txBody>
        </p:sp>
        <p:sp>
          <p:nvSpPr>
            <p:cNvPr id="25" name="Oval 118"/>
            <p:cNvSpPr/>
            <p:nvPr/>
          </p:nvSpPr>
          <p:spPr>
            <a:xfrm>
              <a:off x="6694674" y="3515560"/>
              <a:ext cx="579567" cy="5795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ea typeface="造字工房悦圆演示版常规体" pitchFamily="50" charset="-122"/>
              </a:endParaRPr>
            </a:p>
          </p:txBody>
        </p:sp>
      </p:grpSp>
      <p:sp>
        <p:nvSpPr>
          <p:cNvPr id="26" name="Arc 119"/>
          <p:cNvSpPr/>
          <p:nvPr/>
        </p:nvSpPr>
        <p:spPr>
          <a:xfrm rot="6020482">
            <a:off x="3944018" y="1484107"/>
            <a:ext cx="873777" cy="873777"/>
          </a:xfrm>
          <a:prstGeom prst="arc">
            <a:avLst>
              <a:gd name="adj1" fmla="val 16200000"/>
              <a:gd name="adj2" fmla="val 4586892"/>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bg-BG">
              <a:ea typeface="造字工房悦圆演示版常规体" pitchFamily="50" charset="-122"/>
            </a:endParaRPr>
          </a:p>
        </p:txBody>
      </p:sp>
      <p:grpSp>
        <p:nvGrpSpPr>
          <p:cNvPr id="27" name="Group 120"/>
          <p:cNvGrpSpPr/>
          <p:nvPr/>
        </p:nvGrpSpPr>
        <p:grpSpPr>
          <a:xfrm rot="10800000">
            <a:off x="7457024" y="1545452"/>
            <a:ext cx="755923" cy="755923"/>
            <a:chOff x="6606497" y="3427383"/>
            <a:chExt cx="755923" cy="755923"/>
          </a:xfrm>
          <a:solidFill>
            <a:srgbClr val="C63E55"/>
          </a:solidFill>
        </p:grpSpPr>
        <p:sp>
          <p:nvSpPr>
            <p:cNvPr id="28" name="Oval 121"/>
            <p:cNvSpPr/>
            <p:nvPr/>
          </p:nvSpPr>
          <p:spPr>
            <a:xfrm>
              <a:off x="6606497" y="3427383"/>
              <a:ext cx="755923" cy="755923"/>
            </a:xfrm>
            <a:prstGeom prst="ellipse">
              <a:avLst/>
            </a:prstGeom>
            <a:grpFill/>
            <a:ln w="1174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ea typeface="造字工房悦圆演示版常规体" pitchFamily="50" charset="-122"/>
              </a:endParaRPr>
            </a:p>
          </p:txBody>
        </p:sp>
        <p:sp>
          <p:nvSpPr>
            <p:cNvPr id="29" name="Oval 122"/>
            <p:cNvSpPr/>
            <p:nvPr/>
          </p:nvSpPr>
          <p:spPr>
            <a:xfrm>
              <a:off x="6694674" y="3515560"/>
              <a:ext cx="579567" cy="5795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ea typeface="造字工房悦圆演示版常规体" pitchFamily="50" charset="-122"/>
              </a:endParaRPr>
            </a:p>
          </p:txBody>
        </p:sp>
      </p:grpSp>
      <p:sp>
        <p:nvSpPr>
          <p:cNvPr id="30" name="Arc 123"/>
          <p:cNvSpPr/>
          <p:nvPr/>
        </p:nvSpPr>
        <p:spPr>
          <a:xfrm rot="5871027">
            <a:off x="7398097" y="1480085"/>
            <a:ext cx="873777" cy="873777"/>
          </a:xfrm>
          <a:prstGeom prst="arc">
            <a:avLst>
              <a:gd name="adj1" fmla="val 16200000"/>
              <a:gd name="adj2" fmla="val 4586892"/>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bg-BG">
              <a:ea typeface="造字工房悦圆演示版常规体" pitchFamily="50" charset="-122"/>
            </a:endParaRPr>
          </a:p>
        </p:txBody>
      </p:sp>
      <p:sp>
        <p:nvSpPr>
          <p:cNvPr id="31" name="Rectangle 124"/>
          <p:cNvSpPr/>
          <p:nvPr/>
        </p:nvSpPr>
        <p:spPr>
          <a:xfrm>
            <a:off x="4115545" y="1777709"/>
            <a:ext cx="506870" cy="276999"/>
          </a:xfrm>
          <a:prstGeom prst="rect">
            <a:avLst/>
          </a:prstGeom>
        </p:spPr>
        <p:txBody>
          <a:bodyPr wrap="none">
            <a:spAutoFit/>
          </a:bodyPr>
          <a:lstStyle/>
          <a:p>
            <a:r>
              <a:rPr lang="en-US" sz="1200" dirty="0">
                <a:solidFill>
                  <a:schemeClr val="bg1"/>
                </a:solidFill>
                <a:latin typeface="造字工房悦圆演示版常规体" pitchFamily="50" charset="-122"/>
                <a:ea typeface="造字工房悦圆演示版常规体" pitchFamily="50" charset="-122"/>
                <a:cs typeface="Open Sans Light" panose="020B0306030504020204" pitchFamily="34" charset="0"/>
              </a:rPr>
              <a:t>75%</a:t>
            </a:r>
          </a:p>
        </p:txBody>
      </p:sp>
      <p:sp>
        <p:nvSpPr>
          <p:cNvPr id="32" name="Rectangle 125"/>
          <p:cNvSpPr/>
          <p:nvPr/>
        </p:nvSpPr>
        <p:spPr>
          <a:xfrm>
            <a:off x="7569623" y="1782844"/>
            <a:ext cx="506870" cy="276999"/>
          </a:xfrm>
          <a:prstGeom prst="rect">
            <a:avLst/>
          </a:prstGeom>
        </p:spPr>
        <p:txBody>
          <a:bodyPr wrap="none">
            <a:spAutoFit/>
          </a:bodyPr>
          <a:lstStyle/>
          <a:p>
            <a:r>
              <a:rPr lang="en-US" sz="1200" dirty="0">
                <a:solidFill>
                  <a:schemeClr val="bg1"/>
                </a:solidFill>
                <a:latin typeface="造字工房悦圆演示版常规体" pitchFamily="50" charset="-122"/>
                <a:ea typeface="造字工房悦圆演示版常规体" pitchFamily="50" charset="-122"/>
                <a:cs typeface="Open Sans Light" panose="020B0306030504020204" pitchFamily="34" charset="0"/>
              </a:rPr>
              <a:t>25%</a:t>
            </a:r>
          </a:p>
        </p:txBody>
      </p:sp>
      <p:cxnSp>
        <p:nvCxnSpPr>
          <p:cNvPr id="33" name="Straight Connector 7"/>
          <p:cNvCxnSpPr/>
          <p:nvPr/>
        </p:nvCxnSpPr>
        <p:spPr>
          <a:xfrm>
            <a:off x="4621835" y="3003812"/>
            <a:ext cx="437152" cy="189764"/>
          </a:xfrm>
          <a:prstGeom prst="line">
            <a:avLst/>
          </a:prstGeom>
          <a:ln w="1270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46"/>
          <p:cNvCxnSpPr/>
          <p:nvPr/>
        </p:nvCxnSpPr>
        <p:spPr>
          <a:xfrm flipH="1">
            <a:off x="7136617" y="3003812"/>
            <a:ext cx="437152" cy="189764"/>
          </a:xfrm>
          <a:prstGeom prst="line">
            <a:avLst/>
          </a:prstGeom>
          <a:ln w="1270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8255445" y="2216053"/>
            <a:ext cx="2880321" cy="1067926"/>
            <a:chOff x="2288094" y="1321493"/>
            <a:chExt cx="981038" cy="1067926"/>
          </a:xfrm>
        </p:grpSpPr>
        <p:sp>
          <p:nvSpPr>
            <p:cNvPr id="36" name="矩形 35"/>
            <p:cNvSpPr/>
            <p:nvPr/>
          </p:nvSpPr>
          <p:spPr>
            <a:xfrm>
              <a:off x="2288094" y="1321493"/>
              <a:ext cx="547730" cy="369332"/>
            </a:xfrm>
            <a:prstGeom prst="rect">
              <a:avLst/>
            </a:prstGeom>
          </p:spPr>
          <p:txBody>
            <a:bodyPr wrap="none">
              <a:spAutoFit/>
            </a:bodyPr>
            <a:lstStyle/>
            <a:p>
              <a:r>
                <a:rPr lang="zh-CN" altLang="en-US" dirty="0">
                  <a:solidFill>
                    <a:srgbClr val="C63E55"/>
                  </a:solidFill>
                  <a:latin typeface="造字工房悦圆演示版常规体" pitchFamily="50" charset="-122"/>
                  <a:ea typeface="造字工房悦圆演示版常规体" pitchFamily="50" charset="-122"/>
                </a:rPr>
                <a:t>添加文字标题</a:t>
              </a:r>
            </a:p>
          </p:txBody>
        </p:sp>
        <p:sp>
          <p:nvSpPr>
            <p:cNvPr id="37" name="矩形 36"/>
            <p:cNvSpPr/>
            <p:nvPr/>
          </p:nvSpPr>
          <p:spPr>
            <a:xfrm>
              <a:off x="2288094" y="1681533"/>
              <a:ext cx="981038" cy="707886"/>
            </a:xfrm>
            <a:prstGeom prst="rect">
              <a:avLst/>
            </a:prstGeom>
          </p:spPr>
          <p:txBody>
            <a:bodyPr wrap="square" anchor="ctr">
              <a:spAutoFit/>
            </a:bodyPr>
            <a:lstStyle/>
            <a:p>
              <a:r>
                <a:rPr lang="zh-CN" altLang="en-US" sz="1000" dirty="0">
                  <a:solidFill>
                    <a:schemeClr val="bg1">
                      <a:lumMod val="65000"/>
                    </a:schemeClr>
                  </a:solidFill>
                  <a:latin typeface="造字工房悦圆演示版常规体" pitchFamily="50" charset="-122"/>
                  <a:ea typeface="造字工房悦圆演示版常规体" pitchFamily="50" charset="-122"/>
                  <a:cs typeface="Segoe UI" panose="020B0502040204020203" pitchFamily="34" charset="0"/>
                </a:rPr>
                <a:t>请在此输入详细文字信息和简介</a:t>
              </a:r>
              <a:r>
                <a:rPr lang="en-US" altLang="zh-CN" sz="1000" dirty="0">
                  <a:solidFill>
                    <a:schemeClr val="bg1">
                      <a:lumMod val="65000"/>
                    </a:schemeClr>
                  </a:solidFill>
                  <a:latin typeface="造字工房悦圆演示版常规体" pitchFamily="50" charset="-122"/>
                  <a:ea typeface="造字工房悦圆演示版常规体" pitchFamily="50" charset="-122"/>
                  <a:cs typeface="Segoe UI" panose="020B0502040204020203" pitchFamily="34" charset="0"/>
                </a:rPr>
                <a:t>,</a:t>
              </a:r>
              <a:r>
                <a:rPr lang="zh-CN" altLang="en-US" sz="1000" dirty="0">
                  <a:solidFill>
                    <a:schemeClr val="bg1">
                      <a:lumMod val="65000"/>
                    </a:schemeClr>
                  </a:solidFill>
                  <a:latin typeface="造字工房悦圆演示版常规体" pitchFamily="50" charset="-122"/>
                  <a:ea typeface="造字工房悦圆演示版常规体" pitchFamily="50"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造字工房悦圆演示版常规体" pitchFamily="50" charset="-122"/>
                  <a:ea typeface="造字工房悦圆演示版常规体" pitchFamily="50" charset="-122"/>
                  <a:cs typeface="Segoe UI" panose="020B0502040204020203" pitchFamily="34" charset="0"/>
                </a:rPr>
                <a:t>,</a:t>
              </a:r>
              <a:r>
                <a:rPr lang="zh-CN" altLang="en-US" sz="1000" dirty="0">
                  <a:solidFill>
                    <a:schemeClr val="bg1">
                      <a:lumMod val="65000"/>
                    </a:schemeClr>
                  </a:solidFill>
                  <a:latin typeface="造字工房悦圆演示版常规体" pitchFamily="50" charset="-122"/>
                  <a:ea typeface="造字工房悦圆演示版常规体" pitchFamily="50" charset="-122"/>
                  <a:cs typeface="Segoe UI" panose="020B0502040204020203" pitchFamily="34" charset="0"/>
                </a:rPr>
                <a:t>请在此输入详细文字信息和简介。</a:t>
              </a:r>
              <a:endParaRPr lang="en-US" altLang="zh-CN" sz="1000" dirty="0">
                <a:solidFill>
                  <a:schemeClr val="bg1">
                    <a:lumMod val="65000"/>
                  </a:schemeClr>
                </a:solidFill>
                <a:latin typeface="造字工房悦圆演示版常规体" pitchFamily="50" charset="-122"/>
                <a:ea typeface="造字工房悦圆演示版常规体" pitchFamily="50" charset="-122"/>
                <a:cs typeface="Segoe UI" panose="020B0502040204020203" pitchFamily="34" charset="0"/>
              </a:endParaRPr>
            </a:p>
            <a:p>
              <a:endParaRPr lang="en-US" altLang="zh-CN" sz="1000" dirty="0">
                <a:solidFill>
                  <a:schemeClr val="bg1">
                    <a:lumMod val="65000"/>
                  </a:schemeClr>
                </a:solidFill>
                <a:latin typeface="造字工房悦圆演示版常规体" pitchFamily="50" charset="-122"/>
                <a:ea typeface="造字工房悦圆演示版常规体" pitchFamily="50" charset="-122"/>
                <a:cs typeface="Segoe UI" panose="020B0502040204020203" pitchFamily="34" charset="0"/>
              </a:endParaRPr>
            </a:p>
          </p:txBody>
        </p:sp>
      </p:grpSp>
      <p:grpSp>
        <p:nvGrpSpPr>
          <p:cNvPr id="38" name="组合 37"/>
          <p:cNvGrpSpPr/>
          <p:nvPr/>
        </p:nvGrpSpPr>
        <p:grpSpPr>
          <a:xfrm>
            <a:off x="1054646" y="2216053"/>
            <a:ext cx="2880321" cy="1067926"/>
            <a:chOff x="2288094" y="1321493"/>
            <a:chExt cx="981038" cy="1067926"/>
          </a:xfrm>
        </p:grpSpPr>
        <p:sp>
          <p:nvSpPr>
            <p:cNvPr id="39" name="矩形 38"/>
            <p:cNvSpPr/>
            <p:nvPr/>
          </p:nvSpPr>
          <p:spPr>
            <a:xfrm>
              <a:off x="2288094" y="1321493"/>
              <a:ext cx="547730" cy="369332"/>
            </a:xfrm>
            <a:prstGeom prst="rect">
              <a:avLst/>
            </a:prstGeom>
          </p:spPr>
          <p:txBody>
            <a:bodyPr wrap="none">
              <a:spAutoFit/>
            </a:bodyPr>
            <a:lstStyle/>
            <a:p>
              <a:r>
                <a:rPr lang="zh-CN" altLang="en-US" dirty="0">
                  <a:solidFill>
                    <a:srgbClr val="C63E55"/>
                  </a:solidFill>
                  <a:latin typeface="造字工房悦圆演示版常规体" pitchFamily="50" charset="-122"/>
                  <a:ea typeface="造字工房悦圆演示版常规体" pitchFamily="50" charset="-122"/>
                </a:rPr>
                <a:t>添加文字标题</a:t>
              </a:r>
            </a:p>
          </p:txBody>
        </p:sp>
        <p:sp>
          <p:nvSpPr>
            <p:cNvPr id="40" name="矩形 39"/>
            <p:cNvSpPr/>
            <p:nvPr/>
          </p:nvSpPr>
          <p:spPr>
            <a:xfrm>
              <a:off x="2288094" y="1681533"/>
              <a:ext cx="981038" cy="707886"/>
            </a:xfrm>
            <a:prstGeom prst="rect">
              <a:avLst/>
            </a:prstGeom>
          </p:spPr>
          <p:txBody>
            <a:bodyPr wrap="square" anchor="ctr">
              <a:spAutoFit/>
            </a:bodyPr>
            <a:lstStyle/>
            <a:p>
              <a:r>
                <a:rPr lang="zh-CN" altLang="en-US" sz="1000" dirty="0">
                  <a:solidFill>
                    <a:schemeClr val="bg1">
                      <a:lumMod val="65000"/>
                    </a:schemeClr>
                  </a:solidFill>
                  <a:latin typeface="造字工房悦圆演示版常规体" pitchFamily="50" charset="-122"/>
                  <a:ea typeface="造字工房悦圆演示版常规体" pitchFamily="50" charset="-122"/>
                  <a:cs typeface="Segoe UI" panose="020B0502040204020203" pitchFamily="34" charset="0"/>
                </a:rPr>
                <a:t>请在此输入详细文字信息和简介</a:t>
              </a:r>
              <a:r>
                <a:rPr lang="en-US" altLang="zh-CN" sz="1000" dirty="0">
                  <a:solidFill>
                    <a:schemeClr val="bg1">
                      <a:lumMod val="65000"/>
                    </a:schemeClr>
                  </a:solidFill>
                  <a:latin typeface="造字工房悦圆演示版常规体" pitchFamily="50" charset="-122"/>
                  <a:ea typeface="造字工房悦圆演示版常规体" pitchFamily="50" charset="-122"/>
                  <a:cs typeface="Segoe UI" panose="020B0502040204020203" pitchFamily="34" charset="0"/>
                </a:rPr>
                <a:t>,</a:t>
              </a:r>
              <a:r>
                <a:rPr lang="zh-CN" altLang="en-US" sz="1000" dirty="0">
                  <a:solidFill>
                    <a:schemeClr val="bg1">
                      <a:lumMod val="65000"/>
                    </a:schemeClr>
                  </a:solidFill>
                  <a:latin typeface="造字工房悦圆演示版常规体" pitchFamily="50" charset="-122"/>
                  <a:ea typeface="造字工房悦圆演示版常规体" pitchFamily="50" charset="-122"/>
                  <a:cs typeface="Segoe UI" panose="020B0502040204020203" pitchFamily="34" charset="0"/>
                </a:rPr>
                <a:t>请在此输入详细文字信息和简介请在此输入详细文字信息和简介</a:t>
              </a:r>
              <a:r>
                <a:rPr lang="en-US" altLang="zh-CN" sz="1000" dirty="0">
                  <a:solidFill>
                    <a:schemeClr val="bg1">
                      <a:lumMod val="65000"/>
                    </a:schemeClr>
                  </a:solidFill>
                  <a:latin typeface="造字工房悦圆演示版常规体" pitchFamily="50" charset="-122"/>
                  <a:ea typeface="造字工房悦圆演示版常规体" pitchFamily="50" charset="-122"/>
                  <a:cs typeface="Segoe UI" panose="020B0502040204020203" pitchFamily="34" charset="0"/>
                </a:rPr>
                <a:t>,</a:t>
              </a:r>
              <a:r>
                <a:rPr lang="zh-CN" altLang="en-US" sz="1000" dirty="0">
                  <a:solidFill>
                    <a:schemeClr val="bg1">
                      <a:lumMod val="65000"/>
                    </a:schemeClr>
                  </a:solidFill>
                  <a:latin typeface="造字工房悦圆演示版常规体" pitchFamily="50" charset="-122"/>
                  <a:ea typeface="造字工房悦圆演示版常规体" pitchFamily="50" charset="-122"/>
                  <a:cs typeface="Segoe UI" panose="020B0502040204020203" pitchFamily="34" charset="0"/>
                </a:rPr>
                <a:t>请在此输入详细文字信息和简介。</a:t>
              </a:r>
              <a:endParaRPr lang="en-US" altLang="zh-CN" sz="1000" dirty="0">
                <a:solidFill>
                  <a:schemeClr val="bg1">
                    <a:lumMod val="65000"/>
                  </a:schemeClr>
                </a:solidFill>
                <a:latin typeface="造字工房悦圆演示版常规体" pitchFamily="50" charset="-122"/>
                <a:ea typeface="造字工房悦圆演示版常规体" pitchFamily="50" charset="-122"/>
                <a:cs typeface="Segoe UI" panose="020B0502040204020203" pitchFamily="34" charset="0"/>
              </a:endParaRPr>
            </a:p>
            <a:p>
              <a:endParaRPr lang="en-US" altLang="zh-CN" sz="1000" dirty="0">
                <a:solidFill>
                  <a:schemeClr val="bg1">
                    <a:lumMod val="65000"/>
                  </a:schemeClr>
                </a:solidFill>
                <a:latin typeface="造字工房悦圆演示版常规体" pitchFamily="50" charset="-122"/>
                <a:ea typeface="造字工房悦圆演示版常规体" pitchFamily="50" charset="-122"/>
                <a:cs typeface="Segoe UI" panose="020B0502040204020203" pitchFamily="34" charset="0"/>
              </a:endParaRPr>
            </a:p>
          </p:txBody>
        </p:sp>
      </p:grpSp>
      <p:sp>
        <p:nvSpPr>
          <p:cNvPr id="41" name="圆角矩形 3"/>
          <p:cNvSpPr>
            <a:spLocks noChangeAspect="1" noChangeArrowheads="1"/>
          </p:cNvSpPr>
          <p:nvPr/>
        </p:nvSpPr>
        <p:spPr bwMode="auto">
          <a:xfrm>
            <a:off x="1095196" y="4098275"/>
            <a:ext cx="539750" cy="539750"/>
          </a:xfrm>
          <a:prstGeom prst="roundRect">
            <a:avLst>
              <a:gd name="adj" fmla="val 16667"/>
            </a:avLst>
          </a:prstGeom>
          <a:solidFill>
            <a:srgbClr val="C63E55"/>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800">
                <a:solidFill>
                  <a:srgbClr val="FFFFFF"/>
                </a:solidFill>
                <a:latin typeface="造字工房悦圆演示版常规体" pitchFamily="50" charset="-122"/>
                <a:ea typeface="造字工房悦圆演示版常规体" pitchFamily="50" charset="-122"/>
              </a:rPr>
              <a:t>1</a:t>
            </a:r>
            <a:endParaRPr lang="zh-CN" altLang="en-US" sz="2800">
              <a:solidFill>
                <a:srgbClr val="FFFFFF"/>
              </a:solidFill>
              <a:latin typeface="造字工房悦圆演示版常规体" pitchFamily="50" charset="-122"/>
              <a:ea typeface="造字工房悦圆演示版常规体" pitchFamily="50" charset="-122"/>
            </a:endParaRPr>
          </a:p>
        </p:txBody>
      </p:sp>
      <p:sp>
        <p:nvSpPr>
          <p:cNvPr id="42" name="圆角矩形 4"/>
          <p:cNvSpPr>
            <a:spLocks noChangeAspect="1" noChangeArrowheads="1"/>
          </p:cNvSpPr>
          <p:nvPr/>
        </p:nvSpPr>
        <p:spPr bwMode="auto">
          <a:xfrm>
            <a:off x="1095196" y="5148505"/>
            <a:ext cx="539750" cy="541338"/>
          </a:xfrm>
          <a:prstGeom prst="roundRect">
            <a:avLst>
              <a:gd name="adj" fmla="val 16667"/>
            </a:avLst>
          </a:prstGeom>
          <a:solidFill>
            <a:srgbClr val="C63E55"/>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800">
                <a:solidFill>
                  <a:srgbClr val="FFFFFF"/>
                </a:solidFill>
                <a:latin typeface="造字工房悦圆演示版常规体" pitchFamily="50" charset="-122"/>
                <a:ea typeface="造字工房悦圆演示版常规体" pitchFamily="50" charset="-122"/>
              </a:rPr>
              <a:t>2</a:t>
            </a:r>
            <a:endParaRPr lang="zh-CN" altLang="en-US" sz="2800">
              <a:solidFill>
                <a:srgbClr val="FFFFFF"/>
              </a:solidFill>
              <a:latin typeface="造字工房悦圆演示版常规体" pitchFamily="50" charset="-122"/>
              <a:ea typeface="造字工房悦圆演示版常规体" pitchFamily="50" charset="-122"/>
            </a:endParaRPr>
          </a:p>
        </p:txBody>
      </p:sp>
      <p:sp>
        <p:nvSpPr>
          <p:cNvPr id="43" name="文本框 7"/>
          <p:cNvSpPr txBox="1">
            <a:spLocks noChangeArrowheads="1"/>
          </p:cNvSpPr>
          <p:nvPr/>
        </p:nvSpPr>
        <p:spPr bwMode="auto">
          <a:xfrm>
            <a:off x="1672104" y="4024679"/>
            <a:ext cx="16081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dirty="0">
                <a:solidFill>
                  <a:srgbClr val="C63E55"/>
                </a:solidFill>
                <a:latin typeface="造字工房悦圆演示版常规体" pitchFamily="50" charset="-122"/>
                <a:ea typeface="造字工房悦圆演示版常规体" pitchFamily="50" charset="-122"/>
              </a:rPr>
              <a:t>添加文字标题</a:t>
            </a:r>
          </a:p>
        </p:txBody>
      </p:sp>
      <p:sp>
        <p:nvSpPr>
          <p:cNvPr id="44" name="文本框 8"/>
          <p:cNvSpPr txBox="1">
            <a:spLocks noChangeArrowheads="1"/>
          </p:cNvSpPr>
          <p:nvPr/>
        </p:nvSpPr>
        <p:spPr bwMode="auto">
          <a:xfrm>
            <a:off x="1672103" y="4392979"/>
            <a:ext cx="42790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sp>
        <p:nvSpPr>
          <p:cNvPr id="45" name="文本框 9"/>
          <p:cNvSpPr txBox="1">
            <a:spLocks noChangeArrowheads="1"/>
          </p:cNvSpPr>
          <p:nvPr/>
        </p:nvSpPr>
        <p:spPr bwMode="auto">
          <a:xfrm>
            <a:off x="1672104" y="5076497"/>
            <a:ext cx="16081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dirty="0">
                <a:solidFill>
                  <a:srgbClr val="C63E55"/>
                </a:solidFill>
                <a:latin typeface="造字工房悦圆演示版常规体" pitchFamily="50" charset="-122"/>
                <a:ea typeface="造字工房悦圆演示版常规体" pitchFamily="50" charset="-122"/>
              </a:rPr>
              <a:t>添加标题内容</a:t>
            </a:r>
          </a:p>
        </p:txBody>
      </p:sp>
      <p:sp>
        <p:nvSpPr>
          <p:cNvPr id="46" name="文本框 10"/>
          <p:cNvSpPr txBox="1">
            <a:spLocks noChangeArrowheads="1"/>
          </p:cNvSpPr>
          <p:nvPr/>
        </p:nvSpPr>
        <p:spPr bwMode="auto">
          <a:xfrm>
            <a:off x="1672103" y="5446385"/>
            <a:ext cx="42790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sp>
        <p:nvSpPr>
          <p:cNvPr id="47" name="圆角矩形 13"/>
          <p:cNvSpPr>
            <a:spLocks noChangeAspect="1" noChangeArrowheads="1"/>
          </p:cNvSpPr>
          <p:nvPr/>
        </p:nvSpPr>
        <p:spPr bwMode="auto">
          <a:xfrm>
            <a:off x="6283621" y="4170283"/>
            <a:ext cx="539750" cy="539750"/>
          </a:xfrm>
          <a:prstGeom prst="roundRect">
            <a:avLst>
              <a:gd name="adj" fmla="val 16667"/>
            </a:avLst>
          </a:prstGeom>
          <a:solidFill>
            <a:srgbClr val="C63E55"/>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800" dirty="0">
                <a:solidFill>
                  <a:srgbClr val="FFFFFF"/>
                </a:solidFill>
                <a:latin typeface="造字工房悦圆演示版常规体" pitchFamily="50" charset="-122"/>
                <a:ea typeface="造字工房悦圆演示版常规体" pitchFamily="50" charset="-122"/>
              </a:rPr>
              <a:t>3</a:t>
            </a:r>
            <a:endParaRPr lang="zh-CN" altLang="en-US" sz="2800" dirty="0">
              <a:solidFill>
                <a:srgbClr val="FFFFFF"/>
              </a:solidFill>
              <a:latin typeface="造字工房悦圆演示版常规体" pitchFamily="50" charset="-122"/>
              <a:ea typeface="造字工房悦圆演示版常规体" pitchFamily="50" charset="-122"/>
            </a:endParaRPr>
          </a:p>
        </p:txBody>
      </p:sp>
      <p:sp>
        <p:nvSpPr>
          <p:cNvPr id="48" name="文本框 15"/>
          <p:cNvSpPr txBox="1">
            <a:spLocks noChangeArrowheads="1"/>
          </p:cNvSpPr>
          <p:nvPr/>
        </p:nvSpPr>
        <p:spPr bwMode="auto">
          <a:xfrm>
            <a:off x="6860529" y="4096687"/>
            <a:ext cx="16081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dirty="0">
                <a:solidFill>
                  <a:srgbClr val="C63E55"/>
                </a:solidFill>
                <a:latin typeface="造字工房悦圆演示版常规体" pitchFamily="50" charset="-122"/>
                <a:ea typeface="造字工房悦圆演示版常规体" pitchFamily="50" charset="-122"/>
              </a:rPr>
              <a:t>添加标题内容</a:t>
            </a:r>
          </a:p>
        </p:txBody>
      </p:sp>
      <p:sp>
        <p:nvSpPr>
          <p:cNvPr id="49" name="文本框 16"/>
          <p:cNvSpPr txBox="1">
            <a:spLocks noChangeArrowheads="1"/>
          </p:cNvSpPr>
          <p:nvPr/>
        </p:nvSpPr>
        <p:spPr bwMode="auto">
          <a:xfrm>
            <a:off x="6860528" y="4464987"/>
            <a:ext cx="42790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sp>
        <p:nvSpPr>
          <p:cNvPr id="50" name="文本框 17"/>
          <p:cNvSpPr txBox="1">
            <a:spLocks noChangeArrowheads="1"/>
          </p:cNvSpPr>
          <p:nvPr/>
        </p:nvSpPr>
        <p:spPr bwMode="auto">
          <a:xfrm>
            <a:off x="6860529" y="5148505"/>
            <a:ext cx="16081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dirty="0">
                <a:solidFill>
                  <a:srgbClr val="C63E55"/>
                </a:solidFill>
                <a:latin typeface="造字工房悦圆演示版常规体" pitchFamily="50" charset="-122"/>
                <a:ea typeface="造字工房悦圆演示版常规体" pitchFamily="50" charset="-122"/>
              </a:rPr>
              <a:t>添加标题内容</a:t>
            </a:r>
          </a:p>
        </p:txBody>
      </p:sp>
      <p:sp>
        <p:nvSpPr>
          <p:cNvPr id="51" name="文本框 18"/>
          <p:cNvSpPr txBox="1">
            <a:spLocks noChangeArrowheads="1"/>
          </p:cNvSpPr>
          <p:nvPr/>
        </p:nvSpPr>
        <p:spPr bwMode="auto">
          <a:xfrm>
            <a:off x="6860528" y="5518393"/>
            <a:ext cx="42790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sp>
        <p:nvSpPr>
          <p:cNvPr id="52" name="圆角矩形 21"/>
          <p:cNvSpPr>
            <a:spLocks noChangeAspect="1" noChangeArrowheads="1"/>
          </p:cNvSpPr>
          <p:nvPr/>
        </p:nvSpPr>
        <p:spPr bwMode="auto">
          <a:xfrm>
            <a:off x="6283621" y="5220513"/>
            <a:ext cx="539750" cy="541338"/>
          </a:xfrm>
          <a:prstGeom prst="roundRect">
            <a:avLst>
              <a:gd name="adj" fmla="val 16667"/>
            </a:avLst>
          </a:prstGeom>
          <a:solidFill>
            <a:srgbClr val="C63E55"/>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800" dirty="0">
                <a:solidFill>
                  <a:srgbClr val="FFFFFF"/>
                </a:solidFill>
                <a:latin typeface="造字工房悦圆演示版常规体" pitchFamily="50" charset="-122"/>
                <a:ea typeface="造字工房悦圆演示版常规体" pitchFamily="50" charset="-122"/>
              </a:rPr>
              <a:t>4</a:t>
            </a:r>
            <a:endParaRPr lang="zh-CN" altLang="en-US" sz="2800" dirty="0">
              <a:solidFill>
                <a:srgbClr val="FFFFFF"/>
              </a:solidFill>
              <a:latin typeface="造字工房悦圆演示版常规体" pitchFamily="50" charset="-122"/>
              <a:ea typeface="造字工房悦圆演示版常规体" pitchFamily="50" charset="-122"/>
            </a:endParaRPr>
          </a:p>
        </p:txBody>
      </p:sp>
    </p:spTree>
    <p:extLst>
      <p:ext uri="{BB962C8B-B14F-4D97-AF65-F5344CB8AC3E}">
        <p14:creationId xmlns:p14="http://schemas.microsoft.com/office/powerpoint/2010/main" val="273108020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14" presetClass="entr" presetSubtype="1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childTnLst>
                          </p:cTn>
                        </p:par>
                        <p:par>
                          <p:cTn id="19" fill="hold">
                            <p:stCondLst>
                              <p:cond delay="1750"/>
                            </p:stCondLst>
                            <p:childTnLst>
                              <p:par>
                                <p:cTn id="20" presetID="2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par>
                                <p:cTn id="23" presetID="22" presetClass="entr" presetSubtype="4"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down)">
                                      <p:cBhvr>
                                        <p:cTn id="28" dur="500"/>
                                        <p:tgtEl>
                                          <p:spTgt spid="26"/>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down)">
                                      <p:cBhvr>
                                        <p:cTn id="31" dur="500"/>
                                        <p:tgtEl>
                                          <p:spTgt spid="31"/>
                                        </p:tgtEl>
                                      </p:cBhvr>
                                    </p:animEffect>
                                  </p:childTnLst>
                                </p:cTn>
                              </p:par>
                              <p:par>
                                <p:cTn id="32" presetID="22" presetClass="entr" presetSubtype="4" fill="hold"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down)">
                                      <p:cBhvr>
                                        <p:cTn id="34" dur="500"/>
                                        <p:tgtEl>
                                          <p:spTgt spid="33"/>
                                        </p:tgtEl>
                                      </p:cBhvr>
                                    </p:animEffect>
                                  </p:childTnLst>
                                </p:cTn>
                              </p:par>
                            </p:childTnLst>
                          </p:cTn>
                        </p:par>
                        <p:par>
                          <p:cTn id="35" fill="hold">
                            <p:stCondLst>
                              <p:cond delay="2250"/>
                            </p:stCondLst>
                            <p:childTnLst>
                              <p:par>
                                <p:cTn id="36" presetID="22" presetClass="entr" presetSubtype="4"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down)">
                                      <p:cBhvr>
                                        <p:cTn id="38" dur="500"/>
                                        <p:tgtEl>
                                          <p:spTgt spid="20"/>
                                        </p:tgtEl>
                                      </p:cBhvr>
                                    </p:animEffect>
                                  </p:childTnLst>
                                </p:cTn>
                              </p:par>
                              <p:par>
                                <p:cTn id="39" presetID="22" presetClass="entr" presetSubtype="4" fill="hold"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down)">
                                      <p:cBhvr>
                                        <p:cTn id="41" dur="500"/>
                                        <p:tgtEl>
                                          <p:spTgt spid="27"/>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down)">
                                      <p:cBhvr>
                                        <p:cTn id="44" dur="500"/>
                                        <p:tgtEl>
                                          <p:spTgt spid="30"/>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down)">
                                      <p:cBhvr>
                                        <p:cTn id="47" dur="500"/>
                                        <p:tgtEl>
                                          <p:spTgt spid="32"/>
                                        </p:tgtEl>
                                      </p:cBhvr>
                                    </p:animEffect>
                                  </p:childTnLst>
                                </p:cTn>
                              </p:par>
                              <p:par>
                                <p:cTn id="48" presetID="22" presetClass="entr" presetSubtype="4" fill="hold"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wipe(down)">
                                      <p:cBhvr>
                                        <p:cTn id="50" dur="500"/>
                                        <p:tgtEl>
                                          <p:spTgt spid="34"/>
                                        </p:tgtEl>
                                      </p:cBhvr>
                                    </p:animEffect>
                                  </p:childTnLst>
                                </p:cTn>
                              </p:par>
                            </p:childTnLst>
                          </p:cTn>
                        </p:par>
                        <p:par>
                          <p:cTn id="51" fill="hold">
                            <p:stCondLst>
                              <p:cond delay="2750"/>
                            </p:stCondLst>
                            <p:childTnLst>
                              <p:par>
                                <p:cTn id="52" presetID="2" presetClass="entr" presetSubtype="2" fill="hold" nodeType="afterEffect">
                                  <p:stCondLst>
                                    <p:cond delay="0"/>
                                  </p:stCondLst>
                                  <p:childTnLst>
                                    <p:set>
                                      <p:cBhvr>
                                        <p:cTn id="53" dur="1" fill="hold">
                                          <p:stCondLst>
                                            <p:cond delay="0"/>
                                          </p:stCondLst>
                                        </p:cTn>
                                        <p:tgtEl>
                                          <p:spTgt spid="35"/>
                                        </p:tgtEl>
                                        <p:attrNameLst>
                                          <p:attrName>style.visibility</p:attrName>
                                        </p:attrNameLst>
                                      </p:cBhvr>
                                      <p:to>
                                        <p:strVal val="visible"/>
                                      </p:to>
                                    </p:set>
                                    <p:anim calcmode="lin" valueType="num">
                                      <p:cBhvr additive="base">
                                        <p:cTn id="54" dur="500" fill="hold"/>
                                        <p:tgtEl>
                                          <p:spTgt spid="35"/>
                                        </p:tgtEl>
                                        <p:attrNameLst>
                                          <p:attrName>ppt_x</p:attrName>
                                        </p:attrNameLst>
                                      </p:cBhvr>
                                      <p:tavLst>
                                        <p:tav tm="0">
                                          <p:val>
                                            <p:strVal val="1+#ppt_w/2"/>
                                          </p:val>
                                        </p:tav>
                                        <p:tav tm="100000">
                                          <p:val>
                                            <p:strVal val="#ppt_x"/>
                                          </p:val>
                                        </p:tav>
                                      </p:tavLst>
                                    </p:anim>
                                    <p:anim calcmode="lin" valueType="num">
                                      <p:cBhvr additive="base">
                                        <p:cTn id="55" dur="500" fill="hold"/>
                                        <p:tgtEl>
                                          <p:spTgt spid="35"/>
                                        </p:tgtEl>
                                        <p:attrNameLst>
                                          <p:attrName>ppt_y</p:attrName>
                                        </p:attrNameLst>
                                      </p:cBhvr>
                                      <p:tavLst>
                                        <p:tav tm="0">
                                          <p:val>
                                            <p:strVal val="#ppt_y"/>
                                          </p:val>
                                        </p:tav>
                                        <p:tav tm="100000">
                                          <p:val>
                                            <p:strVal val="#ppt_y"/>
                                          </p:val>
                                        </p:tav>
                                      </p:tavLst>
                                    </p:anim>
                                  </p:childTnLst>
                                </p:cTn>
                              </p:par>
                            </p:childTnLst>
                          </p:cTn>
                        </p:par>
                        <p:par>
                          <p:cTn id="56" fill="hold">
                            <p:stCondLst>
                              <p:cond delay="3250"/>
                            </p:stCondLst>
                            <p:childTnLst>
                              <p:par>
                                <p:cTn id="57" presetID="2" presetClass="entr" presetSubtype="2"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additive="base">
                                        <p:cTn id="59" dur="500" fill="hold"/>
                                        <p:tgtEl>
                                          <p:spTgt spid="38"/>
                                        </p:tgtEl>
                                        <p:attrNameLst>
                                          <p:attrName>ppt_x</p:attrName>
                                        </p:attrNameLst>
                                      </p:cBhvr>
                                      <p:tavLst>
                                        <p:tav tm="0">
                                          <p:val>
                                            <p:strVal val="1+#ppt_w/2"/>
                                          </p:val>
                                        </p:tav>
                                        <p:tav tm="100000">
                                          <p:val>
                                            <p:strVal val="#ppt_x"/>
                                          </p:val>
                                        </p:tav>
                                      </p:tavLst>
                                    </p:anim>
                                    <p:anim calcmode="lin" valueType="num">
                                      <p:cBhvr additive="base">
                                        <p:cTn id="60" dur="500" fill="hold"/>
                                        <p:tgtEl>
                                          <p:spTgt spid="38"/>
                                        </p:tgtEl>
                                        <p:attrNameLst>
                                          <p:attrName>ppt_y</p:attrName>
                                        </p:attrNameLst>
                                      </p:cBhvr>
                                      <p:tavLst>
                                        <p:tav tm="0">
                                          <p:val>
                                            <p:strVal val="#ppt_y"/>
                                          </p:val>
                                        </p:tav>
                                        <p:tav tm="100000">
                                          <p:val>
                                            <p:strVal val="#ppt_y"/>
                                          </p:val>
                                        </p:tav>
                                      </p:tavLst>
                                    </p:anim>
                                  </p:childTnLst>
                                </p:cTn>
                              </p:par>
                              <p:par>
                                <p:cTn id="61" presetID="31" presetClass="entr" presetSubtype="0" fill="hold" grpId="0" nodeType="withEffect">
                                  <p:stCondLst>
                                    <p:cond delay="500"/>
                                  </p:stCondLst>
                                  <p:childTnLst>
                                    <p:set>
                                      <p:cBhvr>
                                        <p:cTn id="62" dur="1" fill="hold">
                                          <p:stCondLst>
                                            <p:cond delay="0"/>
                                          </p:stCondLst>
                                        </p:cTn>
                                        <p:tgtEl>
                                          <p:spTgt spid="41"/>
                                        </p:tgtEl>
                                        <p:attrNameLst>
                                          <p:attrName>style.visibility</p:attrName>
                                        </p:attrNameLst>
                                      </p:cBhvr>
                                      <p:to>
                                        <p:strVal val="visible"/>
                                      </p:to>
                                    </p:set>
                                    <p:anim calcmode="lin" valueType="num">
                                      <p:cBhvr>
                                        <p:cTn id="63" dur="1000" fill="hold"/>
                                        <p:tgtEl>
                                          <p:spTgt spid="41"/>
                                        </p:tgtEl>
                                        <p:attrNameLst>
                                          <p:attrName>ppt_w</p:attrName>
                                        </p:attrNameLst>
                                      </p:cBhvr>
                                      <p:tavLst>
                                        <p:tav tm="0">
                                          <p:val>
                                            <p:fltVal val="0"/>
                                          </p:val>
                                        </p:tav>
                                        <p:tav tm="100000">
                                          <p:val>
                                            <p:strVal val="#ppt_w"/>
                                          </p:val>
                                        </p:tav>
                                      </p:tavLst>
                                    </p:anim>
                                    <p:anim calcmode="lin" valueType="num">
                                      <p:cBhvr>
                                        <p:cTn id="64" dur="1000" fill="hold"/>
                                        <p:tgtEl>
                                          <p:spTgt spid="41"/>
                                        </p:tgtEl>
                                        <p:attrNameLst>
                                          <p:attrName>ppt_h</p:attrName>
                                        </p:attrNameLst>
                                      </p:cBhvr>
                                      <p:tavLst>
                                        <p:tav tm="0">
                                          <p:val>
                                            <p:fltVal val="0"/>
                                          </p:val>
                                        </p:tav>
                                        <p:tav tm="100000">
                                          <p:val>
                                            <p:strVal val="#ppt_h"/>
                                          </p:val>
                                        </p:tav>
                                      </p:tavLst>
                                    </p:anim>
                                    <p:anim calcmode="lin" valueType="num">
                                      <p:cBhvr>
                                        <p:cTn id="65" dur="1000" fill="hold"/>
                                        <p:tgtEl>
                                          <p:spTgt spid="41"/>
                                        </p:tgtEl>
                                        <p:attrNameLst>
                                          <p:attrName>style.rotation</p:attrName>
                                        </p:attrNameLst>
                                      </p:cBhvr>
                                      <p:tavLst>
                                        <p:tav tm="0">
                                          <p:val>
                                            <p:fltVal val="90"/>
                                          </p:val>
                                        </p:tav>
                                        <p:tav tm="100000">
                                          <p:val>
                                            <p:fltVal val="0"/>
                                          </p:val>
                                        </p:tav>
                                      </p:tavLst>
                                    </p:anim>
                                    <p:animEffect transition="in" filter="fade">
                                      <p:cBhvr>
                                        <p:cTn id="66" dur="1000"/>
                                        <p:tgtEl>
                                          <p:spTgt spid="41"/>
                                        </p:tgtEl>
                                      </p:cBhvr>
                                    </p:animEffect>
                                  </p:childTnLst>
                                </p:cTn>
                              </p:par>
                              <p:par>
                                <p:cTn id="67" presetID="31" presetClass="entr" presetSubtype="0" fill="hold" grpId="0" nodeType="withEffect">
                                  <p:stCondLst>
                                    <p:cond delay="500"/>
                                  </p:stCondLst>
                                  <p:childTnLst>
                                    <p:set>
                                      <p:cBhvr>
                                        <p:cTn id="68" dur="1" fill="hold">
                                          <p:stCondLst>
                                            <p:cond delay="0"/>
                                          </p:stCondLst>
                                        </p:cTn>
                                        <p:tgtEl>
                                          <p:spTgt spid="42"/>
                                        </p:tgtEl>
                                        <p:attrNameLst>
                                          <p:attrName>style.visibility</p:attrName>
                                        </p:attrNameLst>
                                      </p:cBhvr>
                                      <p:to>
                                        <p:strVal val="visible"/>
                                      </p:to>
                                    </p:set>
                                    <p:anim calcmode="lin" valueType="num">
                                      <p:cBhvr>
                                        <p:cTn id="69" dur="1000" fill="hold"/>
                                        <p:tgtEl>
                                          <p:spTgt spid="42"/>
                                        </p:tgtEl>
                                        <p:attrNameLst>
                                          <p:attrName>ppt_w</p:attrName>
                                        </p:attrNameLst>
                                      </p:cBhvr>
                                      <p:tavLst>
                                        <p:tav tm="0">
                                          <p:val>
                                            <p:fltVal val="0"/>
                                          </p:val>
                                        </p:tav>
                                        <p:tav tm="100000">
                                          <p:val>
                                            <p:strVal val="#ppt_w"/>
                                          </p:val>
                                        </p:tav>
                                      </p:tavLst>
                                    </p:anim>
                                    <p:anim calcmode="lin" valueType="num">
                                      <p:cBhvr>
                                        <p:cTn id="70" dur="1000" fill="hold"/>
                                        <p:tgtEl>
                                          <p:spTgt spid="42"/>
                                        </p:tgtEl>
                                        <p:attrNameLst>
                                          <p:attrName>ppt_h</p:attrName>
                                        </p:attrNameLst>
                                      </p:cBhvr>
                                      <p:tavLst>
                                        <p:tav tm="0">
                                          <p:val>
                                            <p:fltVal val="0"/>
                                          </p:val>
                                        </p:tav>
                                        <p:tav tm="100000">
                                          <p:val>
                                            <p:strVal val="#ppt_h"/>
                                          </p:val>
                                        </p:tav>
                                      </p:tavLst>
                                    </p:anim>
                                    <p:anim calcmode="lin" valueType="num">
                                      <p:cBhvr>
                                        <p:cTn id="71" dur="1000" fill="hold"/>
                                        <p:tgtEl>
                                          <p:spTgt spid="42"/>
                                        </p:tgtEl>
                                        <p:attrNameLst>
                                          <p:attrName>style.rotation</p:attrName>
                                        </p:attrNameLst>
                                      </p:cBhvr>
                                      <p:tavLst>
                                        <p:tav tm="0">
                                          <p:val>
                                            <p:fltVal val="90"/>
                                          </p:val>
                                        </p:tav>
                                        <p:tav tm="100000">
                                          <p:val>
                                            <p:fltVal val="0"/>
                                          </p:val>
                                        </p:tav>
                                      </p:tavLst>
                                    </p:anim>
                                    <p:animEffect transition="in" filter="fade">
                                      <p:cBhvr>
                                        <p:cTn id="72" dur="1000"/>
                                        <p:tgtEl>
                                          <p:spTgt spid="42"/>
                                        </p:tgtEl>
                                      </p:cBhvr>
                                    </p:animEffect>
                                  </p:childTnLst>
                                </p:cTn>
                              </p:par>
                              <p:par>
                                <p:cTn id="73" presetID="31" presetClass="entr" presetSubtype="0" fill="hold" grpId="0" nodeType="withEffect">
                                  <p:stCondLst>
                                    <p:cond delay="500"/>
                                  </p:stCondLst>
                                  <p:childTnLst>
                                    <p:set>
                                      <p:cBhvr>
                                        <p:cTn id="74" dur="1" fill="hold">
                                          <p:stCondLst>
                                            <p:cond delay="0"/>
                                          </p:stCondLst>
                                        </p:cTn>
                                        <p:tgtEl>
                                          <p:spTgt spid="47"/>
                                        </p:tgtEl>
                                        <p:attrNameLst>
                                          <p:attrName>style.visibility</p:attrName>
                                        </p:attrNameLst>
                                      </p:cBhvr>
                                      <p:to>
                                        <p:strVal val="visible"/>
                                      </p:to>
                                    </p:set>
                                    <p:anim calcmode="lin" valueType="num">
                                      <p:cBhvr>
                                        <p:cTn id="75" dur="1000" fill="hold"/>
                                        <p:tgtEl>
                                          <p:spTgt spid="47"/>
                                        </p:tgtEl>
                                        <p:attrNameLst>
                                          <p:attrName>ppt_w</p:attrName>
                                        </p:attrNameLst>
                                      </p:cBhvr>
                                      <p:tavLst>
                                        <p:tav tm="0">
                                          <p:val>
                                            <p:fltVal val="0"/>
                                          </p:val>
                                        </p:tav>
                                        <p:tav tm="100000">
                                          <p:val>
                                            <p:strVal val="#ppt_w"/>
                                          </p:val>
                                        </p:tav>
                                      </p:tavLst>
                                    </p:anim>
                                    <p:anim calcmode="lin" valueType="num">
                                      <p:cBhvr>
                                        <p:cTn id="76" dur="1000" fill="hold"/>
                                        <p:tgtEl>
                                          <p:spTgt spid="47"/>
                                        </p:tgtEl>
                                        <p:attrNameLst>
                                          <p:attrName>ppt_h</p:attrName>
                                        </p:attrNameLst>
                                      </p:cBhvr>
                                      <p:tavLst>
                                        <p:tav tm="0">
                                          <p:val>
                                            <p:fltVal val="0"/>
                                          </p:val>
                                        </p:tav>
                                        <p:tav tm="100000">
                                          <p:val>
                                            <p:strVal val="#ppt_h"/>
                                          </p:val>
                                        </p:tav>
                                      </p:tavLst>
                                    </p:anim>
                                    <p:anim calcmode="lin" valueType="num">
                                      <p:cBhvr>
                                        <p:cTn id="77" dur="1000" fill="hold"/>
                                        <p:tgtEl>
                                          <p:spTgt spid="47"/>
                                        </p:tgtEl>
                                        <p:attrNameLst>
                                          <p:attrName>style.rotation</p:attrName>
                                        </p:attrNameLst>
                                      </p:cBhvr>
                                      <p:tavLst>
                                        <p:tav tm="0">
                                          <p:val>
                                            <p:fltVal val="90"/>
                                          </p:val>
                                        </p:tav>
                                        <p:tav tm="100000">
                                          <p:val>
                                            <p:fltVal val="0"/>
                                          </p:val>
                                        </p:tav>
                                      </p:tavLst>
                                    </p:anim>
                                    <p:animEffect transition="in" filter="fade">
                                      <p:cBhvr>
                                        <p:cTn id="78" dur="1000"/>
                                        <p:tgtEl>
                                          <p:spTgt spid="47"/>
                                        </p:tgtEl>
                                      </p:cBhvr>
                                    </p:animEffect>
                                  </p:childTnLst>
                                </p:cTn>
                              </p:par>
                              <p:par>
                                <p:cTn id="79" presetID="31" presetClass="entr" presetSubtype="0" fill="hold" grpId="0" nodeType="withEffect">
                                  <p:stCondLst>
                                    <p:cond delay="500"/>
                                  </p:stCondLst>
                                  <p:childTnLst>
                                    <p:set>
                                      <p:cBhvr>
                                        <p:cTn id="80" dur="1" fill="hold">
                                          <p:stCondLst>
                                            <p:cond delay="0"/>
                                          </p:stCondLst>
                                        </p:cTn>
                                        <p:tgtEl>
                                          <p:spTgt spid="52"/>
                                        </p:tgtEl>
                                        <p:attrNameLst>
                                          <p:attrName>style.visibility</p:attrName>
                                        </p:attrNameLst>
                                      </p:cBhvr>
                                      <p:to>
                                        <p:strVal val="visible"/>
                                      </p:to>
                                    </p:set>
                                    <p:anim calcmode="lin" valueType="num">
                                      <p:cBhvr>
                                        <p:cTn id="81" dur="1000" fill="hold"/>
                                        <p:tgtEl>
                                          <p:spTgt spid="52"/>
                                        </p:tgtEl>
                                        <p:attrNameLst>
                                          <p:attrName>ppt_w</p:attrName>
                                        </p:attrNameLst>
                                      </p:cBhvr>
                                      <p:tavLst>
                                        <p:tav tm="0">
                                          <p:val>
                                            <p:fltVal val="0"/>
                                          </p:val>
                                        </p:tav>
                                        <p:tav tm="100000">
                                          <p:val>
                                            <p:strVal val="#ppt_w"/>
                                          </p:val>
                                        </p:tav>
                                      </p:tavLst>
                                    </p:anim>
                                    <p:anim calcmode="lin" valueType="num">
                                      <p:cBhvr>
                                        <p:cTn id="82" dur="1000" fill="hold"/>
                                        <p:tgtEl>
                                          <p:spTgt spid="52"/>
                                        </p:tgtEl>
                                        <p:attrNameLst>
                                          <p:attrName>ppt_h</p:attrName>
                                        </p:attrNameLst>
                                      </p:cBhvr>
                                      <p:tavLst>
                                        <p:tav tm="0">
                                          <p:val>
                                            <p:fltVal val="0"/>
                                          </p:val>
                                        </p:tav>
                                        <p:tav tm="100000">
                                          <p:val>
                                            <p:strVal val="#ppt_h"/>
                                          </p:val>
                                        </p:tav>
                                      </p:tavLst>
                                    </p:anim>
                                    <p:anim calcmode="lin" valueType="num">
                                      <p:cBhvr>
                                        <p:cTn id="83" dur="1000" fill="hold"/>
                                        <p:tgtEl>
                                          <p:spTgt spid="52"/>
                                        </p:tgtEl>
                                        <p:attrNameLst>
                                          <p:attrName>style.rotation</p:attrName>
                                        </p:attrNameLst>
                                      </p:cBhvr>
                                      <p:tavLst>
                                        <p:tav tm="0">
                                          <p:val>
                                            <p:fltVal val="90"/>
                                          </p:val>
                                        </p:tav>
                                        <p:tav tm="100000">
                                          <p:val>
                                            <p:fltVal val="0"/>
                                          </p:val>
                                        </p:tav>
                                      </p:tavLst>
                                    </p:anim>
                                    <p:animEffect transition="in" filter="fade">
                                      <p:cBhvr>
                                        <p:cTn id="84" dur="1000"/>
                                        <p:tgtEl>
                                          <p:spTgt spid="52"/>
                                        </p:tgtEl>
                                      </p:cBhvr>
                                    </p:animEffect>
                                  </p:childTnLst>
                                </p:cTn>
                              </p:par>
                              <p:par>
                                <p:cTn id="85" presetID="53" presetClass="entr" presetSubtype="16" fill="hold" grpId="0" nodeType="withEffect">
                                  <p:stCondLst>
                                    <p:cond delay="1000"/>
                                  </p:stCondLst>
                                  <p:childTnLst>
                                    <p:set>
                                      <p:cBhvr>
                                        <p:cTn id="86" dur="1" fill="hold">
                                          <p:stCondLst>
                                            <p:cond delay="0"/>
                                          </p:stCondLst>
                                        </p:cTn>
                                        <p:tgtEl>
                                          <p:spTgt spid="43"/>
                                        </p:tgtEl>
                                        <p:attrNameLst>
                                          <p:attrName>style.visibility</p:attrName>
                                        </p:attrNameLst>
                                      </p:cBhvr>
                                      <p:to>
                                        <p:strVal val="visible"/>
                                      </p:to>
                                    </p:set>
                                    <p:anim calcmode="lin" valueType="num">
                                      <p:cBhvr>
                                        <p:cTn id="87" dur="500" fill="hold"/>
                                        <p:tgtEl>
                                          <p:spTgt spid="43"/>
                                        </p:tgtEl>
                                        <p:attrNameLst>
                                          <p:attrName>ppt_w</p:attrName>
                                        </p:attrNameLst>
                                      </p:cBhvr>
                                      <p:tavLst>
                                        <p:tav tm="0">
                                          <p:val>
                                            <p:fltVal val="0"/>
                                          </p:val>
                                        </p:tav>
                                        <p:tav tm="100000">
                                          <p:val>
                                            <p:strVal val="#ppt_w"/>
                                          </p:val>
                                        </p:tav>
                                      </p:tavLst>
                                    </p:anim>
                                    <p:anim calcmode="lin" valueType="num">
                                      <p:cBhvr>
                                        <p:cTn id="88" dur="500" fill="hold"/>
                                        <p:tgtEl>
                                          <p:spTgt spid="43"/>
                                        </p:tgtEl>
                                        <p:attrNameLst>
                                          <p:attrName>ppt_h</p:attrName>
                                        </p:attrNameLst>
                                      </p:cBhvr>
                                      <p:tavLst>
                                        <p:tav tm="0">
                                          <p:val>
                                            <p:fltVal val="0"/>
                                          </p:val>
                                        </p:tav>
                                        <p:tav tm="100000">
                                          <p:val>
                                            <p:strVal val="#ppt_h"/>
                                          </p:val>
                                        </p:tav>
                                      </p:tavLst>
                                    </p:anim>
                                    <p:animEffect transition="in" filter="fade">
                                      <p:cBhvr>
                                        <p:cTn id="89" dur="500"/>
                                        <p:tgtEl>
                                          <p:spTgt spid="43"/>
                                        </p:tgtEl>
                                      </p:cBhvr>
                                    </p:animEffect>
                                  </p:childTnLst>
                                </p:cTn>
                              </p:par>
                              <p:par>
                                <p:cTn id="90" presetID="53" presetClass="entr" presetSubtype="16" fill="hold" grpId="0" nodeType="withEffect">
                                  <p:stCondLst>
                                    <p:cond delay="1000"/>
                                  </p:stCondLst>
                                  <p:childTnLst>
                                    <p:set>
                                      <p:cBhvr>
                                        <p:cTn id="91" dur="1" fill="hold">
                                          <p:stCondLst>
                                            <p:cond delay="0"/>
                                          </p:stCondLst>
                                        </p:cTn>
                                        <p:tgtEl>
                                          <p:spTgt spid="45"/>
                                        </p:tgtEl>
                                        <p:attrNameLst>
                                          <p:attrName>style.visibility</p:attrName>
                                        </p:attrNameLst>
                                      </p:cBhvr>
                                      <p:to>
                                        <p:strVal val="visible"/>
                                      </p:to>
                                    </p:set>
                                    <p:anim calcmode="lin" valueType="num">
                                      <p:cBhvr>
                                        <p:cTn id="92" dur="500" fill="hold"/>
                                        <p:tgtEl>
                                          <p:spTgt spid="45"/>
                                        </p:tgtEl>
                                        <p:attrNameLst>
                                          <p:attrName>ppt_w</p:attrName>
                                        </p:attrNameLst>
                                      </p:cBhvr>
                                      <p:tavLst>
                                        <p:tav tm="0">
                                          <p:val>
                                            <p:fltVal val="0"/>
                                          </p:val>
                                        </p:tav>
                                        <p:tav tm="100000">
                                          <p:val>
                                            <p:strVal val="#ppt_w"/>
                                          </p:val>
                                        </p:tav>
                                      </p:tavLst>
                                    </p:anim>
                                    <p:anim calcmode="lin" valueType="num">
                                      <p:cBhvr>
                                        <p:cTn id="93" dur="500" fill="hold"/>
                                        <p:tgtEl>
                                          <p:spTgt spid="45"/>
                                        </p:tgtEl>
                                        <p:attrNameLst>
                                          <p:attrName>ppt_h</p:attrName>
                                        </p:attrNameLst>
                                      </p:cBhvr>
                                      <p:tavLst>
                                        <p:tav tm="0">
                                          <p:val>
                                            <p:fltVal val="0"/>
                                          </p:val>
                                        </p:tav>
                                        <p:tav tm="100000">
                                          <p:val>
                                            <p:strVal val="#ppt_h"/>
                                          </p:val>
                                        </p:tav>
                                      </p:tavLst>
                                    </p:anim>
                                    <p:animEffect transition="in" filter="fade">
                                      <p:cBhvr>
                                        <p:cTn id="94" dur="500"/>
                                        <p:tgtEl>
                                          <p:spTgt spid="45"/>
                                        </p:tgtEl>
                                      </p:cBhvr>
                                    </p:animEffect>
                                  </p:childTnLst>
                                </p:cTn>
                              </p:par>
                              <p:par>
                                <p:cTn id="95" presetID="53" presetClass="entr" presetSubtype="16" fill="hold" grpId="0" nodeType="withEffect">
                                  <p:stCondLst>
                                    <p:cond delay="1000"/>
                                  </p:stCondLst>
                                  <p:childTnLst>
                                    <p:set>
                                      <p:cBhvr>
                                        <p:cTn id="96" dur="1" fill="hold">
                                          <p:stCondLst>
                                            <p:cond delay="0"/>
                                          </p:stCondLst>
                                        </p:cTn>
                                        <p:tgtEl>
                                          <p:spTgt spid="50"/>
                                        </p:tgtEl>
                                        <p:attrNameLst>
                                          <p:attrName>style.visibility</p:attrName>
                                        </p:attrNameLst>
                                      </p:cBhvr>
                                      <p:to>
                                        <p:strVal val="visible"/>
                                      </p:to>
                                    </p:set>
                                    <p:anim calcmode="lin" valueType="num">
                                      <p:cBhvr>
                                        <p:cTn id="97" dur="500" fill="hold"/>
                                        <p:tgtEl>
                                          <p:spTgt spid="50"/>
                                        </p:tgtEl>
                                        <p:attrNameLst>
                                          <p:attrName>ppt_w</p:attrName>
                                        </p:attrNameLst>
                                      </p:cBhvr>
                                      <p:tavLst>
                                        <p:tav tm="0">
                                          <p:val>
                                            <p:fltVal val="0"/>
                                          </p:val>
                                        </p:tav>
                                        <p:tav tm="100000">
                                          <p:val>
                                            <p:strVal val="#ppt_w"/>
                                          </p:val>
                                        </p:tav>
                                      </p:tavLst>
                                    </p:anim>
                                    <p:anim calcmode="lin" valueType="num">
                                      <p:cBhvr>
                                        <p:cTn id="98" dur="500" fill="hold"/>
                                        <p:tgtEl>
                                          <p:spTgt spid="50"/>
                                        </p:tgtEl>
                                        <p:attrNameLst>
                                          <p:attrName>ppt_h</p:attrName>
                                        </p:attrNameLst>
                                      </p:cBhvr>
                                      <p:tavLst>
                                        <p:tav tm="0">
                                          <p:val>
                                            <p:fltVal val="0"/>
                                          </p:val>
                                        </p:tav>
                                        <p:tav tm="100000">
                                          <p:val>
                                            <p:strVal val="#ppt_h"/>
                                          </p:val>
                                        </p:tav>
                                      </p:tavLst>
                                    </p:anim>
                                    <p:animEffect transition="in" filter="fade">
                                      <p:cBhvr>
                                        <p:cTn id="99" dur="500"/>
                                        <p:tgtEl>
                                          <p:spTgt spid="50"/>
                                        </p:tgtEl>
                                      </p:cBhvr>
                                    </p:animEffect>
                                  </p:childTnLst>
                                </p:cTn>
                              </p:par>
                              <p:par>
                                <p:cTn id="100" presetID="53" presetClass="entr" presetSubtype="16" fill="hold" grpId="0" nodeType="withEffect">
                                  <p:stCondLst>
                                    <p:cond delay="1000"/>
                                  </p:stCondLst>
                                  <p:childTnLst>
                                    <p:set>
                                      <p:cBhvr>
                                        <p:cTn id="101" dur="1" fill="hold">
                                          <p:stCondLst>
                                            <p:cond delay="0"/>
                                          </p:stCondLst>
                                        </p:cTn>
                                        <p:tgtEl>
                                          <p:spTgt spid="48"/>
                                        </p:tgtEl>
                                        <p:attrNameLst>
                                          <p:attrName>style.visibility</p:attrName>
                                        </p:attrNameLst>
                                      </p:cBhvr>
                                      <p:to>
                                        <p:strVal val="visible"/>
                                      </p:to>
                                    </p:set>
                                    <p:anim calcmode="lin" valueType="num">
                                      <p:cBhvr>
                                        <p:cTn id="102" dur="500" fill="hold"/>
                                        <p:tgtEl>
                                          <p:spTgt spid="48"/>
                                        </p:tgtEl>
                                        <p:attrNameLst>
                                          <p:attrName>ppt_w</p:attrName>
                                        </p:attrNameLst>
                                      </p:cBhvr>
                                      <p:tavLst>
                                        <p:tav tm="0">
                                          <p:val>
                                            <p:fltVal val="0"/>
                                          </p:val>
                                        </p:tav>
                                        <p:tav tm="100000">
                                          <p:val>
                                            <p:strVal val="#ppt_w"/>
                                          </p:val>
                                        </p:tav>
                                      </p:tavLst>
                                    </p:anim>
                                    <p:anim calcmode="lin" valueType="num">
                                      <p:cBhvr>
                                        <p:cTn id="103" dur="500" fill="hold"/>
                                        <p:tgtEl>
                                          <p:spTgt spid="48"/>
                                        </p:tgtEl>
                                        <p:attrNameLst>
                                          <p:attrName>ppt_h</p:attrName>
                                        </p:attrNameLst>
                                      </p:cBhvr>
                                      <p:tavLst>
                                        <p:tav tm="0">
                                          <p:val>
                                            <p:fltVal val="0"/>
                                          </p:val>
                                        </p:tav>
                                        <p:tav tm="100000">
                                          <p:val>
                                            <p:strVal val="#ppt_h"/>
                                          </p:val>
                                        </p:tav>
                                      </p:tavLst>
                                    </p:anim>
                                    <p:animEffect transition="in" filter="fade">
                                      <p:cBhvr>
                                        <p:cTn id="104" dur="500"/>
                                        <p:tgtEl>
                                          <p:spTgt spid="48"/>
                                        </p:tgtEl>
                                      </p:cBhvr>
                                    </p:animEffect>
                                  </p:childTnLst>
                                </p:cTn>
                              </p:par>
                              <p:par>
                                <p:cTn id="105" presetID="42" presetClass="entr" presetSubtype="0" fill="hold" grpId="0" nodeType="withEffect">
                                  <p:stCondLst>
                                    <p:cond delay="1500"/>
                                  </p:stCondLst>
                                  <p:childTnLst>
                                    <p:set>
                                      <p:cBhvr>
                                        <p:cTn id="106" dur="1" fill="hold">
                                          <p:stCondLst>
                                            <p:cond delay="0"/>
                                          </p:stCondLst>
                                        </p:cTn>
                                        <p:tgtEl>
                                          <p:spTgt spid="44"/>
                                        </p:tgtEl>
                                        <p:attrNameLst>
                                          <p:attrName>style.visibility</p:attrName>
                                        </p:attrNameLst>
                                      </p:cBhvr>
                                      <p:to>
                                        <p:strVal val="visible"/>
                                      </p:to>
                                    </p:set>
                                    <p:animEffect transition="in" filter="fade">
                                      <p:cBhvr>
                                        <p:cTn id="107" dur="1000"/>
                                        <p:tgtEl>
                                          <p:spTgt spid="44"/>
                                        </p:tgtEl>
                                      </p:cBhvr>
                                    </p:animEffect>
                                    <p:anim calcmode="lin" valueType="num">
                                      <p:cBhvr>
                                        <p:cTn id="108" dur="1000" fill="hold"/>
                                        <p:tgtEl>
                                          <p:spTgt spid="44"/>
                                        </p:tgtEl>
                                        <p:attrNameLst>
                                          <p:attrName>ppt_x</p:attrName>
                                        </p:attrNameLst>
                                      </p:cBhvr>
                                      <p:tavLst>
                                        <p:tav tm="0">
                                          <p:val>
                                            <p:strVal val="#ppt_x"/>
                                          </p:val>
                                        </p:tav>
                                        <p:tav tm="100000">
                                          <p:val>
                                            <p:strVal val="#ppt_x"/>
                                          </p:val>
                                        </p:tav>
                                      </p:tavLst>
                                    </p:anim>
                                    <p:anim calcmode="lin" valueType="num">
                                      <p:cBhvr>
                                        <p:cTn id="109" dur="1000" fill="hold"/>
                                        <p:tgtEl>
                                          <p:spTgt spid="44"/>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1500"/>
                                  </p:stCondLst>
                                  <p:childTnLst>
                                    <p:set>
                                      <p:cBhvr>
                                        <p:cTn id="111" dur="1" fill="hold">
                                          <p:stCondLst>
                                            <p:cond delay="0"/>
                                          </p:stCondLst>
                                        </p:cTn>
                                        <p:tgtEl>
                                          <p:spTgt spid="46"/>
                                        </p:tgtEl>
                                        <p:attrNameLst>
                                          <p:attrName>style.visibility</p:attrName>
                                        </p:attrNameLst>
                                      </p:cBhvr>
                                      <p:to>
                                        <p:strVal val="visible"/>
                                      </p:to>
                                    </p:set>
                                    <p:animEffect transition="in" filter="fade">
                                      <p:cBhvr>
                                        <p:cTn id="112" dur="1000"/>
                                        <p:tgtEl>
                                          <p:spTgt spid="46"/>
                                        </p:tgtEl>
                                      </p:cBhvr>
                                    </p:animEffect>
                                    <p:anim calcmode="lin" valueType="num">
                                      <p:cBhvr>
                                        <p:cTn id="113" dur="1000" fill="hold"/>
                                        <p:tgtEl>
                                          <p:spTgt spid="46"/>
                                        </p:tgtEl>
                                        <p:attrNameLst>
                                          <p:attrName>ppt_x</p:attrName>
                                        </p:attrNameLst>
                                      </p:cBhvr>
                                      <p:tavLst>
                                        <p:tav tm="0">
                                          <p:val>
                                            <p:strVal val="#ppt_x"/>
                                          </p:val>
                                        </p:tav>
                                        <p:tav tm="100000">
                                          <p:val>
                                            <p:strVal val="#ppt_x"/>
                                          </p:val>
                                        </p:tav>
                                      </p:tavLst>
                                    </p:anim>
                                    <p:anim calcmode="lin" valueType="num">
                                      <p:cBhvr>
                                        <p:cTn id="114" dur="1000" fill="hold"/>
                                        <p:tgtEl>
                                          <p:spTgt spid="46"/>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1500"/>
                                  </p:stCondLst>
                                  <p:childTnLst>
                                    <p:set>
                                      <p:cBhvr>
                                        <p:cTn id="116" dur="1" fill="hold">
                                          <p:stCondLst>
                                            <p:cond delay="0"/>
                                          </p:stCondLst>
                                        </p:cTn>
                                        <p:tgtEl>
                                          <p:spTgt spid="49"/>
                                        </p:tgtEl>
                                        <p:attrNameLst>
                                          <p:attrName>style.visibility</p:attrName>
                                        </p:attrNameLst>
                                      </p:cBhvr>
                                      <p:to>
                                        <p:strVal val="visible"/>
                                      </p:to>
                                    </p:set>
                                    <p:animEffect transition="in" filter="fade">
                                      <p:cBhvr>
                                        <p:cTn id="117" dur="1000"/>
                                        <p:tgtEl>
                                          <p:spTgt spid="49"/>
                                        </p:tgtEl>
                                      </p:cBhvr>
                                    </p:animEffect>
                                    <p:anim calcmode="lin" valueType="num">
                                      <p:cBhvr>
                                        <p:cTn id="118" dur="1000" fill="hold"/>
                                        <p:tgtEl>
                                          <p:spTgt spid="49"/>
                                        </p:tgtEl>
                                        <p:attrNameLst>
                                          <p:attrName>ppt_x</p:attrName>
                                        </p:attrNameLst>
                                      </p:cBhvr>
                                      <p:tavLst>
                                        <p:tav tm="0">
                                          <p:val>
                                            <p:strVal val="#ppt_x"/>
                                          </p:val>
                                        </p:tav>
                                        <p:tav tm="100000">
                                          <p:val>
                                            <p:strVal val="#ppt_x"/>
                                          </p:val>
                                        </p:tav>
                                      </p:tavLst>
                                    </p:anim>
                                    <p:anim calcmode="lin" valueType="num">
                                      <p:cBhvr>
                                        <p:cTn id="119" dur="1000" fill="hold"/>
                                        <p:tgtEl>
                                          <p:spTgt spid="49"/>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1500"/>
                                  </p:stCondLst>
                                  <p:childTnLst>
                                    <p:set>
                                      <p:cBhvr>
                                        <p:cTn id="121" dur="1" fill="hold">
                                          <p:stCondLst>
                                            <p:cond delay="0"/>
                                          </p:stCondLst>
                                        </p:cTn>
                                        <p:tgtEl>
                                          <p:spTgt spid="51"/>
                                        </p:tgtEl>
                                        <p:attrNameLst>
                                          <p:attrName>style.visibility</p:attrName>
                                        </p:attrNameLst>
                                      </p:cBhvr>
                                      <p:to>
                                        <p:strVal val="visible"/>
                                      </p:to>
                                    </p:set>
                                    <p:animEffect transition="in" filter="fade">
                                      <p:cBhvr>
                                        <p:cTn id="122" dur="1000"/>
                                        <p:tgtEl>
                                          <p:spTgt spid="51"/>
                                        </p:tgtEl>
                                      </p:cBhvr>
                                    </p:animEffect>
                                    <p:anim calcmode="lin" valueType="num">
                                      <p:cBhvr>
                                        <p:cTn id="123" dur="1000" fill="hold"/>
                                        <p:tgtEl>
                                          <p:spTgt spid="51"/>
                                        </p:tgtEl>
                                        <p:attrNameLst>
                                          <p:attrName>ppt_x</p:attrName>
                                        </p:attrNameLst>
                                      </p:cBhvr>
                                      <p:tavLst>
                                        <p:tav tm="0">
                                          <p:val>
                                            <p:strVal val="#ppt_x"/>
                                          </p:val>
                                        </p:tav>
                                        <p:tav tm="100000">
                                          <p:val>
                                            <p:strVal val="#ppt_x"/>
                                          </p:val>
                                        </p:tav>
                                      </p:tavLst>
                                    </p:anim>
                                    <p:anim calcmode="lin" valueType="num">
                                      <p:cBhvr>
                                        <p:cTn id="124"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6" grpId="0" animBg="1"/>
      <p:bldP spid="30" grpId="0" animBg="1"/>
      <p:bldP spid="31" grpId="0"/>
      <p:bldP spid="32" grpId="0"/>
      <p:bldP spid="41" grpId="0" animBg="1"/>
      <p:bldP spid="42" grpId="0" animBg="1"/>
      <p:bldP spid="43" grpId="0"/>
      <p:bldP spid="44" grpId="0"/>
      <p:bldP spid="45" grpId="0"/>
      <p:bldP spid="46" grpId="0"/>
      <p:bldP spid="47" grpId="0" animBg="1"/>
      <p:bldP spid="48" grpId="0"/>
      <p:bldP spid="49" grpId="0"/>
      <p:bldP spid="50" grpId="0"/>
      <p:bldP spid="51" grpId="0"/>
      <p:bldP spid="5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2" name="Picture 7" descr="C:\Users\Administrator\Desktop\16suca45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35961" y="5348684"/>
            <a:ext cx="4479925" cy="15367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7" descr="C:\Users\Administrator\Desktop\16suca45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5819" y="0"/>
            <a:ext cx="4479925" cy="15367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Administrator\Desktop\58pic_53eb7832b82f6 [转换].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2559" y="2106434"/>
            <a:ext cx="5107912" cy="444877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59"/>
          <p:cNvSpPr>
            <a:spLocks noChangeArrowheads="1"/>
          </p:cNvSpPr>
          <p:nvPr/>
        </p:nvSpPr>
        <p:spPr bwMode="auto">
          <a:xfrm flipH="1">
            <a:off x="4583038" y="476672"/>
            <a:ext cx="415882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7200" b="1" dirty="0">
                <a:solidFill>
                  <a:srgbClr val="C63E55"/>
                </a:solidFill>
                <a:latin typeface="Impact MT Std" pitchFamily="34" charset="0"/>
              </a:rPr>
              <a:t>C</a:t>
            </a:r>
            <a:r>
              <a:rPr lang="en-US" altLang="zh-CN" sz="5400" b="1" dirty="0">
                <a:solidFill>
                  <a:srgbClr val="C63E55"/>
                </a:solidFill>
                <a:latin typeface="Impact MT Std" pitchFamily="34" charset="0"/>
              </a:rPr>
              <a:t>ontents</a:t>
            </a:r>
            <a:endParaRPr lang="en-US" altLang="zh-CN" sz="5400" b="1" dirty="0">
              <a:solidFill>
                <a:srgbClr val="C63E55"/>
              </a:solidFill>
              <a:latin typeface="Impact MT Std" pitchFamily="34" charset="0"/>
              <a:ea typeface="微软雅黑" panose="020B0503020204020204" pitchFamily="34" charset="-122"/>
              <a:sym typeface="方正兰亭黑_GBK" pitchFamily="2" charset="-122"/>
            </a:endParaRPr>
          </a:p>
        </p:txBody>
      </p:sp>
      <p:sp>
        <p:nvSpPr>
          <p:cNvPr id="6" name="TextBox 5"/>
          <p:cNvSpPr txBox="1"/>
          <p:nvPr/>
        </p:nvSpPr>
        <p:spPr>
          <a:xfrm>
            <a:off x="5789051" y="1844824"/>
            <a:ext cx="738203" cy="523220"/>
          </a:xfrm>
          <a:prstGeom prst="rect">
            <a:avLst/>
          </a:prstGeom>
          <a:noFill/>
        </p:spPr>
        <p:txBody>
          <a:bodyPr wrap="square" rtlCol="0">
            <a:spAutoFit/>
          </a:bodyPr>
          <a:lstStyle/>
          <a:p>
            <a:r>
              <a:rPr lang="en-US" altLang="zh-CN" sz="2800" dirty="0">
                <a:solidFill>
                  <a:schemeClr val="bg1">
                    <a:lumMod val="75000"/>
                  </a:schemeClr>
                </a:solidFill>
                <a:latin typeface="造字工房悦圆演示版常规体" pitchFamily="50" charset="-122"/>
                <a:ea typeface="造字工房悦圆演示版常规体" pitchFamily="50" charset="-122"/>
              </a:rPr>
              <a:t>01</a:t>
            </a:r>
          </a:p>
        </p:txBody>
      </p:sp>
      <p:grpSp>
        <p:nvGrpSpPr>
          <p:cNvPr id="7" name="Group 3"/>
          <p:cNvGrpSpPr/>
          <p:nvPr/>
        </p:nvGrpSpPr>
        <p:grpSpPr>
          <a:xfrm>
            <a:off x="6380948" y="1818983"/>
            <a:ext cx="4394778" cy="745921"/>
            <a:chOff x="8370955" y="2204864"/>
            <a:chExt cx="3754437" cy="745921"/>
          </a:xfrm>
        </p:grpSpPr>
        <p:sp>
          <p:nvSpPr>
            <p:cNvPr id="8" name="TextBox 7"/>
            <p:cNvSpPr txBox="1"/>
            <p:nvPr/>
          </p:nvSpPr>
          <p:spPr>
            <a:xfrm>
              <a:off x="8370955" y="2204864"/>
              <a:ext cx="2321270" cy="400110"/>
            </a:xfrm>
            <a:prstGeom prst="rect">
              <a:avLst/>
            </a:prstGeom>
            <a:noFill/>
          </p:spPr>
          <p:txBody>
            <a:bodyPr wrap="square" rtlCol="0">
              <a:spAutoFit/>
            </a:bodyPr>
            <a:lstStyle/>
            <a:p>
              <a:r>
                <a:rPr lang="zh-CN" altLang="en-US" sz="2000" dirty="0">
                  <a:solidFill>
                    <a:srgbClr val="C63E55"/>
                  </a:solidFill>
                  <a:latin typeface="造字工房悦圆演示版常规体" pitchFamily="50" charset="-122"/>
                  <a:ea typeface="造字工房悦圆演示版常规体" pitchFamily="50" charset="-122"/>
                </a:rPr>
                <a:t>添加标题内容</a:t>
              </a:r>
              <a:endParaRPr lang="en-US" sz="2000" dirty="0">
                <a:solidFill>
                  <a:srgbClr val="C63E55"/>
                </a:solidFill>
                <a:latin typeface="造字工房悦圆演示版常规体" pitchFamily="50" charset="-122"/>
                <a:ea typeface="造字工房悦圆演示版常规体" pitchFamily="50" charset="-122"/>
              </a:endParaRPr>
            </a:p>
          </p:txBody>
        </p:sp>
        <p:sp>
          <p:nvSpPr>
            <p:cNvPr id="9" name="TextBox 8"/>
            <p:cNvSpPr txBox="1"/>
            <p:nvPr/>
          </p:nvSpPr>
          <p:spPr>
            <a:xfrm>
              <a:off x="8370957" y="2535287"/>
              <a:ext cx="3754435" cy="415498"/>
            </a:xfrm>
            <a:prstGeom prst="rect">
              <a:avLst/>
            </a:prstGeom>
            <a:noFill/>
          </p:spPr>
          <p:txBody>
            <a:bodyPr wrap="square" rtlCol="0">
              <a:spAutoFit/>
            </a:bodyPr>
            <a:lstStyle/>
            <a:p>
              <a:r>
                <a:rPr lang="zh-CN" altLang="en-US" sz="105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此处添加详细文本描述，建议与标题相关并符合整体语言风格，语言描述尽量简洁生动。此处添加详细文本描述，关并符合整体语言风格。</a:t>
              </a:r>
              <a:endPar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grpSp>
      <p:sp>
        <p:nvSpPr>
          <p:cNvPr id="10" name="TextBox 9"/>
          <p:cNvSpPr txBox="1"/>
          <p:nvPr/>
        </p:nvSpPr>
        <p:spPr>
          <a:xfrm>
            <a:off x="5789051" y="2708920"/>
            <a:ext cx="738203" cy="523220"/>
          </a:xfrm>
          <a:prstGeom prst="rect">
            <a:avLst/>
          </a:prstGeom>
          <a:noFill/>
        </p:spPr>
        <p:txBody>
          <a:bodyPr wrap="square" rtlCol="0">
            <a:spAutoFit/>
          </a:bodyPr>
          <a:lstStyle/>
          <a:p>
            <a:r>
              <a:rPr lang="en-US" altLang="zh-CN" sz="2800" dirty="0">
                <a:solidFill>
                  <a:schemeClr val="bg1">
                    <a:lumMod val="75000"/>
                  </a:schemeClr>
                </a:solidFill>
                <a:latin typeface="造字工房悦圆演示版常规体" pitchFamily="50" charset="-122"/>
                <a:ea typeface="造字工房悦圆演示版常规体" pitchFamily="50" charset="-122"/>
              </a:rPr>
              <a:t>02</a:t>
            </a:r>
          </a:p>
        </p:txBody>
      </p:sp>
      <p:grpSp>
        <p:nvGrpSpPr>
          <p:cNvPr id="11" name="Group 3"/>
          <p:cNvGrpSpPr/>
          <p:nvPr/>
        </p:nvGrpSpPr>
        <p:grpSpPr>
          <a:xfrm>
            <a:off x="6380948" y="2683079"/>
            <a:ext cx="4376656" cy="745921"/>
            <a:chOff x="8370955" y="2204864"/>
            <a:chExt cx="3738955" cy="745921"/>
          </a:xfrm>
        </p:grpSpPr>
        <p:sp>
          <p:nvSpPr>
            <p:cNvPr id="12" name="TextBox 11"/>
            <p:cNvSpPr txBox="1"/>
            <p:nvPr/>
          </p:nvSpPr>
          <p:spPr>
            <a:xfrm>
              <a:off x="8370955" y="2204864"/>
              <a:ext cx="2321270" cy="400110"/>
            </a:xfrm>
            <a:prstGeom prst="rect">
              <a:avLst/>
            </a:prstGeom>
            <a:noFill/>
          </p:spPr>
          <p:txBody>
            <a:bodyPr wrap="square" rtlCol="0">
              <a:spAutoFit/>
            </a:bodyPr>
            <a:lstStyle/>
            <a:p>
              <a:r>
                <a:rPr lang="zh-CN" altLang="en-US" sz="2000" dirty="0">
                  <a:solidFill>
                    <a:srgbClr val="C63E55"/>
                  </a:solidFill>
                  <a:latin typeface="造字工房悦圆演示版常规体" pitchFamily="50" charset="-122"/>
                  <a:ea typeface="造字工房悦圆演示版常规体" pitchFamily="50" charset="-122"/>
                </a:rPr>
                <a:t>添加标题内容</a:t>
              </a:r>
              <a:endParaRPr lang="en-US" altLang="zh-CN" sz="2000" dirty="0">
                <a:solidFill>
                  <a:srgbClr val="C63E55"/>
                </a:solidFill>
                <a:latin typeface="造字工房悦圆演示版常规体" pitchFamily="50" charset="-122"/>
                <a:ea typeface="造字工房悦圆演示版常规体" pitchFamily="50" charset="-122"/>
              </a:endParaRPr>
            </a:p>
          </p:txBody>
        </p:sp>
        <p:sp>
          <p:nvSpPr>
            <p:cNvPr id="13" name="TextBox 12"/>
            <p:cNvSpPr txBox="1"/>
            <p:nvPr/>
          </p:nvSpPr>
          <p:spPr>
            <a:xfrm>
              <a:off x="8370957" y="2535287"/>
              <a:ext cx="3738953" cy="415498"/>
            </a:xfrm>
            <a:prstGeom prst="rect">
              <a:avLst/>
            </a:prstGeom>
            <a:noFill/>
          </p:spPr>
          <p:txBody>
            <a:bodyPr wrap="square" rtlCol="0">
              <a:spAutoFit/>
            </a:bodyPr>
            <a:lstStyle/>
            <a:p>
              <a:r>
                <a:rPr lang="zh-CN" altLang="en-US" sz="105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此处添加详细文本描述，建议与标题相关并符合整体语言风格，语言描述尽量简洁生动。此处添加详细文本描述，关并符合整体语言风格。</a:t>
              </a:r>
              <a:endPar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grpSp>
      <p:sp>
        <p:nvSpPr>
          <p:cNvPr id="14" name="TextBox 13"/>
          <p:cNvSpPr txBox="1"/>
          <p:nvPr/>
        </p:nvSpPr>
        <p:spPr>
          <a:xfrm>
            <a:off x="5789051" y="3573016"/>
            <a:ext cx="738203" cy="523220"/>
          </a:xfrm>
          <a:prstGeom prst="rect">
            <a:avLst/>
          </a:prstGeom>
          <a:noFill/>
        </p:spPr>
        <p:txBody>
          <a:bodyPr wrap="square" rtlCol="0">
            <a:spAutoFit/>
          </a:bodyPr>
          <a:lstStyle/>
          <a:p>
            <a:r>
              <a:rPr lang="en-US" altLang="zh-CN" sz="2800" dirty="0">
                <a:solidFill>
                  <a:schemeClr val="bg1">
                    <a:lumMod val="75000"/>
                  </a:schemeClr>
                </a:solidFill>
                <a:latin typeface="造字工房悦圆演示版常规体" pitchFamily="50" charset="-122"/>
                <a:ea typeface="造字工房悦圆演示版常规体" pitchFamily="50" charset="-122"/>
              </a:rPr>
              <a:t>03</a:t>
            </a:r>
          </a:p>
        </p:txBody>
      </p:sp>
      <p:grpSp>
        <p:nvGrpSpPr>
          <p:cNvPr id="15" name="Group 3"/>
          <p:cNvGrpSpPr/>
          <p:nvPr/>
        </p:nvGrpSpPr>
        <p:grpSpPr>
          <a:xfrm>
            <a:off x="6380948" y="3547175"/>
            <a:ext cx="4376656" cy="745921"/>
            <a:chOff x="8370955" y="2204864"/>
            <a:chExt cx="3738955" cy="745921"/>
          </a:xfrm>
        </p:grpSpPr>
        <p:sp>
          <p:nvSpPr>
            <p:cNvPr id="16" name="TextBox 15"/>
            <p:cNvSpPr txBox="1"/>
            <p:nvPr/>
          </p:nvSpPr>
          <p:spPr>
            <a:xfrm>
              <a:off x="8370955" y="2204864"/>
              <a:ext cx="2321270" cy="400110"/>
            </a:xfrm>
            <a:prstGeom prst="rect">
              <a:avLst/>
            </a:prstGeom>
            <a:noFill/>
          </p:spPr>
          <p:txBody>
            <a:bodyPr wrap="square" rtlCol="0">
              <a:spAutoFit/>
            </a:bodyPr>
            <a:lstStyle/>
            <a:p>
              <a:r>
                <a:rPr lang="zh-CN" altLang="en-US" sz="2000" dirty="0">
                  <a:solidFill>
                    <a:srgbClr val="C63E55"/>
                  </a:solidFill>
                  <a:latin typeface="造字工房悦圆演示版常规体" pitchFamily="50" charset="-122"/>
                  <a:ea typeface="造字工房悦圆演示版常规体" pitchFamily="50" charset="-122"/>
                </a:rPr>
                <a:t>添加标题内容</a:t>
              </a:r>
              <a:endParaRPr lang="en-US" altLang="zh-CN" sz="2000" dirty="0">
                <a:solidFill>
                  <a:srgbClr val="C63E55"/>
                </a:solidFill>
                <a:latin typeface="造字工房悦圆演示版常规体" pitchFamily="50" charset="-122"/>
                <a:ea typeface="造字工房悦圆演示版常规体" pitchFamily="50" charset="-122"/>
              </a:endParaRPr>
            </a:p>
          </p:txBody>
        </p:sp>
        <p:sp>
          <p:nvSpPr>
            <p:cNvPr id="17" name="TextBox 16"/>
            <p:cNvSpPr txBox="1"/>
            <p:nvPr/>
          </p:nvSpPr>
          <p:spPr>
            <a:xfrm>
              <a:off x="8370957" y="2535287"/>
              <a:ext cx="3738953" cy="415498"/>
            </a:xfrm>
            <a:prstGeom prst="rect">
              <a:avLst/>
            </a:prstGeom>
            <a:noFill/>
          </p:spPr>
          <p:txBody>
            <a:bodyPr wrap="square" rtlCol="0">
              <a:spAutoFit/>
            </a:bodyPr>
            <a:lstStyle/>
            <a:p>
              <a:r>
                <a:rPr lang="zh-CN" altLang="en-US" sz="105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此处添加详细文本描述，建议与标题相关并符合整体语言风格，语言描述尽量简洁生动。此处添加详细文本描述，关并符合整体语言风格。</a:t>
              </a:r>
              <a:endPar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grpSp>
      <p:sp>
        <p:nvSpPr>
          <p:cNvPr id="18" name="TextBox 17"/>
          <p:cNvSpPr txBox="1"/>
          <p:nvPr/>
        </p:nvSpPr>
        <p:spPr>
          <a:xfrm>
            <a:off x="5789051" y="4437112"/>
            <a:ext cx="738203" cy="523220"/>
          </a:xfrm>
          <a:prstGeom prst="rect">
            <a:avLst/>
          </a:prstGeom>
          <a:noFill/>
        </p:spPr>
        <p:txBody>
          <a:bodyPr wrap="square" rtlCol="0">
            <a:spAutoFit/>
          </a:bodyPr>
          <a:lstStyle/>
          <a:p>
            <a:r>
              <a:rPr lang="en-US" altLang="zh-CN" sz="2800" dirty="0">
                <a:solidFill>
                  <a:schemeClr val="bg1">
                    <a:lumMod val="75000"/>
                  </a:schemeClr>
                </a:solidFill>
                <a:latin typeface="造字工房悦圆演示版常规体" pitchFamily="50" charset="-122"/>
                <a:ea typeface="造字工房悦圆演示版常规体" pitchFamily="50" charset="-122"/>
              </a:rPr>
              <a:t>04</a:t>
            </a:r>
          </a:p>
        </p:txBody>
      </p:sp>
      <p:grpSp>
        <p:nvGrpSpPr>
          <p:cNvPr id="19" name="Group 3"/>
          <p:cNvGrpSpPr/>
          <p:nvPr/>
        </p:nvGrpSpPr>
        <p:grpSpPr>
          <a:xfrm>
            <a:off x="6380948" y="4411271"/>
            <a:ext cx="4358532" cy="745921"/>
            <a:chOff x="8370955" y="2204864"/>
            <a:chExt cx="3723472" cy="745921"/>
          </a:xfrm>
        </p:grpSpPr>
        <p:sp>
          <p:nvSpPr>
            <p:cNvPr id="20" name="TextBox 19"/>
            <p:cNvSpPr txBox="1"/>
            <p:nvPr/>
          </p:nvSpPr>
          <p:spPr>
            <a:xfrm>
              <a:off x="8370955" y="2204864"/>
              <a:ext cx="2321270" cy="400110"/>
            </a:xfrm>
            <a:prstGeom prst="rect">
              <a:avLst/>
            </a:prstGeom>
            <a:noFill/>
          </p:spPr>
          <p:txBody>
            <a:bodyPr wrap="square" rtlCol="0">
              <a:spAutoFit/>
            </a:bodyPr>
            <a:lstStyle/>
            <a:p>
              <a:r>
                <a:rPr lang="zh-CN" altLang="en-US" sz="2000" dirty="0">
                  <a:solidFill>
                    <a:srgbClr val="C63E55"/>
                  </a:solidFill>
                  <a:latin typeface="造字工房悦圆演示版常规体" pitchFamily="50" charset="-122"/>
                  <a:ea typeface="造字工房悦圆演示版常规体" pitchFamily="50" charset="-122"/>
                </a:rPr>
                <a:t>添加标题内容</a:t>
              </a:r>
              <a:endParaRPr lang="en-US" altLang="zh-CN" sz="2000" dirty="0">
                <a:solidFill>
                  <a:srgbClr val="C63E55"/>
                </a:solidFill>
                <a:latin typeface="造字工房悦圆演示版常规体" pitchFamily="50" charset="-122"/>
                <a:ea typeface="造字工房悦圆演示版常规体" pitchFamily="50" charset="-122"/>
              </a:endParaRPr>
            </a:p>
          </p:txBody>
        </p:sp>
        <p:sp>
          <p:nvSpPr>
            <p:cNvPr id="21" name="TextBox 20"/>
            <p:cNvSpPr txBox="1"/>
            <p:nvPr/>
          </p:nvSpPr>
          <p:spPr>
            <a:xfrm>
              <a:off x="8370957" y="2535287"/>
              <a:ext cx="3723470" cy="415498"/>
            </a:xfrm>
            <a:prstGeom prst="rect">
              <a:avLst/>
            </a:prstGeom>
            <a:noFill/>
          </p:spPr>
          <p:txBody>
            <a:bodyPr wrap="square" rtlCol="0">
              <a:spAutoFit/>
            </a:bodyPr>
            <a:lstStyle/>
            <a:p>
              <a:r>
                <a:rPr lang="zh-CN" altLang="en-US" sz="105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此处添加详细文本描述，建议与标题相关并符合整体语言风格，语言描述尽量简洁生动。此处添加详细文本描述，关并符合整体语言风格。</a:t>
              </a:r>
              <a:endPar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grpSp>
      <p:sp>
        <p:nvSpPr>
          <p:cNvPr id="22" name="TextBox 21"/>
          <p:cNvSpPr txBox="1"/>
          <p:nvPr/>
        </p:nvSpPr>
        <p:spPr>
          <a:xfrm>
            <a:off x="5789051" y="5301208"/>
            <a:ext cx="738203" cy="523220"/>
          </a:xfrm>
          <a:prstGeom prst="rect">
            <a:avLst/>
          </a:prstGeom>
          <a:noFill/>
        </p:spPr>
        <p:txBody>
          <a:bodyPr wrap="square" rtlCol="0">
            <a:spAutoFit/>
          </a:bodyPr>
          <a:lstStyle/>
          <a:p>
            <a:r>
              <a:rPr lang="en-US" altLang="zh-CN" sz="2800" dirty="0">
                <a:solidFill>
                  <a:schemeClr val="bg1">
                    <a:lumMod val="75000"/>
                  </a:schemeClr>
                </a:solidFill>
                <a:latin typeface="造字工房悦圆演示版常规体" pitchFamily="50" charset="-122"/>
                <a:ea typeface="造字工房悦圆演示版常规体" pitchFamily="50" charset="-122"/>
              </a:rPr>
              <a:t>05</a:t>
            </a:r>
          </a:p>
        </p:txBody>
      </p:sp>
      <p:grpSp>
        <p:nvGrpSpPr>
          <p:cNvPr id="23" name="Group 3"/>
          <p:cNvGrpSpPr/>
          <p:nvPr/>
        </p:nvGrpSpPr>
        <p:grpSpPr>
          <a:xfrm>
            <a:off x="6380948" y="5275367"/>
            <a:ext cx="4394777" cy="745921"/>
            <a:chOff x="8370955" y="2204864"/>
            <a:chExt cx="3754436" cy="745921"/>
          </a:xfrm>
        </p:grpSpPr>
        <p:sp>
          <p:nvSpPr>
            <p:cNvPr id="24" name="TextBox 23"/>
            <p:cNvSpPr txBox="1"/>
            <p:nvPr/>
          </p:nvSpPr>
          <p:spPr>
            <a:xfrm>
              <a:off x="8370955" y="2204864"/>
              <a:ext cx="2321270" cy="400110"/>
            </a:xfrm>
            <a:prstGeom prst="rect">
              <a:avLst/>
            </a:prstGeom>
            <a:noFill/>
          </p:spPr>
          <p:txBody>
            <a:bodyPr wrap="square" rtlCol="0">
              <a:spAutoFit/>
            </a:bodyPr>
            <a:lstStyle/>
            <a:p>
              <a:r>
                <a:rPr lang="zh-CN" altLang="en-US" sz="2000" dirty="0">
                  <a:solidFill>
                    <a:srgbClr val="C63E55"/>
                  </a:solidFill>
                  <a:latin typeface="造字工房悦圆演示版常规体" pitchFamily="50" charset="-122"/>
                  <a:ea typeface="造字工房悦圆演示版常规体" pitchFamily="50" charset="-122"/>
                </a:rPr>
                <a:t>添加标题内容</a:t>
              </a:r>
              <a:endParaRPr lang="en-US" altLang="zh-CN" sz="2000" dirty="0">
                <a:solidFill>
                  <a:srgbClr val="C63E55"/>
                </a:solidFill>
                <a:latin typeface="造字工房悦圆演示版常规体" pitchFamily="50" charset="-122"/>
                <a:ea typeface="造字工房悦圆演示版常规体" pitchFamily="50" charset="-122"/>
              </a:endParaRPr>
            </a:p>
          </p:txBody>
        </p:sp>
        <p:sp>
          <p:nvSpPr>
            <p:cNvPr id="25" name="TextBox 24"/>
            <p:cNvSpPr txBox="1"/>
            <p:nvPr/>
          </p:nvSpPr>
          <p:spPr>
            <a:xfrm>
              <a:off x="8370957" y="2535287"/>
              <a:ext cx="3754434" cy="415498"/>
            </a:xfrm>
            <a:prstGeom prst="rect">
              <a:avLst/>
            </a:prstGeom>
            <a:noFill/>
          </p:spPr>
          <p:txBody>
            <a:bodyPr wrap="square" rtlCol="0">
              <a:spAutoFit/>
            </a:bodyPr>
            <a:lstStyle/>
            <a:p>
              <a:r>
                <a:rPr lang="zh-CN" altLang="en-US" sz="105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此处添加详细文本描述，建议与标题相关并符合整体语言风格，语言描述尽量简洁生动。此处添加详细文本描述，关并符合整体语言风格。</a:t>
              </a:r>
              <a:endParaRPr lang="en-US" altLang="zh-CN" sz="105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grpSp>
    </p:spTree>
    <p:extLst>
      <p:ext uri="{BB962C8B-B14F-4D97-AF65-F5344CB8AC3E}">
        <p14:creationId xmlns:p14="http://schemas.microsoft.com/office/powerpoint/2010/main" val="322969901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250"/>
                            </p:stCondLst>
                            <p:childTnLst>
                              <p:par>
                                <p:cTn id="16" presetID="42" presetClass="entr" presetSubtype="0" fill="hold" nodeType="afterEffect">
                                  <p:stCondLst>
                                    <p:cond delay="0"/>
                                  </p:stCondLst>
                                  <p:childTnLst>
                                    <p:set>
                                      <p:cBhvr>
                                        <p:cTn id="17" dur="1" fill="hold">
                                          <p:stCondLst>
                                            <p:cond delay="0"/>
                                          </p:stCondLst>
                                        </p:cTn>
                                        <p:tgtEl>
                                          <p:spTgt spid="2050"/>
                                        </p:tgtEl>
                                        <p:attrNameLst>
                                          <p:attrName>style.visibility</p:attrName>
                                        </p:attrNameLst>
                                      </p:cBhvr>
                                      <p:to>
                                        <p:strVal val="visible"/>
                                      </p:to>
                                    </p:set>
                                    <p:animEffect transition="in" filter="fade">
                                      <p:cBhvr>
                                        <p:cTn id="18" dur="1000"/>
                                        <p:tgtEl>
                                          <p:spTgt spid="2050"/>
                                        </p:tgtEl>
                                      </p:cBhvr>
                                    </p:animEffect>
                                    <p:anim calcmode="lin" valueType="num">
                                      <p:cBhvr>
                                        <p:cTn id="19" dur="1000" fill="hold"/>
                                        <p:tgtEl>
                                          <p:spTgt spid="2050"/>
                                        </p:tgtEl>
                                        <p:attrNameLst>
                                          <p:attrName>ppt_x</p:attrName>
                                        </p:attrNameLst>
                                      </p:cBhvr>
                                      <p:tavLst>
                                        <p:tav tm="0">
                                          <p:val>
                                            <p:strVal val="#ppt_x"/>
                                          </p:val>
                                        </p:tav>
                                        <p:tav tm="100000">
                                          <p:val>
                                            <p:strVal val="#ppt_x"/>
                                          </p:val>
                                        </p:tav>
                                      </p:tavLst>
                                    </p:anim>
                                    <p:anim calcmode="lin" valueType="num">
                                      <p:cBhvr>
                                        <p:cTn id="20" dur="1000" fill="hold"/>
                                        <p:tgtEl>
                                          <p:spTgt spid="2050"/>
                                        </p:tgtEl>
                                        <p:attrNameLst>
                                          <p:attrName>ppt_y</p:attrName>
                                        </p:attrNameLst>
                                      </p:cBhvr>
                                      <p:tavLst>
                                        <p:tav tm="0">
                                          <p:val>
                                            <p:strVal val="#ppt_y+.1"/>
                                          </p:val>
                                        </p:tav>
                                        <p:tav tm="100000">
                                          <p:val>
                                            <p:strVal val="#ppt_y"/>
                                          </p:val>
                                        </p:tav>
                                      </p:tavLst>
                                    </p:anim>
                                  </p:childTnLst>
                                </p:cTn>
                              </p:par>
                            </p:childTnLst>
                          </p:cTn>
                        </p:par>
                        <p:par>
                          <p:cTn id="21" fill="hold">
                            <p:stCondLst>
                              <p:cond delay="2250"/>
                            </p:stCondLst>
                            <p:childTnLst>
                              <p:par>
                                <p:cTn id="22" presetID="12" presetClass="entr" presetSubtype="4"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p:tgtEl>
                                          <p:spTgt spid="5"/>
                                        </p:tgtEl>
                                        <p:attrNameLst>
                                          <p:attrName>ppt_y</p:attrName>
                                        </p:attrNameLst>
                                      </p:cBhvr>
                                      <p:tavLst>
                                        <p:tav tm="0">
                                          <p:val>
                                            <p:strVal val="#ppt_y+#ppt_h*1.125000"/>
                                          </p:val>
                                        </p:tav>
                                        <p:tav tm="100000">
                                          <p:val>
                                            <p:strVal val="#ppt_y"/>
                                          </p:val>
                                        </p:tav>
                                      </p:tavLst>
                                    </p:anim>
                                    <p:animEffect transition="in" filter="wipe(up)">
                                      <p:cBhvr>
                                        <p:cTn id="25" dur="500"/>
                                        <p:tgtEl>
                                          <p:spTgt spid="5"/>
                                        </p:tgtEl>
                                      </p:cBhvr>
                                    </p:animEffect>
                                  </p:childTnLst>
                                </p:cTn>
                              </p:par>
                            </p:childTnLst>
                          </p:cTn>
                        </p:par>
                        <p:par>
                          <p:cTn id="26" fill="hold">
                            <p:stCondLst>
                              <p:cond delay="2750"/>
                            </p:stCondLst>
                            <p:childTnLst>
                              <p:par>
                                <p:cTn id="27" presetID="16" presetClass="entr" presetSubtype="2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500"/>
                                        <p:tgtEl>
                                          <p:spTgt spid="6"/>
                                        </p:tgtEl>
                                      </p:cBhvr>
                                    </p:animEffect>
                                  </p:childTnLst>
                                </p:cTn>
                              </p:par>
                            </p:childTnLst>
                          </p:cTn>
                        </p:par>
                        <p:par>
                          <p:cTn id="30" fill="hold">
                            <p:stCondLst>
                              <p:cond delay="3250"/>
                            </p:stCondLst>
                            <p:childTnLst>
                              <p:par>
                                <p:cTn id="31" presetID="22" presetClass="entr" presetSubtype="8"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3750"/>
                            </p:stCondLst>
                            <p:childTnLst>
                              <p:par>
                                <p:cTn id="35" presetID="16" presetClass="entr" presetSubtype="21"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childTnLst>
                          </p:cTn>
                        </p:par>
                        <p:par>
                          <p:cTn id="38" fill="hold">
                            <p:stCondLst>
                              <p:cond delay="4250"/>
                            </p:stCondLst>
                            <p:childTnLst>
                              <p:par>
                                <p:cTn id="39" presetID="22" presetClass="entr" presetSubtype="8"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p:stCondLst>
                              <p:cond delay="4750"/>
                            </p:stCondLst>
                            <p:childTnLst>
                              <p:par>
                                <p:cTn id="43" presetID="16" presetClass="entr" presetSubtype="21"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arn(inVertical)">
                                      <p:cBhvr>
                                        <p:cTn id="45" dur="500"/>
                                        <p:tgtEl>
                                          <p:spTgt spid="14"/>
                                        </p:tgtEl>
                                      </p:cBhvr>
                                    </p:animEffect>
                                  </p:childTnLst>
                                </p:cTn>
                              </p:par>
                            </p:childTnLst>
                          </p:cTn>
                        </p:par>
                        <p:par>
                          <p:cTn id="46" fill="hold">
                            <p:stCondLst>
                              <p:cond delay="5250"/>
                            </p:stCondLst>
                            <p:childTnLst>
                              <p:par>
                                <p:cTn id="47" presetID="22" presetClass="entr" presetSubtype="8"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left)">
                                      <p:cBhvr>
                                        <p:cTn id="49" dur="500"/>
                                        <p:tgtEl>
                                          <p:spTgt spid="15"/>
                                        </p:tgtEl>
                                      </p:cBhvr>
                                    </p:animEffect>
                                  </p:childTnLst>
                                </p:cTn>
                              </p:par>
                            </p:childTnLst>
                          </p:cTn>
                        </p:par>
                        <p:par>
                          <p:cTn id="50" fill="hold">
                            <p:stCondLst>
                              <p:cond delay="5750"/>
                            </p:stCondLst>
                            <p:childTnLst>
                              <p:par>
                                <p:cTn id="51" presetID="16" presetClass="entr" presetSubtype="21"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barn(inVertical)">
                                      <p:cBhvr>
                                        <p:cTn id="53" dur="500"/>
                                        <p:tgtEl>
                                          <p:spTgt spid="18"/>
                                        </p:tgtEl>
                                      </p:cBhvr>
                                    </p:animEffect>
                                  </p:childTnLst>
                                </p:cTn>
                              </p:par>
                            </p:childTnLst>
                          </p:cTn>
                        </p:par>
                        <p:par>
                          <p:cTn id="54" fill="hold">
                            <p:stCondLst>
                              <p:cond delay="6250"/>
                            </p:stCondLst>
                            <p:childTnLst>
                              <p:par>
                                <p:cTn id="55" presetID="22" presetClass="entr" presetSubtype="8" fill="hold"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left)">
                                      <p:cBhvr>
                                        <p:cTn id="57" dur="500"/>
                                        <p:tgtEl>
                                          <p:spTgt spid="19"/>
                                        </p:tgtEl>
                                      </p:cBhvr>
                                    </p:animEffect>
                                  </p:childTnLst>
                                </p:cTn>
                              </p:par>
                            </p:childTnLst>
                          </p:cTn>
                        </p:par>
                        <p:par>
                          <p:cTn id="58" fill="hold">
                            <p:stCondLst>
                              <p:cond delay="6750"/>
                            </p:stCondLst>
                            <p:childTnLst>
                              <p:par>
                                <p:cTn id="59" presetID="16" presetClass="entr" presetSubtype="21"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barn(inVertical)">
                                      <p:cBhvr>
                                        <p:cTn id="61" dur="500"/>
                                        <p:tgtEl>
                                          <p:spTgt spid="22"/>
                                        </p:tgtEl>
                                      </p:cBhvr>
                                    </p:animEffect>
                                  </p:childTnLst>
                                </p:cTn>
                              </p:par>
                            </p:childTnLst>
                          </p:cTn>
                        </p:par>
                        <p:par>
                          <p:cTn id="62" fill="hold">
                            <p:stCondLst>
                              <p:cond delay="7250"/>
                            </p:stCondLst>
                            <p:childTnLst>
                              <p:par>
                                <p:cTn id="63" presetID="22" presetClass="entr" presetSubtype="8" fill="hold"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left)">
                                      <p:cBhvr>
                                        <p:cTn id="6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4" grpId="0"/>
      <p:bldP spid="18" grpId="0"/>
      <p:bldP spid="22"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2" name="Picture 7" descr="C:\Users\Administrator\Desktop\16suca45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5820" y="0"/>
            <a:ext cx="3528737" cy="1210424"/>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6"/>
          <p:cNvSpPr txBox="1"/>
          <p:nvPr/>
        </p:nvSpPr>
        <p:spPr>
          <a:xfrm>
            <a:off x="1630710" y="476672"/>
            <a:ext cx="1728191" cy="674031"/>
          </a:xfrm>
          <a:prstGeom prst="rect">
            <a:avLst/>
          </a:prstGeom>
          <a:noFill/>
          <a:ln>
            <a:noFill/>
          </a:ln>
        </p:spPr>
        <p:txBody>
          <a:bodyPr wrap="square" rtlCol="0">
            <a:spAutoFit/>
          </a:bodyPr>
          <a:lstStyle/>
          <a:p>
            <a:pPr>
              <a:lnSpc>
                <a:spcPct val="120000"/>
              </a:lnSpc>
            </a:pPr>
            <a:r>
              <a:rPr lang="zh-CN" altLang="en-US" sz="2000" dirty="0">
                <a:latin typeface="造字工房悦圆演示版常规体" pitchFamily="50" charset="-122"/>
                <a:ea typeface="造字工房悦圆演示版常规体" pitchFamily="50" charset="-122"/>
                <a:sym typeface="微软雅黑" pitchFamily="34" charset="-122"/>
              </a:rPr>
              <a:t>添加标题内容</a:t>
            </a:r>
            <a:endParaRPr lang="en-US" altLang="zh-CN" sz="2000" dirty="0">
              <a:latin typeface="造字工房悦圆演示版常规体" pitchFamily="50" charset="-122"/>
              <a:ea typeface="造字工房悦圆演示版常规体" pitchFamily="50" charset="-122"/>
              <a:sym typeface="微软雅黑" pitchFamily="34" charset="-122"/>
            </a:endParaRPr>
          </a:p>
          <a:p>
            <a:pPr>
              <a:lnSpc>
                <a:spcPct val="120000"/>
              </a:lnSpc>
            </a:pPr>
            <a:r>
              <a:rPr lang="en-US" altLang="zh-CN" sz="1200" dirty="0">
                <a:latin typeface="造字工房悦圆演示版常规体" pitchFamily="50" charset="-122"/>
                <a:ea typeface="造字工房悦圆演示版常规体" pitchFamily="50" charset="-122"/>
                <a:sym typeface="微软雅黑" pitchFamily="34" charset="-122"/>
              </a:rPr>
              <a:t>Add a title Content</a:t>
            </a:r>
            <a:endParaRPr lang="zh-CN" altLang="en-US" sz="1200" dirty="0">
              <a:latin typeface="造字工房悦圆演示版常规体" pitchFamily="50" charset="-122"/>
              <a:ea typeface="造字工房悦圆演示版常规体" pitchFamily="50" charset="-122"/>
              <a:sym typeface="微软雅黑" pitchFamily="34" charset="-122"/>
            </a:endParaRPr>
          </a:p>
        </p:txBody>
      </p:sp>
      <p:pic>
        <p:nvPicPr>
          <p:cNvPr id="4" name="Picture 8" descr="C:\Users\Administrator\Desktop\民族风情装饰画矢量素材02 (4) [转换].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9995" y="1321380"/>
            <a:ext cx="2889620" cy="4915932"/>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3934969" y="1684394"/>
            <a:ext cx="7560837" cy="912179"/>
            <a:chOff x="1344755" y="2217093"/>
            <a:chExt cx="7560837" cy="912179"/>
          </a:xfrm>
        </p:grpSpPr>
        <p:grpSp>
          <p:nvGrpSpPr>
            <p:cNvPr id="6" name="组合 5"/>
            <p:cNvGrpSpPr/>
            <p:nvPr/>
          </p:nvGrpSpPr>
          <p:grpSpPr>
            <a:xfrm>
              <a:off x="1840187" y="2217093"/>
              <a:ext cx="1376776" cy="352443"/>
              <a:chOff x="6829095" y="1997414"/>
              <a:chExt cx="1850813" cy="352443"/>
            </a:xfrm>
          </p:grpSpPr>
          <p:sp>
            <p:nvSpPr>
              <p:cNvPr id="10" name="圆角矩形 9"/>
              <p:cNvSpPr/>
              <p:nvPr/>
            </p:nvSpPr>
            <p:spPr>
              <a:xfrm>
                <a:off x="6837897" y="1997414"/>
                <a:ext cx="1736360" cy="352443"/>
              </a:xfrm>
              <a:prstGeom prst="roundRect">
                <a:avLst>
                  <a:gd name="adj" fmla="val 50000"/>
                </a:avLst>
              </a:prstGeom>
              <a:solidFill>
                <a:srgbClr val="C63E55"/>
              </a:solidFill>
              <a:ln>
                <a:noFill/>
              </a:ln>
              <a:effectLst>
                <a:outerShdw blurRad="76200" dir="18900000" sy="23000" kx="-1200000" algn="bl" rotWithShape="0">
                  <a:prstClr val="black">
                    <a:alpha val="20000"/>
                  </a:prstClr>
                </a:outerShdw>
              </a:effectLst>
              <a:scene3d>
                <a:camera prst="orthographicFront"/>
                <a:lightRig rig="threePt" dir="t"/>
              </a:scene3d>
              <a:sp3d>
                <a:bevelT w="19685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造字工房悦圆演示版常规体" pitchFamily="50" charset="-122"/>
                  <a:ea typeface="造字工房悦圆演示版常规体" pitchFamily="50" charset="-122"/>
                </a:endParaRPr>
              </a:p>
            </p:txBody>
          </p:sp>
          <p:sp>
            <p:nvSpPr>
              <p:cNvPr id="11" name="矩形 10"/>
              <p:cNvSpPr/>
              <p:nvPr/>
            </p:nvSpPr>
            <p:spPr>
              <a:xfrm>
                <a:off x="6829095" y="2031529"/>
                <a:ext cx="1850813" cy="307777"/>
              </a:xfrm>
              <a:prstGeom prst="rect">
                <a:avLst/>
              </a:prstGeom>
            </p:spPr>
            <p:txBody>
              <a:bodyPr wrap="square">
                <a:spAutoFit/>
              </a:bodyPr>
              <a:lstStyle/>
              <a:p>
                <a:pPr algn="ctr"/>
                <a:r>
                  <a:rPr lang="zh-CN" altLang="en-US" sz="1400" dirty="0">
                    <a:solidFill>
                      <a:schemeClr val="bg1"/>
                    </a:solidFill>
                    <a:latin typeface="造字工房悦圆演示版常规体" pitchFamily="50" charset="-122"/>
                    <a:ea typeface="造字工房悦圆演示版常规体" pitchFamily="50" charset="-122"/>
                  </a:rPr>
                  <a:t>添加标题</a:t>
                </a:r>
                <a:endParaRPr lang="en-US" altLang="zh-CN" sz="1400" dirty="0">
                  <a:solidFill>
                    <a:schemeClr val="bg1"/>
                  </a:solidFill>
                  <a:latin typeface="造字工房悦圆演示版常规体" pitchFamily="50" charset="-122"/>
                  <a:ea typeface="造字工房悦圆演示版常规体" pitchFamily="50" charset="-122"/>
                </a:endParaRPr>
              </a:p>
            </p:txBody>
          </p:sp>
        </p:grpSp>
        <p:grpSp>
          <p:nvGrpSpPr>
            <p:cNvPr id="7" name="组合 6"/>
            <p:cNvGrpSpPr/>
            <p:nvPr/>
          </p:nvGrpSpPr>
          <p:grpSpPr>
            <a:xfrm>
              <a:off x="1344755" y="2649141"/>
              <a:ext cx="7560837" cy="480131"/>
              <a:chOff x="4396047" y="2819640"/>
              <a:chExt cx="7560837" cy="480131"/>
            </a:xfrm>
          </p:grpSpPr>
          <p:sp>
            <p:nvSpPr>
              <p:cNvPr id="8" name="矩形 7"/>
              <p:cNvSpPr/>
              <p:nvPr/>
            </p:nvSpPr>
            <p:spPr>
              <a:xfrm flipH="1">
                <a:off x="4396047" y="2828897"/>
                <a:ext cx="2253090" cy="338554"/>
              </a:xfrm>
              <a:prstGeom prst="rect">
                <a:avLst/>
              </a:prstGeom>
            </p:spPr>
            <p:txBody>
              <a:bodyPr wrap="square">
                <a:spAutoFit/>
              </a:bodyPr>
              <a:lstStyle/>
              <a:p>
                <a:pPr algn="ctr"/>
                <a:endParaRPr lang="en-US" altLang="zh-CN" sz="1600" dirty="0">
                  <a:solidFill>
                    <a:srgbClr val="0CB692"/>
                  </a:solidFill>
                  <a:latin typeface="造字工房悦圆演示版常规体" pitchFamily="50" charset="-122"/>
                  <a:ea typeface="造字工房悦圆演示版常规体" pitchFamily="50" charset="-122"/>
                </a:endParaRPr>
              </a:p>
            </p:txBody>
          </p:sp>
          <p:sp>
            <p:nvSpPr>
              <p:cNvPr id="9" name="文本框 21"/>
              <p:cNvSpPr txBox="1"/>
              <p:nvPr/>
            </p:nvSpPr>
            <p:spPr bwMode="auto">
              <a:xfrm flipH="1">
                <a:off x="4920941" y="2819640"/>
                <a:ext cx="7035943" cy="480131"/>
              </a:xfrm>
              <a:prstGeom prst="rect">
                <a:avLst/>
              </a:prstGeom>
              <a:noFill/>
            </p:spPr>
            <p:txBody>
              <a:bodyPr wrap="square">
                <a:spAutoFit/>
              </a:bodyPr>
              <a:lstStyle/>
              <a:p>
                <a:pPr>
                  <a:lnSpc>
                    <a:spcPct val="120000"/>
                  </a:lnSpc>
                </a:pPr>
                <a:r>
                  <a:rPr lang="zh-CN" altLang="en-US" sz="105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50" dirty="0">
                    <a:solidFill>
                      <a:schemeClr val="bg1">
                        <a:lumMod val="65000"/>
                      </a:schemeClr>
                    </a:solidFill>
                    <a:latin typeface="造字工房悦圆演示版常规体" pitchFamily="50" charset="-122"/>
                    <a:ea typeface="造字工房悦圆演示版常规体" pitchFamily="50" charset="-122"/>
                  </a:rPr>
                  <a:t>您的容打在这里，或者通过复制您。</a:t>
                </a:r>
                <a:r>
                  <a:rPr lang="zh-CN" altLang="en-US" sz="105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右键点击图片选择设置图片格式可直接替换图片。右键点击图片选择设置图片格式可直接替换图片。右键图片格式可直接替换图片。</a:t>
                </a:r>
                <a:endParaRPr lang="en-US" altLang="zh-CN" sz="105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endParaRPr>
              </a:p>
            </p:txBody>
          </p:sp>
        </p:grpSp>
      </p:grpSp>
      <p:grpSp>
        <p:nvGrpSpPr>
          <p:cNvPr id="12" name="组合 11"/>
          <p:cNvGrpSpPr/>
          <p:nvPr/>
        </p:nvGrpSpPr>
        <p:grpSpPr>
          <a:xfrm>
            <a:off x="3934967" y="2836522"/>
            <a:ext cx="7560837" cy="912179"/>
            <a:chOff x="1344755" y="2217093"/>
            <a:chExt cx="7560837" cy="912179"/>
          </a:xfrm>
        </p:grpSpPr>
        <p:grpSp>
          <p:nvGrpSpPr>
            <p:cNvPr id="13" name="组合 12"/>
            <p:cNvGrpSpPr/>
            <p:nvPr/>
          </p:nvGrpSpPr>
          <p:grpSpPr>
            <a:xfrm>
              <a:off x="1840187" y="2217093"/>
              <a:ext cx="1376776" cy="352443"/>
              <a:chOff x="6829095" y="1997414"/>
              <a:chExt cx="1850813" cy="352443"/>
            </a:xfrm>
          </p:grpSpPr>
          <p:sp>
            <p:nvSpPr>
              <p:cNvPr id="17" name="圆角矩形 16"/>
              <p:cNvSpPr/>
              <p:nvPr/>
            </p:nvSpPr>
            <p:spPr>
              <a:xfrm>
                <a:off x="6837897" y="1997414"/>
                <a:ext cx="1736360" cy="352443"/>
              </a:xfrm>
              <a:prstGeom prst="roundRect">
                <a:avLst>
                  <a:gd name="adj" fmla="val 50000"/>
                </a:avLst>
              </a:prstGeom>
              <a:solidFill>
                <a:srgbClr val="C63E55"/>
              </a:solidFill>
              <a:ln>
                <a:noFill/>
              </a:ln>
              <a:effectLst>
                <a:outerShdw blurRad="76200" dir="18900000" sy="23000" kx="-1200000" algn="bl" rotWithShape="0">
                  <a:prstClr val="black">
                    <a:alpha val="20000"/>
                  </a:prstClr>
                </a:outerShdw>
              </a:effectLst>
              <a:scene3d>
                <a:camera prst="orthographicFront"/>
                <a:lightRig rig="threePt" dir="t"/>
              </a:scene3d>
              <a:sp3d>
                <a:bevelT w="19685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造字工房悦圆演示版常规体" pitchFamily="50" charset="-122"/>
                  <a:ea typeface="造字工房悦圆演示版常规体" pitchFamily="50" charset="-122"/>
                </a:endParaRPr>
              </a:p>
            </p:txBody>
          </p:sp>
          <p:sp>
            <p:nvSpPr>
              <p:cNvPr id="18" name="矩形 17"/>
              <p:cNvSpPr/>
              <p:nvPr/>
            </p:nvSpPr>
            <p:spPr>
              <a:xfrm>
                <a:off x="6829095" y="2031529"/>
                <a:ext cx="1850813" cy="307777"/>
              </a:xfrm>
              <a:prstGeom prst="rect">
                <a:avLst/>
              </a:prstGeom>
            </p:spPr>
            <p:txBody>
              <a:bodyPr wrap="square">
                <a:spAutoFit/>
              </a:bodyPr>
              <a:lstStyle/>
              <a:p>
                <a:pPr algn="ctr"/>
                <a:r>
                  <a:rPr lang="zh-CN" altLang="en-US" sz="1400" dirty="0">
                    <a:solidFill>
                      <a:schemeClr val="bg1"/>
                    </a:solidFill>
                    <a:latin typeface="造字工房悦圆演示版常规体" pitchFamily="50" charset="-122"/>
                    <a:ea typeface="造字工房悦圆演示版常规体" pitchFamily="50" charset="-122"/>
                  </a:rPr>
                  <a:t>添加标题</a:t>
                </a:r>
                <a:endParaRPr lang="en-US" altLang="zh-CN" sz="1400" dirty="0">
                  <a:solidFill>
                    <a:schemeClr val="bg1"/>
                  </a:solidFill>
                  <a:latin typeface="造字工房悦圆演示版常规体" pitchFamily="50" charset="-122"/>
                  <a:ea typeface="造字工房悦圆演示版常规体" pitchFamily="50" charset="-122"/>
                </a:endParaRPr>
              </a:p>
            </p:txBody>
          </p:sp>
        </p:grpSp>
        <p:grpSp>
          <p:nvGrpSpPr>
            <p:cNvPr id="14" name="组合 13"/>
            <p:cNvGrpSpPr/>
            <p:nvPr/>
          </p:nvGrpSpPr>
          <p:grpSpPr>
            <a:xfrm>
              <a:off x="1344755" y="2649141"/>
              <a:ext cx="7560837" cy="480131"/>
              <a:chOff x="4396047" y="2819640"/>
              <a:chExt cx="7560837" cy="480131"/>
            </a:xfrm>
          </p:grpSpPr>
          <p:sp>
            <p:nvSpPr>
              <p:cNvPr id="15" name="矩形 14"/>
              <p:cNvSpPr/>
              <p:nvPr/>
            </p:nvSpPr>
            <p:spPr>
              <a:xfrm flipH="1">
                <a:off x="4396047" y="2828897"/>
                <a:ext cx="2253090" cy="338554"/>
              </a:xfrm>
              <a:prstGeom prst="rect">
                <a:avLst/>
              </a:prstGeom>
            </p:spPr>
            <p:txBody>
              <a:bodyPr wrap="square">
                <a:spAutoFit/>
              </a:bodyPr>
              <a:lstStyle/>
              <a:p>
                <a:pPr algn="ctr"/>
                <a:endParaRPr lang="en-US" altLang="zh-CN" sz="1600" dirty="0">
                  <a:solidFill>
                    <a:srgbClr val="0CB692"/>
                  </a:solidFill>
                  <a:latin typeface="造字工房悦圆演示版常规体" pitchFamily="50" charset="-122"/>
                  <a:ea typeface="造字工房悦圆演示版常规体" pitchFamily="50" charset="-122"/>
                </a:endParaRPr>
              </a:p>
            </p:txBody>
          </p:sp>
          <p:sp>
            <p:nvSpPr>
              <p:cNvPr id="16" name="文本框 21"/>
              <p:cNvSpPr txBox="1"/>
              <p:nvPr/>
            </p:nvSpPr>
            <p:spPr bwMode="auto">
              <a:xfrm flipH="1">
                <a:off x="4920941" y="2819640"/>
                <a:ext cx="7035943" cy="480131"/>
              </a:xfrm>
              <a:prstGeom prst="rect">
                <a:avLst/>
              </a:prstGeom>
              <a:noFill/>
            </p:spPr>
            <p:txBody>
              <a:bodyPr wrap="square">
                <a:spAutoFit/>
              </a:bodyPr>
              <a:lstStyle/>
              <a:p>
                <a:pPr>
                  <a:lnSpc>
                    <a:spcPct val="120000"/>
                  </a:lnSpc>
                </a:pPr>
                <a:r>
                  <a:rPr lang="zh-CN" altLang="en-US" sz="105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50" dirty="0">
                    <a:solidFill>
                      <a:schemeClr val="bg1">
                        <a:lumMod val="65000"/>
                      </a:schemeClr>
                    </a:solidFill>
                    <a:latin typeface="造字工房悦圆演示版常规体" pitchFamily="50" charset="-122"/>
                    <a:ea typeface="造字工房悦圆演示版常规体" pitchFamily="50" charset="-122"/>
                  </a:rPr>
                  <a:t>您的容打在这里，或者通过复制您。</a:t>
                </a:r>
                <a:r>
                  <a:rPr lang="zh-CN" altLang="en-US" sz="105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右键点击图片选择设置图片格式可直接替换图片。右键点击图片选择设置图片格式可直接替换图片。右键图片格式可直接替换图片。</a:t>
                </a:r>
                <a:endParaRPr lang="en-US" altLang="zh-CN" sz="105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endParaRPr>
              </a:p>
            </p:txBody>
          </p:sp>
        </p:grpSp>
      </p:grpSp>
      <p:grpSp>
        <p:nvGrpSpPr>
          <p:cNvPr id="19" name="组合 18"/>
          <p:cNvGrpSpPr/>
          <p:nvPr/>
        </p:nvGrpSpPr>
        <p:grpSpPr>
          <a:xfrm>
            <a:off x="3934967" y="3956981"/>
            <a:ext cx="7560837" cy="912179"/>
            <a:chOff x="1344755" y="2217093"/>
            <a:chExt cx="7560837" cy="912179"/>
          </a:xfrm>
        </p:grpSpPr>
        <p:grpSp>
          <p:nvGrpSpPr>
            <p:cNvPr id="20" name="组合 19"/>
            <p:cNvGrpSpPr/>
            <p:nvPr/>
          </p:nvGrpSpPr>
          <p:grpSpPr>
            <a:xfrm>
              <a:off x="1840187" y="2217093"/>
              <a:ext cx="1376776" cy="352443"/>
              <a:chOff x="6829095" y="1997414"/>
              <a:chExt cx="1850813" cy="352443"/>
            </a:xfrm>
          </p:grpSpPr>
          <p:sp>
            <p:nvSpPr>
              <p:cNvPr id="24" name="圆角矩形 23"/>
              <p:cNvSpPr/>
              <p:nvPr/>
            </p:nvSpPr>
            <p:spPr>
              <a:xfrm>
                <a:off x="6837897" y="1997414"/>
                <a:ext cx="1736360" cy="352443"/>
              </a:xfrm>
              <a:prstGeom prst="roundRect">
                <a:avLst>
                  <a:gd name="adj" fmla="val 50000"/>
                </a:avLst>
              </a:prstGeom>
              <a:solidFill>
                <a:srgbClr val="C63E55"/>
              </a:solidFill>
              <a:ln>
                <a:noFill/>
              </a:ln>
              <a:effectLst>
                <a:outerShdw blurRad="76200" dir="18900000" sy="23000" kx="-1200000" algn="bl" rotWithShape="0">
                  <a:prstClr val="black">
                    <a:alpha val="20000"/>
                  </a:prstClr>
                </a:outerShdw>
              </a:effectLst>
              <a:scene3d>
                <a:camera prst="orthographicFront"/>
                <a:lightRig rig="threePt" dir="t"/>
              </a:scene3d>
              <a:sp3d>
                <a:bevelT w="19685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造字工房悦圆演示版常规体" pitchFamily="50" charset="-122"/>
                  <a:ea typeface="造字工房悦圆演示版常规体" pitchFamily="50" charset="-122"/>
                </a:endParaRPr>
              </a:p>
            </p:txBody>
          </p:sp>
          <p:sp>
            <p:nvSpPr>
              <p:cNvPr id="25" name="矩形 24"/>
              <p:cNvSpPr/>
              <p:nvPr/>
            </p:nvSpPr>
            <p:spPr>
              <a:xfrm>
                <a:off x="6829095" y="2031529"/>
                <a:ext cx="1850813" cy="307777"/>
              </a:xfrm>
              <a:prstGeom prst="rect">
                <a:avLst/>
              </a:prstGeom>
            </p:spPr>
            <p:txBody>
              <a:bodyPr wrap="square">
                <a:spAutoFit/>
              </a:bodyPr>
              <a:lstStyle/>
              <a:p>
                <a:pPr algn="ctr"/>
                <a:r>
                  <a:rPr lang="zh-CN" altLang="en-US" sz="1400" dirty="0">
                    <a:solidFill>
                      <a:schemeClr val="bg1"/>
                    </a:solidFill>
                    <a:latin typeface="造字工房悦圆演示版常规体" pitchFamily="50" charset="-122"/>
                    <a:ea typeface="造字工房悦圆演示版常规体" pitchFamily="50" charset="-122"/>
                  </a:rPr>
                  <a:t>添加标题</a:t>
                </a:r>
                <a:endParaRPr lang="en-US" altLang="zh-CN" sz="1400" dirty="0">
                  <a:solidFill>
                    <a:schemeClr val="bg1"/>
                  </a:solidFill>
                  <a:latin typeface="造字工房悦圆演示版常规体" pitchFamily="50" charset="-122"/>
                  <a:ea typeface="造字工房悦圆演示版常规体" pitchFamily="50" charset="-122"/>
                </a:endParaRPr>
              </a:p>
            </p:txBody>
          </p:sp>
        </p:grpSp>
        <p:grpSp>
          <p:nvGrpSpPr>
            <p:cNvPr id="21" name="组合 20"/>
            <p:cNvGrpSpPr/>
            <p:nvPr/>
          </p:nvGrpSpPr>
          <p:grpSpPr>
            <a:xfrm>
              <a:off x="1344755" y="2649141"/>
              <a:ext cx="7560837" cy="480131"/>
              <a:chOff x="4396047" y="2819640"/>
              <a:chExt cx="7560837" cy="480131"/>
            </a:xfrm>
          </p:grpSpPr>
          <p:sp>
            <p:nvSpPr>
              <p:cNvPr id="22" name="矩形 21"/>
              <p:cNvSpPr/>
              <p:nvPr/>
            </p:nvSpPr>
            <p:spPr>
              <a:xfrm flipH="1">
                <a:off x="4396047" y="2828897"/>
                <a:ext cx="2253090" cy="338554"/>
              </a:xfrm>
              <a:prstGeom prst="rect">
                <a:avLst/>
              </a:prstGeom>
            </p:spPr>
            <p:txBody>
              <a:bodyPr wrap="square">
                <a:spAutoFit/>
              </a:bodyPr>
              <a:lstStyle/>
              <a:p>
                <a:pPr algn="ctr"/>
                <a:endParaRPr lang="en-US" altLang="zh-CN" sz="1600" dirty="0">
                  <a:solidFill>
                    <a:srgbClr val="0CB692"/>
                  </a:solidFill>
                  <a:latin typeface="造字工房悦圆演示版常规体" pitchFamily="50" charset="-122"/>
                  <a:ea typeface="造字工房悦圆演示版常规体" pitchFamily="50" charset="-122"/>
                </a:endParaRPr>
              </a:p>
            </p:txBody>
          </p:sp>
          <p:sp>
            <p:nvSpPr>
              <p:cNvPr id="23" name="文本框 21"/>
              <p:cNvSpPr txBox="1"/>
              <p:nvPr/>
            </p:nvSpPr>
            <p:spPr bwMode="auto">
              <a:xfrm flipH="1">
                <a:off x="4920941" y="2819640"/>
                <a:ext cx="7035943" cy="480131"/>
              </a:xfrm>
              <a:prstGeom prst="rect">
                <a:avLst/>
              </a:prstGeom>
              <a:noFill/>
            </p:spPr>
            <p:txBody>
              <a:bodyPr wrap="square">
                <a:spAutoFit/>
              </a:bodyPr>
              <a:lstStyle/>
              <a:p>
                <a:pPr>
                  <a:lnSpc>
                    <a:spcPct val="120000"/>
                  </a:lnSpc>
                </a:pPr>
                <a:r>
                  <a:rPr lang="zh-CN" altLang="en-US" sz="105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50" dirty="0">
                    <a:solidFill>
                      <a:schemeClr val="bg1">
                        <a:lumMod val="65000"/>
                      </a:schemeClr>
                    </a:solidFill>
                    <a:latin typeface="造字工房悦圆演示版常规体" pitchFamily="50" charset="-122"/>
                    <a:ea typeface="造字工房悦圆演示版常规体" pitchFamily="50" charset="-122"/>
                  </a:rPr>
                  <a:t>您的容打在这里，或者通过复制您。</a:t>
                </a:r>
                <a:r>
                  <a:rPr lang="zh-CN" altLang="en-US" sz="105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右键点击图片选择设置图片格式可直接替换图片。右键点击图片选择设置图片格式可直接替换图片。右键图片格式可直接替换图片。</a:t>
                </a:r>
                <a:endParaRPr lang="en-US" altLang="zh-CN" sz="105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endParaRPr>
              </a:p>
            </p:txBody>
          </p:sp>
        </p:grpSp>
      </p:grpSp>
      <p:grpSp>
        <p:nvGrpSpPr>
          <p:cNvPr id="26" name="组合 25"/>
          <p:cNvGrpSpPr/>
          <p:nvPr/>
        </p:nvGrpSpPr>
        <p:grpSpPr>
          <a:xfrm>
            <a:off x="3934967" y="5109109"/>
            <a:ext cx="7560837" cy="912179"/>
            <a:chOff x="1344755" y="2217093"/>
            <a:chExt cx="7560837" cy="912179"/>
          </a:xfrm>
        </p:grpSpPr>
        <p:grpSp>
          <p:nvGrpSpPr>
            <p:cNvPr id="27" name="组合 26"/>
            <p:cNvGrpSpPr/>
            <p:nvPr/>
          </p:nvGrpSpPr>
          <p:grpSpPr>
            <a:xfrm>
              <a:off x="1840187" y="2217093"/>
              <a:ext cx="1376776" cy="352443"/>
              <a:chOff x="6829095" y="1997414"/>
              <a:chExt cx="1850813" cy="352443"/>
            </a:xfrm>
          </p:grpSpPr>
          <p:sp>
            <p:nvSpPr>
              <p:cNvPr id="31" name="圆角矩形 30"/>
              <p:cNvSpPr/>
              <p:nvPr/>
            </p:nvSpPr>
            <p:spPr>
              <a:xfrm>
                <a:off x="6837897" y="1997414"/>
                <a:ext cx="1736360" cy="352443"/>
              </a:xfrm>
              <a:prstGeom prst="roundRect">
                <a:avLst>
                  <a:gd name="adj" fmla="val 50000"/>
                </a:avLst>
              </a:prstGeom>
              <a:solidFill>
                <a:srgbClr val="C63E55"/>
              </a:solidFill>
              <a:ln>
                <a:noFill/>
              </a:ln>
              <a:effectLst>
                <a:outerShdw blurRad="76200" dir="18900000" sy="23000" kx="-1200000" algn="bl" rotWithShape="0">
                  <a:prstClr val="black">
                    <a:alpha val="20000"/>
                  </a:prstClr>
                </a:outerShdw>
              </a:effectLst>
              <a:scene3d>
                <a:camera prst="orthographicFront"/>
                <a:lightRig rig="threePt" dir="t"/>
              </a:scene3d>
              <a:sp3d>
                <a:bevelT w="19685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造字工房悦圆演示版常规体" pitchFamily="50" charset="-122"/>
                  <a:ea typeface="造字工房悦圆演示版常规体" pitchFamily="50" charset="-122"/>
                </a:endParaRPr>
              </a:p>
            </p:txBody>
          </p:sp>
          <p:sp>
            <p:nvSpPr>
              <p:cNvPr id="32" name="矩形 31"/>
              <p:cNvSpPr/>
              <p:nvPr/>
            </p:nvSpPr>
            <p:spPr>
              <a:xfrm>
                <a:off x="6829095" y="2031529"/>
                <a:ext cx="1850813" cy="307777"/>
              </a:xfrm>
              <a:prstGeom prst="rect">
                <a:avLst/>
              </a:prstGeom>
            </p:spPr>
            <p:txBody>
              <a:bodyPr wrap="square">
                <a:spAutoFit/>
              </a:bodyPr>
              <a:lstStyle/>
              <a:p>
                <a:pPr algn="ctr"/>
                <a:r>
                  <a:rPr lang="zh-CN" altLang="en-US" sz="1400" dirty="0">
                    <a:solidFill>
                      <a:schemeClr val="bg1"/>
                    </a:solidFill>
                    <a:latin typeface="造字工房悦圆演示版常规体" pitchFamily="50" charset="-122"/>
                    <a:ea typeface="造字工房悦圆演示版常规体" pitchFamily="50" charset="-122"/>
                  </a:rPr>
                  <a:t>添加标题</a:t>
                </a:r>
                <a:endParaRPr lang="en-US" altLang="zh-CN" sz="1400" dirty="0">
                  <a:solidFill>
                    <a:schemeClr val="bg1"/>
                  </a:solidFill>
                  <a:latin typeface="造字工房悦圆演示版常规体" pitchFamily="50" charset="-122"/>
                  <a:ea typeface="造字工房悦圆演示版常规体" pitchFamily="50" charset="-122"/>
                </a:endParaRPr>
              </a:p>
            </p:txBody>
          </p:sp>
        </p:grpSp>
        <p:grpSp>
          <p:nvGrpSpPr>
            <p:cNvPr id="28" name="组合 27"/>
            <p:cNvGrpSpPr/>
            <p:nvPr/>
          </p:nvGrpSpPr>
          <p:grpSpPr>
            <a:xfrm>
              <a:off x="1344755" y="2649141"/>
              <a:ext cx="7560837" cy="480131"/>
              <a:chOff x="4396047" y="2819640"/>
              <a:chExt cx="7560837" cy="480131"/>
            </a:xfrm>
          </p:grpSpPr>
          <p:sp>
            <p:nvSpPr>
              <p:cNvPr id="29" name="矩形 28"/>
              <p:cNvSpPr/>
              <p:nvPr/>
            </p:nvSpPr>
            <p:spPr>
              <a:xfrm flipH="1">
                <a:off x="4396047" y="2828897"/>
                <a:ext cx="2253090" cy="338554"/>
              </a:xfrm>
              <a:prstGeom prst="rect">
                <a:avLst/>
              </a:prstGeom>
            </p:spPr>
            <p:txBody>
              <a:bodyPr wrap="square">
                <a:spAutoFit/>
              </a:bodyPr>
              <a:lstStyle/>
              <a:p>
                <a:pPr algn="ctr"/>
                <a:endParaRPr lang="en-US" altLang="zh-CN" sz="1600" dirty="0">
                  <a:solidFill>
                    <a:srgbClr val="0CB692"/>
                  </a:solidFill>
                  <a:latin typeface="造字工房悦圆演示版常规体" pitchFamily="50" charset="-122"/>
                  <a:ea typeface="造字工房悦圆演示版常规体" pitchFamily="50" charset="-122"/>
                </a:endParaRPr>
              </a:p>
            </p:txBody>
          </p:sp>
          <p:sp>
            <p:nvSpPr>
              <p:cNvPr id="30" name="文本框 21"/>
              <p:cNvSpPr txBox="1"/>
              <p:nvPr/>
            </p:nvSpPr>
            <p:spPr bwMode="auto">
              <a:xfrm flipH="1">
                <a:off x="4920941" y="2819640"/>
                <a:ext cx="7035943" cy="480131"/>
              </a:xfrm>
              <a:prstGeom prst="rect">
                <a:avLst/>
              </a:prstGeom>
              <a:noFill/>
            </p:spPr>
            <p:txBody>
              <a:bodyPr wrap="square">
                <a:spAutoFit/>
              </a:bodyPr>
              <a:lstStyle/>
              <a:p>
                <a:pPr>
                  <a:lnSpc>
                    <a:spcPct val="120000"/>
                  </a:lnSpc>
                </a:pPr>
                <a:r>
                  <a:rPr lang="zh-CN" altLang="en-US" sz="105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50" dirty="0">
                    <a:solidFill>
                      <a:schemeClr val="bg1">
                        <a:lumMod val="65000"/>
                      </a:schemeClr>
                    </a:solidFill>
                    <a:latin typeface="造字工房悦圆演示版常规体" pitchFamily="50" charset="-122"/>
                    <a:ea typeface="造字工房悦圆演示版常规体" pitchFamily="50" charset="-122"/>
                  </a:rPr>
                  <a:t>您的容打在这里，或者通过复制您。</a:t>
                </a:r>
                <a:r>
                  <a:rPr lang="zh-CN" altLang="en-US" sz="105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右键点击图片选择设置图片格式可直接替换图片。右键点击图片选择设置图片格式可直接替换图片。右键图片格式可直接替换图片。</a:t>
                </a:r>
                <a:endParaRPr lang="en-US" altLang="zh-CN" sz="105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endParaRPr>
              </a:p>
            </p:txBody>
          </p:sp>
        </p:grpSp>
      </p:grpSp>
    </p:spTree>
    <p:extLst>
      <p:ext uri="{BB962C8B-B14F-4D97-AF65-F5344CB8AC3E}">
        <p14:creationId xmlns:p14="http://schemas.microsoft.com/office/powerpoint/2010/main" val="15764412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75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275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3750"/>
                            </p:stCondLst>
                            <p:childTnLst>
                              <p:par>
                                <p:cTn id="29" presetID="4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4750"/>
                            </p:stCondLst>
                            <p:childTnLst>
                              <p:par>
                                <p:cTn id="35" presetID="42"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childTnLst>
                          </p:cTn>
                        </p:par>
                        <p:par>
                          <p:cTn id="40" fill="hold">
                            <p:stCondLst>
                              <p:cond delay="5750"/>
                            </p:stCondLst>
                            <p:childTnLst>
                              <p:par>
                                <p:cTn id="41" presetID="42" presetClass="entr" presetSubtype="0"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1000"/>
                                        <p:tgtEl>
                                          <p:spTgt spid="26"/>
                                        </p:tgtEl>
                                      </p:cBhvr>
                                    </p:animEffect>
                                    <p:anim calcmode="lin" valueType="num">
                                      <p:cBhvr>
                                        <p:cTn id="44" dur="1000" fill="hold"/>
                                        <p:tgtEl>
                                          <p:spTgt spid="26"/>
                                        </p:tgtEl>
                                        <p:attrNameLst>
                                          <p:attrName>ppt_x</p:attrName>
                                        </p:attrNameLst>
                                      </p:cBhvr>
                                      <p:tavLst>
                                        <p:tav tm="0">
                                          <p:val>
                                            <p:strVal val="#ppt_x"/>
                                          </p:val>
                                        </p:tav>
                                        <p:tav tm="100000">
                                          <p:val>
                                            <p:strVal val="#ppt_x"/>
                                          </p:val>
                                        </p:tav>
                                      </p:tavLst>
                                    </p:anim>
                                    <p:anim calcmode="lin" valueType="num">
                                      <p:cBhvr>
                                        <p:cTn id="4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4" name="Picture 6" descr="C:\Users\Administrator\Desktop\16suca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1905" y="-27383"/>
            <a:ext cx="11428508" cy="324035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7" descr="C:\Users\Administrator\Desktop\16suca45i_201501190911 [转换].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35961" y="5348684"/>
            <a:ext cx="4479925" cy="1536700"/>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26"/>
          <p:cNvSpPr txBox="1"/>
          <p:nvPr/>
        </p:nvSpPr>
        <p:spPr>
          <a:xfrm>
            <a:off x="1918742" y="3402866"/>
            <a:ext cx="8352928" cy="1754326"/>
          </a:xfrm>
          <a:prstGeom prst="rect">
            <a:avLst/>
          </a:prstGeom>
          <a:noFill/>
          <a:ln w="28575">
            <a:noFill/>
          </a:ln>
        </p:spPr>
        <p:txBody>
          <a:bodyPr wrap="square" rtlCol="0">
            <a:spAutoFit/>
          </a:bodyPr>
          <a:lstStyle/>
          <a:p>
            <a:pPr algn="ctr"/>
            <a:r>
              <a:rPr lang="zh-CN" altLang="en-US" sz="7200" dirty="0">
                <a:latin typeface="造字工房悦圆演示版常规体" pitchFamily="50" charset="-122"/>
                <a:ea typeface="造字工房悦圆演示版常规体" pitchFamily="50" charset="-122"/>
                <a:sym typeface="微软雅黑" pitchFamily="34" charset="-122"/>
              </a:rPr>
              <a:t>汇报完毕 谢谢观看</a:t>
            </a:r>
            <a:endParaRPr lang="en-US" altLang="zh-CN" sz="7200" dirty="0">
              <a:latin typeface="造字工房悦圆演示版常规体" pitchFamily="50" charset="-122"/>
              <a:ea typeface="造字工房悦圆演示版常规体" pitchFamily="50" charset="-122"/>
              <a:sym typeface="微软雅黑" pitchFamily="34" charset="-122"/>
            </a:endParaRPr>
          </a:p>
          <a:p>
            <a:pPr algn="ctr"/>
            <a:r>
              <a:rPr lang="en-US" altLang="zh-CN" sz="3600" dirty="0">
                <a:latin typeface="造字工房悦圆演示版常规体" pitchFamily="50" charset="-122"/>
                <a:ea typeface="造字工房悦圆演示版常规体" pitchFamily="50" charset="-122"/>
              </a:rPr>
              <a:t>THE UNITY OF THE SLIDES</a:t>
            </a:r>
            <a:endParaRPr lang="zh-CN" altLang="en-US" sz="3600" dirty="0">
              <a:latin typeface="造字工房悦圆演示版常规体" pitchFamily="50" charset="-122"/>
              <a:ea typeface="造字工房悦圆演示版常规体" pitchFamily="50" charset="-122"/>
              <a:sym typeface="微软雅黑" pitchFamily="34" charset="-122"/>
            </a:endParaRPr>
          </a:p>
        </p:txBody>
      </p:sp>
      <p:sp>
        <p:nvSpPr>
          <p:cNvPr id="8" name="标题 4"/>
          <p:cNvSpPr txBox="1">
            <a:spLocks/>
          </p:cNvSpPr>
          <p:nvPr/>
        </p:nvSpPr>
        <p:spPr>
          <a:xfrm>
            <a:off x="4367014" y="5290154"/>
            <a:ext cx="3528392" cy="5151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dirty="0">
                <a:solidFill>
                  <a:srgbClr val="C63E55"/>
                </a:solidFill>
                <a:latin typeface="造字工房悦圆演示版常规体" pitchFamily="50" charset="-122"/>
                <a:ea typeface="造字工房悦圆演示版常规体" pitchFamily="50" charset="-122"/>
              </a:rPr>
              <a:t>总结：代用名          民族：</a:t>
            </a:r>
            <a:r>
              <a:rPr lang="en-US" altLang="zh-CN" sz="1800" dirty="0">
                <a:solidFill>
                  <a:srgbClr val="C63E55"/>
                </a:solidFill>
                <a:latin typeface="造字工房悦圆演示版常规体" pitchFamily="50" charset="-122"/>
                <a:ea typeface="造字工房悦圆演示版常规体" pitchFamily="50" charset="-122"/>
              </a:rPr>
              <a:t>XXX</a:t>
            </a:r>
          </a:p>
        </p:txBody>
      </p:sp>
    </p:spTree>
    <p:extLst>
      <p:ext uri="{BB962C8B-B14F-4D97-AF65-F5344CB8AC3E}">
        <p14:creationId xmlns:p14="http://schemas.microsoft.com/office/powerpoint/2010/main" val="401857023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250"/>
                            </p:stCondLst>
                            <p:childTnLst>
                              <p:par>
                                <p:cTn id="16" presetID="5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500" fill="hold"/>
                                        <p:tgtEl>
                                          <p:spTgt spid="7"/>
                                        </p:tgtEl>
                                        <p:attrNameLst>
                                          <p:attrName>ppt_w</p:attrName>
                                        </p:attrNameLst>
                                      </p:cBhvr>
                                      <p:tavLst>
                                        <p:tav tm="0">
                                          <p:val>
                                            <p:fltVal val="0"/>
                                          </p:val>
                                        </p:tav>
                                        <p:tav tm="100000">
                                          <p:val>
                                            <p:strVal val="#ppt_w"/>
                                          </p:val>
                                        </p:tav>
                                      </p:tavLst>
                                    </p:anim>
                                    <p:anim calcmode="lin" valueType="num">
                                      <p:cBhvr>
                                        <p:cTn id="19" dur="1500" fill="hold"/>
                                        <p:tgtEl>
                                          <p:spTgt spid="7"/>
                                        </p:tgtEl>
                                        <p:attrNameLst>
                                          <p:attrName>ppt_h</p:attrName>
                                        </p:attrNameLst>
                                      </p:cBhvr>
                                      <p:tavLst>
                                        <p:tav tm="0">
                                          <p:val>
                                            <p:fltVal val="0"/>
                                          </p:val>
                                        </p:tav>
                                        <p:tav tm="100000">
                                          <p:val>
                                            <p:strVal val="#ppt_h"/>
                                          </p:val>
                                        </p:tav>
                                      </p:tavLst>
                                    </p:anim>
                                    <p:animEffect transition="in" filter="fade">
                                      <p:cBhvr>
                                        <p:cTn id="20" dur="1500"/>
                                        <p:tgtEl>
                                          <p:spTgt spid="7"/>
                                        </p:tgtEl>
                                      </p:cBhvr>
                                    </p:animEffect>
                                  </p:childTnLst>
                                </p:cTn>
                              </p:par>
                            </p:childTnLst>
                          </p:cTn>
                        </p:par>
                        <p:par>
                          <p:cTn id="21" fill="hold">
                            <p:stCondLst>
                              <p:cond delay="27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5" dur="1000" fill="hold"/>
                                        <p:tgtEl>
                                          <p:spTgt spid="8"/>
                                        </p:tgtEl>
                                        <p:attrNameLst>
                                          <p:attrName>ppt_y</p:attrName>
                                        </p:attrNameLst>
                                      </p:cBhvr>
                                      <p:tavLst>
                                        <p:tav tm="0">
                                          <p:val>
                                            <p:strVal val="#ppt_y"/>
                                          </p:val>
                                        </p:tav>
                                        <p:tav tm="100000">
                                          <p:val>
                                            <p:strVal val="#ppt_y"/>
                                          </p:val>
                                        </p:tav>
                                      </p:tavLst>
                                    </p:anim>
                                    <p:anim calcmode="lin" valueType="num">
                                      <p:cBhvr>
                                        <p:cTn id="26" dur="10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7" dur="10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8" dur="10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4" name="Picture 6" descr="C:\Users\Administrator\Desktop\16suca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1905" y="-27383"/>
            <a:ext cx="11428508" cy="324035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Administrator\Desktop\1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06997" y="2926685"/>
            <a:ext cx="4471988" cy="2687638"/>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26"/>
          <p:cNvSpPr txBox="1"/>
          <p:nvPr/>
        </p:nvSpPr>
        <p:spPr>
          <a:xfrm>
            <a:off x="4583038" y="3855238"/>
            <a:ext cx="3047875" cy="1015663"/>
          </a:xfrm>
          <a:prstGeom prst="rect">
            <a:avLst/>
          </a:prstGeom>
          <a:noFill/>
          <a:ln>
            <a:noFill/>
          </a:ln>
        </p:spPr>
        <p:txBody>
          <a:bodyPr wrap="square" rtlCol="0">
            <a:spAutoFit/>
          </a:bodyPr>
          <a:lstStyle/>
          <a:p>
            <a:pPr algn="ctr">
              <a:lnSpc>
                <a:spcPct val="120000"/>
              </a:lnSpc>
            </a:pPr>
            <a:r>
              <a:rPr lang="zh-CN" altLang="en-US" sz="3200" dirty="0">
                <a:latin typeface="造字工房悦圆演示版常规体" pitchFamily="50" charset="-122"/>
                <a:ea typeface="造字工房悦圆演示版常规体" pitchFamily="50" charset="-122"/>
                <a:sym typeface="微软雅黑" pitchFamily="34" charset="-122"/>
              </a:rPr>
              <a:t>添加标题内容</a:t>
            </a:r>
            <a:endParaRPr lang="en-US" altLang="zh-CN" sz="3200" dirty="0">
              <a:latin typeface="造字工房悦圆演示版常规体" pitchFamily="50" charset="-122"/>
              <a:ea typeface="造字工房悦圆演示版常规体" pitchFamily="50" charset="-122"/>
              <a:sym typeface="微软雅黑" pitchFamily="34" charset="-122"/>
            </a:endParaRPr>
          </a:p>
          <a:p>
            <a:pPr algn="ctr">
              <a:lnSpc>
                <a:spcPct val="120000"/>
              </a:lnSpc>
            </a:pPr>
            <a:r>
              <a:rPr lang="en-US" altLang="zh-CN" dirty="0">
                <a:latin typeface="造字工房悦圆演示版常规体" pitchFamily="50" charset="-122"/>
                <a:ea typeface="造字工房悦圆演示版常规体" pitchFamily="50" charset="-122"/>
                <a:sym typeface="微软雅黑" pitchFamily="34" charset="-122"/>
              </a:rPr>
              <a:t>Annual work report</a:t>
            </a:r>
            <a:endParaRPr lang="zh-CN" altLang="en-US" dirty="0">
              <a:latin typeface="造字工房悦圆演示版常规体" pitchFamily="50" charset="-122"/>
              <a:ea typeface="造字工房悦圆演示版常规体" pitchFamily="50" charset="-122"/>
              <a:sym typeface="微软雅黑" pitchFamily="34" charset="-122"/>
            </a:endParaRPr>
          </a:p>
        </p:txBody>
      </p:sp>
      <p:sp>
        <p:nvSpPr>
          <p:cNvPr id="7" name="文本框 26"/>
          <p:cNvSpPr txBox="1"/>
          <p:nvPr/>
        </p:nvSpPr>
        <p:spPr>
          <a:xfrm>
            <a:off x="4655046" y="5158933"/>
            <a:ext cx="3047875" cy="410882"/>
          </a:xfrm>
          <a:prstGeom prst="rect">
            <a:avLst/>
          </a:prstGeom>
          <a:noFill/>
          <a:ln>
            <a:noFill/>
          </a:ln>
        </p:spPr>
        <p:txBody>
          <a:bodyPr wrap="square" rtlCol="0">
            <a:spAutoFit/>
          </a:bodyPr>
          <a:lstStyle/>
          <a:p>
            <a:pPr algn="ctr">
              <a:lnSpc>
                <a:spcPct val="120000"/>
              </a:lnSpc>
            </a:pPr>
            <a:r>
              <a:rPr lang="zh-CN" altLang="en-US" dirty="0">
                <a:solidFill>
                  <a:srgbClr val="C63E55"/>
                </a:solidFill>
                <a:latin typeface="造字工房悦圆演示版常规体" pitchFamily="50" charset="-122"/>
                <a:ea typeface="造字工房悦圆演示版常规体" pitchFamily="50" charset="-122"/>
                <a:sym typeface="微软雅黑" pitchFamily="34" charset="-122"/>
              </a:rPr>
              <a:t>第一章</a:t>
            </a:r>
          </a:p>
        </p:txBody>
      </p:sp>
      <p:sp>
        <p:nvSpPr>
          <p:cNvPr id="8" name="文本框 21"/>
          <p:cNvSpPr txBox="1"/>
          <p:nvPr/>
        </p:nvSpPr>
        <p:spPr bwMode="auto">
          <a:xfrm flipH="1">
            <a:off x="2831307" y="5662989"/>
            <a:ext cx="6576267" cy="646331"/>
          </a:xfrm>
          <a:prstGeom prst="rect">
            <a:avLst/>
          </a:prstGeom>
          <a:noFill/>
        </p:spPr>
        <p:txBody>
          <a:bodyPr wrap="square">
            <a:spAutoFit/>
          </a:bodyPr>
          <a:lstStyle/>
          <a:p>
            <a:pPr algn="ctr">
              <a:lnSpc>
                <a:spcPct val="120000"/>
              </a:lnSpc>
            </a:pP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00" dirty="0">
                <a:solidFill>
                  <a:schemeClr val="bg1">
                    <a:lumMod val="65000"/>
                  </a:schemeClr>
                </a:solidFill>
                <a:latin typeface="造字工房悦圆演示版常规体" pitchFamily="50" charset="-122"/>
                <a:ea typeface="造字工房悦圆演示版常规体" pitchFamily="50" charset="-122"/>
              </a:rPr>
              <a:t>您的容打您。</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00" dirty="0">
                <a:solidFill>
                  <a:schemeClr val="bg1">
                    <a:lumMod val="65000"/>
                  </a:schemeClr>
                </a:solidFill>
                <a:latin typeface="造字工房悦圆演示版常规体" pitchFamily="50" charset="-122"/>
                <a:ea typeface="造字工房悦圆演示版常规体" pitchFamily="50" charset="-122"/>
              </a:rPr>
              <a:t>您的容打里，或者通过复制您</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00" dirty="0">
                <a:solidFill>
                  <a:schemeClr val="bg1">
                    <a:lumMod val="65000"/>
                  </a:schemeClr>
                </a:solidFill>
                <a:latin typeface="造字工房悦圆演示版常规体" pitchFamily="50" charset="-122"/>
                <a:ea typeface="造字工房悦圆演示版常规体" pitchFamily="50" charset="-122"/>
              </a:rPr>
              <a:t>您的容打在这里或者通过复制您。</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endParaRPr lang="en-US" altLang="zh-CN" sz="1000" dirty="0">
              <a:solidFill>
                <a:schemeClr val="bg1">
                  <a:lumMod val="65000"/>
                </a:schemeClr>
              </a:solidFill>
              <a:latin typeface="造字工房悦圆演示版常规体" pitchFamily="50" charset="-122"/>
              <a:ea typeface="造字工房悦圆演示版常规体" pitchFamily="50" charset="-122"/>
            </a:endParaRPr>
          </a:p>
        </p:txBody>
      </p:sp>
    </p:spTree>
    <p:extLst>
      <p:ext uri="{BB962C8B-B14F-4D97-AF65-F5344CB8AC3E}">
        <p14:creationId xmlns:p14="http://schemas.microsoft.com/office/powerpoint/2010/main" val="397452263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25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275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325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2" name="Picture 7" descr="C:\Users\Administrator\Desktop\16suca45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5820" y="0"/>
            <a:ext cx="3528737" cy="1210424"/>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6"/>
          <p:cNvSpPr txBox="1"/>
          <p:nvPr/>
        </p:nvSpPr>
        <p:spPr>
          <a:xfrm>
            <a:off x="1630710" y="476672"/>
            <a:ext cx="1728191" cy="674031"/>
          </a:xfrm>
          <a:prstGeom prst="rect">
            <a:avLst/>
          </a:prstGeom>
          <a:noFill/>
          <a:ln>
            <a:noFill/>
          </a:ln>
        </p:spPr>
        <p:txBody>
          <a:bodyPr wrap="square" rtlCol="0">
            <a:spAutoFit/>
          </a:bodyPr>
          <a:lstStyle/>
          <a:p>
            <a:pPr>
              <a:lnSpc>
                <a:spcPct val="120000"/>
              </a:lnSpc>
            </a:pPr>
            <a:r>
              <a:rPr lang="zh-CN" altLang="en-US" sz="2000" dirty="0">
                <a:latin typeface="造字工房悦圆演示版常规体" pitchFamily="50" charset="-122"/>
                <a:ea typeface="造字工房悦圆演示版常规体" pitchFamily="50" charset="-122"/>
                <a:sym typeface="微软雅黑" pitchFamily="34" charset="-122"/>
              </a:rPr>
              <a:t>添加标题内容</a:t>
            </a:r>
            <a:endParaRPr lang="en-US" altLang="zh-CN" sz="2000" dirty="0">
              <a:latin typeface="造字工房悦圆演示版常规体" pitchFamily="50" charset="-122"/>
              <a:ea typeface="造字工房悦圆演示版常规体" pitchFamily="50" charset="-122"/>
              <a:sym typeface="微软雅黑" pitchFamily="34" charset="-122"/>
            </a:endParaRPr>
          </a:p>
          <a:p>
            <a:pPr>
              <a:lnSpc>
                <a:spcPct val="120000"/>
              </a:lnSpc>
            </a:pPr>
            <a:r>
              <a:rPr lang="en-US" altLang="zh-CN" sz="1200" dirty="0">
                <a:latin typeface="造字工房悦圆演示版常规体" pitchFamily="50" charset="-122"/>
                <a:ea typeface="造字工房悦圆演示版常规体" pitchFamily="50" charset="-122"/>
                <a:sym typeface="微软雅黑" pitchFamily="34" charset="-122"/>
              </a:rPr>
              <a:t>Add a title Content</a:t>
            </a:r>
            <a:endParaRPr lang="zh-CN" altLang="en-US" sz="1200" dirty="0">
              <a:latin typeface="造字工房悦圆演示版常规体" pitchFamily="50" charset="-122"/>
              <a:ea typeface="造字工房悦圆演示版常规体" pitchFamily="50" charset="-122"/>
              <a:sym typeface="微软雅黑" pitchFamily="34" charset="-122"/>
            </a:endParaRPr>
          </a:p>
        </p:txBody>
      </p:sp>
      <p:pic>
        <p:nvPicPr>
          <p:cNvPr id="4098" name="Picture 2" descr="C:\Users\Administrator\Desktop\58pic_53dda49b755216b [转换].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76985" y="586575"/>
            <a:ext cx="2370265" cy="6093296"/>
          </a:xfrm>
          <a:prstGeom prst="rect">
            <a:avLst/>
          </a:prstGeom>
          <a:noFill/>
          <a:extLst>
            <a:ext uri="{909E8E84-426E-40DD-AFC4-6F175D3DCCD1}">
              <a14:hiddenFill xmlns:a14="http://schemas.microsoft.com/office/drawing/2010/main">
                <a:solidFill>
                  <a:srgbClr val="FFFFFF"/>
                </a:solidFill>
              </a14:hiddenFill>
            </a:ext>
          </a:extLst>
        </p:spPr>
      </p:pic>
      <p:sp>
        <p:nvSpPr>
          <p:cNvPr id="5" name="Text Box 7"/>
          <p:cNvSpPr txBox="1">
            <a:spLocks noChangeArrowheads="1"/>
          </p:cNvSpPr>
          <p:nvPr/>
        </p:nvSpPr>
        <p:spPr bwMode="gray">
          <a:xfrm>
            <a:off x="1127404" y="1556792"/>
            <a:ext cx="2951578" cy="40011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rgbClr val="C63E55"/>
                </a:solidFill>
                <a:latin typeface="造字工房悦圆演示版常规体" pitchFamily="50" charset="-122"/>
                <a:ea typeface="造字工房悦圆演示版常规体" pitchFamily="50" charset="-122"/>
                <a:sym typeface="方正兰亭黑_GBK" pitchFamily="2" charset="-122"/>
              </a:rPr>
              <a:t>添加标题内容</a:t>
            </a:r>
            <a:endParaRPr lang="en-US" altLang="zh-CN" sz="1400" dirty="0">
              <a:solidFill>
                <a:srgbClr val="C63E55"/>
              </a:solidFill>
              <a:latin typeface="造字工房悦圆演示版常规体" pitchFamily="50" charset="-122"/>
              <a:ea typeface="造字工房悦圆演示版常规体" pitchFamily="50" charset="-122"/>
              <a:sym typeface="方正兰亭黑_GBK" pitchFamily="2" charset="-122"/>
            </a:endParaRPr>
          </a:p>
        </p:txBody>
      </p:sp>
      <p:sp>
        <p:nvSpPr>
          <p:cNvPr id="6" name="Rectangle 5"/>
          <p:cNvSpPr>
            <a:spLocks/>
          </p:cNvSpPr>
          <p:nvPr/>
        </p:nvSpPr>
        <p:spPr bwMode="auto">
          <a:xfrm>
            <a:off x="1198662" y="1988841"/>
            <a:ext cx="6696744" cy="3652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此处添加详细文本描述，建议与标题相关并符合整体语言风格语言描述尽量简洁生动。尽量将每页幻灯片的字数控制在</a:t>
            </a:r>
            <a:r>
              <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rPr>
              <a:t>200</a:t>
            </a: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字以内据统计每页幻灯片的最好控制在</a:t>
            </a:r>
            <a:r>
              <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分钟内。此处添加详细文本描述，建议与标题相关并符合整体语言风格，语言描述尽量简洁生动。尽量将每页幻灯片的每页幻灯片的最好控制在</a:t>
            </a:r>
            <a:r>
              <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分钟之内此处添加详细文本描述，建议与标题相关并符合整体语言风格，</a:t>
            </a:r>
            <a:endPar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endParaRPr>
          </a:p>
          <a:p>
            <a:pPr fontAlgn="base">
              <a:lnSpc>
                <a:spcPct val="150000"/>
              </a:lnSpc>
              <a:spcBef>
                <a:spcPct val="0"/>
              </a:spcBef>
              <a:spcAft>
                <a:spcPct val="0"/>
              </a:spcAft>
            </a:pPr>
            <a:endPar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endParaRPr>
          </a:p>
          <a:p>
            <a:pPr fontAlgn="base">
              <a:lnSpc>
                <a:spcPct val="150000"/>
              </a:lnSpc>
              <a:spcBef>
                <a:spcPct val="0"/>
              </a:spcBef>
              <a:spcAft>
                <a:spcPct val="0"/>
              </a:spcAft>
            </a:pP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语言描述尽量简洁生动。尽量将每页幻灯片的字数控制在</a:t>
            </a:r>
            <a:r>
              <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rPr>
              <a:t>200</a:t>
            </a: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字以内，据统计每页幻灯片的最好控制在</a:t>
            </a:r>
            <a:r>
              <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分钟内。此处添加详细文本描述，建议与标题相关并符合整体语言风格，语言描述尽量简洁生动。尽量将每页幻灯片的每页幻灯片的最好控制在</a:t>
            </a:r>
            <a:r>
              <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分钟之内。</a:t>
            </a:r>
            <a:endPar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endParaRPr>
          </a:p>
          <a:p>
            <a:pPr fontAlgn="base">
              <a:lnSpc>
                <a:spcPct val="150000"/>
              </a:lnSpc>
              <a:spcBef>
                <a:spcPct val="0"/>
              </a:spcBef>
              <a:spcAft>
                <a:spcPct val="0"/>
              </a:spcAft>
            </a:pPr>
            <a:endPar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endParaRPr>
          </a:p>
          <a:p>
            <a:pPr fontAlgn="base">
              <a:lnSpc>
                <a:spcPct val="150000"/>
              </a:lnSpc>
              <a:spcBef>
                <a:spcPct val="0"/>
              </a:spcBef>
              <a:spcAft>
                <a:spcPct val="0"/>
              </a:spcAft>
            </a:pP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据统计每页幻灯片的最好控制在</a:t>
            </a:r>
            <a:r>
              <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分钟内。此处添加详细文本描述，建议与标题相关并符合整体语言风格，语言描述尽量简洁生动。尽量将每页幻灯片的每页幻灯片的最好控制在</a:t>
            </a:r>
            <a:r>
              <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分钟之内。统计每页幻灯片的最好控制在</a:t>
            </a:r>
            <a:r>
              <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分钟内。此处添加详细文本描述，建议与标题相关并符合整体语言风格，语言描述尽量简洁生动。尽量将每页幻灯片的每页幻灯片的最好控制在</a:t>
            </a:r>
            <a:r>
              <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分钟之内。</a:t>
            </a:r>
            <a:endPar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endParaRPr>
          </a:p>
          <a:p>
            <a:pPr fontAlgn="base">
              <a:lnSpc>
                <a:spcPct val="150000"/>
              </a:lnSpc>
              <a:spcBef>
                <a:spcPct val="0"/>
              </a:spcBef>
              <a:spcAft>
                <a:spcPct val="0"/>
              </a:spcAft>
            </a:pPr>
            <a:endPar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endParaRPr>
          </a:p>
          <a:p>
            <a:pPr fontAlgn="base">
              <a:lnSpc>
                <a:spcPct val="150000"/>
              </a:lnSpc>
              <a:spcBef>
                <a:spcPct val="0"/>
              </a:spcBef>
              <a:spcAft>
                <a:spcPct val="0"/>
              </a:spcAft>
            </a:pP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a:t>
            </a:r>
            <a:endPar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endParaRPr>
          </a:p>
          <a:p>
            <a:pPr fontAlgn="base">
              <a:lnSpc>
                <a:spcPct val="150000"/>
              </a:lnSpc>
              <a:spcBef>
                <a:spcPct val="0"/>
              </a:spcBef>
              <a:spcAft>
                <a:spcPct val="0"/>
              </a:spcAft>
            </a:pPr>
            <a:endPar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spTree>
    <p:extLst>
      <p:ext uri="{BB962C8B-B14F-4D97-AF65-F5344CB8AC3E}">
        <p14:creationId xmlns:p14="http://schemas.microsoft.com/office/powerpoint/2010/main" val="101642902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par>
                                <p:cTn id="20" presetID="22" presetClass="entr" presetSubtype="8"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2750"/>
                            </p:stCondLst>
                            <p:childTnLst>
                              <p:par>
                                <p:cTn id="24" presetID="42" presetClass="entr" presetSubtype="0" fill="hold" nodeType="afterEffect">
                                  <p:stCondLst>
                                    <p:cond delay="0"/>
                                  </p:stCondLst>
                                  <p:childTnLst>
                                    <p:set>
                                      <p:cBhvr>
                                        <p:cTn id="25" dur="1" fill="hold">
                                          <p:stCondLst>
                                            <p:cond delay="0"/>
                                          </p:stCondLst>
                                        </p:cTn>
                                        <p:tgtEl>
                                          <p:spTgt spid="4098"/>
                                        </p:tgtEl>
                                        <p:attrNameLst>
                                          <p:attrName>style.visibility</p:attrName>
                                        </p:attrNameLst>
                                      </p:cBhvr>
                                      <p:to>
                                        <p:strVal val="visible"/>
                                      </p:to>
                                    </p:set>
                                    <p:animEffect transition="in" filter="fade">
                                      <p:cBhvr>
                                        <p:cTn id="26" dur="1000"/>
                                        <p:tgtEl>
                                          <p:spTgt spid="4098"/>
                                        </p:tgtEl>
                                      </p:cBhvr>
                                    </p:animEffect>
                                    <p:anim calcmode="lin" valueType="num">
                                      <p:cBhvr>
                                        <p:cTn id="27" dur="1000" fill="hold"/>
                                        <p:tgtEl>
                                          <p:spTgt spid="4098"/>
                                        </p:tgtEl>
                                        <p:attrNameLst>
                                          <p:attrName>ppt_x</p:attrName>
                                        </p:attrNameLst>
                                      </p:cBhvr>
                                      <p:tavLst>
                                        <p:tav tm="0">
                                          <p:val>
                                            <p:strVal val="#ppt_x"/>
                                          </p:val>
                                        </p:tav>
                                        <p:tav tm="100000">
                                          <p:val>
                                            <p:strVal val="#ppt_x"/>
                                          </p:val>
                                        </p:tav>
                                      </p:tavLst>
                                    </p:anim>
                                    <p:anim calcmode="lin" valueType="num">
                                      <p:cBhvr>
                                        <p:cTn id="28"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2" name="Picture 7" descr="C:\Users\Administrator\Desktop\16suca45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5820" y="0"/>
            <a:ext cx="3528737" cy="1210424"/>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6"/>
          <p:cNvSpPr txBox="1"/>
          <p:nvPr/>
        </p:nvSpPr>
        <p:spPr>
          <a:xfrm>
            <a:off x="1630710" y="476672"/>
            <a:ext cx="1728191" cy="674031"/>
          </a:xfrm>
          <a:prstGeom prst="rect">
            <a:avLst/>
          </a:prstGeom>
          <a:noFill/>
          <a:ln>
            <a:noFill/>
          </a:ln>
        </p:spPr>
        <p:txBody>
          <a:bodyPr wrap="square" rtlCol="0">
            <a:spAutoFit/>
          </a:bodyPr>
          <a:lstStyle/>
          <a:p>
            <a:pPr>
              <a:lnSpc>
                <a:spcPct val="120000"/>
              </a:lnSpc>
            </a:pPr>
            <a:r>
              <a:rPr lang="zh-CN" altLang="en-US" sz="2000" dirty="0">
                <a:latin typeface="造字工房悦圆演示版常规体" pitchFamily="50" charset="-122"/>
                <a:ea typeface="造字工房悦圆演示版常规体" pitchFamily="50" charset="-122"/>
                <a:sym typeface="微软雅黑" pitchFamily="34" charset="-122"/>
              </a:rPr>
              <a:t>添加标题内容</a:t>
            </a:r>
            <a:endParaRPr lang="en-US" altLang="zh-CN" sz="2000" dirty="0">
              <a:latin typeface="造字工房悦圆演示版常规体" pitchFamily="50" charset="-122"/>
              <a:ea typeface="造字工房悦圆演示版常规体" pitchFamily="50" charset="-122"/>
              <a:sym typeface="微软雅黑" pitchFamily="34" charset="-122"/>
            </a:endParaRPr>
          </a:p>
          <a:p>
            <a:pPr>
              <a:lnSpc>
                <a:spcPct val="120000"/>
              </a:lnSpc>
            </a:pPr>
            <a:r>
              <a:rPr lang="en-US" altLang="zh-CN" sz="1200" dirty="0">
                <a:latin typeface="造字工房悦圆演示版常规体" pitchFamily="50" charset="-122"/>
                <a:ea typeface="造字工房悦圆演示版常规体" pitchFamily="50" charset="-122"/>
                <a:sym typeface="微软雅黑" pitchFamily="34" charset="-122"/>
              </a:rPr>
              <a:t>Add a title Content</a:t>
            </a:r>
            <a:endParaRPr lang="zh-CN" altLang="en-US" sz="1200" dirty="0">
              <a:latin typeface="造字工房悦圆演示版常规体" pitchFamily="50" charset="-122"/>
              <a:ea typeface="造字工房悦圆演示版常规体" pitchFamily="50" charset="-122"/>
              <a:sym typeface="微软雅黑" pitchFamily="34" charset="-122"/>
            </a:endParaRPr>
          </a:p>
        </p:txBody>
      </p:sp>
      <p:pic>
        <p:nvPicPr>
          <p:cNvPr id="4" name="Picture 2" descr="C:\Users\Administrator\Desktop\58pic_53eb7832b82f6 [转换].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14686" y="1340768"/>
            <a:ext cx="1591257" cy="138591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C:\Users\Administrator\Desktop\58pic_53eb7832bcd2f [转换].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00485" y="1396152"/>
            <a:ext cx="1225378" cy="1275150"/>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txBox="1">
            <a:spLocks/>
          </p:cNvSpPr>
          <p:nvPr/>
        </p:nvSpPr>
        <p:spPr>
          <a:xfrm>
            <a:off x="982638" y="2719033"/>
            <a:ext cx="2160239" cy="93610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150000"/>
              </a:lnSpc>
            </a:pPr>
            <a:r>
              <a:rPr lang="zh-CN" altLang="en-US" sz="1800" dirty="0">
                <a:solidFill>
                  <a:srgbClr val="C63E55"/>
                </a:solidFill>
                <a:latin typeface="造字工房悦圆演示版常规体" pitchFamily="50" charset="-122"/>
                <a:ea typeface="造字工房悦圆演示版常规体" pitchFamily="50" charset="-122"/>
                <a:sym typeface="方正兰亭黑_GBK" pitchFamily="2" charset="-122"/>
              </a:rPr>
              <a:t>添加标题内容</a:t>
            </a:r>
            <a:endParaRPr lang="en-US" altLang="zh-CN" sz="1800" dirty="0">
              <a:solidFill>
                <a:srgbClr val="C63E55"/>
              </a:solidFill>
              <a:latin typeface="造字工房悦圆演示版常规体" pitchFamily="50" charset="-122"/>
              <a:ea typeface="造字工房悦圆演示版常规体" pitchFamily="50" charset="-122"/>
              <a:cs typeface="Arial Unicode MS" panose="020B0604020202020204" pitchFamily="34" charset="-122"/>
              <a:sym typeface="方正兰亭黑_GBK" pitchFamily="2" charset="-122"/>
            </a:endParaRPr>
          </a:p>
          <a:p>
            <a:pPr algn="ctr">
              <a:lnSpc>
                <a:spcPct val="150000"/>
              </a:lnSpc>
              <a:spcAft>
                <a:spcPts val="1200"/>
              </a:spcAft>
            </a:pP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00" dirty="0">
                <a:solidFill>
                  <a:schemeClr val="bg1">
                    <a:lumMod val="65000"/>
                  </a:schemeClr>
                </a:solidFill>
                <a:latin typeface="造字工房悦圆演示版常规体" pitchFamily="50" charset="-122"/>
                <a:ea typeface="造字工房悦圆演示版常规体" pitchFamily="50" charset="-122"/>
              </a:rPr>
              <a:t>您的容打在这里。</a:t>
            </a:r>
            <a:endParaRPr lang="en-US" altLang="zh-CN"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endParaRPr>
          </a:p>
        </p:txBody>
      </p:sp>
      <p:sp>
        <p:nvSpPr>
          <p:cNvPr id="7" name="Content Placeholder 2"/>
          <p:cNvSpPr txBox="1">
            <a:spLocks/>
          </p:cNvSpPr>
          <p:nvPr/>
        </p:nvSpPr>
        <p:spPr>
          <a:xfrm>
            <a:off x="3718943" y="2719033"/>
            <a:ext cx="2160239" cy="93610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150000"/>
              </a:lnSpc>
            </a:pPr>
            <a:r>
              <a:rPr lang="zh-CN" altLang="en-US" sz="1800" dirty="0">
                <a:solidFill>
                  <a:srgbClr val="C63E55"/>
                </a:solidFill>
                <a:latin typeface="造字工房悦圆演示版常规体" pitchFamily="50" charset="-122"/>
                <a:ea typeface="造字工房悦圆演示版常规体" pitchFamily="50" charset="-122"/>
                <a:sym typeface="方正兰亭黑_GBK" pitchFamily="2" charset="-122"/>
              </a:rPr>
              <a:t>添加标题内容</a:t>
            </a:r>
            <a:endParaRPr lang="en-US" altLang="zh-CN" sz="1800" dirty="0">
              <a:solidFill>
                <a:srgbClr val="C63E55"/>
              </a:solidFill>
              <a:latin typeface="造字工房悦圆演示版常规体" pitchFamily="50" charset="-122"/>
              <a:ea typeface="造字工房悦圆演示版常规体" pitchFamily="50" charset="-122"/>
              <a:cs typeface="Arial Unicode MS" panose="020B0604020202020204" pitchFamily="34" charset="-122"/>
              <a:sym typeface="方正兰亭黑_GBK" pitchFamily="2" charset="-122"/>
            </a:endParaRPr>
          </a:p>
          <a:p>
            <a:pPr algn="ctr">
              <a:lnSpc>
                <a:spcPct val="150000"/>
              </a:lnSpc>
              <a:spcAft>
                <a:spcPts val="1200"/>
              </a:spcAft>
            </a:pP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00" dirty="0">
                <a:solidFill>
                  <a:schemeClr val="bg1">
                    <a:lumMod val="65000"/>
                  </a:schemeClr>
                </a:solidFill>
                <a:latin typeface="造字工房悦圆演示版常规体" pitchFamily="50" charset="-122"/>
                <a:ea typeface="造字工房悦圆演示版常规体" pitchFamily="50" charset="-122"/>
              </a:rPr>
              <a:t>您的容打在这里。</a:t>
            </a:r>
            <a:endParaRPr lang="en-US" altLang="zh-CN"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endParaRPr>
          </a:p>
        </p:txBody>
      </p:sp>
      <p:pic>
        <p:nvPicPr>
          <p:cNvPr id="8" name="Picture 4" descr="C:\Users\Administrator\Desktop\民族风情装饰画矢量素材02 (3) [转换].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72682" y="3789040"/>
            <a:ext cx="1347949" cy="136569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Administrator\Desktop\民族风情装饰画矢量素材02 (1) [转换].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22999" y="3892360"/>
            <a:ext cx="1152128" cy="1310429"/>
          </a:xfrm>
          <a:prstGeom prst="rect">
            <a:avLst/>
          </a:prstGeom>
          <a:noFill/>
          <a:extLst>
            <a:ext uri="{909E8E84-426E-40DD-AFC4-6F175D3DCCD1}">
              <a14:hiddenFill xmlns:a14="http://schemas.microsoft.com/office/drawing/2010/main">
                <a:solidFill>
                  <a:srgbClr val="FFFFFF"/>
                </a:solidFill>
              </a14:hiddenFill>
            </a:ext>
          </a:extLst>
        </p:spPr>
      </p:pic>
      <p:sp>
        <p:nvSpPr>
          <p:cNvPr id="10" name="Content Placeholder 2"/>
          <p:cNvSpPr txBox="1">
            <a:spLocks/>
          </p:cNvSpPr>
          <p:nvPr/>
        </p:nvSpPr>
        <p:spPr>
          <a:xfrm>
            <a:off x="1054648" y="5157192"/>
            <a:ext cx="2160239" cy="93610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150000"/>
              </a:lnSpc>
            </a:pPr>
            <a:r>
              <a:rPr lang="zh-CN" altLang="en-US" sz="1800" dirty="0">
                <a:solidFill>
                  <a:srgbClr val="C63E55"/>
                </a:solidFill>
                <a:latin typeface="造字工房悦圆演示版常规体" pitchFamily="50" charset="-122"/>
                <a:ea typeface="造字工房悦圆演示版常规体" pitchFamily="50" charset="-122"/>
                <a:sym typeface="方正兰亭黑_GBK" pitchFamily="2" charset="-122"/>
              </a:rPr>
              <a:t>添加标题内容</a:t>
            </a:r>
            <a:endParaRPr lang="en-US" altLang="zh-CN" sz="1800" dirty="0">
              <a:solidFill>
                <a:srgbClr val="C63E55"/>
              </a:solidFill>
              <a:latin typeface="造字工房悦圆演示版常规体" pitchFamily="50" charset="-122"/>
              <a:ea typeface="造字工房悦圆演示版常规体" pitchFamily="50" charset="-122"/>
              <a:cs typeface="Arial Unicode MS" panose="020B0604020202020204" pitchFamily="34" charset="-122"/>
              <a:sym typeface="方正兰亭黑_GBK" pitchFamily="2" charset="-122"/>
            </a:endParaRPr>
          </a:p>
          <a:p>
            <a:pPr algn="ctr">
              <a:lnSpc>
                <a:spcPct val="150000"/>
              </a:lnSpc>
              <a:spcAft>
                <a:spcPts val="1200"/>
              </a:spcAft>
            </a:pP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00" dirty="0">
                <a:solidFill>
                  <a:schemeClr val="bg1">
                    <a:lumMod val="65000"/>
                  </a:schemeClr>
                </a:solidFill>
                <a:latin typeface="造字工房悦圆演示版常规体" pitchFamily="50" charset="-122"/>
                <a:ea typeface="造字工房悦圆演示版常规体" pitchFamily="50" charset="-122"/>
              </a:rPr>
              <a:t>您的容打在这里。</a:t>
            </a:r>
            <a:endParaRPr lang="en-US" altLang="zh-CN"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endParaRPr>
          </a:p>
        </p:txBody>
      </p:sp>
      <p:sp>
        <p:nvSpPr>
          <p:cNvPr id="11" name="Content Placeholder 2"/>
          <p:cNvSpPr txBox="1">
            <a:spLocks/>
          </p:cNvSpPr>
          <p:nvPr/>
        </p:nvSpPr>
        <p:spPr>
          <a:xfrm>
            <a:off x="3718943" y="5157192"/>
            <a:ext cx="2160239" cy="93610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150000"/>
              </a:lnSpc>
            </a:pPr>
            <a:r>
              <a:rPr lang="zh-CN" altLang="en-US" sz="1800" dirty="0">
                <a:solidFill>
                  <a:srgbClr val="C63E55"/>
                </a:solidFill>
                <a:latin typeface="造字工房悦圆演示版常规体" pitchFamily="50" charset="-122"/>
                <a:ea typeface="造字工房悦圆演示版常规体" pitchFamily="50" charset="-122"/>
                <a:sym typeface="方正兰亭黑_GBK" pitchFamily="2" charset="-122"/>
              </a:rPr>
              <a:t>添加标题内容</a:t>
            </a:r>
            <a:endParaRPr lang="en-US" altLang="zh-CN" sz="1800" dirty="0">
              <a:solidFill>
                <a:srgbClr val="C63E55"/>
              </a:solidFill>
              <a:latin typeface="造字工房悦圆演示版常规体" pitchFamily="50" charset="-122"/>
              <a:ea typeface="造字工房悦圆演示版常规体" pitchFamily="50" charset="-122"/>
              <a:cs typeface="Arial Unicode MS" panose="020B0604020202020204" pitchFamily="34" charset="-122"/>
              <a:sym typeface="方正兰亭黑_GBK" pitchFamily="2" charset="-122"/>
            </a:endParaRPr>
          </a:p>
          <a:p>
            <a:pPr algn="ctr">
              <a:lnSpc>
                <a:spcPct val="150000"/>
              </a:lnSpc>
              <a:spcAft>
                <a:spcPts val="1200"/>
              </a:spcAft>
            </a:pPr>
            <a:r>
              <a:rPr lang="zh-CN" altLang="en-US"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000" dirty="0">
                <a:solidFill>
                  <a:schemeClr val="bg1">
                    <a:lumMod val="65000"/>
                  </a:schemeClr>
                </a:solidFill>
                <a:latin typeface="造字工房悦圆演示版常规体" pitchFamily="50" charset="-122"/>
                <a:ea typeface="造字工房悦圆演示版常规体" pitchFamily="50" charset="-122"/>
              </a:rPr>
              <a:t>您的容打在这里。</a:t>
            </a:r>
            <a:endParaRPr lang="en-US" altLang="zh-CN" sz="10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endParaRPr>
          </a:p>
        </p:txBody>
      </p:sp>
      <p:sp>
        <p:nvSpPr>
          <p:cNvPr id="12" name="圆角矩形 13"/>
          <p:cNvSpPr>
            <a:spLocks noChangeAspect="1" noChangeArrowheads="1"/>
          </p:cNvSpPr>
          <p:nvPr/>
        </p:nvSpPr>
        <p:spPr bwMode="auto">
          <a:xfrm>
            <a:off x="6209232" y="1558380"/>
            <a:ext cx="539750" cy="539750"/>
          </a:xfrm>
          <a:prstGeom prst="roundRect">
            <a:avLst>
              <a:gd name="adj" fmla="val 16667"/>
            </a:avLst>
          </a:prstGeom>
          <a:solidFill>
            <a:srgbClr val="C63E55"/>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400" dirty="0">
                <a:solidFill>
                  <a:srgbClr val="FFFFFF"/>
                </a:solidFill>
                <a:latin typeface="造字工房悦圆演示版常规体" pitchFamily="50" charset="-122"/>
                <a:ea typeface="造字工房悦圆演示版常规体" pitchFamily="50" charset="-122"/>
              </a:rPr>
              <a:t>1</a:t>
            </a:r>
            <a:endParaRPr lang="zh-CN" altLang="en-US" sz="2400" dirty="0">
              <a:solidFill>
                <a:srgbClr val="FFFFFF"/>
              </a:solidFill>
              <a:latin typeface="造字工房悦圆演示版常规体" pitchFamily="50" charset="-122"/>
              <a:ea typeface="造字工房悦圆演示版常规体" pitchFamily="50" charset="-122"/>
            </a:endParaRPr>
          </a:p>
        </p:txBody>
      </p:sp>
      <p:sp>
        <p:nvSpPr>
          <p:cNvPr id="13" name="文本框 15"/>
          <p:cNvSpPr txBox="1">
            <a:spLocks noChangeArrowheads="1"/>
          </p:cNvSpPr>
          <p:nvPr/>
        </p:nvSpPr>
        <p:spPr bwMode="auto">
          <a:xfrm>
            <a:off x="6786140" y="1484784"/>
            <a:ext cx="16081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dirty="0">
                <a:solidFill>
                  <a:srgbClr val="C63E55"/>
                </a:solidFill>
                <a:latin typeface="造字工房悦圆演示版常规体" pitchFamily="50" charset="-122"/>
                <a:ea typeface="造字工房悦圆演示版常规体" pitchFamily="50" charset="-122"/>
              </a:rPr>
              <a:t>添加标题内容</a:t>
            </a:r>
          </a:p>
        </p:txBody>
      </p:sp>
      <p:sp>
        <p:nvSpPr>
          <p:cNvPr id="14" name="文本框 16"/>
          <p:cNvSpPr txBox="1">
            <a:spLocks noChangeArrowheads="1"/>
          </p:cNvSpPr>
          <p:nvPr/>
        </p:nvSpPr>
        <p:spPr bwMode="auto">
          <a:xfrm>
            <a:off x="6786140" y="1853084"/>
            <a:ext cx="45656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sp>
        <p:nvSpPr>
          <p:cNvPr id="15" name="圆角矩形 13"/>
          <p:cNvSpPr>
            <a:spLocks noChangeAspect="1" noChangeArrowheads="1"/>
          </p:cNvSpPr>
          <p:nvPr/>
        </p:nvSpPr>
        <p:spPr bwMode="auto">
          <a:xfrm>
            <a:off x="6209232" y="2847425"/>
            <a:ext cx="539750" cy="539750"/>
          </a:xfrm>
          <a:prstGeom prst="roundRect">
            <a:avLst>
              <a:gd name="adj" fmla="val 16667"/>
            </a:avLst>
          </a:prstGeom>
          <a:solidFill>
            <a:srgbClr val="C63E55"/>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400" dirty="0">
                <a:solidFill>
                  <a:srgbClr val="FFFFFF"/>
                </a:solidFill>
                <a:latin typeface="造字工房悦圆演示版常规体" pitchFamily="50" charset="-122"/>
                <a:ea typeface="造字工房悦圆演示版常规体" pitchFamily="50" charset="-122"/>
              </a:rPr>
              <a:t>2</a:t>
            </a:r>
            <a:endParaRPr lang="zh-CN" altLang="en-US" sz="2400" dirty="0">
              <a:solidFill>
                <a:srgbClr val="FFFFFF"/>
              </a:solidFill>
              <a:latin typeface="造字工房悦圆演示版常规体" pitchFamily="50" charset="-122"/>
              <a:ea typeface="造字工房悦圆演示版常规体" pitchFamily="50" charset="-122"/>
            </a:endParaRPr>
          </a:p>
        </p:txBody>
      </p:sp>
      <p:sp>
        <p:nvSpPr>
          <p:cNvPr id="16" name="文本框 15"/>
          <p:cNvSpPr txBox="1">
            <a:spLocks noChangeArrowheads="1"/>
          </p:cNvSpPr>
          <p:nvPr/>
        </p:nvSpPr>
        <p:spPr bwMode="auto">
          <a:xfrm>
            <a:off x="6786140" y="2773829"/>
            <a:ext cx="16081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dirty="0">
                <a:solidFill>
                  <a:srgbClr val="C63E55"/>
                </a:solidFill>
                <a:latin typeface="造字工房悦圆演示版常规体" pitchFamily="50" charset="-122"/>
                <a:ea typeface="造字工房悦圆演示版常规体" pitchFamily="50" charset="-122"/>
              </a:rPr>
              <a:t>添加标题内容</a:t>
            </a:r>
          </a:p>
        </p:txBody>
      </p:sp>
      <p:sp>
        <p:nvSpPr>
          <p:cNvPr id="17" name="文本框 16"/>
          <p:cNvSpPr txBox="1">
            <a:spLocks noChangeArrowheads="1"/>
          </p:cNvSpPr>
          <p:nvPr/>
        </p:nvSpPr>
        <p:spPr bwMode="auto">
          <a:xfrm>
            <a:off x="6786140" y="3142129"/>
            <a:ext cx="45656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sp>
        <p:nvSpPr>
          <p:cNvPr id="18" name="圆角矩形 13"/>
          <p:cNvSpPr>
            <a:spLocks noChangeAspect="1" noChangeArrowheads="1"/>
          </p:cNvSpPr>
          <p:nvPr/>
        </p:nvSpPr>
        <p:spPr bwMode="auto">
          <a:xfrm>
            <a:off x="6209232" y="4143569"/>
            <a:ext cx="539750" cy="539750"/>
          </a:xfrm>
          <a:prstGeom prst="roundRect">
            <a:avLst>
              <a:gd name="adj" fmla="val 16667"/>
            </a:avLst>
          </a:prstGeom>
          <a:solidFill>
            <a:srgbClr val="C63E55"/>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400" dirty="0">
                <a:solidFill>
                  <a:srgbClr val="FFFFFF"/>
                </a:solidFill>
                <a:latin typeface="造字工房悦圆演示版常规体" pitchFamily="50" charset="-122"/>
                <a:ea typeface="造字工房悦圆演示版常规体" pitchFamily="50" charset="-122"/>
              </a:rPr>
              <a:t>3</a:t>
            </a:r>
            <a:endParaRPr lang="zh-CN" altLang="en-US" sz="2400" dirty="0">
              <a:solidFill>
                <a:srgbClr val="FFFFFF"/>
              </a:solidFill>
              <a:latin typeface="造字工房悦圆演示版常规体" pitchFamily="50" charset="-122"/>
              <a:ea typeface="造字工房悦圆演示版常规体" pitchFamily="50" charset="-122"/>
            </a:endParaRPr>
          </a:p>
        </p:txBody>
      </p:sp>
      <p:sp>
        <p:nvSpPr>
          <p:cNvPr id="19" name="文本框 15"/>
          <p:cNvSpPr txBox="1">
            <a:spLocks noChangeArrowheads="1"/>
          </p:cNvSpPr>
          <p:nvPr/>
        </p:nvSpPr>
        <p:spPr bwMode="auto">
          <a:xfrm>
            <a:off x="6786140" y="4069973"/>
            <a:ext cx="16081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dirty="0">
                <a:solidFill>
                  <a:srgbClr val="C63E55"/>
                </a:solidFill>
                <a:latin typeface="造字工房悦圆演示版常规体" pitchFamily="50" charset="-122"/>
                <a:ea typeface="造字工房悦圆演示版常规体" pitchFamily="50" charset="-122"/>
              </a:rPr>
              <a:t>添加标题内容</a:t>
            </a:r>
          </a:p>
        </p:txBody>
      </p:sp>
      <p:sp>
        <p:nvSpPr>
          <p:cNvPr id="20" name="文本框 16"/>
          <p:cNvSpPr txBox="1">
            <a:spLocks noChangeArrowheads="1"/>
          </p:cNvSpPr>
          <p:nvPr/>
        </p:nvSpPr>
        <p:spPr bwMode="auto">
          <a:xfrm>
            <a:off x="6786140" y="4438273"/>
            <a:ext cx="45656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sp>
        <p:nvSpPr>
          <p:cNvPr id="21" name="圆角矩形 13"/>
          <p:cNvSpPr>
            <a:spLocks noChangeAspect="1" noChangeArrowheads="1"/>
          </p:cNvSpPr>
          <p:nvPr/>
        </p:nvSpPr>
        <p:spPr bwMode="auto">
          <a:xfrm>
            <a:off x="6209232" y="5511721"/>
            <a:ext cx="539750" cy="539750"/>
          </a:xfrm>
          <a:prstGeom prst="roundRect">
            <a:avLst>
              <a:gd name="adj" fmla="val 16667"/>
            </a:avLst>
          </a:prstGeom>
          <a:solidFill>
            <a:srgbClr val="C63E55"/>
          </a:solidFill>
          <a:ln>
            <a:noFill/>
          </a:ln>
        </p:spPr>
        <p:txBody>
          <a:bodyPr anchor="ct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algn="ctr" eaLnBrk="1" hangingPunct="1"/>
            <a:r>
              <a:rPr lang="en-US" altLang="zh-CN" sz="2400" dirty="0">
                <a:solidFill>
                  <a:srgbClr val="FFFFFF"/>
                </a:solidFill>
                <a:latin typeface="造字工房悦圆演示版常规体" pitchFamily="50" charset="-122"/>
                <a:ea typeface="造字工房悦圆演示版常规体" pitchFamily="50" charset="-122"/>
              </a:rPr>
              <a:t>4</a:t>
            </a:r>
            <a:endParaRPr lang="zh-CN" altLang="en-US" sz="2400" dirty="0">
              <a:solidFill>
                <a:srgbClr val="FFFFFF"/>
              </a:solidFill>
              <a:latin typeface="造字工房悦圆演示版常规体" pitchFamily="50" charset="-122"/>
              <a:ea typeface="造字工房悦圆演示版常规体" pitchFamily="50" charset="-122"/>
            </a:endParaRPr>
          </a:p>
        </p:txBody>
      </p:sp>
      <p:sp>
        <p:nvSpPr>
          <p:cNvPr id="22" name="文本框 15"/>
          <p:cNvSpPr txBox="1">
            <a:spLocks noChangeArrowheads="1"/>
          </p:cNvSpPr>
          <p:nvPr/>
        </p:nvSpPr>
        <p:spPr bwMode="auto">
          <a:xfrm>
            <a:off x="6786140" y="5438125"/>
            <a:ext cx="16081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r>
              <a:rPr lang="zh-CN" altLang="en-US" dirty="0">
                <a:solidFill>
                  <a:srgbClr val="C63E55"/>
                </a:solidFill>
                <a:latin typeface="造字工房悦圆演示版常规体" pitchFamily="50" charset="-122"/>
                <a:ea typeface="造字工房悦圆演示版常规体" pitchFamily="50" charset="-122"/>
              </a:rPr>
              <a:t>添加标题内容</a:t>
            </a:r>
          </a:p>
        </p:txBody>
      </p:sp>
      <p:sp>
        <p:nvSpPr>
          <p:cNvPr id="23" name="文本框 16"/>
          <p:cNvSpPr txBox="1">
            <a:spLocks noChangeArrowheads="1"/>
          </p:cNvSpPr>
          <p:nvPr/>
        </p:nvSpPr>
        <p:spPr bwMode="auto">
          <a:xfrm>
            <a:off x="6786140" y="5806425"/>
            <a:ext cx="45656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itchFamily="34" charset="0"/>
                <a:ea typeface="微软雅黑" pitchFamily="34" charset="-122"/>
              </a:defRPr>
            </a:lvl1pPr>
            <a:lvl2pPr marL="742950" indent="-285750">
              <a:defRPr>
                <a:solidFill>
                  <a:schemeClr val="tx1"/>
                </a:solidFill>
                <a:latin typeface="Segoe UI" pitchFamily="34" charset="0"/>
                <a:ea typeface="微软雅黑" pitchFamily="34" charset="-122"/>
              </a:defRPr>
            </a:lvl2pPr>
            <a:lvl3pPr marL="1143000" indent="-228600">
              <a:defRPr>
                <a:solidFill>
                  <a:schemeClr val="tx1"/>
                </a:solidFill>
                <a:latin typeface="Segoe UI" pitchFamily="34" charset="0"/>
                <a:ea typeface="微软雅黑" pitchFamily="34" charset="-122"/>
              </a:defRPr>
            </a:lvl3pPr>
            <a:lvl4pPr marL="1600200" indent="-228600">
              <a:defRPr>
                <a:solidFill>
                  <a:schemeClr val="tx1"/>
                </a:solidFill>
                <a:latin typeface="Segoe UI" pitchFamily="34" charset="0"/>
                <a:ea typeface="微软雅黑" pitchFamily="34" charset="-122"/>
              </a:defRPr>
            </a:lvl4pPr>
            <a:lvl5pPr marL="2057400" indent="-228600">
              <a:defRPr>
                <a:solidFill>
                  <a:schemeClr val="tx1"/>
                </a:solidFill>
                <a:latin typeface="Segoe UI" pitchFamily="34" charset="0"/>
                <a:ea typeface="微软雅黑" pitchFamily="34" charset="-122"/>
              </a:defRPr>
            </a:lvl5pPr>
            <a:lvl6pPr marL="25146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6pPr>
            <a:lvl7pPr marL="29718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7pPr>
            <a:lvl8pPr marL="34290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8pPr>
            <a:lvl9pPr marL="3886200" indent="-228600" eaLnBrk="0" fontAlgn="base" hangingPunct="0">
              <a:spcBef>
                <a:spcPct val="0"/>
              </a:spcBef>
              <a:spcAft>
                <a:spcPct val="0"/>
              </a:spcAft>
              <a:buFont typeface="Arial" charset="0"/>
              <a:defRPr>
                <a:solidFill>
                  <a:schemeClr val="tx1"/>
                </a:solidFill>
                <a:latin typeface="Segoe UI" pitchFamily="34" charset="0"/>
                <a:ea typeface="微软雅黑" pitchFamily="34" charset="-122"/>
              </a:defRPr>
            </a:lvl9pPr>
          </a:lstStyle>
          <a:p>
            <a:pPr fontAlgn="base">
              <a:spcBef>
                <a:spcPct val="0"/>
              </a:spcBef>
              <a:spcAft>
                <a:spcPct val="0"/>
              </a:spcAft>
            </a:pPr>
            <a:r>
              <a:rPr lang="zh-CN" altLang="en-US" sz="110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此处添加详细文本描述，建议与标题相关并符合整体语言风格，语言描述尽量简洁生动。尽量将每页幻灯片的字数控制在 。</a:t>
            </a:r>
            <a:endParaRPr lang="en-US" altLang="zh-CN" sz="110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spTree>
    <p:extLst>
      <p:ext uri="{BB962C8B-B14F-4D97-AF65-F5344CB8AC3E}">
        <p14:creationId xmlns:p14="http://schemas.microsoft.com/office/powerpoint/2010/main" val="216297175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42" presetClass="entr" presetSubtype="0" fill="hold" nodeType="withEffect">
                                  <p:stCondLst>
                                    <p:cond delay="50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50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par>
                          <p:cTn id="26" fill="hold">
                            <p:stCondLst>
                              <p:cond delay="2750"/>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par>
                          <p:cTn id="32" fill="hold">
                            <p:stCondLst>
                              <p:cond delay="3250"/>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par>
                                <p:cTn id="38" presetID="42" presetClass="entr" presetSubtype="0" fill="hold" nodeType="withEffect">
                                  <p:stCondLst>
                                    <p:cond delay="50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50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anim calcmode="lin" valueType="num">
                                      <p:cBhvr>
                                        <p:cTn id="46" dur="1000" fill="hold"/>
                                        <p:tgtEl>
                                          <p:spTgt spid="9"/>
                                        </p:tgtEl>
                                        <p:attrNameLst>
                                          <p:attrName>ppt_x</p:attrName>
                                        </p:attrNameLst>
                                      </p:cBhvr>
                                      <p:tavLst>
                                        <p:tav tm="0">
                                          <p:val>
                                            <p:strVal val="#ppt_x"/>
                                          </p:val>
                                        </p:tav>
                                        <p:tav tm="100000">
                                          <p:val>
                                            <p:strVal val="#ppt_x"/>
                                          </p:val>
                                        </p:tav>
                                      </p:tavLst>
                                    </p:anim>
                                    <p:anim calcmode="lin" valueType="num">
                                      <p:cBhvr>
                                        <p:cTn id="47" dur="1000" fill="hold"/>
                                        <p:tgtEl>
                                          <p:spTgt spid="9"/>
                                        </p:tgtEl>
                                        <p:attrNameLst>
                                          <p:attrName>ppt_y</p:attrName>
                                        </p:attrNameLst>
                                      </p:cBhvr>
                                      <p:tavLst>
                                        <p:tav tm="0">
                                          <p:val>
                                            <p:strVal val="#ppt_y+.1"/>
                                          </p:val>
                                        </p:tav>
                                        <p:tav tm="100000">
                                          <p:val>
                                            <p:strVal val="#ppt_y"/>
                                          </p:val>
                                        </p:tav>
                                      </p:tavLst>
                                    </p:anim>
                                  </p:childTnLst>
                                </p:cTn>
                              </p:par>
                            </p:childTnLst>
                          </p:cTn>
                        </p:par>
                        <p:par>
                          <p:cTn id="48" fill="hold">
                            <p:stCondLst>
                              <p:cond delay="4750"/>
                            </p:stCondLst>
                            <p:childTnLst>
                              <p:par>
                                <p:cTn id="49" presetID="53" presetClass="entr" presetSubtype="16"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childTnLst>
                          </p:cTn>
                        </p:par>
                        <p:par>
                          <p:cTn id="54" fill="hold">
                            <p:stCondLst>
                              <p:cond delay="5250"/>
                            </p:stCondLst>
                            <p:childTnLst>
                              <p:par>
                                <p:cTn id="55" presetID="53" presetClass="entr" presetSubtype="16"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par>
                                <p:cTn id="60" presetID="31" presetClass="entr" presetSubtype="0" fill="hold" grpId="0" nodeType="withEffect">
                                  <p:stCondLst>
                                    <p:cond delay="500"/>
                                  </p:stCondLst>
                                  <p:childTnLst>
                                    <p:set>
                                      <p:cBhvr>
                                        <p:cTn id="61" dur="1" fill="hold">
                                          <p:stCondLst>
                                            <p:cond delay="0"/>
                                          </p:stCondLst>
                                        </p:cTn>
                                        <p:tgtEl>
                                          <p:spTgt spid="12"/>
                                        </p:tgtEl>
                                        <p:attrNameLst>
                                          <p:attrName>style.visibility</p:attrName>
                                        </p:attrNameLst>
                                      </p:cBhvr>
                                      <p:to>
                                        <p:strVal val="visible"/>
                                      </p:to>
                                    </p:set>
                                    <p:anim calcmode="lin" valueType="num">
                                      <p:cBhvr>
                                        <p:cTn id="62" dur="1000" fill="hold"/>
                                        <p:tgtEl>
                                          <p:spTgt spid="12"/>
                                        </p:tgtEl>
                                        <p:attrNameLst>
                                          <p:attrName>ppt_w</p:attrName>
                                        </p:attrNameLst>
                                      </p:cBhvr>
                                      <p:tavLst>
                                        <p:tav tm="0">
                                          <p:val>
                                            <p:fltVal val="0"/>
                                          </p:val>
                                        </p:tav>
                                        <p:tav tm="100000">
                                          <p:val>
                                            <p:strVal val="#ppt_w"/>
                                          </p:val>
                                        </p:tav>
                                      </p:tavLst>
                                    </p:anim>
                                    <p:anim calcmode="lin" valueType="num">
                                      <p:cBhvr>
                                        <p:cTn id="63" dur="1000" fill="hold"/>
                                        <p:tgtEl>
                                          <p:spTgt spid="12"/>
                                        </p:tgtEl>
                                        <p:attrNameLst>
                                          <p:attrName>ppt_h</p:attrName>
                                        </p:attrNameLst>
                                      </p:cBhvr>
                                      <p:tavLst>
                                        <p:tav tm="0">
                                          <p:val>
                                            <p:fltVal val="0"/>
                                          </p:val>
                                        </p:tav>
                                        <p:tav tm="100000">
                                          <p:val>
                                            <p:strVal val="#ppt_h"/>
                                          </p:val>
                                        </p:tav>
                                      </p:tavLst>
                                    </p:anim>
                                    <p:anim calcmode="lin" valueType="num">
                                      <p:cBhvr>
                                        <p:cTn id="64" dur="1000" fill="hold"/>
                                        <p:tgtEl>
                                          <p:spTgt spid="12"/>
                                        </p:tgtEl>
                                        <p:attrNameLst>
                                          <p:attrName>style.rotation</p:attrName>
                                        </p:attrNameLst>
                                      </p:cBhvr>
                                      <p:tavLst>
                                        <p:tav tm="0">
                                          <p:val>
                                            <p:fltVal val="90"/>
                                          </p:val>
                                        </p:tav>
                                        <p:tav tm="100000">
                                          <p:val>
                                            <p:fltVal val="0"/>
                                          </p:val>
                                        </p:tav>
                                      </p:tavLst>
                                    </p:anim>
                                    <p:animEffect transition="in" filter="fade">
                                      <p:cBhvr>
                                        <p:cTn id="65" dur="1000"/>
                                        <p:tgtEl>
                                          <p:spTgt spid="12"/>
                                        </p:tgtEl>
                                      </p:cBhvr>
                                    </p:animEffect>
                                  </p:childTnLst>
                                </p:cTn>
                              </p:par>
                              <p:par>
                                <p:cTn id="66" presetID="53" presetClass="entr" presetSubtype="16" fill="hold" grpId="0" nodeType="withEffect">
                                  <p:stCondLst>
                                    <p:cond delay="100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fltVal val="0"/>
                                          </p:val>
                                        </p:tav>
                                        <p:tav tm="100000">
                                          <p:val>
                                            <p:strVal val="#ppt_w"/>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animEffect transition="in" filter="fade">
                                      <p:cBhvr>
                                        <p:cTn id="70" dur="500"/>
                                        <p:tgtEl>
                                          <p:spTgt spid="13"/>
                                        </p:tgtEl>
                                      </p:cBhvr>
                                    </p:animEffect>
                                  </p:childTnLst>
                                </p:cTn>
                              </p:par>
                              <p:par>
                                <p:cTn id="71" presetID="42" presetClass="entr" presetSubtype="0" fill="hold" grpId="0" nodeType="withEffect">
                                  <p:stCondLst>
                                    <p:cond delay="150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1000"/>
                                        <p:tgtEl>
                                          <p:spTgt spid="14"/>
                                        </p:tgtEl>
                                      </p:cBhvr>
                                    </p:animEffect>
                                    <p:anim calcmode="lin" valueType="num">
                                      <p:cBhvr>
                                        <p:cTn id="74" dur="1000" fill="hold"/>
                                        <p:tgtEl>
                                          <p:spTgt spid="14"/>
                                        </p:tgtEl>
                                        <p:attrNameLst>
                                          <p:attrName>ppt_x</p:attrName>
                                        </p:attrNameLst>
                                      </p:cBhvr>
                                      <p:tavLst>
                                        <p:tav tm="0">
                                          <p:val>
                                            <p:strVal val="#ppt_x"/>
                                          </p:val>
                                        </p:tav>
                                        <p:tav tm="100000">
                                          <p:val>
                                            <p:strVal val="#ppt_x"/>
                                          </p:val>
                                        </p:tav>
                                      </p:tavLst>
                                    </p:anim>
                                    <p:anim calcmode="lin" valueType="num">
                                      <p:cBhvr>
                                        <p:cTn id="75" dur="1000" fill="hold"/>
                                        <p:tgtEl>
                                          <p:spTgt spid="14"/>
                                        </p:tgtEl>
                                        <p:attrNameLst>
                                          <p:attrName>ppt_y</p:attrName>
                                        </p:attrNameLst>
                                      </p:cBhvr>
                                      <p:tavLst>
                                        <p:tav tm="0">
                                          <p:val>
                                            <p:strVal val="#ppt_y+.1"/>
                                          </p:val>
                                        </p:tav>
                                        <p:tav tm="100000">
                                          <p:val>
                                            <p:strVal val="#ppt_y"/>
                                          </p:val>
                                        </p:tav>
                                      </p:tavLst>
                                    </p:anim>
                                  </p:childTnLst>
                                </p:cTn>
                              </p:par>
                              <p:par>
                                <p:cTn id="76" presetID="31" presetClass="entr" presetSubtype="0" fill="hold" grpId="0" nodeType="withEffect">
                                  <p:stCondLst>
                                    <p:cond delay="500"/>
                                  </p:stCondLst>
                                  <p:childTnLst>
                                    <p:set>
                                      <p:cBhvr>
                                        <p:cTn id="77" dur="1" fill="hold">
                                          <p:stCondLst>
                                            <p:cond delay="0"/>
                                          </p:stCondLst>
                                        </p:cTn>
                                        <p:tgtEl>
                                          <p:spTgt spid="15"/>
                                        </p:tgtEl>
                                        <p:attrNameLst>
                                          <p:attrName>style.visibility</p:attrName>
                                        </p:attrNameLst>
                                      </p:cBhvr>
                                      <p:to>
                                        <p:strVal val="visible"/>
                                      </p:to>
                                    </p:set>
                                    <p:anim calcmode="lin" valueType="num">
                                      <p:cBhvr>
                                        <p:cTn id="78" dur="1000" fill="hold"/>
                                        <p:tgtEl>
                                          <p:spTgt spid="15"/>
                                        </p:tgtEl>
                                        <p:attrNameLst>
                                          <p:attrName>ppt_w</p:attrName>
                                        </p:attrNameLst>
                                      </p:cBhvr>
                                      <p:tavLst>
                                        <p:tav tm="0">
                                          <p:val>
                                            <p:fltVal val="0"/>
                                          </p:val>
                                        </p:tav>
                                        <p:tav tm="100000">
                                          <p:val>
                                            <p:strVal val="#ppt_w"/>
                                          </p:val>
                                        </p:tav>
                                      </p:tavLst>
                                    </p:anim>
                                    <p:anim calcmode="lin" valueType="num">
                                      <p:cBhvr>
                                        <p:cTn id="79" dur="1000" fill="hold"/>
                                        <p:tgtEl>
                                          <p:spTgt spid="15"/>
                                        </p:tgtEl>
                                        <p:attrNameLst>
                                          <p:attrName>ppt_h</p:attrName>
                                        </p:attrNameLst>
                                      </p:cBhvr>
                                      <p:tavLst>
                                        <p:tav tm="0">
                                          <p:val>
                                            <p:fltVal val="0"/>
                                          </p:val>
                                        </p:tav>
                                        <p:tav tm="100000">
                                          <p:val>
                                            <p:strVal val="#ppt_h"/>
                                          </p:val>
                                        </p:tav>
                                      </p:tavLst>
                                    </p:anim>
                                    <p:anim calcmode="lin" valueType="num">
                                      <p:cBhvr>
                                        <p:cTn id="80" dur="1000" fill="hold"/>
                                        <p:tgtEl>
                                          <p:spTgt spid="15"/>
                                        </p:tgtEl>
                                        <p:attrNameLst>
                                          <p:attrName>style.rotation</p:attrName>
                                        </p:attrNameLst>
                                      </p:cBhvr>
                                      <p:tavLst>
                                        <p:tav tm="0">
                                          <p:val>
                                            <p:fltVal val="90"/>
                                          </p:val>
                                        </p:tav>
                                        <p:tav tm="100000">
                                          <p:val>
                                            <p:fltVal val="0"/>
                                          </p:val>
                                        </p:tav>
                                      </p:tavLst>
                                    </p:anim>
                                    <p:animEffect transition="in" filter="fade">
                                      <p:cBhvr>
                                        <p:cTn id="81" dur="1000"/>
                                        <p:tgtEl>
                                          <p:spTgt spid="15"/>
                                        </p:tgtEl>
                                      </p:cBhvr>
                                    </p:animEffect>
                                  </p:childTnLst>
                                </p:cTn>
                              </p:par>
                              <p:par>
                                <p:cTn id="82" presetID="53" presetClass="entr" presetSubtype="16" fill="hold" grpId="0" nodeType="withEffect">
                                  <p:stCondLst>
                                    <p:cond delay="1000"/>
                                  </p:stCondLst>
                                  <p:childTnLst>
                                    <p:set>
                                      <p:cBhvr>
                                        <p:cTn id="83" dur="1" fill="hold">
                                          <p:stCondLst>
                                            <p:cond delay="0"/>
                                          </p:stCondLst>
                                        </p:cTn>
                                        <p:tgtEl>
                                          <p:spTgt spid="16"/>
                                        </p:tgtEl>
                                        <p:attrNameLst>
                                          <p:attrName>style.visibility</p:attrName>
                                        </p:attrNameLst>
                                      </p:cBhvr>
                                      <p:to>
                                        <p:strVal val="visible"/>
                                      </p:to>
                                    </p:set>
                                    <p:anim calcmode="lin" valueType="num">
                                      <p:cBhvr>
                                        <p:cTn id="84" dur="500" fill="hold"/>
                                        <p:tgtEl>
                                          <p:spTgt spid="16"/>
                                        </p:tgtEl>
                                        <p:attrNameLst>
                                          <p:attrName>ppt_w</p:attrName>
                                        </p:attrNameLst>
                                      </p:cBhvr>
                                      <p:tavLst>
                                        <p:tav tm="0">
                                          <p:val>
                                            <p:fltVal val="0"/>
                                          </p:val>
                                        </p:tav>
                                        <p:tav tm="100000">
                                          <p:val>
                                            <p:strVal val="#ppt_w"/>
                                          </p:val>
                                        </p:tav>
                                      </p:tavLst>
                                    </p:anim>
                                    <p:anim calcmode="lin" valueType="num">
                                      <p:cBhvr>
                                        <p:cTn id="85" dur="500" fill="hold"/>
                                        <p:tgtEl>
                                          <p:spTgt spid="16"/>
                                        </p:tgtEl>
                                        <p:attrNameLst>
                                          <p:attrName>ppt_h</p:attrName>
                                        </p:attrNameLst>
                                      </p:cBhvr>
                                      <p:tavLst>
                                        <p:tav tm="0">
                                          <p:val>
                                            <p:fltVal val="0"/>
                                          </p:val>
                                        </p:tav>
                                        <p:tav tm="100000">
                                          <p:val>
                                            <p:strVal val="#ppt_h"/>
                                          </p:val>
                                        </p:tav>
                                      </p:tavLst>
                                    </p:anim>
                                    <p:animEffect transition="in" filter="fade">
                                      <p:cBhvr>
                                        <p:cTn id="86" dur="500"/>
                                        <p:tgtEl>
                                          <p:spTgt spid="16"/>
                                        </p:tgtEl>
                                      </p:cBhvr>
                                    </p:animEffect>
                                  </p:childTnLst>
                                </p:cTn>
                              </p:par>
                              <p:par>
                                <p:cTn id="87" presetID="42" presetClass="entr" presetSubtype="0" fill="hold" grpId="0" nodeType="withEffect">
                                  <p:stCondLst>
                                    <p:cond delay="1500"/>
                                  </p:stCondLst>
                                  <p:childTnLst>
                                    <p:set>
                                      <p:cBhvr>
                                        <p:cTn id="88" dur="1" fill="hold">
                                          <p:stCondLst>
                                            <p:cond delay="0"/>
                                          </p:stCondLst>
                                        </p:cTn>
                                        <p:tgtEl>
                                          <p:spTgt spid="17"/>
                                        </p:tgtEl>
                                        <p:attrNameLst>
                                          <p:attrName>style.visibility</p:attrName>
                                        </p:attrNameLst>
                                      </p:cBhvr>
                                      <p:to>
                                        <p:strVal val="visible"/>
                                      </p:to>
                                    </p:set>
                                    <p:animEffect transition="in" filter="fade">
                                      <p:cBhvr>
                                        <p:cTn id="89" dur="1000"/>
                                        <p:tgtEl>
                                          <p:spTgt spid="17"/>
                                        </p:tgtEl>
                                      </p:cBhvr>
                                    </p:animEffect>
                                    <p:anim calcmode="lin" valueType="num">
                                      <p:cBhvr>
                                        <p:cTn id="90" dur="1000" fill="hold"/>
                                        <p:tgtEl>
                                          <p:spTgt spid="17"/>
                                        </p:tgtEl>
                                        <p:attrNameLst>
                                          <p:attrName>ppt_x</p:attrName>
                                        </p:attrNameLst>
                                      </p:cBhvr>
                                      <p:tavLst>
                                        <p:tav tm="0">
                                          <p:val>
                                            <p:strVal val="#ppt_x"/>
                                          </p:val>
                                        </p:tav>
                                        <p:tav tm="100000">
                                          <p:val>
                                            <p:strVal val="#ppt_x"/>
                                          </p:val>
                                        </p:tav>
                                      </p:tavLst>
                                    </p:anim>
                                    <p:anim calcmode="lin" valueType="num">
                                      <p:cBhvr>
                                        <p:cTn id="91" dur="1000" fill="hold"/>
                                        <p:tgtEl>
                                          <p:spTgt spid="17"/>
                                        </p:tgtEl>
                                        <p:attrNameLst>
                                          <p:attrName>ppt_y</p:attrName>
                                        </p:attrNameLst>
                                      </p:cBhvr>
                                      <p:tavLst>
                                        <p:tav tm="0">
                                          <p:val>
                                            <p:strVal val="#ppt_y+.1"/>
                                          </p:val>
                                        </p:tav>
                                        <p:tav tm="100000">
                                          <p:val>
                                            <p:strVal val="#ppt_y"/>
                                          </p:val>
                                        </p:tav>
                                      </p:tavLst>
                                    </p:anim>
                                  </p:childTnLst>
                                </p:cTn>
                              </p:par>
                              <p:par>
                                <p:cTn id="92" presetID="31" presetClass="entr" presetSubtype="0" fill="hold" grpId="0" nodeType="withEffect">
                                  <p:stCondLst>
                                    <p:cond delay="500"/>
                                  </p:stCondLst>
                                  <p:childTnLst>
                                    <p:set>
                                      <p:cBhvr>
                                        <p:cTn id="93" dur="1" fill="hold">
                                          <p:stCondLst>
                                            <p:cond delay="0"/>
                                          </p:stCondLst>
                                        </p:cTn>
                                        <p:tgtEl>
                                          <p:spTgt spid="18"/>
                                        </p:tgtEl>
                                        <p:attrNameLst>
                                          <p:attrName>style.visibility</p:attrName>
                                        </p:attrNameLst>
                                      </p:cBhvr>
                                      <p:to>
                                        <p:strVal val="visible"/>
                                      </p:to>
                                    </p:set>
                                    <p:anim calcmode="lin" valueType="num">
                                      <p:cBhvr>
                                        <p:cTn id="94" dur="1000" fill="hold"/>
                                        <p:tgtEl>
                                          <p:spTgt spid="18"/>
                                        </p:tgtEl>
                                        <p:attrNameLst>
                                          <p:attrName>ppt_w</p:attrName>
                                        </p:attrNameLst>
                                      </p:cBhvr>
                                      <p:tavLst>
                                        <p:tav tm="0">
                                          <p:val>
                                            <p:fltVal val="0"/>
                                          </p:val>
                                        </p:tav>
                                        <p:tav tm="100000">
                                          <p:val>
                                            <p:strVal val="#ppt_w"/>
                                          </p:val>
                                        </p:tav>
                                      </p:tavLst>
                                    </p:anim>
                                    <p:anim calcmode="lin" valueType="num">
                                      <p:cBhvr>
                                        <p:cTn id="95" dur="1000" fill="hold"/>
                                        <p:tgtEl>
                                          <p:spTgt spid="18"/>
                                        </p:tgtEl>
                                        <p:attrNameLst>
                                          <p:attrName>ppt_h</p:attrName>
                                        </p:attrNameLst>
                                      </p:cBhvr>
                                      <p:tavLst>
                                        <p:tav tm="0">
                                          <p:val>
                                            <p:fltVal val="0"/>
                                          </p:val>
                                        </p:tav>
                                        <p:tav tm="100000">
                                          <p:val>
                                            <p:strVal val="#ppt_h"/>
                                          </p:val>
                                        </p:tav>
                                      </p:tavLst>
                                    </p:anim>
                                    <p:anim calcmode="lin" valueType="num">
                                      <p:cBhvr>
                                        <p:cTn id="96" dur="1000" fill="hold"/>
                                        <p:tgtEl>
                                          <p:spTgt spid="18"/>
                                        </p:tgtEl>
                                        <p:attrNameLst>
                                          <p:attrName>style.rotation</p:attrName>
                                        </p:attrNameLst>
                                      </p:cBhvr>
                                      <p:tavLst>
                                        <p:tav tm="0">
                                          <p:val>
                                            <p:fltVal val="90"/>
                                          </p:val>
                                        </p:tav>
                                        <p:tav tm="100000">
                                          <p:val>
                                            <p:fltVal val="0"/>
                                          </p:val>
                                        </p:tav>
                                      </p:tavLst>
                                    </p:anim>
                                    <p:animEffect transition="in" filter="fade">
                                      <p:cBhvr>
                                        <p:cTn id="97" dur="1000"/>
                                        <p:tgtEl>
                                          <p:spTgt spid="18"/>
                                        </p:tgtEl>
                                      </p:cBhvr>
                                    </p:animEffect>
                                  </p:childTnLst>
                                </p:cTn>
                              </p:par>
                              <p:par>
                                <p:cTn id="98" presetID="53" presetClass="entr" presetSubtype="16" fill="hold" grpId="0" nodeType="withEffect">
                                  <p:stCondLst>
                                    <p:cond delay="1000"/>
                                  </p:stCondLst>
                                  <p:childTnLst>
                                    <p:set>
                                      <p:cBhvr>
                                        <p:cTn id="99" dur="1" fill="hold">
                                          <p:stCondLst>
                                            <p:cond delay="0"/>
                                          </p:stCondLst>
                                        </p:cTn>
                                        <p:tgtEl>
                                          <p:spTgt spid="19"/>
                                        </p:tgtEl>
                                        <p:attrNameLst>
                                          <p:attrName>style.visibility</p:attrName>
                                        </p:attrNameLst>
                                      </p:cBhvr>
                                      <p:to>
                                        <p:strVal val="visible"/>
                                      </p:to>
                                    </p:set>
                                    <p:anim calcmode="lin" valueType="num">
                                      <p:cBhvr>
                                        <p:cTn id="100" dur="500" fill="hold"/>
                                        <p:tgtEl>
                                          <p:spTgt spid="19"/>
                                        </p:tgtEl>
                                        <p:attrNameLst>
                                          <p:attrName>ppt_w</p:attrName>
                                        </p:attrNameLst>
                                      </p:cBhvr>
                                      <p:tavLst>
                                        <p:tav tm="0">
                                          <p:val>
                                            <p:fltVal val="0"/>
                                          </p:val>
                                        </p:tav>
                                        <p:tav tm="100000">
                                          <p:val>
                                            <p:strVal val="#ppt_w"/>
                                          </p:val>
                                        </p:tav>
                                      </p:tavLst>
                                    </p:anim>
                                    <p:anim calcmode="lin" valueType="num">
                                      <p:cBhvr>
                                        <p:cTn id="101" dur="500" fill="hold"/>
                                        <p:tgtEl>
                                          <p:spTgt spid="19"/>
                                        </p:tgtEl>
                                        <p:attrNameLst>
                                          <p:attrName>ppt_h</p:attrName>
                                        </p:attrNameLst>
                                      </p:cBhvr>
                                      <p:tavLst>
                                        <p:tav tm="0">
                                          <p:val>
                                            <p:fltVal val="0"/>
                                          </p:val>
                                        </p:tav>
                                        <p:tav tm="100000">
                                          <p:val>
                                            <p:strVal val="#ppt_h"/>
                                          </p:val>
                                        </p:tav>
                                      </p:tavLst>
                                    </p:anim>
                                    <p:animEffect transition="in" filter="fade">
                                      <p:cBhvr>
                                        <p:cTn id="102" dur="500"/>
                                        <p:tgtEl>
                                          <p:spTgt spid="19"/>
                                        </p:tgtEl>
                                      </p:cBhvr>
                                    </p:animEffect>
                                  </p:childTnLst>
                                </p:cTn>
                              </p:par>
                              <p:par>
                                <p:cTn id="103" presetID="42" presetClass="entr" presetSubtype="0" fill="hold" grpId="0" nodeType="withEffect">
                                  <p:stCondLst>
                                    <p:cond delay="1500"/>
                                  </p:stCondLst>
                                  <p:childTnLst>
                                    <p:set>
                                      <p:cBhvr>
                                        <p:cTn id="104" dur="1" fill="hold">
                                          <p:stCondLst>
                                            <p:cond delay="0"/>
                                          </p:stCondLst>
                                        </p:cTn>
                                        <p:tgtEl>
                                          <p:spTgt spid="20"/>
                                        </p:tgtEl>
                                        <p:attrNameLst>
                                          <p:attrName>style.visibility</p:attrName>
                                        </p:attrNameLst>
                                      </p:cBhvr>
                                      <p:to>
                                        <p:strVal val="visible"/>
                                      </p:to>
                                    </p:set>
                                    <p:animEffect transition="in" filter="fade">
                                      <p:cBhvr>
                                        <p:cTn id="105" dur="1000"/>
                                        <p:tgtEl>
                                          <p:spTgt spid="20"/>
                                        </p:tgtEl>
                                      </p:cBhvr>
                                    </p:animEffect>
                                    <p:anim calcmode="lin" valueType="num">
                                      <p:cBhvr>
                                        <p:cTn id="106" dur="1000" fill="hold"/>
                                        <p:tgtEl>
                                          <p:spTgt spid="20"/>
                                        </p:tgtEl>
                                        <p:attrNameLst>
                                          <p:attrName>ppt_x</p:attrName>
                                        </p:attrNameLst>
                                      </p:cBhvr>
                                      <p:tavLst>
                                        <p:tav tm="0">
                                          <p:val>
                                            <p:strVal val="#ppt_x"/>
                                          </p:val>
                                        </p:tav>
                                        <p:tav tm="100000">
                                          <p:val>
                                            <p:strVal val="#ppt_x"/>
                                          </p:val>
                                        </p:tav>
                                      </p:tavLst>
                                    </p:anim>
                                    <p:anim calcmode="lin" valueType="num">
                                      <p:cBhvr>
                                        <p:cTn id="107" dur="1000" fill="hold"/>
                                        <p:tgtEl>
                                          <p:spTgt spid="20"/>
                                        </p:tgtEl>
                                        <p:attrNameLst>
                                          <p:attrName>ppt_y</p:attrName>
                                        </p:attrNameLst>
                                      </p:cBhvr>
                                      <p:tavLst>
                                        <p:tav tm="0">
                                          <p:val>
                                            <p:strVal val="#ppt_y+.1"/>
                                          </p:val>
                                        </p:tav>
                                        <p:tav tm="100000">
                                          <p:val>
                                            <p:strVal val="#ppt_y"/>
                                          </p:val>
                                        </p:tav>
                                      </p:tavLst>
                                    </p:anim>
                                  </p:childTnLst>
                                </p:cTn>
                              </p:par>
                              <p:par>
                                <p:cTn id="108" presetID="31" presetClass="entr" presetSubtype="0" fill="hold" grpId="0" nodeType="withEffect">
                                  <p:stCondLst>
                                    <p:cond delay="500"/>
                                  </p:stCondLst>
                                  <p:childTnLst>
                                    <p:set>
                                      <p:cBhvr>
                                        <p:cTn id="109" dur="1" fill="hold">
                                          <p:stCondLst>
                                            <p:cond delay="0"/>
                                          </p:stCondLst>
                                        </p:cTn>
                                        <p:tgtEl>
                                          <p:spTgt spid="21"/>
                                        </p:tgtEl>
                                        <p:attrNameLst>
                                          <p:attrName>style.visibility</p:attrName>
                                        </p:attrNameLst>
                                      </p:cBhvr>
                                      <p:to>
                                        <p:strVal val="visible"/>
                                      </p:to>
                                    </p:set>
                                    <p:anim calcmode="lin" valueType="num">
                                      <p:cBhvr>
                                        <p:cTn id="110" dur="1000" fill="hold"/>
                                        <p:tgtEl>
                                          <p:spTgt spid="21"/>
                                        </p:tgtEl>
                                        <p:attrNameLst>
                                          <p:attrName>ppt_w</p:attrName>
                                        </p:attrNameLst>
                                      </p:cBhvr>
                                      <p:tavLst>
                                        <p:tav tm="0">
                                          <p:val>
                                            <p:fltVal val="0"/>
                                          </p:val>
                                        </p:tav>
                                        <p:tav tm="100000">
                                          <p:val>
                                            <p:strVal val="#ppt_w"/>
                                          </p:val>
                                        </p:tav>
                                      </p:tavLst>
                                    </p:anim>
                                    <p:anim calcmode="lin" valueType="num">
                                      <p:cBhvr>
                                        <p:cTn id="111" dur="1000" fill="hold"/>
                                        <p:tgtEl>
                                          <p:spTgt spid="21"/>
                                        </p:tgtEl>
                                        <p:attrNameLst>
                                          <p:attrName>ppt_h</p:attrName>
                                        </p:attrNameLst>
                                      </p:cBhvr>
                                      <p:tavLst>
                                        <p:tav tm="0">
                                          <p:val>
                                            <p:fltVal val="0"/>
                                          </p:val>
                                        </p:tav>
                                        <p:tav tm="100000">
                                          <p:val>
                                            <p:strVal val="#ppt_h"/>
                                          </p:val>
                                        </p:tav>
                                      </p:tavLst>
                                    </p:anim>
                                    <p:anim calcmode="lin" valueType="num">
                                      <p:cBhvr>
                                        <p:cTn id="112" dur="1000" fill="hold"/>
                                        <p:tgtEl>
                                          <p:spTgt spid="21"/>
                                        </p:tgtEl>
                                        <p:attrNameLst>
                                          <p:attrName>style.rotation</p:attrName>
                                        </p:attrNameLst>
                                      </p:cBhvr>
                                      <p:tavLst>
                                        <p:tav tm="0">
                                          <p:val>
                                            <p:fltVal val="90"/>
                                          </p:val>
                                        </p:tav>
                                        <p:tav tm="100000">
                                          <p:val>
                                            <p:fltVal val="0"/>
                                          </p:val>
                                        </p:tav>
                                      </p:tavLst>
                                    </p:anim>
                                    <p:animEffect transition="in" filter="fade">
                                      <p:cBhvr>
                                        <p:cTn id="113" dur="1000"/>
                                        <p:tgtEl>
                                          <p:spTgt spid="21"/>
                                        </p:tgtEl>
                                      </p:cBhvr>
                                    </p:animEffect>
                                  </p:childTnLst>
                                </p:cTn>
                              </p:par>
                              <p:par>
                                <p:cTn id="114" presetID="53" presetClass="entr" presetSubtype="16" fill="hold" grpId="0" nodeType="withEffect">
                                  <p:stCondLst>
                                    <p:cond delay="1000"/>
                                  </p:stCondLst>
                                  <p:childTnLst>
                                    <p:set>
                                      <p:cBhvr>
                                        <p:cTn id="115" dur="1" fill="hold">
                                          <p:stCondLst>
                                            <p:cond delay="0"/>
                                          </p:stCondLst>
                                        </p:cTn>
                                        <p:tgtEl>
                                          <p:spTgt spid="22"/>
                                        </p:tgtEl>
                                        <p:attrNameLst>
                                          <p:attrName>style.visibility</p:attrName>
                                        </p:attrNameLst>
                                      </p:cBhvr>
                                      <p:to>
                                        <p:strVal val="visible"/>
                                      </p:to>
                                    </p:set>
                                    <p:anim calcmode="lin" valueType="num">
                                      <p:cBhvr>
                                        <p:cTn id="116" dur="500" fill="hold"/>
                                        <p:tgtEl>
                                          <p:spTgt spid="22"/>
                                        </p:tgtEl>
                                        <p:attrNameLst>
                                          <p:attrName>ppt_w</p:attrName>
                                        </p:attrNameLst>
                                      </p:cBhvr>
                                      <p:tavLst>
                                        <p:tav tm="0">
                                          <p:val>
                                            <p:fltVal val="0"/>
                                          </p:val>
                                        </p:tav>
                                        <p:tav tm="100000">
                                          <p:val>
                                            <p:strVal val="#ppt_w"/>
                                          </p:val>
                                        </p:tav>
                                      </p:tavLst>
                                    </p:anim>
                                    <p:anim calcmode="lin" valueType="num">
                                      <p:cBhvr>
                                        <p:cTn id="117" dur="500" fill="hold"/>
                                        <p:tgtEl>
                                          <p:spTgt spid="22"/>
                                        </p:tgtEl>
                                        <p:attrNameLst>
                                          <p:attrName>ppt_h</p:attrName>
                                        </p:attrNameLst>
                                      </p:cBhvr>
                                      <p:tavLst>
                                        <p:tav tm="0">
                                          <p:val>
                                            <p:fltVal val="0"/>
                                          </p:val>
                                        </p:tav>
                                        <p:tav tm="100000">
                                          <p:val>
                                            <p:strVal val="#ppt_h"/>
                                          </p:val>
                                        </p:tav>
                                      </p:tavLst>
                                    </p:anim>
                                    <p:animEffect transition="in" filter="fade">
                                      <p:cBhvr>
                                        <p:cTn id="118" dur="500"/>
                                        <p:tgtEl>
                                          <p:spTgt spid="22"/>
                                        </p:tgtEl>
                                      </p:cBhvr>
                                    </p:animEffect>
                                  </p:childTnLst>
                                </p:cTn>
                              </p:par>
                              <p:par>
                                <p:cTn id="119" presetID="42" presetClass="entr" presetSubtype="0" fill="hold" grpId="0" nodeType="withEffect">
                                  <p:stCondLst>
                                    <p:cond delay="1500"/>
                                  </p:stCondLst>
                                  <p:childTnLst>
                                    <p:set>
                                      <p:cBhvr>
                                        <p:cTn id="120" dur="1" fill="hold">
                                          <p:stCondLst>
                                            <p:cond delay="0"/>
                                          </p:stCondLst>
                                        </p:cTn>
                                        <p:tgtEl>
                                          <p:spTgt spid="23"/>
                                        </p:tgtEl>
                                        <p:attrNameLst>
                                          <p:attrName>style.visibility</p:attrName>
                                        </p:attrNameLst>
                                      </p:cBhvr>
                                      <p:to>
                                        <p:strVal val="visible"/>
                                      </p:to>
                                    </p:set>
                                    <p:animEffect transition="in" filter="fade">
                                      <p:cBhvr>
                                        <p:cTn id="121" dur="1000"/>
                                        <p:tgtEl>
                                          <p:spTgt spid="23"/>
                                        </p:tgtEl>
                                      </p:cBhvr>
                                    </p:animEffect>
                                    <p:anim calcmode="lin" valueType="num">
                                      <p:cBhvr>
                                        <p:cTn id="122" dur="1000" fill="hold"/>
                                        <p:tgtEl>
                                          <p:spTgt spid="23"/>
                                        </p:tgtEl>
                                        <p:attrNameLst>
                                          <p:attrName>ppt_x</p:attrName>
                                        </p:attrNameLst>
                                      </p:cBhvr>
                                      <p:tavLst>
                                        <p:tav tm="0">
                                          <p:val>
                                            <p:strVal val="#ppt_x"/>
                                          </p:val>
                                        </p:tav>
                                        <p:tav tm="100000">
                                          <p:val>
                                            <p:strVal val="#ppt_x"/>
                                          </p:val>
                                        </p:tav>
                                      </p:tavLst>
                                    </p:anim>
                                    <p:anim calcmode="lin" valueType="num">
                                      <p:cBhvr>
                                        <p:cTn id="12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10" grpId="0"/>
      <p:bldP spid="11" grpId="0"/>
      <p:bldP spid="12" grpId="0" animBg="1"/>
      <p:bldP spid="13" grpId="0"/>
      <p:bldP spid="14" grpId="0"/>
      <p:bldP spid="15" grpId="0" animBg="1"/>
      <p:bldP spid="16" grpId="0"/>
      <p:bldP spid="17" grpId="0"/>
      <p:bldP spid="18" grpId="0" animBg="1"/>
      <p:bldP spid="19" grpId="0"/>
      <p:bldP spid="20" grpId="0"/>
      <p:bldP spid="21" grpId="0" animBg="1"/>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2" name="Picture 7" descr="C:\Users\Administrator\Desktop\16suca45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5820" y="0"/>
            <a:ext cx="3528737" cy="1210424"/>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6"/>
          <p:cNvSpPr txBox="1"/>
          <p:nvPr/>
        </p:nvSpPr>
        <p:spPr>
          <a:xfrm>
            <a:off x="1630710" y="476672"/>
            <a:ext cx="1728191" cy="674031"/>
          </a:xfrm>
          <a:prstGeom prst="rect">
            <a:avLst/>
          </a:prstGeom>
          <a:noFill/>
          <a:ln>
            <a:noFill/>
          </a:ln>
        </p:spPr>
        <p:txBody>
          <a:bodyPr wrap="square" rtlCol="0">
            <a:spAutoFit/>
          </a:bodyPr>
          <a:lstStyle/>
          <a:p>
            <a:pPr>
              <a:lnSpc>
                <a:spcPct val="120000"/>
              </a:lnSpc>
            </a:pPr>
            <a:r>
              <a:rPr lang="zh-CN" altLang="en-US" sz="2000" dirty="0">
                <a:latin typeface="造字工房悦圆演示版常规体" pitchFamily="50" charset="-122"/>
                <a:ea typeface="造字工房悦圆演示版常规体" pitchFamily="50" charset="-122"/>
                <a:sym typeface="微软雅黑" pitchFamily="34" charset="-122"/>
              </a:rPr>
              <a:t>添加标题内容</a:t>
            </a:r>
            <a:endParaRPr lang="en-US" altLang="zh-CN" sz="2000" dirty="0">
              <a:latin typeface="造字工房悦圆演示版常规体" pitchFamily="50" charset="-122"/>
              <a:ea typeface="造字工房悦圆演示版常规体" pitchFamily="50" charset="-122"/>
              <a:sym typeface="微软雅黑" pitchFamily="34" charset="-122"/>
            </a:endParaRPr>
          </a:p>
          <a:p>
            <a:pPr>
              <a:lnSpc>
                <a:spcPct val="120000"/>
              </a:lnSpc>
            </a:pPr>
            <a:r>
              <a:rPr lang="en-US" altLang="zh-CN" sz="1200" dirty="0">
                <a:latin typeface="造字工房悦圆演示版常规体" pitchFamily="50" charset="-122"/>
                <a:ea typeface="造字工房悦圆演示版常规体" pitchFamily="50" charset="-122"/>
                <a:sym typeface="微软雅黑" pitchFamily="34" charset="-122"/>
              </a:rPr>
              <a:t>Add a title Content</a:t>
            </a:r>
            <a:endParaRPr lang="zh-CN" altLang="en-US" sz="1200" dirty="0">
              <a:latin typeface="造字工房悦圆演示版常规体" pitchFamily="50" charset="-122"/>
              <a:ea typeface="造字工房悦圆演示版常规体" pitchFamily="50" charset="-122"/>
              <a:sym typeface="微软雅黑" pitchFamily="34" charset="-122"/>
            </a:endParaRPr>
          </a:p>
        </p:txBody>
      </p:sp>
      <p:sp>
        <p:nvSpPr>
          <p:cNvPr id="4" name="TextBox 59"/>
          <p:cNvSpPr>
            <a:spLocks noChangeArrowheads="1"/>
          </p:cNvSpPr>
          <p:nvPr/>
        </p:nvSpPr>
        <p:spPr bwMode="auto">
          <a:xfrm flipH="1">
            <a:off x="4511030" y="1260049"/>
            <a:ext cx="313954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3200" dirty="0">
                <a:solidFill>
                  <a:srgbClr val="C63E55"/>
                </a:solidFill>
                <a:latin typeface="造字工房悦圆演示版常规体" pitchFamily="50" charset="-122"/>
                <a:ea typeface="造字工房悦圆演示版常规体" pitchFamily="50" charset="-122"/>
                <a:sym typeface="方正兰亭黑_GBK" pitchFamily="2" charset="-122"/>
              </a:rPr>
              <a:t>- </a:t>
            </a:r>
            <a:r>
              <a:rPr lang="zh-CN" altLang="en-US" sz="3200" dirty="0">
                <a:solidFill>
                  <a:srgbClr val="C63E55"/>
                </a:solidFill>
                <a:latin typeface="造字工房悦圆演示版常规体" pitchFamily="50" charset="-122"/>
                <a:ea typeface="造字工房悦圆演示版常规体" pitchFamily="50" charset="-122"/>
                <a:sym typeface="方正兰亭黑_GBK" pitchFamily="2" charset="-122"/>
              </a:rPr>
              <a:t>添加标题内容</a:t>
            </a:r>
            <a:r>
              <a:rPr lang="en-US" altLang="zh-CN" sz="3200" dirty="0">
                <a:solidFill>
                  <a:srgbClr val="C63E55"/>
                </a:solidFill>
                <a:latin typeface="造字工房悦圆演示版常规体" pitchFamily="50" charset="-122"/>
                <a:ea typeface="造字工房悦圆演示版常规体" pitchFamily="50" charset="-122"/>
                <a:sym typeface="方正兰亭黑_GBK" pitchFamily="2" charset="-122"/>
              </a:rPr>
              <a:t> -</a:t>
            </a:r>
          </a:p>
        </p:txBody>
      </p:sp>
      <p:sp>
        <p:nvSpPr>
          <p:cNvPr id="5" name="TextBox 4"/>
          <p:cNvSpPr txBox="1"/>
          <p:nvPr/>
        </p:nvSpPr>
        <p:spPr>
          <a:xfrm>
            <a:off x="4150990" y="1815207"/>
            <a:ext cx="3888433" cy="461665"/>
          </a:xfrm>
          <a:prstGeom prst="rect">
            <a:avLst/>
          </a:prstGeom>
          <a:noFill/>
        </p:spPr>
        <p:txBody>
          <a:bodyPr wrap="square" rtlCol="0">
            <a:spAutoFit/>
          </a:bodyPr>
          <a:lstStyle/>
          <a:p>
            <a:pPr algn="ctr"/>
            <a:r>
              <a:rPr lang="zh-CN" altLang="en-US" sz="120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a:t>
            </a:r>
            <a:endParaRPr lang="en-US" altLang="zh-CN" sz="120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pic>
        <p:nvPicPr>
          <p:cNvPr id="41" name="Picture 2" descr="C:\Users\Administrator\Desktop\58pic_53eb7832b82f6 [转换].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14686" y="2437186"/>
            <a:ext cx="1591257" cy="138591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3" descr="C:\Users\Administrator\Desktop\58pic_53eb7832bcd2f [转换].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00485" y="2492570"/>
            <a:ext cx="1225378" cy="1275150"/>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4" descr="C:\Users\Administrator\Desktop\民族风情装饰画矢量素材02 (3) [转换].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29265" y="2447299"/>
            <a:ext cx="1347949" cy="1365693"/>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C:\Users\Administrator\Desktop\民族风情装饰画矢量素材02 (1) [转换].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479582" y="2550619"/>
            <a:ext cx="1152128" cy="1310429"/>
          </a:xfrm>
          <a:prstGeom prst="rect">
            <a:avLst/>
          </a:prstGeom>
          <a:noFill/>
          <a:extLst>
            <a:ext uri="{909E8E84-426E-40DD-AFC4-6F175D3DCCD1}">
              <a14:hiddenFill xmlns:a14="http://schemas.microsoft.com/office/drawing/2010/main">
                <a:solidFill>
                  <a:srgbClr val="FFFFFF"/>
                </a:solidFill>
              </a14:hiddenFill>
            </a:ext>
          </a:extLst>
        </p:spPr>
      </p:pic>
      <p:grpSp>
        <p:nvGrpSpPr>
          <p:cNvPr id="45" name="Group 3"/>
          <p:cNvGrpSpPr/>
          <p:nvPr/>
        </p:nvGrpSpPr>
        <p:grpSpPr>
          <a:xfrm>
            <a:off x="766614" y="3996353"/>
            <a:ext cx="2717176" cy="946322"/>
            <a:chOff x="8163822" y="2318337"/>
            <a:chExt cx="2321270" cy="946322"/>
          </a:xfrm>
        </p:grpSpPr>
        <p:sp>
          <p:nvSpPr>
            <p:cNvPr id="46" name="TextBox 45"/>
            <p:cNvSpPr txBox="1"/>
            <p:nvPr/>
          </p:nvSpPr>
          <p:spPr>
            <a:xfrm>
              <a:off x="8163822" y="2318337"/>
              <a:ext cx="2321270" cy="400110"/>
            </a:xfrm>
            <a:prstGeom prst="rect">
              <a:avLst/>
            </a:prstGeom>
            <a:noFill/>
          </p:spPr>
          <p:txBody>
            <a:bodyPr wrap="square" rtlCol="0">
              <a:spAutoFit/>
            </a:bodyPr>
            <a:lstStyle/>
            <a:p>
              <a:pPr algn="ctr"/>
              <a:r>
                <a:rPr lang="zh-CN" altLang="en-US" sz="2000" dirty="0">
                  <a:solidFill>
                    <a:srgbClr val="C63E55"/>
                  </a:solidFill>
                  <a:latin typeface="造字工房悦圆演示版常规体" pitchFamily="50" charset="-122"/>
                  <a:ea typeface="造字工房悦圆演示版常规体" pitchFamily="50" charset="-122"/>
                </a:rPr>
                <a:t>添加标题内容</a:t>
              </a:r>
              <a:endParaRPr lang="en-US" sz="2000" dirty="0">
                <a:solidFill>
                  <a:srgbClr val="C63E55"/>
                </a:solidFill>
                <a:latin typeface="造字工房悦圆演示版常规体" pitchFamily="50" charset="-122"/>
                <a:ea typeface="造字工房悦圆演示版常规体" pitchFamily="50" charset="-122"/>
              </a:endParaRPr>
            </a:p>
          </p:txBody>
        </p:sp>
        <p:sp>
          <p:nvSpPr>
            <p:cNvPr id="47" name="TextBox 46"/>
            <p:cNvSpPr txBox="1"/>
            <p:nvPr/>
          </p:nvSpPr>
          <p:spPr>
            <a:xfrm>
              <a:off x="8202740" y="2710661"/>
              <a:ext cx="2198251" cy="553998"/>
            </a:xfrm>
            <a:prstGeom prst="rect">
              <a:avLst/>
            </a:prstGeom>
            <a:noFill/>
          </p:spPr>
          <p:txBody>
            <a:bodyPr wrap="square" rtlCol="0">
              <a:spAutoFit/>
            </a:bodyPr>
            <a:lstStyle/>
            <a:p>
              <a:pPr algn="ct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a:t>
              </a:r>
              <a:endParaRPr lang="en-US" altLang="zh-CN" sz="100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grpSp>
      <p:grpSp>
        <p:nvGrpSpPr>
          <p:cNvPr id="48" name="Group 3"/>
          <p:cNvGrpSpPr/>
          <p:nvPr/>
        </p:nvGrpSpPr>
        <p:grpSpPr>
          <a:xfrm>
            <a:off x="3502918" y="3996353"/>
            <a:ext cx="2717176" cy="946322"/>
            <a:chOff x="8163822" y="2318337"/>
            <a:chExt cx="2321270" cy="946322"/>
          </a:xfrm>
        </p:grpSpPr>
        <p:sp>
          <p:nvSpPr>
            <p:cNvPr id="49" name="TextBox 48"/>
            <p:cNvSpPr txBox="1"/>
            <p:nvPr/>
          </p:nvSpPr>
          <p:spPr>
            <a:xfrm>
              <a:off x="8163822" y="2318337"/>
              <a:ext cx="2321270" cy="400110"/>
            </a:xfrm>
            <a:prstGeom prst="rect">
              <a:avLst/>
            </a:prstGeom>
            <a:noFill/>
          </p:spPr>
          <p:txBody>
            <a:bodyPr wrap="square" rtlCol="0">
              <a:spAutoFit/>
            </a:bodyPr>
            <a:lstStyle/>
            <a:p>
              <a:pPr algn="ctr"/>
              <a:r>
                <a:rPr lang="zh-CN" altLang="en-US" sz="2000" dirty="0">
                  <a:solidFill>
                    <a:srgbClr val="C63E55"/>
                  </a:solidFill>
                  <a:latin typeface="造字工房悦圆演示版常规体" pitchFamily="50" charset="-122"/>
                  <a:ea typeface="造字工房悦圆演示版常规体" pitchFamily="50" charset="-122"/>
                </a:rPr>
                <a:t>添加标题内容</a:t>
              </a:r>
              <a:endParaRPr lang="en-US" altLang="zh-CN" sz="2000" dirty="0">
                <a:solidFill>
                  <a:srgbClr val="C63E55"/>
                </a:solidFill>
                <a:latin typeface="造字工房悦圆演示版常规体" pitchFamily="50" charset="-122"/>
                <a:ea typeface="造字工房悦圆演示版常规体" pitchFamily="50" charset="-122"/>
              </a:endParaRPr>
            </a:p>
          </p:txBody>
        </p:sp>
        <p:sp>
          <p:nvSpPr>
            <p:cNvPr id="50" name="TextBox 49"/>
            <p:cNvSpPr txBox="1"/>
            <p:nvPr/>
          </p:nvSpPr>
          <p:spPr>
            <a:xfrm>
              <a:off x="8202740" y="2710661"/>
              <a:ext cx="2198251" cy="553998"/>
            </a:xfrm>
            <a:prstGeom prst="rect">
              <a:avLst/>
            </a:prstGeom>
            <a:noFill/>
          </p:spPr>
          <p:txBody>
            <a:bodyPr wrap="square" rtlCol="0">
              <a:spAutoFit/>
            </a:bodyPr>
            <a:lstStyle/>
            <a:p>
              <a:pPr algn="ct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a:t>
              </a:r>
              <a:endParaRPr lang="en-US" altLang="zh-CN" sz="100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grpSp>
      <p:grpSp>
        <p:nvGrpSpPr>
          <p:cNvPr id="51" name="Group 3"/>
          <p:cNvGrpSpPr/>
          <p:nvPr/>
        </p:nvGrpSpPr>
        <p:grpSpPr>
          <a:xfrm>
            <a:off x="6114334" y="3996353"/>
            <a:ext cx="2717176" cy="946322"/>
            <a:chOff x="8163822" y="2318337"/>
            <a:chExt cx="2321270" cy="946322"/>
          </a:xfrm>
        </p:grpSpPr>
        <p:sp>
          <p:nvSpPr>
            <p:cNvPr id="52" name="TextBox 51"/>
            <p:cNvSpPr txBox="1"/>
            <p:nvPr/>
          </p:nvSpPr>
          <p:spPr>
            <a:xfrm>
              <a:off x="8163822" y="2318337"/>
              <a:ext cx="2321270" cy="400110"/>
            </a:xfrm>
            <a:prstGeom prst="rect">
              <a:avLst/>
            </a:prstGeom>
            <a:noFill/>
          </p:spPr>
          <p:txBody>
            <a:bodyPr wrap="square" rtlCol="0">
              <a:spAutoFit/>
            </a:bodyPr>
            <a:lstStyle/>
            <a:p>
              <a:pPr algn="ctr"/>
              <a:r>
                <a:rPr lang="zh-CN" altLang="en-US" sz="2000" dirty="0">
                  <a:solidFill>
                    <a:srgbClr val="C63E55"/>
                  </a:solidFill>
                  <a:latin typeface="造字工房悦圆演示版常规体" pitchFamily="50" charset="-122"/>
                  <a:ea typeface="造字工房悦圆演示版常规体" pitchFamily="50" charset="-122"/>
                </a:rPr>
                <a:t>添加标题内容</a:t>
              </a:r>
              <a:endParaRPr lang="en-US" altLang="zh-CN" sz="2000" dirty="0">
                <a:solidFill>
                  <a:srgbClr val="C63E55"/>
                </a:solidFill>
                <a:latin typeface="造字工房悦圆演示版常规体" pitchFamily="50" charset="-122"/>
                <a:ea typeface="造字工房悦圆演示版常规体" pitchFamily="50" charset="-122"/>
              </a:endParaRPr>
            </a:p>
          </p:txBody>
        </p:sp>
        <p:sp>
          <p:nvSpPr>
            <p:cNvPr id="53" name="TextBox 52"/>
            <p:cNvSpPr txBox="1"/>
            <p:nvPr/>
          </p:nvSpPr>
          <p:spPr>
            <a:xfrm>
              <a:off x="8202740" y="2710661"/>
              <a:ext cx="2198251" cy="553998"/>
            </a:xfrm>
            <a:prstGeom prst="rect">
              <a:avLst/>
            </a:prstGeom>
            <a:noFill/>
          </p:spPr>
          <p:txBody>
            <a:bodyPr wrap="square" rtlCol="0">
              <a:spAutoFit/>
            </a:bodyPr>
            <a:lstStyle/>
            <a:p>
              <a:pPr algn="ct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a:t>
              </a:r>
              <a:endParaRPr lang="en-US" altLang="zh-CN" sz="100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grpSp>
      <p:grpSp>
        <p:nvGrpSpPr>
          <p:cNvPr id="54" name="Group 3"/>
          <p:cNvGrpSpPr/>
          <p:nvPr/>
        </p:nvGrpSpPr>
        <p:grpSpPr>
          <a:xfrm>
            <a:off x="8706622" y="3996353"/>
            <a:ext cx="2717176" cy="946322"/>
            <a:chOff x="8163822" y="2318337"/>
            <a:chExt cx="2321270" cy="946322"/>
          </a:xfrm>
        </p:grpSpPr>
        <p:sp>
          <p:nvSpPr>
            <p:cNvPr id="55" name="TextBox 54"/>
            <p:cNvSpPr txBox="1"/>
            <p:nvPr/>
          </p:nvSpPr>
          <p:spPr>
            <a:xfrm>
              <a:off x="8163822" y="2318337"/>
              <a:ext cx="2321270" cy="400110"/>
            </a:xfrm>
            <a:prstGeom prst="rect">
              <a:avLst/>
            </a:prstGeom>
            <a:noFill/>
          </p:spPr>
          <p:txBody>
            <a:bodyPr wrap="square" rtlCol="0">
              <a:spAutoFit/>
            </a:bodyPr>
            <a:lstStyle/>
            <a:p>
              <a:pPr algn="ctr"/>
              <a:r>
                <a:rPr lang="zh-CN" altLang="en-US" sz="2000" dirty="0">
                  <a:solidFill>
                    <a:srgbClr val="C63E55"/>
                  </a:solidFill>
                  <a:latin typeface="造字工房悦圆演示版常规体" pitchFamily="50" charset="-122"/>
                  <a:ea typeface="造字工房悦圆演示版常规体" pitchFamily="50" charset="-122"/>
                </a:rPr>
                <a:t>添加标题内容</a:t>
              </a:r>
              <a:endParaRPr lang="en-US" altLang="zh-CN" sz="2000" dirty="0">
                <a:solidFill>
                  <a:srgbClr val="C63E55"/>
                </a:solidFill>
                <a:latin typeface="造字工房悦圆演示版常规体" pitchFamily="50" charset="-122"/>
                <a:ea typeface="造字工房悦圆演示版常规体" pitchFamily="50" charset="-122"/>
              </a:endParaRPr>
            </a:p>
          </p:txBody>
        </p:sp>
        <p:sp>
          <p:nvSpPr>
            <p:cNvPr id="56" name="TextBox 55"/>
            <p:cNvSpPr txBox="1"/>
            <p:nvPr/>
          </p:nvSpPr>
          <p:spPr>
            <a:xfrm>
              <a:off x="8202740" y="2710661"/>
              <a:ext cx="2198251" cy="553998"/>
            </a:xfrm>
            <a:prstGeom prst="rect">
              <a:avLst/>
            </a:prstGeom>
            <a:noFill/>
          </p:spPr>
          <p:txBody>
            <a:bodyPr wrap="square" rtlCol="0">
              <a:spAutoFit/>
            </a:bodyPr>
            <a:lstStyle/>
            <a:p>
              <a:pPr algn="ct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a:t>
              </a:r>
              <a:endParaRPr lang="en-US" altLang="zh-CN" sz="1000" dirty="0">
                <a:solidFill>
                  <a:schemeClr val="bg1">
                    <a:lumMod val="65000"/>
                  </a:schemeClr>
                </a:solidFill>
                <a:latin typeface="造字工房悦圆演示版常规体" pitchFamily="50" charset="-122"/>
                <a:ea typeface="造字工房悦圆演示版常规体" pitchFamily="50" charset="-122"/>
                <a:sym typeface="Gill Sans" charset="0"/>
              </a:endParaRPr>
            </a:p>
          </p:txBody>
        </p:sp>
      </p:grpSp>
      <p:sp>
        <p:nvSpPr>
          <p:cNvPr id="57" name="TextBox 59"/>
          <p:cNvSpPr>
            <a:spLocks noChangeArrowheads="1"/>
          </p:cNvSpPr>
          <p:nvPr/>
        </p:nvSpPr>
        <p:spPr bwMode="auto">
          <a:xfrm flipH="1">
            <a:off x="1198662" y="5076473"/>
            <a:ext cx="17186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3200" dirty="0">
                <a:solidFill>
                  <a:srgbClr val="C63E55"/>
                </a:solidFill>
                <a:latin typeface="造字工房悦圆演示版常规体" pitchFamily="50" charset="-122"/>
                <a:ea typeface="造字工房悦圆演示版常规体" pitchFamily="50" charset="-122"/>
                <a:sym typeface="方正兰亭黑_GBK" pitchFamily="2" charset="-122"/>
              </a:rPr>
              <a:t>- 85%-</a:t>
            </a:r>
          </a:p>
        </p:txBody>
      </p:sp>
      <p:sp>
        <p:nvSpPr>
          <p:cNvPr id="58" name="TextBox 59"/>
          <p:cNvSpPr>
            <a:spLocks noChangeArrowheads="1"/>
          </p:cNvSpPr>
          <p:nvPr/>
        </p:nvSpPr>
        <p:spPr bwMode="auto">
          <a:xfrm flipH="1">
            <a:off x="3915838" y="5076473"/>
            <a:ext cx="17186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3200" dirty="0">
                <a:solidFill>
                  <a:srgbClr val="C63E55"/>
                </a:solidFill>
                <a:latin typeface="造字工房悦圆演示版常规体" pitchFamily="50" charset="-122"/>
                <a:ea typeface="造字工房悦圆演示版常规体" pitchFamily="50" charset="-122"/>
                <a:sym typeface="方正兰亭黑_GBK" pitchFamily="2" charset="-122"/>
              </a:rPr>
              <a:t>- 90%-</a:t>
            </a:r>
          </a:p>
        </p:txBody>
      </p:sp>
      <p:sp>
        <p:nvSpPr>
          <p:cNvPr id="59" name="TextBox 59"/>
          <p:cNvSpPr>
            <a:spLocks noChangeArrowheads="1"/>
          </p:cNvSpPr>
          <p:nvPr/>
        </p:nvSpPr>
        <p:spPr bwMode="auto">
          <a:xfrm flipH="1">
            <a:off x="6546382" y="5076473"/>
            <a:ext cx="17186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3200" dirty="0">
                <a:solidFill>
                  <a:srgbClr val="C63E55"/>
                </a:solidFill>
                <a:latin typeface="造字工房悦圆演示版常规体" pitchFamily="50" charset="-122"/>
                <a:ea typeface="造字工房悦圆演示版常规体" pitchFamily="50" charset="-122"/>
                <a:sym typeface="方正兰亭黑_GBK" pitchFamily="2" charset="-122"/>
              </a:rPr>
              <a:t>- 75%-</a:t>
            </a:r>
          </a:p>
        </p:txBody>
      </p:sp>
      <p:sp>
        <p:nvSpPr>
          <p:cNvPr id="60" name="TextBox 59"/>
          <p:cNvSpPr>
            <a:spLocks noChangeArrowheads="1"/>
          </p:cNvSpPr>
          <p:nvPr/>
        </p:nvSpPr>
        <p:spPr bwMode="auto">
          <a:xfrm flipH="1">
            <a:off x="9119542" y="5076473"/>
            <a:ext cx="17186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3200" dirty="0">
                <a:solidFill>
                  <a:srgbClr val="C63E55"/>
                </a:solidFill>
                <a:latin typeface="造字工房悦圆演示版常规体" pitchFamily="50" charset="-122"/>
                <a:ea typeface="造字工房悦圆演示版常规体" pitchFamily="50" charset="-122"/>
                <a:sym typeface="方正兰亭黑_GBK" pitchFamily="2" charset="-122"/>
              </a:rPr>
              <a:t>- 95%-</a:t>
            </a:r>
          </a:p>
        </p:txBody>
      </p:sp>
    </p:spTree>
    <p:extLst>
      <p:ext uri="{BB962C8B-B14F-4D97-AF65-F5344CB8AC3E}">
        <p14:creationId xmlns:p14="http://schemas.microsoft.com/office/powerpoint/2010/main" val="69698689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750"/>
                            </p:stCondLst>
                            <p:childTnLst>
                              <p:par>
                                <p:cTn id="17" presetID="12" presetClass="entr" presetSubtype="4"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up)">
                                      <p:cBhvr>
                                        <p:cTn id="20" dur="500"/>
                                        <p:tgtEl>
                                          <p:spTgt spid="4"/>
                                        </p:tgtEl>
                                      </p:cBhvr>
                                    </p:animEffect>
                                  </p:childTnLst>
                                </p:cTn>
                              </p:par>
                            </p:childTnLst>
                          </p:cTn>
                        </p:par>
                        <p:par>
                          <p:cTn id="21" fill="hold">
                            <p:stCondLst>
                              <p:cond delay="2250"/>
                            </p:stCondLst>
                            <p:childTnLst>
                              <p:par>
                                <p:cTn id="22" presetID="42"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50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1000"/>
                                        <p:tgtEl>
                                          <p:spTgt spid="41"/>
                                        </p:tgtEl>
                                      </p:cBhvr>
                                    </p:animEffect>
                                    <p:anim calcmode="lin" valueType="num">
                                      <p:cBhvr>
                                        <p:cTn id="30" dur="1000" fill="hold"/>
                                        <p:tgtEl>
                                          <p:spTgt spid="41"/>
                                        </p:tgtEl>
                                        <p:attrNameLst>
                                          <p:attrName>ppt_x</p:attrName>
                                        </p:attrNameLst>
                                      </p:cBhvr>
                                      <p:tavLst>
                                        <p:tav tm="0">
                                          <p:val>
                                            <p:strVal val="#ppt_x"/>
                                          </p:val>
                                        </p:tav>
                                        <p:tav tm="100000">
                                          <p:val>
                                            <p:strVal val="#ppt_x"/>
                                          </p:val>
                                        </p:tav>
                                      </p:tavLst>
                                    </p:anim>
                                    <p:anim calcmode="lin" valueType="num">
                                      <p:cBhvr>
                                        <p:cTn id="31" dur="1000" fill="hold"/>
                                        <p:tgtEl>
                                          <p:spTgt spid="41"/>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50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1000"/>
                                        <p:tgtEl>
                                          <p:spTgt spid="42"/>
                                        </p:tgtEl>
                                      </p:cBhvr>
                                    </p:animEffect>
                                    <p:anim calcmode="lin" valueType="num">
                                      <p:cBhvr>
                                        <p:cTn id="35" dur="1000" fill="hold"/>
                                        <p:tgtEl>
                                          <p:spTgt spid="42"/>
                                        </p:tgtEl>
                                        <p:attrNameLst>
                                          <p:attrName>ppt_x</p:attrName>
                                        </p:attrNameLst>
                                      </p:cBhvr>
                                      <p:tavLst>
                                        <p:tav tm="0">
                                          <p:val>
                                            <p:strVal val="#ppt_x"/>
                                          </p:val>
                                        </p:tav>
                                        <p:tav tm="100000">
                                          <p:val>
                                            <p:strVal val="#ppt_x"/>
                                          </p:val>
                                        </p:tav>
                                      </p:tavLst>
                                    </p:anim>
                                    <p:anim calcmode="lin" valueType="num">
                                      <p:cBhvr>
                                        <p:cTn id="36" dur="1000" fill="hold"/>
                                        <p:tgtEl>
                                          <p:spTgt spid="4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50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1000"/>
                                        <p:tgtEl>
                                          <p:spTgt spid="43"/>
                                        </p:tgtEl>
                                      </p:cBhvr>
                                    </p:animEffect>
                                    <p:anim calcmode="lin" valueType="num">
                                      <p:cBhvr>
                                        <p:cTn id="40" dur="1000" fill="hold"/>
                                        <p:tgtEl>
                                          <p:spTgt spid="43"/>
                                        </p:tgtEl>
                                        <p:attrNameLst>
                                          <p:attrName>ppt_x</p:attrName>
                                        </p:attrNameLst>
                                      </p:cBhvr>
                                      <p:tavLst>
                                        <p:tav tm="0">
                                          <p:val>
                                            <p:strVal val="#ppt_x"/>
                                          </p:val>
                                        </p:tav>
                                        <p:tav tm="100000">
                                          <p:val>
                                            <p:strVal val="#ppt_x"/>
                                          </p:val>
                                        </p:tav>
                                      </p:tavLst>
                                    </p:anim>
                                    <p:anim calcmode="lin" valueType="num">
                                      <p:cBhvr>
                                        <p:cTn id="41" dur="1000" fill="hold"/>
                                        <p:tgtEl>
                                          <p:spTgt spid="4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50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1000"/>
                                        <p:tgtEl>
                                          <p:spTgt spid="44"/>
                                        </p:tgtEl>
                                      </p:cBhvr>
                                    </p:animEffect>
                                    <p:anim calcmode="lin" valueType="num">
                                      <p:cBhvr>
                                        <p:cTn id="45" dur="1000" fill="hold"/>
                                        <p:tgtEl>
                                          <p:spTgt spid="44"/>
                                        </p:tgtEl>
                                        <p:attrNameLst>
                                          <p:attrName>ppt_x</p:attrName>
                                        </p:attrNameLst>
                                      </p:cBhvr>
                                      <p:tavLst>
                                        <p:tav tm="0">
                                          <p:val>
                                            <p:strVal val="#ppt_x"/>
                                          </p:val>
                                        </p:tav>
                                        <p:tav tm="100000">
                                          <p:val>
                                            <p:strVal val="#ppt_x"/>
                                          </p:val>
                                        </p:tav>
                                      </p:tavLst>
                                    </p:anim>
                                    <p:anim calcmode="lin" valueType="num">
                                      <p:cBhvr>
                                        <p:cTn id="46" dur="1000" fill="hold"/>
                                        <p:tgtEl>
                                          <p:spTgt spid="44"/>
                                        </p:tgtEl>
                                        <p:attrNameLst>
                                          <p:attrName>ppt_y</p:attrName>
                                        </p:attrNameLst>
                                      </p:cBhvr>
                                      <p:tavLst>
                                        <p:tav tm="0">
                                          <p:val>
                                            <p:strVal val="#ppt_y+.1"/>
                                          </p:val>
                                        </p:tav>
                                        <p:tav tm="100000">
                                          <p:val>
                                            <p:strVal val="#ppt_y"/>
                                          </p:val>
                                        </p:tav>
                                      </p:tavLst>
                                    </p:anim>
                                  </p:childTnLst>
                                </p:cTn>
                              </p:par>
                            </p:childTnLst>
                          </p:cTn>
                        </p:par>
                        <p:par>
                          <p:cTn id="47" fill="hold">
                            <p:stCondLst>
                              <p:cond delay="3750"/>
                            </p:stCondLst>
                            <p:childTnLst>
                              <p:par>
                                <p:cTn id="48" presetID="22" presetClass="entr" presetSubtype="8" fill="hold"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wipe(left)">
                                      <p:cBhvr>
                                        <p:cTn id="50" dur="500"/>
                                        <p:tgtEl>
                                          <p:spTgt spid="45"/>
                                        </p:tgtEl>
                                      </p:cBhvr>
                                    </p:animEffect>
                                  </p:childTnLst>
                                </p:cTn>
                              </p:par>
                            </p:childTnLst>
                          </p:cTn>
                        </p:par>
                        <p:par>
                          <p:cTn id="51" fill="hold">
                            <p:stCondLst>
                              <p:cond delay="4250"/>
                            </p:stCondLst>
                            <p:childTnLst>
                              <p:par>
                                <p:cTn id="52" presetID="22" presetClass="entr" presetSubtype="8" fill="hold"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wipe(left)">
                                      <p:cBhvr>
                                        <p:cTn id="54" dur="500"/>
                                        <p:tgtEl>
                                          <p:spTgt spid="48"/>
                                        </p:tgtEl>
                                      </p:cBhvr>
                                    </p:animEffect>
                                  </p:childTnLst>
                                </p:cTn>
                              </p:par>
                            </p:childTnLst>
                          </p:cTn>
                        </p:par>
                        <p:par>
                          <p:cTn id="55" fill="hold">
                            <p:stCondLst>
                              <p:cond delay="4750"/>
                            </p:stCondLst>
                            <p:childTnLst>
                              <p:par>
                                <p:cTn id="56" presetID="22" presetClass="entr" presetSubtype="8" fill="hold" nodeType="afterEffect">
                                  <p:stCondLst>
                                    <p:cond delay="0"/>
                                  </p:stCondLst>
                                  <p:childTnLst>
                                    <p:set>
                                      <p:cBhvr>
                                        <p:cTn id="57" dur="1" fill="hold">
                                          <p:stCondLst>
                                            <p:cond delay="0"/>
                                          </p:stCondLst>
                                        </p:cTn>
                                        <p:tgtEl>
                                          <p:spTgt spid="51"/>
                                        </p:tgtEl>
                                        <p:attrNameLst>
                                          <p:attrName>style.visibility</p:attrName>
                                        </p:attrNameLst>
                                      </p:cBhvr>
                                      <p:to>
                                        <p:strVal val="visible"/>
                                      </p:to>
                                    </p:set>
                                    <p:animEffect transition="in" filter="wipe(left)">
                                      <p:cBhvr>
                                        <p:cTn id="58" dur="500"/>
                                        <p:tgtEl>
                                          <p:spTgt spid="51"/>
                                        </p:tgtEl>
                                      </p:cBhvr>
                                    </p:animEffect>
                                  </p:childTnLst>
                                </p:cTn>
                              </p:par>
                            </p:childTnLst>
                          </p:cTn>
                        </p:par>
                        <p:par>
                          <p:cTn id="59" fill="hold">
                            <p:stCondLst>
                              <p:cond delay="5250"/>
                            </p:stCondLst>
                            <p:childTnLst>
                              <p:par>
                                <p:cTn id="60" presetID="22" presetClass="entr" presetSubtype="8" fill="hold" nodeType="after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wipe(left)">
                                      <p:cBhvr>
                                        <p:cTn id="62" dur="500"/>
                                        <p:tgtEl>
                                          <p:spTgt spid="54"/>
                                        </p:tgtEl>
                                      </p:cBhvr>
                                    </p:animEffect>
                                  </p:childTnLst>
                                </p:cTn>
                              </p:par>
                            </p:childTnLst>
                          </p:cTn>
                        </p:par>
                        <p:par>
                          <p:cTn id="63" fill="hold">
                            <p:stCondLst>
                              <p:cond delay="5750"/>
                            </p:stCondLst>
                            <p:childTnLst>
                              <p:par>
                                <p:cTn id="64" presetID="42" presetClass="entr" presetSubtype="0" fill="hold" grpId="0" nodeType="afterEffect">
                                  <p:stCondLst>
                                    <p:cond delay="0"/>
                                  </p:stCondLst>
                                  <p:childTnLst>
                                    <p:set>
                                      <p:cBhvr>
                                        <p:cTn id="65" dur="1" fill="hold">
                                          <p:stCondLst>
                                            <p:cond delay="0"/>
                                          </p:stCondLst>
                                        </p:cTn>
                                        <p:tgtEl>
                                          <p:spTgt spid="57"/>
                                        </p:tgtEl>
                                        <p:attrNameLst>
                                          <p:attrName>style.visibility</p:attrName>
                                        </p:attrNameLst>
                                      </p:cBhvr>
                                      <p:to>
                                        <p:strVal val="visible"/>
                                      </p:to>
                                    </p:set>
                                    <p:animEffect transition="in" filter="fade">
                                      <p:cBhvr>
                                        <p:cTn id="66" dur="1000"/>
                                        <p:tgtEl>
                                          <p:spTgt spid="57"/>
                                        </p:tgtEl>
                                      </p:cBhvr>
                                    </p:animEffect>
                                    <p:anim calcmode="lin" valueType="num">
                                      <p:cBhvr>
                                        <p:cTn id="67" dur="1000" fill="hold"/>
                                        <p:tgtEl>
                                          <p:spTgt spid="57"/>
                                        </p:tgtEl>
                                        <p:attrNameLst>
                                          <p:attrName>ppt_x</p:attrName>
                                        </p:attrNameLst>
                                      </p:cBhvr>
                                      <p:tavLst>
                                        <p:tav tm="0">
                                          <p:val>
                                            <p:strVal val="#ppt_x"/>
                                          </p:val>
                                        </p:tav>
                                        <p:tav tm="100000">
                                          <p:val>
                                            <p:strVal val="#ppt_x"/>
                                          </p:val>
                                        </p:tav>
                                      </p:tavLst>
                                    </p:anim>
                                    <p:anim calcmode="lin" valueType="num">
                                      <p:cBhvr>
                                        <p:cTn id="68" dur="1000" fill="hold"/>
                                        <p:tgtEl>
                                          <p:spTgt spid="57"/>
                                        </p:tgtEl>
                                        <p:attrNameLst>
                                          <p:attrName>ppt_y</p:attrName>
                                        </p:attrNameLst>
                                      </p:cBhvr>
                                      <p:tavLst>
                                        <p:tav tm="0">
                                          <p:val>
                                            <p:strVal val="#ppt_y+.1"/>
                                          </p:val>
                                        </p:tav>
                                        <p:tav tm="100000">
                                          <p:val>
                                            <p:strVal val="#ppt_y"/>
                                          </p:val>
                                        </p:tav>
                                      </p:tavLst>
                                    </p:anim>
                                  </p:childTnLst>
                                </p:cTn>
                              </p:par>
                            </p:childTnLst>
                          </p:cTn>
                        </p:par>
                        <p:par>
                          <p:cTn id="69" fill="hold">
                            <p:stCondLst>
                              <p:cond delay="6750"/>
                            </p:stCondLst>
                            <p:childTnLst>
                              <p:par>
                                <p:cTn id="70" presetID="42" presetClass="entr" presetSubtype="0" fill="hold" grpId="0" nodeType="afterEffect">
                                  <p:stCondLst>
                                    <p:cond delay="0"/>
                                  </p:stCondLst>
                                  <p:childTnLst>
                                    <p:set>
                                      <p:cBhvr>
                                        <p:cTn id="71" dur="1" fill="hold">
                                          <p:stCondLst>
                                            <p:cond delay="0"/>
                                          </p:stCondLst>
                                        </p:cTn>
                                        <p:tgtEl>
                                          <p:spTgt spid="58"/>
                                        </p:tgtEl>
                                        <p:attrNameLst>
                                          <p:attrName>style.visibility</p:attrName>
                                        </p:attrNameLst>
                                      </p:cBhvr>
                                      <p:to>
                                        <p:strVal val="visible"/>
                                      </p:to>
                                    </p:set>
                                    <p:animEffect transition="in" filter="fade">
                                      <p:cBhvr>
                                        <p:cTn id="72" dur="1000"/>
                                        <p:tgtEl>
                                          <p:spTgt spid="58"/>
                                        </p:tgtEl>
                                      </p:cBhvr>
                                    </p:animEffect>
                                    <p:anim calcmode="lin" valueType="num">
                                      <p:cBhvr>
                                        <p:cTn id="73" dur="1000" fill="hold"/>
                                        <p:tgtEl>
                                          <p:spTgt spid="58"/>
                                        </p:tgtEl>
                                        <p:attrNameLst>
                                          <p:attrName>ppt_x</p:attrName>
                                        </p:attrNameLst>
                                      </p:cBhvr>
                                      <p:tavLst>
                                        <p:tav tm="0">
                                          <p:val>
                                            <p:strVal val="#ppt_x"/>
                                          </p:val>
                                        </p:tav>
                                        <p:tav tm="100000">
                                          <p:val>
                                            <p:strVal val="#ppt_x"/>
                                          </p:val>
                                        </p:tav>
                                      </p:tavLst>
                                    </p:anim>
                                    <p:anim calcmode="lin" valueType="num">
                                      <p:cBhvr>
                                        <p:cTn id="74" dur="1000" fill="hold"/>
                                        <p:tgtEl>
                                          <p:spTgt spid="58"/>
                                        </p:tgtEl>
                                        <p:attrNameLst>
                                          <p:attrName>ppt_y</p:attrName>
                                        </p:attrNameLst>
                                      </p:cBhvr>
                                      <p:tavLst>
                                        <p:tav tm="0">
                                          <p:val>
                                            <p:strVal val="#ppt_y+.1"/>
                                          </p:val>
                                        </p:tav>
                                        <p:tav tm="100000">
                                          <p:val>
                                            <p:strVal val="#ppt_y"/>
                                          </p:val>
                                        </p:tav>
                                      </p:tavLst>
                                    </p:anim>
                                  </p:childTnLst>
                                </p:cTn>
                              </p:par>
                            </p:childTnLst>
                          </p:cTn>
                        </p:par>
                        <p:par>
                          <p:cTn id="75" fill="hold">
                            <p:stCondLst>
                              <p:cond delay="7750"/>
                            </p:stCondLst>
                            <p:childTnLst>
                              <p:par>
                                <p:cTn id="76" presetID="42" presetClass="entr" presetSubtype="0" fill="hold" grpId="0" nodeType="afterEffect">
                                  <p:stCondLst>
                                    <p:cond delay="0"/>
                                  </p:stCondLst>
                                  <p:childTnLst>
                                    <p:set>
                                      <p:cBhvr>
                                        <p:cTn id="77" dur="1" fill="hold">
                                          <p:stCondLst>
                                            <p:cond delay="0"/>
                                          </p:stCondLst>
                                        </p:cTn>
                                        <p:tgtEl>
                                          <p:spTgt spid="59"/>
                                        </p:tgtEl>
                                        <p:attrNameLst>
                                          <p:attrName>style.visibility</p:attrName>
                                        </p:attrNameLst>
                                      </p:cBhvr>
                                      <p:to>
                                        <p:strVal val="visible"/>
                                      </p:to>
                                    </p:set>
                                    <p:animEffect transition="in" filter="fade">
                                      <p:cBhvr>
                                        <p:cTn id="78" dur="1000"/>
                                        <p:tgtEl>
                                          <p:spTgt spid="59"/>
                                        </p:tgtEl>
                                      </p:cBhvr>
                                    </p:animEffect>
                                    <p:anim calcmode="lin" valueType="num">
                                      <p:cBhvr>
                                        <p:cTn id="79" dur="1000" fill="hold"/>
                                        <p:tgtEl>
                                          <p:spTgt spid="59"/>
                                        </p:tgtEl>
                                        <p:attrNameLst>
                                          <p:attrName>ppt_x</p:attrName>
                                        </p:attrNameLst>
                                      </p:cBhvr>
                                      <p:tavLst>
                                        <p:tav tm="0">
                                          <p:val>
                                            <p:strVal val="#ppt_x"/>
                                          </p:val>
                                        </p:tav>
                                        <p:tav tm="100000">
                                          <p:val>
                                            <p:strVal val="#ppt_x"/>
                                          </p:val>
                                        </p:tav>
                                      </p:tavLst>
                                    </p:anim>
                                    <p:anim calcmode="lin" valueType="num">
                                      <p:cBhvr>
                                        <p:cTn id="80" dur="1000" fill="hold"/>
                                        <p:tgtEl>
                                          <p:spTgt spid="59"/>
                                        </p:tgtEl>
                                        <p:attrNameLst>
                                          <p:attrName>ppt_y</p:attrName>
                                        </p:attrNameLst>
                                      </p:cBhvr>
                                      <p:tavLst>
                                        <p:tav tm="0">
                                          <p:val>
                                            <p:strVal val="#ppt_y+.1"/>
                                          </p:val>
                                        </p:tav>
                                        <p:tav tm="100000">
                                          <p:val>
                                            <p:strVal val="#ppt_y"/>
                                          </p:val>
                                        </p:tav>
                                      </p:tavLst>
                                    </p:anim>
                                  </p:childTnLst>
                                </p:cTn>
                              </p:par>
                            </p:childTnLst>
                          </p:cTn>
                        </p:par>
                        <p:par>
                          <p:cTn id="81" fill="hold">
                            <p:stCondLst>
                              <p:cond delay="8750"/>
                            </p:stCondLst>
                            <p:childTnLst>
                              <p:par>
                                <p:cTn id="82" presetID="42" presetClass="entr" presetSubtype="0" fill="hold" grpId="0" nodeType="afterEffect">
                                  <p:stCondLst>
                                    <p:cond delay="0"/>
                                  </p:stCondLst>
                                  <p:childTnLst>
                                    <p:set>
                                      <p:cBhvr>
                                        <p:cTn id="83" dur="1" fill="hold">
                                          <p:stCondLst>
                                            <p:cond delay="0"/>
                                          </p:stCondLst>
                                        </p:cTn>
                                        <p:tgtEl>
                                          <p:spTgt spid="60"/>
                                        </p:tgtEl>
                                        <p:attrNameLst>
                                          <p:attrName>style.visibility</p:attrName>
                                        </p:attrNameLst>
                                      </p:cBhvr>
                                      <p:to>
                                        <p:strVal val="visible"/>
                                      </p:to>
                                    </p:set>
                                    <p:animEffect transition="in" filter="fade">
                                      <p:cBhvr>
                                        <p:cTn id="84" dur="1000"/>
                                        <p:tgtEl>
                                          <p:spTgt spid="60"/>
                                        </p:tgtEl>
                                      </p:cBhvr>
                                    </p:animEffect>
                                    <p:anim calcmode="lin" valueType="num">
                                      <p:cBhvr>
                                        <p:cTn id="85" dur="1000" fill="hold"/>
                                        <p:tgtEl>
                                          <p:spTgt spid="60"/>
                                        </p:tgtEl>
                                        <p:attrNameLst>
                                          <p:attrName>ppt_x</p:attrName>
                                        </p:attrNameLst>
                                      </p:cBhvr>
                                      <p:tavLst>
                                        <p:tav tm="0">
                                          <p:val>
                                            <p:strVal val="#ppt_x"/>
                                          </p:val>
                                        </p:tav>
                                        <p:tav tm="100000">
                                          <p:val>
                                            <p:strVal val="#ppt_x"/>
                                          </p:val>
                                        </p:tav>
                                      </p:tavLst>
                                    </p:anim>
                                    <p:anim calcmode="lin" valueType="num">
                                      <p:cBhvr>
                                        <p:cTn id="86"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57" grpId="0"/>
      <p:bldP spid="58" grpId="0"/>
      <p:bldP spid="59" grpId="0"/>
      <p:bldP spid="6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2" name="Picture 7" descr="C:\Users\Administrator\Desktop\16suca45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5820" y="0"/>
            <a:ext cx="3528737" cy="1210424"/>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6"/>
          <p:cNvSpPr txBox="1"/>
          <p:nvPr/>
        </p:nvSpPr>
        <p:spPr>
          <a:xfrm>
            <a:off x="1630710" y="476672"/>
            <a:ext cx="1728191" cy="674031"/>
          </a:xfrm>
          <a:prstGeom prst="rect">
            <a:avLst/>
          </a:prstGeom>
          <a:noFill/>
          <a:ln>
            <a:noFill/>
          </a:ln>
        </p:spPr>
        <p:txBody>
          <a:bodyPr wrap="square" rtlCol="0">
            <a:spAutoFit/>
          </a:bodyPr>
          <a:lstStyle/>
          <a:p>
            <a:pPr>
              <a:lnSpc>
                <a:spcPct val="120000"/>
              </a:lnSpc>
            </a:pPr>
            <a:r>
              <a:rPr lang="zh-CN" altLang="en-US" sz="2000" dirty="0">
                <a:latin typeface="造字工房悦圆演示版常规体" pitchFamily="50" charset="-122"/>
                <a:ea typeface="造字工房悦圆演示版常规体" pitchFamily="50" charset="-122"/>
                <a:sym typeface="微软雅黑" pitchFamily="34" charset="-122"/>
              </a:rPr>
              <a:t>添加标题内容</a:t>
            </a:r>
            <a:endParaRPr lang="en-US" altLang="zh-CN" sz="2000" dirty="0">
              <a:latin typeface="造字工房悦圆演示版常规体" pitchFamily="50" charset="-122"/>
              <a:ea typeface="造字工房悦圆演示版常规体" pitchFamily="50" charset="-122"/>
              <a:sym typeface="微软雅黑" pitchFamily="34" charset="-122"/>
            </a:endParaRPr>
          </a:p>
          <a:p>
            <a:pPr>
              <a:lnSpc>
                <a:spcPct val="120000"/>
              </a:lnSpc>
            </a:pPr>
            <a:r>
              <a:rPr lang="en-US" altLang="zh-CN" sz="1200" dirty="0">
                <a:latin typeface="造字工房悦圆演示版常规体" pitchFamily="50" charset="-122"/>
                <a:ea typeface="造字工房悦圆演示版常规体" pitchFamily="50" charset="-122"/>
                <a:sym typeface="微软雅黑" pitchFamily="34" charset="-122"/>
              </a:rPr>
              <a:t>Add a title Content</a:t>
            </a:r>
            <a:endParaRPr lang="zh-CN" altLang="en-US" sz="1200" dirty="0">
              <a:latin typeface="造字工房悦圆演示版常规体" pitchFamily="50" charset="-122"/>
              <a:ea typeface="造字工房悦圆演示版常规体" pitchFamily="50" charset="-122"/>
              <a:sym typeface="微软雅黑" pitchFamily="34" charset="-122"/>
            </a:endParaRPr>
          </a:p>
        </p:txBody>
      </p:sp>
      <p:pic>
        <p:nvPicPr>
          <p:cNvPr id="26" name="Picture 8" descr="C:\Users\Administrator\Desktop\民族风情装饰画矢量素材02 (4) [转换].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5787" y="1150703"/>
            <a:ext cx="2313555" cy="3935908"/>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Group 9"/>
          <p:cNvGrpSpPr/>
          <p:nvPr/>
        </p:nvGrpSpPr>
        <p:grpSpPr>
          <a:xfrm>
            <a:off x="3718567" y="3218939"/>
            <a:ext cx="1439863" cy="811213"/>
            <a:chOff x="3880643" y="3892688"/>
            <a:chExt cx="1439863" cy="811213"/>
          </a:xfrm>
          <a:solidFill>
            <a:srgbClr val="C63E55"/>
          </a:solidFill>
        </p:grpSpPr>
        <p:sp>
          <p:nvSpPr>
            <p:cNvPr id="28" name="Freeform 239"/>
            <p:cNvSpPr>
              <a:spLocks/>
            </p:cNvSpPr>
            <p:nvPr/>
          </p:nvSpPr>
          <p:spPr bwMode="auto">
            <a:xfrm>
              <a:off x="3893343" y="4529276"/>
              <a:ext cx="106363" cy="82550"/>
            </a:xfrm>
            <a:custGeom>
              <a:avLst/>
              <a:gdLst>
                <a:gd name="T0" fmla="*/ 28 w 48"/>
                <a:gd name="T1" fmla="*/ 0 h 37"/>
                <a:gd name="T2" fmla="*/ 22 w 48"/>
                <a:gd name="T3" fmla="*/ 0 h 37"/>
                <a:gd name="T4" fmla="*/ 0 w 48"/>
                <a:gd name="T5" fmla="*/ 14 h 37"/>
                <a:gd name="T6" fmla="*/ 0 w 48"/>
                <a:gd name="T7" fmla="*/ 20 h 37"/>
                <a:gd name="T8" fmla="*/ 22 w 48"/>
                <a:gd name="T9" fmla="*/ 37 h 37"/>
                <a:gd name="T10" fmla="*/ 28 w 48"/>
                <a:gd name="T11" fmla="*/ 37 h 37"/>
                <a:gd name="T12" fmla="*/ 48 w 48"/>
                <a:gd name="T13" fmla="*/ 20 h 37"/>
                <a:gd name="T14" fmla="*/ 48 w 48"/>
                <a:gd name="T15" fmla="*/ 14 h 37"/>
                <a:gd name="T16" fmla="*/ 28 w 48"/>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37">
                  <a:moveTo>
                    <a:pt x="28" y="0"/>
                  </a:moveTo>
                  <a:cubicBezTo>
                    <a:pt x="22" y="0"/>
                    <a:pt x="22" y="0"/>
                    <a:pt x="22" y="0"/>
                  </a:cubicBezTo>
                  <a:cubicBezTo>
                    <a:pt x="12" y="0"/>
                    <a:pt x="0" y="4"/>
                    <a:pt x="0" y="14"/>
                  </a:cubicBezTo>
                  <a:cubicBezTo>
                    <a:pt x="0" y="20"/>
                    <a:pt x="0" y="20"/>
                    <a:pt x="0" y="20"/>
                  </a:cubicBezTo>
                  <a:cubicBezTo>
                    <a:pt x="0" y="31"/>
                    <a:pt x="12" y="37"/>
                    <a:pt x="22" y="37"/>
                  </a:cubicBezTo>
                  <a:cubicBezTo>
                    <a:pt x="28" y="37"/>
                    <a:pt x="28" y="37"/>
                    <a:pt x="28" y="37"/>
                  </a:cubicBezTo>
                  <a:cubicBezTo>
                    <a:pt x="39" y="37"/>
                    <a:pt x="48" y="31"/>
                    <a:pt x="48" y="20"/>
                  </a:cubicBezTo>
                  <a:cubicBezTo>
                    <a:pt x="48" y="14"/>
                    <a:pt x="48" y="14"/>
                    <a:pt x="48" y="14"/>
                  </a:cubicBezTo>
                  <a:cubicBezTo>
                    <a:pt x="48" y="4"/>
                    <a:pt x="39"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造字工房悦圆演示版常规体" pitchFamily="50" charset="-122"/>
                <a:ea typeface="造字工房悦圆演示版常规体" pitchFamily="50" charset="-122"/>
              </a:endParaRPr>
            </a:p>
          </p:txBody>
        </p:sp>
        <p:sp>
          <p:nvSpPr>
            <p:cNvPr id="29" name="Freeform 240"/>
            <p:cNvSpPr>
              <a:spLocks/>
            </p:cNvSpPr>
            <p:nvPr/>
          </p:nvSpPr>
          <p:spPr bwMode="auto">
            <a:xfrm>
              <a:off x="4009231" y="4430851"/>
              <a:ext cx="100013" cy="180975"/>
            </a:xfrm>
            <a:custGeom>
              <a:avLst/>
              <a:gdLst>
                <a:gd name="T0" fmla="*/ 24 w 45"/>
                <a:gd name="T1" fmla="*/ 0 h 81"/>
                <a:gd name="T2" fmla="*/ 17 w 45"/>
                <a:gd name="T3" fmla="*/ 0 h 81"/>
                <a:gd name="T4" fmla="*/ 0 w 45"/>
                <a:gd name="T5" fmla="*/ 15 h 81"/>
                <a:gd name="T6" fmla="*/ 0 w 45"/>
                <a:gd name="T7" fmla="*/ 64 h 81"/>
                <a:gd name="T8" fmla="*/ 17 w 45"/>
                <a:gd name="T9" fmla="*/ 81 h 81"/>
                <a:gd name="T10" fmla="*/ 24 w 45"/>
                <a:gd name="T11" fmla="*/ 81 h 81"/>
                <a:gd name="T12" fmla="*/ 45 w 45"/>
                <a:gd name="T13" fmla="*/ 64 h 81"/>
                <a:gd name="T14" fmla="*/ 45 w 45"/>
                <a:gd name="T15" fmla="*/ 15 h 81"/>
                <a:gd name="T16" fmla="*/ 24 w 45"/>
                <a:gd name="T17"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81">
                  <a:moveTo>
                    <a:pt x="24" y="0"/>
                  </a:moveTo>
                  <a:cubicBezTo>
                    <a:pt x="17" y="0"/>
                    <a:pt x="17" y="0"/>
                    <a:pt x="17" y="0"/>
                  </a:cubicBezTo>
                  <a:cubicBezTo>
                    <a:pt x="7" y="0"/>
                    <a:pt x="0" y="5"/>
                    <a:pt x="0" y="15"/>
                  </a:cubicBezTo>
                  <a:cubicBezTo>
                    <a:pt x="0" y="64"/>
                    <a:pt x="0" y="64"/>
                    <a:pt x="0" y="64"/>
                  </a:cubicBezTo>
                  <a:cubicBezTo>
                    <a:pt x="0" y="75"/>
                    <a:pt x="7" y="81"/>
                    <a:pt x="17" y="81"/>
                  </a:cubicBezTo>
                  <a:cubicBezTo>
                    <a:pt x="24" y="81"/>
                    <a:pt x="24" y="81"/>
                    <a:pt x="24" y="81"/>
                  </a:cubicBezTo>
                  <a:cubicBezTo>
                    <a:pt x="34" y="81"/>
                    <a:pt x="45" y="75"/>
                    <a:pt x="45" y="64"/>
                  </a:cubicBezTo>
                  <a:cubicBezTo>
                    <a:pt x="45" y="15"/>
                    <a:pt x="45" y="15"/>
                    <a:pt x="45" y="15"/>
                  </a:cubicBezTo>
                  <a:cubicBezTo>
                    <a:pt x="45" y="5"/>
                    <a:pt x="34"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造字工房悦圆演示版常规体" pitchFamily="50" charset="-122"/>
                <a:ea typeface="造字工房悦圆演示版常规体" pitchFamily="50" charset="-122"/>
              </a:endParaRPr>
            </a:p>
          </p:txBody>
        </p:sp>
        <p:sp>
          <p:nvSpPr>
            <p:cNvPr id="30" name="Freeform 241"/>
            <p:cNvSpPr>
              <a:spLocks/>
            </p:cNvSpPr>
            <p:nvPr/>
          </p:nvSpPr>
          <p:spPr bwMode="auto">
            <a:xfrm>
              <a:off x="4123531" y="4349888"/>
              <a:ext cx="92075" cy="261938"/>
            </a:xfrm>
            <a:custGeom>
              <a:avLst/>
              <a:gdLst>
                <a:gd name="T0" fmla="*/ 24 w 41"/>
                <a:gd name="T1" fmla="*/ 0 h 118"/>
                <a:gd name="T2" fmla="*/ 19 w 41"/>
                <a:gd name="T3" fmla="*/ 0 h 118"/>
                <a:gd name="T4" fmla="*/ 0 w 41"/>
                <a:gd name="T5" fmla="*/ 20 h 118"/>
                <a:gd name="T6" fmla="*/ 0 w 41"/>
                <a:gd name="T7" fmla="*/ 101 h 118"/>
                <a:gd name="T8" fmla="*/ 19 w 41"/>
                <a:gd name="T9" fmla="*/ 118 h 118"/>
                <a:gd name="T10" fmla="*/ 24 w 41"/>
                <a:gd name="T11" fmla="*/ 118 h 118"/>
                <a:gd name="T12" fmla="*/ 41 w 41"/>
                <a:gd name="T13" fmla="*/ 101 h 118"/>
                <a:gd name="T14" fmla="*/ 41 w 41"/>
                <a:gd name="T15" fmla="*/ 20 h 118"/>
                <a:gd name="T16" fmla="*/ 24 w 41"/>
                <a:gd name="T1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18">
                  <a:moveTo>
                    <a:pt x="24" y="0"/>
                  </a:moveTo>
                  <a:cubicBezTo>
                    <a:pt x="19" y="0"/>
                    <a:pt x="19" y="0"/>
                    <a:pt x="19" y="0"/>
                  </a:cubicBezTo>
                  <a:cubicBezTo>
                    <a:pt x="9" y="0"/>
                    <a:pt x="0" y="10"/>
                    <a:pt x="0" y="20"/>
                  </a:cubicBezTo>
                  <a:cubicBezTo>
                    <a:pt x="0" y="101"/>
                    <a:pt x="0" y="101"/>
                    <a:pt x="0" y="101"/>
                  </a:cubicBezTo>
                  <a:cubicBezTo>
                    <a:pt x="0" y="111"/>
                    <a:pt x="9" y="118"/>
                    <a:pt x="19" y="118"/>
                  </a:cubicBezTo>
                  <a:cubicBezTo>
                    <a:pt x="24" y="118"/>
                    <a:pt x="24" y="118"/>
                    <a:pt x="24" y="118"/>
                  </a:cubicBezTo>
                  <a:cubicBezTo>
                    <a:pt x="34" y="118"/>
                    <a:pt x="41" y="111"/>
                    <a:pt x="41" y="101"/>
                  </a:cubicBezTo>
                  <a:cubicBezTo>
                    <a:pt x="41" y="20"/>
                    <a:pt x="41" y="20"/>
                    <a:pt x="41" y="20"/>
                  </a:cubicBezTo>
                  <a:cubicBezTo>
                    <a:pt x="41" y="10"/>
                    <a:pt x="34"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造字工房悦圆演示版常规体" pitchFamily="50" charset="-122"/>
                <a:ea typeface="造字工房悦圆演示版常规体" pitchFamily="50" charset="-122"/>
              </a:endParaRPr>
            </a:p>
          </p:txBody>
        </p:sp>
        <p:sp>
          <p:nvSpPr>
            <p:cNvPr id="31" name="Freeform 242"/>
            <p:cNvSpPr>
              <a:spLocks/>
            </p:cNvSpPr>
            <p:nvPr/>
          </p:nvSpPr>
          <p:spPr bwMode="auto">
            <a:xfrm>
              <a:off x="4229893" y="4257813"/>
              <a:ext cx="92075" cy="354013"/>
            </a:xfrm>
            <a:custGeom>
              <a:avLst/>
              <a:gdLst>
                <a:gd name="T0" fmla="*/ 41 w 41"/>
                <a:gd name="T1" fmla="*/ 19 h 159"/>
                <a:gd name="T2" fmla="*/ 22 w 41"/>
                <a:gd name="T3" fmla="*/ 0 h 159"/>
                <a:gd name="T4" fmla="*/ 18 w 41"/>
                <a:gd name="T5" fmla="*/ 0 h 159"/>
                <a:gd name="T6" fmla="*/ 0 w 41"/>
                <a:gd name="T7" fmla="*/ 19 h 159"/>
                <a:gd name="T8" fmla="*/ 0 w 41"/>
                <a:gd name="T9" fmla="*/ 141 h 159"/>
                <a:gd name="T10" fmla="*/ 18 w 41"/>
                <a:gd name="T11" fmla="*/ 159 h 159"/>
                <a:gd name="T12" fmla="*/ 22 w 41"/>
                <a:gd name="T13" fmla="*/ 159 h 159"/>
                <a:gd name="T14" fmla="*/ 41 w 41"/>
                <a:gd name="T15" fmla="*/ 141 h 159"/>
                <a:gd name="T16" fmla="*/ 41 w 41"/>
                <a:gd name="T17" fmla="*/ 1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59">
                  <a:moveTo>
                    <a:pt x="41" y="19"/>
                  </a:moveTo>
                  <a:cubicBezTo>
                    <a:pt x="41" y="8"/>
                    <a:pt x="33" y="0"/>
                    <a:pt x="22" y="0"/>
                  </a:cubicBezTo>
                  <a:cubicBezTo>
                    <a:pt x="18" y="0"/>
                    <a:pt x="18" y="0"/>
                    <a:pt x="18" y="0"/>
                  </a:cubicBezTo>
                  <a:cubicBezTo>
                    <a:pt x="8" y="0"/>
                    <a:pt x="0" y="8"/>
                    <a:pt x="0" y="19"/>
                  </a:cubicBezTo>
                  <a:cubicBezTo>
                    <a:pt x="0" y="141"/>
                    <a:pt x="0" y="141"/>
                    <a:pt x="0" y="141"/>
                  </a:cubicBezTo>
                  <a:cubicBezTo>
                    <a:pt x="0" y="151"/>
                    <a:pt x="8" y="159"/>
                    <a:pt x="18" y="159"/>
                  </a:cubicBezTo>
                  <a:cubicBezTo>
                    <a:pt x="22" y="159"/>
                    <a:pt x="22" y="159"/>
                    <a:pt x="22" y="159"/>
                  </a:cubicBezTo>
                  <a:cubicBezTo>
                    <a:pt x="33" y="159"/>
                    <a:pt x="41" y="151"/>
                    <a:pt x="41" y="141"/>
                  </a:cubicBezTo>
                  <a:lnTo>
                    <a:pt x="41"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造字工房悦圆演示版常规体" pitchFamily="50" charset="-122"/>
                <a:ea typeface="造字工房悦圆演示版常规体" pitchFamily="50" charset="-122"/>
              </a:endParaRPr>
            </a:p>
          </p:txBody>
        </p:sp>
        <p:sp>
          <p:nvSpPr>
            <p:cNvPr id="32" name="Freeform 243"/>
            <p:cNvSpPr>
              <a:spLocks/>
            </p:cNvSpPr>
            <p:nvPr/>
          </p:nvSpPr>
          <p:spPr bwMode="auto">
            <a:xfrm>
              <a:off x="4345781" y="4160976"/>
              <a:ext cx="90488" cy="450850"/>
            </a:xfrm>
            <a:custGeom>
              <a:avLst/>
              <a:gdLst>
                <a:gd name="T0" fmla="*/ 21 w 41"/>
                <a:gd name="T1" fmla="*/ 0 h 203"/>
                <a:gd name="T2" fmla="*/ 18 w 41"/>
                <a:gd name="T3" fmla="*/ 0 h 203"/>
                <a:gd name="T4" fmla="*/ 0 w 41"/>
                <a:gd name="T5" fmla="*/ 19 h 203"/>
                <a:gd name="T6" fmla="*/ 0 w 41"/>
                <a:gd name="T7" fmla="*/ 184 h 203"/>
                <a:gd name="T8" fmla="*/ 18 w 41"/>
                <a:gd name="T9" fmla="*/ 203 h 203"/>
                <a:gd name="T10" fmla="*/ 21 w 41"/>
                <a:gd name="T11" fmla="*/ 203 h 203"/>
                <a:gd name="T12" fmla="*/ 41 w 41"/>
                <a:gd name="T13" fmla="*/ 184 h 203"/>
                <a:gd name="T14" fmla="*/ 41 w 41"/>
                <a:gd name="T15" fmla="*/ 19 h 203"/>
                <a:gd name="T16" fmla="*/ 21 w 41"/>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203">
                  <a:moveTo>
                    <a:pt x="21" y="0"/>
                  </a:moveTo>
                  <a:cubicBezTo>
                    <a:pt x="18" y="0"/>
                    <a:pt x="18" y="0"/>
                    <a:pt x="18" y="0"/>
                  </a:cubicBezTo>
                  <a:cubicBezTo>
                    <a:pt x="8" y="0"/>
                    <a:pt x="0" y="9"/>
                    <a:pt x="0" y="19"/>
                  </a:cubicBezTo>
                  <a:cubicBezTo>
                    <a:pt x="0" y="184"/>
                    <a:pt x="0" y="184"/>
                    <a:pt x="0" y="184"/>
                  </a:cubicBezTo>
                  <a:cubicBezTo>
                    <a:pt x="0" y="195"/>
                    <a:pt x="8" y="203"/>
                    <a:pt x="18" y="203"/>
                  </a:cubicBezTo>
                  <a:cubicBezTo>
                    <a:pt x="21" y="203"/>
                    <a:pt x="21" y="203"/>
                    <a:pt x="21" y="203"/>
                  </a:cubicBezTo>
                  <a:cubicBezTo>
                    <a:pt x="32" y="203"/>
                    <a:pt x="41" y="195"/>
                    <a:pt x="41" y="184"/>
                  </a:cubicBezTo>
                  <a:cubicBezTo>
                    <a:pt x="41" y="19"/>
                    <a:pt x="41" y="19"/>
                    <a:pt x="41" y="19"/>
                  </a:cubicBezTo>
                  <a:cubicBezTo>
                    <a:pt x="41" y="9"/>
                    <a:pt x="32" y="0"/>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造字工房悦圆演示版常规体" pitchFamily="50" charset="-122"/>
                <a:ea typeface="造字工房悦圆演示版常规体" pitchFamily="50" charset="-122"/>
              </a:endParaRPr>
            </a:p>
          </p:txBody>
        </p:sp>
        <p:sp>
          <p:nvSpPr>
            <p:cNvPr id="33" name="Freeform 244"/>
            <p:cNvSpPr>
              <a:spLocks/>
            </p:cNvSpPr>
            <p:nvPr/>
          </p:nvSpPr>
          <p:spPr bwMode="auto">
            <a:xfrm>
              <a:off x="3880643" y="3892688"/>
              <a:ext cx="555625" cy="485775"/>
            </a:xfrm>
            <a:custGeom>
              <a:avLst/>
              <a:gdLst>
                <a:gd name="T0" fmla="*/ 248 w 251"/>
                <a:gd name="T1" fmla="*/ 9 h 219"/>
                <a:gd name="T2" fmla="*/ 230 w 251"/>
                <a:gd name="T3" fmla="*/ 3 h 219"/>
                <a:gd name="T4" fmla="*/ 166 w 251"/>
                <a:gd name="T5" fmla="*/ 27 h 219"/>
                <a:gd name="T6" fmla="*/ 158 w 251"/>
                <a:gd name="T7" fmla="*/ 46 h 219"/>
                <a:gd name="T8" fmla="*/ 172 w 251"/>
                <a:gd name="T9" fmla="*/ 55 h 219"/>
                <a:gd name="T10" fmla="*/ 177 w 251"/>
                <a:gd name="T11" fmla="*/ 54 h 219"/>
                <a:gd name="T12" fmla="*/ 201 w 251"/>
                <a:gd name="T13" fmla="*/ 45 h 219"/>
                <a:gd name="T14" fmla="*/ 11 w 251"/>
                <a:gd name="T15" fmla="*/ 191 h 219"/>
                <a:gd name="T16" fmla="*/ 2 w 251"/>
                <a:gd name="T17" fmla="*/ 209 h 219"/>
                <a:gd name="T18" fmla="*/ 16 w 251"/>
                <a:gd name="T19" fmla="*/ 219 h 219"/>
                <a:gd name="T20" fmla="*/ 22 w 251"/>
                <a:gd name="T21" fmla="*/ 218 h 219"/>
                <a:gd name="T22" fmla="*/ 217 w 251"/>
                <a:gd name="T23" fmla="*/ 73 h 219"/>
                <a:gd name="T24" fmla="*/ 217 w 251"/>
                <a:gd name="T25" fmla="*/ 86 h 219"/>
                <a:gd name="T26" fmla="*/ 234 w 251"/>
                <a:gd name="T27" fmla="*/ 101 h 219"/>
                <a:gd name="T28" fmla="*/ 251 w 251"/>
                <a:gd name="T29" fmla="*/ 86 h 219"/>
                <a:gd name="T30" fmla="*/ 251 w 251"/>
                <a:gd name="T31" fmla="*/ 19 h 219"/>
                <a:gd name="T32" fmla="*/ 251 w 251"/>
                <a:gd name="T33" fmla="*/ 19 h 219"/>
                <a:gd name="T34" fmla="*/ 248 w 251"/>
                <a:gd name="T35" fmla="*/ 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1" h="219">
                  <a:moveTo>
                    <a:pt x="248" y="9"/>
                  </a:moveTo>
                  <a:cubicBezTo>
                    <a:pt x="245" y="3"/>
                    <a:pt x="237" y="0"/>
                    <a:pt x="230" y="3"/>
                  </a:cubicBezTo>
                  <a:cubicBezTo>
                    <a:pt x="166" y="27"/>
                    <a:pt x="166" y="27"/>
                    <a:pt x="166" y="27"/>
                  </a:cubicBezTo>
                  <a:cubicBezTo>
                    <a:pt x="159" y="30"/>
                    <a:pt x="155" y="38"/>
                    <a:pt x="158" y="46"/>
                  </a:cubicBezTo>
                  <a:cubicBezTo>
                    <a:pt x="160" y="51"/>
                    <a:pt x="166" y="55"/>
                    <a:pt x="172" y="55"/>
                  </a:cubicBezTo>
                  <a:cubicBezTo>
                    <a:pt x="173" y="55"/>
                    <a:pt x="175" y="55"/>
                    <a:pt x="177" y="54"/>
                  </a:cubicBezTo>
                  <a:cubicBezTo>
                    <a:pt x="201" y="45"/>
                    <a:pt x="201" y="45"/>
                    <a:pt x="201" y="45"/>
                  </a:cubicBezTo>
                  <a:cubicBezTo>
                    <a:pt x="127" y="147"/>
                    <a:pt x="12" y="190"/>
                    <a:pt x="11" y="191"/>
                  </a:cubicBezTo>
                  <a:cubicBezTo>
                    <a:pt x="4" y="193"/>
                    <a:pt x="0" y="202"/>
                    <a:pt x="2" y="209"/>
                  </a:cubicBezTo>
                  <a:cubicBezTo>
                    <a:pt x="5" y="215"/>
                    <a:pt x="10" y="219"/>
                    <a:pt x="16" y="219"/>
                  </a:cubicBezTo>
                  <a:cubicBezTo>
                    <a:pt x="18" y="219"/>
                    <a:pt x="20" y="219"/>
                    <a:pt x="22" y="218"/>
                  </a:cubicBezTo>
                  <a:cubicBezTo>
                    <a:pt x="27" y="216"/>
                    <a:pt x="136" y="174"/>
                    <a:pt x="217" y="73"/>
                  </a:cubicBezTo>
                  <a:cubicBezTo>
                    <a:pt x="217" y="86"/>
                    <a:pt x="217" y="86"/>
                    <a:pt x="217" y="86"/>
                  </a:cubicBezTo>
                  <a:cubicBezTo>
                    <a:pt x="217" y="94"/>
                    <a:pt x="226" y="101"/>
                    <a:pt x="234" y="101"/>
                  </a:cubicBezTo>
                  <a:cubicBezTo>
                    <a:pt x="242" y="101"/>
                    <a:pt x="251" y="94"/>
                    <a:pt x="251" y="86"/>
                  </a:cubicBezTo>
                  <a:cubicBezTo>
                    <a:pt x="251" y="19"/>
                    <a:pt x="251" y="19"/>
                    <a:pt x="251" y="19"/>
                  </a:cubicBezTo>
                  <a:cubicBezTo>
                    <a:pt x="251" y="19"/>
                    <a:pt x="251" y="19"/>
                    <a:pt x="251" y="19"/>
                  </a:cubicBezTo>
                  <a:cubicBezTo>
                    <a:pt x="251" y="15"/>
                    <a:pt x="250" y="12"/>
                    <a:pt x="24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造字工房悦圆演示版常规体" pitchFamily="50" charset="-122"/>
                <a:ea typeface="造字工房悦圆演示版常规体" pitchFamily="50" charset="-122"/>
              </a:endParaRPr>
            </a:p>
          </p:txBody>
        </p:sp>
        <p:sp>
          <p:nvSpPr>
            <p:cNvPr id="34" name="Freeform 248"/>
            <p:cNvSpPr>
              <a:spLocks noEditPoints="1"/>
            </p:cNvSpPr>
            <p:nvPr/>
          </p:nvSpPr>
          <p:spPr bwMode="auto">
            <a:xfrm>
              <a:off x="4741068" y="4062551"/>
              <a:ext cx="579438" cy="641350"/>
            </a:xfrm>
            <a:custGeom>
              <a:avLst/>
              <a:gdLst>
                <a:gd name="T0" fmla="*/ 96 w 261"/>
                <a:gd name="T1" fmla="*/ 289 h 289"/>
                <a:gd name="T2" fmla="*/ 91 w 261"/>
                <a:gd name="T3" fmla="*/ 289 h 289"/>
                <a:gd name="T4" fmla="*/ 18 w 261"/>
                <a:gd name="T5" fmla="*/ 216 h 289"/>
                <a:gd name="T6" fmla="*/ 98 w 261"/>
                <a:gd name="T7" fmla="*/ 148 h 289"/>
                <a:gd name="T8" fmla="*/ 154 w 261"/>
                <a:gd name="T9" fmla="*/ 156 h 289"/>
                <a:gd name="T10" fmla="*/ 13 w 261"/>
                <a:gd name="T11" fmla="*/ 18 h 289"/>
                <a:gd name="T12" fmla="*/ 28 w 261"/>
                <a:gd name="T13" fmla="*/ 45 h 289"/>
                <a:gd name="T14" fmla="*/ 27 w 261"/>
                <a:gd name="T15" fmla="*/ 51 h 289"/>
                <a:gd name="T16" fmla="*/ 22 w 261"/>
                <a:gd name="T17" fmla="*/ 50 h 289"/>
                <a:gd name="T18" fmla="*/ 2 w 261"/>
                <a:gd name="T19" fmla="*/ 14 h 289"/>
                <a:gd name="T20" fmla="*/ 0 w 261"/>
                <a:gd name="T21" fmla="*/ 11 h 289"/>
                <a:gd name="T22" fmla="*/ 1 w 261"/>
                <a:gd name="T23" fmla="*/ 7 h 289"/>
                <a:gd name="T24" fmla="*/ 3 w 261"/>
                <a:gd name="T25" fmla="*/ 5 h 289"/>
                <a:gd name="T26" fmla="*/ 9 w 261"/>
                <a:gd name="T27" fmla="*/ 2 h 289"/>
                <a:gd name="T28" fmla="*/ 47 w 261"/>
                <a:gd name="T29" fmla="*/ 0 h 289"/>
                <a:gd name="T30" fmla="*/ 48 w 261"/>
                <a:gd name="T31" fmla="*/ 8 h 289"/>
                <a:gd name="T32" fmla="*/ 15 w 261"/>
                <a:gd name="T33" fmla="*/ 9 h 289"/>
                <a:gd name="T34" fmla="*/ 163 w 261"/>
                <a:gd name="T35" fmla="*/ 160 h 289"/>
                <a:gd name="T36" fmla="*/ 260 w 261"/>
                <a:gd name="T37" fmla="*/ 243 h 289"/>
                <a:gd name="T38" fmla="*/ 259 w 261"/>
                <a:gd name="T39" fmla="*/ 248 h 289"/>
                <a:gd name="T40" fmla="*/ 253 w 261"/>
                <a:gd name="T41" fmla="*/ 247 h 289"/>
                <a:gd name="T42" fmla="*/ 165 w 261"/>
                <a:gd name="T43" fmla="*/ 169 h 289"/>
                <a:gd name="T44" fmla="*/ 164 w 261"/>
                <a:gd name="T45" fmla="*/ 226 h 289"/>
                <a:gd name="T46" fmla="*/ 96 w 261"/>
                <a:gd name="T47" fmla="*/ 289 h 289"/>
                <a:gd name="T48" fmla="*/ 102 w 261"/>
                <a:gd name="T49" fmla="*/ 156 h 289"/>
                <a:gd name="T50" fmla="*/ 98 w 261"/>
                <a:gd name="T51" fmla="*/ 156 h 289"/>
                <a:gd name="T52" fmla="*/ 26 w 261"/>
                <a:gd name="T53" fmla="*/ 216 h 289"/>
                <a:gd name="T54" fmla="*/ 92 w 261"/>
                <a:gd name="T55" fmla="*/ 281 h 289"/>
                <a:gd name="T56" fmla="*/ 157 w 261"/>
                <a:gd name="T57" fmla="*/ 224 h 289"/>
                <a:gd name="T58" fmla="*/ 156 w 261"/>
                <a:gd name="T59" fmla="*/ 166 h 289"/>
                <a:gd name="T60" fmla="*/ 102 w 261"/>
                <a:gd name="T61" fmla="*/ 15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1" h="289">
                  <a:moveTo>
                    <a:pt x="96" y="289"/>
                  </a:moveTo>
                  <a:cubicBezTo>
                    <a:pt x="94" y="289"/>
                    <a:pt x="93" y="289"/>
                    <a:pt x="91" y="289"/>
                  </a:cubicBezTo>
                  <a:cubicBezTo>
                    <a:pt x="42" y="285"/>
                    <a:pt x="18" y="250"/>
                    <a:pt x="18" y="216"/>
                  </a:cubicBezTo>
                  <a:cubicBezTo>
                    <a:pt x="19" y="183"/>
                    <a:pt x="44" y="149"/>
                    <a:pt x="98" y="148"/>
                  </a:cubicBezTo>
                  <a:cubicBezTo>
                    <a:pt x="118" y="147"/>
                    <a:pt x="137" y="151"/>
                    <a:pt x="154" y="156"/>
                  </a:cubicBezTo>
                  <a:cubicBezTo>
                    <a:pt x="138" y="106"/>
                    <a:pt x="94" y="54"/>
                    <a:pt x="13" y="18"/>
                  </a:cubicBezTo>
                  <a:cubicBezTo>
                    <a:pt x="28" y="45"/>
                    <a:pt x="28" y="45"/>
                    <a:pt x="28" y="45"/>
                  </a:cubicBezTo>
                  <a:cubicBezTo>
                    <a:pt x="29" y="47"/>
                    <a:pt x="29" y="49"/>
                    <a:pt x="27" y="51"/>
                  </a:cubicBezTo>
                  <a:cubicBezTo>
                    <a:pt x="25" y="52"/>
                    <a:pt x="23" y="51"/>
                    <a:pt x="22" y="50"/>
                  </a:cubicBezTo>
                  <a:cubicBezTo>
                    <a:pt x="16" y="42"/>
                    <a:pt x="4" y="25"/>
                    <a:pt x="2" y="14"/>
                  </a:cubicBezTo>
                  <a:cubicBezTo>
                    <a:pt x="0" y="11"/>
                    <a:pt x="0" y="11"/>
                    <a:pt x="0" y="11"/>
                  </a:cubicBezTo>
                  <a:cubicBezTo>
                    <a:pt x="0" y="10"/>
                    <a:pt x="0" y="8"/>
                    <a:pt x="1" y="7"/>
                  </a:cubicBezTo>
                  <a:cubicBezTo>
                    <a:pt x="1" y="6"/>
                    <a:pt x="2" y="6"/>
                    <a:pt x="3" y="5"/>
                  </a:cubicBezTo>
                  <a:cubicBezTo>
                    <a:pt x="4" y="4"/>
                    <a:pt x="6" y="2"/>
                    <a:pt x="9" y="2"/>
                  </a:cubicBezTo>
                  <a:cubicBezTo>
                    <a:pt x="25" y="1"/>
                    <a:pt x="47" y="0"/>
                    <a:pt x="47" y="0"/>
                  </a:cubicBezTo>
                  <a:cubicBezTo>
                    <a:pt x="48" y="8"/>
                    <a:pt x="48" y="8"/>
                    <a:pt x="48" y="8"/>
                  </a:cubicBezTo>
                  <a:cubicBezTo>
                    <a:pt x="48" y="8"/>
                    <a:pt x="29" y="9"/>
                    <a:pt x="15" y="9"/>
                  </a:cubicBezTo>
                  <a:cubicBezTo>
                    <a:pt x="103" y="49"/>
                    <a:pt x="149" y="106"/>
                    <a:pt x="163" y="160"/>
                  </a:cubicBezTo>
                  <a:cubicBezTo>
                    <a:pt x="225" y="185"/>
                    <a:pt x="260" y="242"/>
                    <a:pt x="260" y="243"/>
                  </a:cubicBezTo>
                  <a:cubicBezTo>
                    <a:pt x="261" y="245"/>
                    <a:pt x="261" y="247"/>
                    <a:pt x="259" y="248"/>
                  </a:cubicBezTo>
                  <a:cubicBezTo>
                    <a:pt x="257" y="249"/>
                    <a:pt x="254" y="249"/>
                    <a:pt x="253" y="247"/>
                  </a:cubicBezTo>
                  <a:cubicBezTo>
                    <a:pt x="253" y="246"/>
                    <a:pt x="222" y="195"/>
                    <a:pt x="165" y="169"/>
                  </a:cubicBezTo>
                  <a:cubicBezTo>
                    <a:pt x="169" y="189"/>
                    <a:pt x="169" y="208"/>
                    <a:pt x="164" y="226"/>
                  </a:cubicBezTo>
                  <a:cubicBezTo>
                    <a:pt x="155" y="265"/>
                    <a:pt x="129" y="289"/>
                    <a:pt x="96" y="289"/>
                  </a:cubicBezTo>
                  <a:close/>
                  <a:moveTo>
                    <a:pt x="102" y="156"/>
                  </a:moveTo>
                  <a:cubicBezTo>
                    <a:pt x="101" y="156"/>
                    <a:pt x="100" y="156"/>
                    <a:pt x="98" y="156"/>
                  </a:cubicBezTo>
                  <a:cubicBezTo>
                    <a:pt x="50" y="157"/>
                    <a:pt x="27" y="187"/>
                    <a:pt x="26" y="216"/>
                  </a:cubicBezTo>
                  <a:cubicBezTo>
                    <a:pt x="26" y="246"/>
                    <a:pt x="48" y="278"/>
                    <a:pt x="92" y="281"/>
                  </a:cubicBezTo>
                  <a:cubicBezTo>
                    <a:pt x="122" y="283"/>
                    <a:pt x="148" y="261"/>
                    <a:pt x="157" y="224"/>
                  </a:cubicBezTo>
                  <a:cubicBezTo>
                    <a:pt x="161" y="206"/>
                    <a:pt x="161" y="186"/>
                    <a:pt x="156" y="166"/>
                  </a:cubicBezTo>
                  <a:cubicBezTo>
                    <a:pt x="140" y="160"/>
                    <a:pt x="122" y="156"/>
                    <a:pt x="102"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造字工房悦圆演示版常规体" pitchFamily="50" charset="-122"/>
                <a:ea typeface="造字工房悦圆演示版常规体" pitchFamily="50" charset="-122"/>
              </a:endParaRPr>
            </a:p>
          </p:txBody>
        </p:sp>
      </p:grpSp>
      <p:grpSp>
        <p:nvGrpSpPr>
          <p:cNvPr id="35" name="Group 17"/>
          <p:cNvGrpSpPr/>
          <p:nvPr/>
        </p:nvGrpSpPr>
        <p:grpSpPr>
          <a:xfrm>
            <a:off x="3646934" y="2025139"/>
            <a:ext cx="1643063" cy="1143001"/>
            <a:chOff x="3931443" y="2698888"/>
            <a:chExt cx="1643063" cy="1143001"/>
          </a:xfrm>
          <a:solidFill>
            <a:srgbClr val="C63E55"/>
          </a:solidFill>
        </p:grpSpPr>
        <p:sp>
          <p:nvSpPr>
            <p:cNvPr id="36" name="Freeform 233"/>
            <p:cNvSpPr>
              <a:spLocks/>
            </p:cNvSpPr>
            <p:nvPr/>
          </p:nvSpPr>
          <p:spPr bwMode="auto">
            <a:xfrm>
              <a:off x="4179093" y="2698888"/>
              <a:ext cx="479425" cy="557213"/>
            </a:xfrm>
            <a:custGeom>
              <a:avLst/>
              <a:gdLst>
                <a:gd name="T0" fmla="*/ 0 w 216"/>
                <a:gd name="T1" fmla="*/ 251 h 251"/>
                <a:gd name="T2" fmla="*/ 216 w 216"/>
                <a:gd name="T3" fmla="*/ 251 h 251"/>
                <a:gd name="T4" fmla="*/ 147 w 216"/>
                <a:gd name="T5" fmla="*/ 114 h 251"/>
                <a:gd name="T6" fmla="*/ 172 w 216"/>
                <a:gd name="T7" fmla="*/ 64 h 251"/>
                <a:gd name="T8" fmla="*/ 108 w 216"/>
                <a:gd name="T9" fmla="*/ 0 h 251"/>
                <a:gd name="T10" fmla="*/ 44 w 216"/>
                <a:gd name="T11" fmla="*/ 65 h 251"/>
                <a:gd name="T12" fmla="*/ 69 w 216"/>
                <a:gd name="T13" fmla="*/ 114 h 251"/>
                <a:gd name="T14" fmla="*/ 0 w 216"/>
                <a:gd name="T15" fmla="*/ 251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 h="251">
                  <a:moveTo>
                    <a:pt x="0" y="251"/>
                  </a:moveTo>
                  <a:cubicBezTo>
                    <a:pt x="216" y="251"/>
                    <a:pt x="216" y="251"/>
                    <a:pt x="216" y="251"/>
                  </a:cubicBezTo>
                  <a:cubicBezTo>
                    <a:pt x="216" y="195"/>
                    <a:pt x="187" y="136"/>
                    <a:pt x="147" y="114"/>
                  </a:cubicBezTo>
                  <a:cubicBezTo>
                    <a:pt x="162" y="102"/>
                    <a:pt x="172" y="85"/>
                    <a:pt x="172" y="64"/>
                  </a:cubicBezTo>
                  <a:cubicBezTo>
                    <a:pt x="172" y="28"/>
                    <a:pt x="143" y="0"/>
                    <a:pt x="108" y="0"/>
                  </a:cubicBezTo>
                  <a:cubicBezTo>
                    <a:pt x="72" y="0"/>
                    <a:pt x="44" y="29"/>
                    <a:pt x="44" y="65"/>
                  </a:cubicBezTo>
                  <a:cubicBezTo>
                    <a:pt x="44" y="86"/>
                    <a:pt x="54" y="102"/>
                    <a:pt x="69" y="114"/>
                  </a:cubicBezTo>
                  <a:cubicBezTo>
                    <a:pt x="29" y="136"/>
                    <a:pt x="0" y="195"/>
                    <a:pt x="0" y="2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造字工房悦圆演示版常规体" pitchFamily="50" charset="-122"/>
                <a:ea typeface="造字工房悦圆演示版常规体" pitchFamily="50" charset="-122"/>
              </a:endParaRPr>
            </a:p>
          </p:txBody>
        </p:sp>
        <p:sp>
          <p:nvSpPr>
            <p:cNvPr id="37" name="Freeform 234"/>
            <p:cNvSpPr>
              <a:spLocks/>
            </p:cNvSpPr>
            <p:nvPr/>
          </p:nvSpPr>
          <p:spPr bwMode="auto">
            <a:xfrm>
              <a:off x="4179093" y="2698888"/>
              <a:ext cx="479425" cy="557213"/>
            </a:xfrm>
            <a:custGeom>
              <a:avLst/>
              <a:gdLst>
                <a:gd name="T0" fmla="*/ 0 w 216"/>
                <a:gd name="T1" fmla="*/ 251 h 251"/>
                <a:gd name="T2" fmla="*/ 216 w 216"/>
                <a:gd name="T3" fmla="*/ 251 h 251"/>
                <a:gd name="T4" fmla="*/ 147 w 216"/>
                <a:gd name="T5" fmla="*/ 114 h 251"/>
                <a:gd name="T6" fmla="*/ 172 w 216"/>
                <a:gd name="T7" fmla="*/ 64 h 251"/>
                <a:gd name="T8" fmla="*/ 108 w 216"/>
                <a:gd name="T9" fmla="*/ 0 h 251"/>
                <a:gd name="T10" fmla="*/ 44 w 216"/>
                <a:gd name="T11" fmla="*/ 65 h 251"/>
                <a:gd name="T12" fmla="*/ 69 w 216"/>
                <a:gd name="T13" fmla="*/ 114 h 251"/>
                <a:gd name="T14" fmla="*/ 0 w 216"/>
                <a:gd name="T15" fmla="*/ 251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 h="251">
                  <a:moveTo>
                    <a:pt x="0" y="251"/>
                  </a:moveTo>
                  <a:cubicBezTo>
                    <a:pt x="216" y="251"/>
                    <a:pt x="216" y="251"/>
                    <a:pt x="216" y="251"/>
                  </a:cubicBezTo>
                  <a:cubicBezTo>
                    <a:pt x="216" y="195"/>
                    <a:pt x="187" y="136"/>
                    <a:pt x="147" y="114"/>
                  </a:cubicBezTo>
                  <a:cubicBezTo>
                    <a:pt x="162" y="102"/>
                    <a:pt x="172" y="85"/>
                    <a:pt x="172" y="64"/>
                  </a:cubicBezTo>
                  <a:cubicBezTo>
                    <a:pt x="172" y="28"/>
                    <a:pt x="143" y="0"/>
                    <a:pt x="108" y="0"/>
                  </a:cubicBezTo>
                  <a:cubicBezTo>
                    <a:pt x="72" y="0"/>
                    <a:pt x="44" y="29"/>
                    <a:pt x="44" y="65"/>
                  </a:cubicBezTo>
                  <a:cubicBezTo>
                    <a:pt x="44" y="86"/>
                    <a:pt x="54" y="102"/>
                    <a:pt x="69" y="114"/>
                  </a:cubicBezTo>
                  <a:cubicBezTo>
                    <a:pt x="29" y="136"/>
                    <a:pt x="0" y="195"/>
                    <a:pt x="0" y="2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造字工房悦圆演示版常规体" pitchFamily="50" charset="-122"/>
                <a:ea typeface="造字工房悦圆演示版常规体" pitchFamily="50" charset="-122"/>
              </a:endParaRPr>
            </a:p>
          </p:txBody>
        </p:sp>
        <p:sp>
          <p:nvSpPr>
            <p:cNvPr id="38" name="Freeform 235"/>
            <p:cNvSpPr>
              <a:spLocks/>
            </p:cNvSpPr>
            <p:nvPr/>
          </p:nvSpPr>
          <p:spPr bwMode="auto">
            <a:xfrm>
              <a:off x="4618831" y="2857638"/>
              <a:ext cx="269875" cy="401638"/>
            </a:xfrm>
            <a:custGeom>
              <a:avLst/>
              <a:gdLst>
                <a:gd name="T0" fmla="*/ 73 w 122"/>
                <a:gd name="T1" fmla="*/ 82 h 181"/>
                <a:gd name="T2" fmla="*/ 91 w 122"/>
                <a:gd name="T3" fmla="*/ 45 h 181"/>
                <a:gd name="T4" fmla="*/ 46 w 122"/>
                <a:gd name="T5" fmla="*/ 0 h 181"/>
                <a:gd name="T6" fmla="*/ 0 w 122"/>
                <a:gd name="T7" fmla="*/ 45 h 181"/>
                <a:gd name="T8" fmla="*/ 18 w 122"/>
                <a:gd name="T9" fmla="*/ 80 h 181"/>
                <a:gd name="T10" fmla="*/ 8 w 122"/>
                <a:gd name="T11" fmla="*/ 89 h 181"/>
                <a:gd name="T12" fmla="*/ 32 w 122"/>
                <a:gd name="T13" fmla="*/ 181 h 181"/>
                <a:gd name="T14" fmla="*/ 122 w 122"/>
                <a:gd name="T15" fmla="*/ 181 h 181"/>
                <a:gd name="T16" fmla="*/ 73 w 122"/>
                <a:gd name="T17" fmla="*/ 8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81">
                  <a:moveTo>
                    <a:pt x="73" y="82"/>
                  </a:moveTo>
                  <a:cubicBezTo>
                    <a:pt x="84" y="74"/>
                    <a:pt x="91" y="60"/>
                    <a:pt x="91" y="45"/>
                  </a:cubicBezTo>
                  <a:cubicBezTo>
                    <a:pt x="91" y="20"/>
                    <a:pt x="71" y="0"/>
                    <a:pt x="46" y="0"/>
                  </a:cubicBezTo>
                  <a:cubicBezTo>
                    <a:pt x="20" y="0"/>
                    <a:pt x="0" y="20"/>
                    <a:pt x="0" y="45"/>
                  </a:cubicBezTo>
                  <a:cubicBezTo>
                    <a:pt x="0" y="60"/>
                    <a:pt x="7" y="72"/>
                    <a:pt x="18" y="80"/>
                  </a:cubicBezTo>
                  <a:cubicBezTo>
                    <a:pt x="14" y="82"/>
                    <a:pt x="11" y="86"/>
                    <a:pt x="8" y="89"/>
                  </a:cubicBezTo>
                  <a:cubicBezTo>
                    <a:pt x="23" y="115"/>
                    <a:pt x="32" y="155"/>
                    <a:pt x="32" y="181"/>
                  </a:cubicBezTo>
                  <a:cubicBezTo>
                    <a:pt x="122" y="181"/>
                    <a:pt x="122" y="181"/>
                    <a:pt x="122" y="181"/>
                  </a:cubicBezTo>
                  <a:cubicBezTo>
                    <a:pt x="122" y="138"/>
                    <a:pt x="102" y="97"/>
                    <a:pt x="73"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造字工房悦圆演示版常规体" pitchFamily="50" charset="-122"/>
                <a:ea typeface="造字工房悦圆演示版常规体" pitchFamily="50" charset="-122"/>
              </a:endParaRPr>
            </a:p>
          </p:txBody>
        </p:sp>
        <p:sp>
          <p:nvSpPr>
            <p:cNvPr id="39" name="Freeform 236"/>
            <p:cNvSpPr>
              <a:spLocks/>
            </p:cNvSpPr>
            <p:nvPr/>
          </p:nvSpPr>
          <p:spPr bwMode="auto">
            <a:xfrm>
              <a:off x="3931443" y="2856051"/>
              <a:ext cx="269875" cy="403225"/>
            </a:xfrm>
            <a:custGeom>
              <a:avLst/>
              <a:gdLst>
                <a:gd name="T0" fmla="*/ 104 w 122"/>
                <a:gd name="T1" fmla="*/ 81 h 182"/>
                <a:gd name="T2" fmla="*/ 122 w 122"/>
                <a:gd name="T3" fmla="*/ 45 h 182"/>
                <a:gd name="T4" fmla="*/ 77 w 122"/>
                <a:gd name="T5" fmla="*/ 0 h 182"/>
                <a:gd name="T6" fmla="*/ 31 w 122"/>
                <a:gd name="T7" fmla="*/ 46 h 182"/>
                <a:gd name="T8" fmla="*/ 49 w 122"/>
                <a:gd name="T9" fmla="*/ 83 h 182"/>
                <a:gd name="T10" fmla="*/ 0 w 122"/>
                <a:gd name="T11" fmla="*/ 182 h 182"/>
                <a:gd name="T12" fmla="*/ 98 w 122"/>
                <a:gd name="T13" fmla="*/ 182 h 182"/>
                <a:gd name="T14" fmla="*/ 120 w 122"/>
                <a:gd name="T15" fmla="*/ 94 h 182"/>
                <a:gd name="T16" fmla="*/ 104 w 122"/>
                <a:gd name="T17" fmla="*/ 81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82">
                  <a:moveTo>
                    <a:pt x="104" y="81"/>
                  </a:moveTo>
                  <a:cubicBezTo>
                    <a:pt x="115" y="73"/>
                    <a:pt x="122" y="60"/>
                    <a:pt x="122" y="45"/>
                  </a:cubicBezTo>
                  <a:cubicBezTo>
                    <a:pt x="122" y="20"/>
                    <a:pt x="102" y="0"/>
                    <a:pt x="77" y="0"/>
                  </a:cubicBezTo>
                  <a:cubicBezTo>
                    <a:pt x="52" y="0"/>
                    <a:pt x="31" y="21"/>
                    <a:pt x="31" y="46"/>
                  </a:cubicBezTo>
                  <a:cubicBezTo>
                    <a:pt x="31" y="61"/>
                    <a:pt x="38" y="75"/>
                    <a:pt x="49" y="83"/>
                  </a:cubicBezTo>
                  <a:cubicBezTo>
                    <a:pt x="20" y="98"/>
                    <a:pt x="0" y="139"/>
                    <a:pt x="0" y="182"/>
                  </a:cubicBezTo>
                  <a:cubicBezTo>
                    <a:pt x="98" y="182"/>
                    <a:pt x="98" y="182"/>
                    <a:pt x="98" y="182"/>
                  </a:cubicBezTo>
                  <a:cubicBezTo>
                    <a:pt x="98" y="156"/>
                    <a:pt x="106" y="120"/>
                    <a:pt x="120" y="94"/>
                  </a:cubicBezTo>
                  <a:cubicBezTo>
                    <a:pt x="115" y="90"/>
                    <a:pt x="110" y="84"/>
                    <a:pt x="104"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造字工房悦圆演示版常规体" pitchFamily="50" charset="-122"/>
                <a:ea typeface="造字工房悦圆演示版常规体" pitchFamily="50" charset="-122"/>
              </a:endParaRPr>
            </a:p>
          </p:txBody>
        </p:sp>
        <p:sp>
          <p:nvSpPr>
            <p:cNvPr id="40" name="Freeform 249"/>
            <p:cNvSpPr>
              <a:spLocks noEditPoints="1"/>
            </p:cNvSpPr>
            <p:nvPr/>
          </p:nvSpPr>
          <p:spPr bwMode="auto">
            <a:xfrm>
              <a:off x="5044281" y="3173551"/>
              <a:ext cx="530225" cy="668338"/>
            </a:xfrm>
            <a:custGeom>
              <a:avLst/>
              <a:gdLst>
                <a:gd name="T0" fmla="*/ 82 w 239"/>
                <a:gd name="T1" fmla="*/ 301 h 301"/>
                <a:gd name="T2" fmla="*/ 64 w 239"/>
                <a:gd name="T3" fmla="*/ 298 h 301"/>
                <a:gd name="T4" fmla="*/ 8 w 239"/>
                <a:gd name="T5" fmla="*/ 212 h 301"/>
                <a:gd name="T6" fmla="*/ 100 w 239"/>
                <a:gd name="T7" fmla="*/ 162 h 301"/>
                <a:gd name="T8" fmla="*/ 153 w 239"/>
                <a:gd name="T9" fmla="*/ 182 h 301"/>
                <a:gd name="T10" fmla="*/ 44 w 239"/>
                <a:gd name="T11" fmla="*/ 17 h 301"/>
                <a:gd name="T12" fmla="*/ 53 w 239"/>
                <a:gd name="T13" fmla="*/ 47 h 301"/>
                <a:gd name="T14" fmla="*/ 51 w 239"/>
                <a:gd name="T15" fmla="*/ 52 h 301"/>
                <a:gd name="T16" fmla="*/ 46 w 239"/>
                <a:gd name="T17" fmla="*/ 50 h 301"/>
                <a:gd name="T18" fmla="*/ 34 w 239"/>
                <a:gd name="T19" fmla="*/ 11 h 301"/>
                <a:gd name="T20" fmla="*/ 33 w 239"/>
                <a:gd name="T21" fmla="*/ 8 h 301"/>
                <a:gd name="T22" fmla="*/ 34 w 239"/>
                <a:gd name="T23" fmla="*/ 3 h 301"/>
                <a:gd name="T24" fmla="*/ 36 w 239"/>
                <a:gd name="T25" fmla="*/ 3 h 301"/>
                <a:gd name="T26" fmla="*/ 44 w 239"/>
                <a:gd name="T27" fmla="*/ 0 h 301"/>
                <a:gd name="T28" fmla="*/ 81 w 239"/>
                <a:gd name="T29" fmla="*/ 6 h 301"/>
                <a:gd name="T30" fmla="*/ 80 w 239"/>
                <a:gd name="T31" fmla="*/ 14 h 301"/>
                <a:gd name="T32" fmla="*/ 47 w 239"/>
                <a:gd name="T33" fmla="*/ 9 h 301"/>
                <a:gd name="T34" fmla="*/ 161 w 239"/>
                <a:gd name="T35" fmla="*/ 187 h 301"/>
                <a:gd name="T36" fmla="*/ 239 w 239"/>
                <a:gd name="T37" fmla="*/ 288 h 301"/>
                <a:gd name="T38" fmla="*/ 236 w 239"/>
                <a:gd name="T39" fmla="*/ 293 h 301"/>
                <a:gd name="T40" fmla="*/ 231 w 239"/>
                <a:gd name="T41" fmla="*/ 291 h 301"/>
                <a:gd name="T42" fmla="*/ 161 w 239"/>
                <a:gd name="T43" fmla="*/ 197 h 301"/>
                <a:gd name="T44" fmla="*/ 149 w 239"/>
                <a:gd name="T45" fmla="*/ 252 h 301"/>
                <a:gd name="T46" fmla="*/ 82 w 239"/>
                <a:gd name="T47" fmla="*/ 301 h 301"/>
                <a:gd name="T48" fmla="*/ 79 w 239"/>
                <a:gd name="T49" fmla="*/ 168 h 301"/>
                <a:gd name="T50" fmla="*/ 16 w 239"/>
                <a:gd name="T51" fmla="*/ 214 h 301"/>
                <a:gd name="T52" fmla="*/ 66 w 239"/>
                <a:gd name="T53" fmla="*/ 291 h 301"/>
                <a:gd name="T54" fmla="*/ 141 w 239"/>
                <a:gd name="T55" fmla="*/ 249 h 301"/>
                <a:gd name="T56" fmla="*/ 153 w 239"/>
                <a:gd name="T57" fmla="*/ 191 h 301"/>
                <a:gd name="T58" fmla="*/ 99 w 239"/>
                <a:gd name="T59" fmla="*/ 170 h 301"/>
                <a:gd name="T60" fmla="*/ 79 w 239"/>
                <a:gd name="T61" fmla="*/ 16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9" h="301">
                  <a:moveTo>
                    <a:pt x="82" y="301"/>
                  </a:moveTo>
                  <a:cubicBezTo>
                    <a:pt x="76" y="301"/>
                    <a:pt x="70" y="300"/>
                    <a:pt x="64" y="298"/>
                  </a:cubicBezTo>
                  <a:cubicBezTo>
                    <a:pt x="17" y="285"/>
                    <a:pt x="0" y="245"/>
                    <a:pt x="8" y="212"/>
                  </a:cubicBezTo>
                  <a:cubicBezTo>
                    <a:pt x="15" y="180"/>
                    <a:pt x="47" y="152"/>
                    <a:pt x="100" y="162"/>
                  </a:cubicBezTo>
                  <a:cubicBezTo>
                    <a:pt x="120" y="165"/>
                    <a:pt x="137" y="173"/>
                    <a:pt x="153" y="182"/>
                  </a:cubicBezTo>
                  <a:cubicBezTo>
                    <a:pt x="148" y="130"/>
                    <a:pt x="116" y="69"/>
                    <a:pt x="44" y="17"/>
                  </a:cubicBezTo>
                  <a:cubicBezTo>
                    <a:pt x="53" y="47"/>
                    <a:pt x="53" y="47"/>
                    <a:pt x="53" y="47"/>
                  </a:cubicBezTo>
                  <a:cubicBezTo>
                    <a:pt x="54" y="49"/>
                    <a:pt x="53" y="51"/>
                    <a:pt x="51" y="52"/>
                  </a:cubicBezTo>
                  <a:cubicBezTo>
                    <a:pt x="49" y="53"/>
                    <a:pt x="46" y="52"/>
                    <a:pt x="46" y="50"/>
                  </a:cubicBezTo>
                  <a:cubicBezTo>
                    <a:pt x="41" y="41"/>
                    <a:pt x="33" y="22"/>
                    <a:pt x="34" y="11"/>
                  </a:cubicBezTo>
                  <a:cubicBezTo>
                    <a:pt x="33" y="8"/>
                    <a:pt x="33" y="8"/>
                    <a:pt x="33" y="8"/>
                  </a:cubicBezTo>
                  <a:cubicBezTo>
                    <a:pt x="32" y="6"/>
                    <a:pt x="33" y="4"/>
                    <a:pt x="34" y="3"/>
                  </a:cubicBezTo>
                  <a:cubicBezTo>
                    <a:pt x="35" y="3"/>
                    <a:pt x="35" y="3"/>
                    <a:pt x="36" y="3"/>
                  </a:cubicBezTo>
                  <a:cubicBezTo>
                    <a:pt x="37" y="1"/>
                    <a:pt x="40" y="0"/>
                    <a:pt x="44" y="0"/>
                  </a:cubicBezTo>
                  <a:cubicBezTo>
                    <a:pt x="59" y="3"/>
                    <a:pt x="81" y="6"/>
                    <a:pt x="81" y="6"/>
                  </a:cubicBezTo>
                  <a:cubicBezTo>
                    <a:pt x="80" y="14"/>
                    <a:pt x="80" y="14"/>
                    <a:pt x="80" y="14"/>
                  </a:cubicBezTo>
                  <a:cubicBezTo>
                    <a:pt x="80" y="14"/>
                    <a:pt x="62" y="11"/>
                    <a:pt x="47" y="9"/>
                  </a:cubicBezTo>
                  <a:cubicBezTo>
                    <a:pt x="125" y="66"/>
                    <a:pt x="158" y="131"/>
                    <a:pt x="161" y="187"/>
                  </a:cubicBezTo>
                  <a:cubicBezTo>
                    <a:pt x="217" y="225"/>
                    <a:pt x="238" y="287"/>
                    <a:pt x="239" y="288"/>
                  </a:cubicBezTo>
                  <a:cubicBezTo>
                    <a:pt x="239" y="290"/>
                    <a:pt x="238" y="293"/>
                    <a:pt x="236" y="293"/>
                  </a:cubicBezTo>
                  <a:cubicBezTo>
                    <a:pt x="234" y="294"/>
                    <a:pt x="232" y="293"/>
                    <a:pt x="231" y="291"/>
                  </a:cubicBezTo>
                  <a:cubicBezTo>
                    <a:pt x="231" y="290"/>
                    <a:pt x="211" y="233"/>
                    <a:pt x="161" y="197"/>
                  </a:cubicBezTo>
                  <a:cubicBezTo>
                    <a:pt x="161" y="217"/>
                    <a:pt x="156" y="236"/>
                    <a:pt x="149" y="252"/>
                  </a:cubicBezTo>
                  <a:cubicBezTo>
                    <a:pt x="134" y="283"/>
                    <a:pt x="109" y="301"/>
                    <a:pt x="82" y="301"/>
                  </a:cubicBezTo>
                  <a:close/>
                  <a:moveTo>
                    <a:pt x="79" y="168"/>
                  </a:moveTo>
                  <a:cubicBezTo>
                    <a:pt x="43" y="168"/>
                    <a:pt x="21" y="189"/>
                    <a:pt x="16" y="214"/>
                  </a:cubicBezTo>
                  <a:cubicBezTo>
                    <a:pt x="9" y="243"/>
                    <a:pt x="24" y="279"/>
                    <a:pt x="66" y="291"/>
                  </a:cubicBezTo>
                  <a:cubicBezTo>
                    <a:pt x="96" y="299"/>
                    <a:pt x="125" y="283"/>
                    <a:pt x="141" y="249"/>
                  </a:cubicBezTo>
                  <a:cubicBezTo>
                    <a:pt x="149" y="232"/>
                    <a:pt x="154" y="212"/>
                    <a:pt x="153" y="191"/>
                  </a:cubicBezTo>
                  <a:cubicBezTo>
                    <a:pt x="138" y="181"/>
                    <a:pt x="120" y="174"/>
                    <a:pt x="99" y="170"/>
                  </a:cubicBezTo>
                  <a:cubicBezTo>
                    <a:pt x="92" y="168"/>
                    <a:pt x="85" y="168"/>
                    <a:pt x="79"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造字工房悦圆演示版常规体" pitchFamily="50" charset="-122"/>
                <a:ea typeface="造字工房悦圆演示版常规体" pitchFamily="50" charset="-122"/>
              </a:endParaRPr>
            </a:p>
          </p:txBody>
        </p:sp>
      </p:grpSp>
      <p:grpSp>
        <p:nvGrpSpPr>
          <p:cNvPr id="41" name="Group 23"/>
          <p:cNvGrpSpPr/>
          <p:nvPr/>
        </p:nvGrpSpPr>
        <p:grpSpPr>
          <a:xfrm>
            <a:off x="7118809" y="3195127"/>
            <a:ext cx="1282700" cy="738188"/>
            <a:chOff x="7028656" y="4005401"/>
            <a:chExt cx="1282700" cy="738188"/>
          </a:xfrm>
          <a:solidFill>
            <a:srgbClr val="C63E55"/>
          </a:solidFill>
        </p:grpSpPr>
        <p:sp>
          <p:nvSpPr>
            <p:cNvPr id="42" name="Freeform 237"/>
            <p:cNvSpPr>
              <a:spLocks noEditPoints="1"/>
            </p:cNvSpPr>
            <p:nvPr/>
          </p:nvSpPr>
          <p:spPr bwMode="auto">
            <a:xfrm>
              <a:off x="7565231" y="4005401"/>
              <a:ext cx="746125" cy="738188"/>
            </a:xfrm>
            <a:custGeom>
              <a:avLst/>
              <a:gdLst>
                <a:gd name="T0" fmla="*/ 323 w 336"/>
                <a:gd name="T1" fmla="*/ 277 h 333"/>
                <a:gd name="T2" fmla="*/ 267 w 336"/>
                <a:gd name="T3" fmla="*/ 220 h 333"/>
                <a:gd name="T4" fmla="*/ 243 w 336"/>
                <a:gd name="T5" fmla="*/ 211 h 333"/>
                <a:gd name="T6" fmla="*/ 210 w 336"/>
                <a:gd name="T7" fmla="*/ 178 h 333"/>
                <a:gd name="T8" fmla="*/ 196 w 336"/>
                <a:gd name="T9" fmla="*/ 42 h 333"/>
                <a:gd name="T10" fmla="*/ 42 w 336"/>
                <a:gd name="T11" fmla="*/ 42 h 333"/>
                <a:gd name="T12" fmla="*/ 42 w 336"/>
                <a:gd name="T13" fmla="*/ 195 h 333"/>
                <a:gd name="T14" fmla="*/ 181 w 336"/>
                <a:gd name="T15" fmla="*/ 208 h 333"/>
                <a:gd name="T16" fmla="*/ 214 w 336"/>
                <a:gd name="T17" fmla="*/ 241 h 333"/>
                <a:gd name="T18" fmla="*/ 223 w 336"/>
                <a:gd name="T19" fmla="*/ 265 h 333"/>
                <a:gd name="T20" fmla="*/ 279 w 336"/>
                <a:gd name="T21" fmla="*/ 321 h 333"/>
                <a:gd name="T22" fmla="*/ 323 w 336"/>
                <a:gd name="T23" fmla="*/ 321 h 333"/>
                <a:gd name="T24" fmla="*/ 323 w 336"/>
                <a:gd name="T25" fmla="*/ 277 h 333"/>
                <a:gd name="T26" fmla="*/ 73 w 336"/>
                <a:gd name="T27" fmla="*/ 164 h 333"/>
                <a:gd name="T28" fmla="*/ 73 w 336"/>
                <a:gd name="T29" fmla="*/ 73 h 333"/>
                <a:gd name="T30" fmla="*/ 165 w 336"/>
                <a:gd name="T31" fmla="*/ 73 h 333"/>
                <a:gd name="T32" fmla="*/ 165 w 336"/>
                <a:gd name="T33" fmla="*/ 164 h 333"/>
                <a:gd name="T34" fmla="*/ 73 w 336"/>
                <a:gd name="T35" fmla="*/ 164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6" h="333">
                  <a:moveTo>
                    <a:pt x="323" y="277"/>
                  </a:moveTo>
                  <a:cubicBezTo>
                    <a:pt x="267" y="220"/>
                    <a:pt x="267" y="220"/>
                    <a:pt x="267" y="220"/>
                  </a:cubicBezTo>
                  <a:cubicBezTo>
                    <a:pt x="261" y="214"/>
                    <a:pt x="252" y="211"/>
                    <a:pt x="243" y="211"/>
                  </a:cubicBezTo>
                  <a:cubicBezTo>
                    <a:pt x="210" y="178"/>
                    <a:pt x="210" y="178"/>
                    <a:pt x="210" y="178"/>
                  </a:cubicBezTo>
                  <a:cubicBezTo>
                    <a:pt x="237" y="136"/>
                    <a:pt x="233" y="79"/>
                    <a:pt x="196" y="42"/>
                  </a:cubicBezTo>
                  <a:cubicBezTo>
                    <a:pt x="153" y="0"/>
                    <a:pt x="84" y="0"/>
                    <a:pt x="42" y="42"/>
                  </a:cubicBezTo>
                  <a:cubicBezTo>
                    <a:pt x="0" y="84"/>
                    <a:pt x="0" y="153"/>
                    <a:pt x="42" y="195"/>
                  </a:cubicBezTo>
                  <a:cubicBezTo>
                    <a:pt x="80" y="233"/>
                    <a:pt x="139" y="237"/>
                    <a:pt x="181" y="208"/>
                  </a:cubicBezTo>
                  <a:cubicBezTo>
                    <a:pt x="214" y="241"/>
                    <a:pt x="214" y="241"/>
                    <a:pt x="214" y="241"/>
                  </a:cubicBezTo>
                  <a:cubicBezTo>
                    <a:pt x="213" y="249"/>
                    <a:pt x="216" y="258"/>
                    <a:pt x="223" y="265"/>
                  </a:cubicBezTo>
                  <a:cubicBezTo>
                    <a:pt x="279" y="321"/>
                    <a:pt x="279" y="321"/>
                    <a:pt x="279" y="321"/>
                  </a:cubicBezTo>
                  <a:cubicBezTo>
                    <a:pt x="292" y="333"/>
                    <a:pt x="311" y="333"/>
                    <a:pt x="323" y="321"/>
                  </a:cubicBezTo>
                  <a:cubicBezTo>
                    <a:pt x="336" y="309"/>
                    <a:pt x="336" y="289"/>
                    <a:pt x="323" y="277"/>
                  </a:cubicBezTo>
                  <a:close/>
                  <a:moveTo>
                    <a:pt x="73" y="164"/>
                  </a:moveTo>
                  <a:cubicBezTo>
                    <a:pt x="48" y="139"/>
                    <a:pt x="48" y="98"/>
                    <a:pt x="73" y="73"/>
                  </a:cubicBezTo>
                  <a:cubicBezTo>
                    <a:pt x="98" y="48"/>
                    <a:pt x="139" y="48"/>
                    <a:pt x="165" y="73"/>
                  </a:cubicBezTo>
                  <a:cubicBezTo>
                    <a:pt x="190" y="98"/>
                    <a:pt x="190" y="139"/>
                    <a:pt x="165" y="164"/>
                  </a:cubicBezTo>
                  <a:cubicBezTo>
                    <a:pt x="139" y="190"/>
                    <a:pt x="98" y="190"/>
                    <a:pt x="73"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造字工房悦圆演示版常规体" pitchFamily="50" charset="-122"/>
                <a:ea typeface="造字工房悦圆演示版常规体" pitchFamily="50" charset="-122"/>
              </a:endParaRPr>
            </a:p>
          </p:txBody>
        </p:sp>
        <p:sp>
          <p:nvSpPr>
            <p:cNvPr id="43" name="Freeform 238"/>
            <p:cNvSpPr>
              <a:spLocks/>
            </p:cNvSpPr>
            <p:nvPr/>
          </p:nvSpPr>
          <p:spPr bwMode="auto">
            <a:xfrm>
              <a:off x="7728743" y="4168913"/>
              <a:ext cx="198438" cy="198438"/>
            </a:xfrm>
            <a:custGeom>
              <a:avLst/>
              <a:gdLst>
                <a:gd name="T0" fmla="*/ 16 w 89"/>
                <a:gd name="T1" fmla="*/ 16 h 89"/>
                <a:gd name="T2" fmla="*/ 16 w 89"/>
                <a:gd name="T3" fmla="*/ 73 h 89"/>
                <a:gd name="T4" fmla="*/ 73 w 89"/>
                <a:gd name="T5" fmla="*/ 73 h 89"/>
                <a:gd name="T6" fmla="*/ 73 w 89"/>
                <a:gd name="T7" fmla="*/ 16 h 89"/>
                <a:gd name="T8" fmla="*/ 16 w 89"/>
                <a:gd name="T9" fmla="*/ 16 h 89"/>
              </a:gdLst>
              <a:ahLst/>
              <a:cxnLst>
                <a:cxn ang="0">
                  <a:pos x="T0" y="T1"/>
                </a:cxn>
                <a:cxn ang="0">
                  <a:pos x="T2" y="T3"/>
                </a:cxn>
                <a:cxn ang="0">
                  <a:pos x="T4" y="T5"/>
                </a:cxn>
                <a:cxn ang="0">
                  <a:pos x="T6" y="T7"/>
                </a:cxn>
                <a:cxn ang="0">
                  <a:pos x="T8" y="T9"/>
                </a:cxn>
              </a:cxnLst>
              <a:rect l="0" t="0" r="r" b="b"/>
              <a:pathLst>
                <a:path w="89" h="89">
                  <a:moveTo>
                    <a:pt x="16" y="16"/>
                  </a:moveTo>
                  <a:cubicBezTo>
                    <a:pt x="0" y="32"/>
                    <a:pt x="0" y="58"/>
                    <a:pt x="16" y="73"/>
                  </a:cubicBezTo>
                  <a:cubicBezTo>
                    <a:pt x="32" y="89"/>
                    <a:pt x="58" y="89"/>
                    <a:pt x="73" y="73"/>
                  </a:cubicBezTo>
                  <a:cubicBezTo>
                    <a:pt x="89" y="58"/>
                    <a:pt x="89" y="32"/>
                    <a:pt x="73" y="16"/>
                  </a:cubicBezTo>
                  <a:cubicBezTo>
                    <a:pt x="58" y="0"/>
                    <a:pt x="32" y="0"/>
                    <a:pt x="1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造字工房悦圆演示版常规体" pitchFamily="50" charset="-122"/>
                <a:ea typeface="造字工房悦圆演示版常规体" pitchFamily="50" charset="-122"/>
              </a:endParaRPr>
            </a:p>
          </p:txBody>
        </p:sp>
        <p:sp>
          <p:nvSpPr>
            <p:cNvPr id="44" name="Freeform 251"/>
            <p:cNvSpPr>
              <a:spLocks noEditPoints="1"/>
            </p:cNvSpPr>
            <p:nvPr/>
          </p:nvSpPr>
          <p:spPr bwMode="auto">
            <a:xfrm>
              <a:off x="7028656" y="4062551"/>
              <a:ext cx="579438" cy="641350"/>
            </a:xfrm>
            <a:custGeom>
              <a:avLst/>
              <a:gdLst>
                <a:gd name="T0" fmla="*/ 165 w 261"/>
                <a:gd name="T1" fmla="*/ 289 h 289"/>
                <a:gd name="T2" fmla="*/ 97 w 261"/>
                <a:gd name="T3" fmla="*/ 226 h 289"/>
                <a:gd name="T4" fmla="*/ 96 w 261"/>
                <a:gd name="T5" fmla="*/ 169 h 289"/>
                <a:gd name="T6" fmla="*/ 8 w 261"/>
                <a:gd name="T7" fmla="*/ 247 h 289"/>
                <a:gd name="T8" fmla="*/ 2 w 261"/>
                <a:gd name="T9" fmla="*/ 248 h 289"/>
                <a:gd name="T10" fmla="*/ 1 w 261"/>
                <a:gd name="T11" fmla="*/ 243 h 289"/>
                <a:gd name="T12" fmla="*/ 98 w 261"/>
                <a:gd name="T13" fmla="*/ 160 h 289"/>
                <a:gd name="T14" fmla="*/ 246 w 261"/>
                <a:gd name="T15" fmla="*/ 9 h 289"/>
                <a:gd name="T16" fmla="*/ 213 w 261"/>
                <a:gd name="T17" fmla="*/ 8 h 289"/>
                <a:gd name="T18" fmla="*/ 213 w 261"/>
                <a:gd name="T19" fmla="*/ 0 h 289"/>
                <a:gd name="T20" fmla="*/ 251 w 261"/>
                <a:gd name="T21" fmla="*/ 2 h 289"/>
                <a:gd name="T22" fmla="*/ 258 w 261"/>
                <a:gd name="T23" fmla="*/ 5 h 289"/>
                <a:gd name="T24" fmla="*/ 260 w 261"/>
                <a:gd name="T25" fmla="*/ 7 h 289"/>
                <a:gd name="T26" fmla="*/ 260 w 261"/>
                <a:gd name="T27" fmla="*/ 11 h 289"/>
                <a:gd name="T28" fmla="*/ 259 w 261"/>
                <a:gd name="T29" fmla="*/ 14 h 289"/>
                <a:gd name="T30" fmla="*/ 239 w 261"/>
                <a:gd name="T31" fmla="*/ 50 h 289"/>
                <a:gd name="T32" fmla="*/ 234 w 261"/>
                <a:gd name="T33" fmla="*/ 51 h 289"/>
                <a:gd name="T34" fmla="*/ 233 w 261"/>
                <a:gd name="T35" fmla="*/ 45 h 289"/>
                <a:gd name="T36" fmla="*/ 248 w 261"/>
                <a:gd name="T37" fmla="*/ 18 h 289"/>
                <a:gd name="T38" fmla="*/ 107 w 261"/>
                <a:gd name="T39" fmla="*/ 156 h 289"/>
                <a:gd name="T40" fmla="*/ 163 w 261"/>
                <a:gd name="T41" fmla="*/ 148 h 289"/>
                <a:gd name="T42" fmla="*/ 242 w 261"/>
                <a:gd name="T43" fmla="*/ 216 h 289"/>
                <a:gd name="T44" fmla="*/ 170 w 261"/>
                <a:gd name="T45" fmla="*/ 289 h 289"/>
                <a:gd name="T46" fmla="*/ 165 w 261"/>
                <a:gd name="T47" fmla="*/ 289 h 289"/>
                <a:gd name="T48" fmla="*/ 105 w 261"/>
                <a:gd name="T49" fmla="*/ 166 h 289"/>
                <a:gd name="T50" fmla="*/ 104 w 261"/>
                <a:gd name="T51" fmla="*/ 224 h 289"/>
                <a:gd name="T52" fmla="*/ 169 w 261"/>
                <a:gd name="T53" fmla="*/ 281 h 289"/>
                <a:gd name="T54" fmla="*/ 234 w 261"/>
                <a:gd name="T55" fmla="*/ 216 h 289"/>
                <a:gd name="T56" fmla="*/ 163 w 261"/>
                <a:gd name="T57" fmla="*/ 156 h 289"/>
                <a:gd name="T58" fmla="*/ 105 w 261"/>
                <a:gd name="T59" fmla="*/ 1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1" h="289">
                  <a:moveTo>
                    <a:pt x="165" y="289"/>
                  </a:moveTo>
                  <a:cubicBezTo>
                    <a:pt x="132" y="289"/>
                    <a:pt x="106" y="265"/>
                    <a:pt x="97" y="226"/>
                  </a:cubicBezTo>
                  <a:cubicBezTo>
                    <a:pt x="92" y="208"/>
                    <a:pt x="92" y="189"/>
                    <a:pt x="96" y="169"/>
                  </a:cubicBezTo>
                  <a:cubicBezTo>
                    <a:pt x="39" y="195"/>
                    <a:pt x="8" y="246"/>
                    <a:pt x="8" y="247"/>
                  </a:cubicBezTo>
                  <a:cubicBezTo>
                    <a:pt x="7" y="249"/>
                    <a:pt x="4" y="249"/>
                    <a:pt x="2" y="248"/>
                  </a:cubicBezTo>
                  <a:cubicBezTo>
                    <a:pt x="0" y="247"/>
                    <a:pt x="0" y="245"/>
                    <a:pt x="1" y="243"/>
                  </a:cubicBezTo>
                  <a:cubicBezTo>
                    <a:pt x="1" y="242"/>
                    <a:pt x="36" y="185"/>
                    <a:pt x="98" y="160"/>
                  </a:cubicBezTo>
                  <a:cubicBezTo>
                    <a:pt x="112" y="106"/>
                    <a:pt x="158" y="49"/>
                    <a:pt x="246" y="9"/>
                  </a:cubicBezTo>
                  <a:cubicBezTo>
                    <a:pt x="231" y="9"/>
                    <a:pt x="213" y="8"/>
                    <a:pt x="213" y="8"/>
                  </a:cubicBezTo>
                  <a:cubicBezTo>
                    <a:pt x="213" y="0"/>
                    <a:pt x="213" y="0"/>
                    <a:pt x="213" y="0"/>
                  </a:cubicBezTo>
                  <a:cubicBezTo>
                    <a:pt x="213" y="0"/>
                    <a:pt x="236" y="1"/>
                    <a:pt x="251" y="2"/>
                  </a:cubicBezTo>
                  <a:cubicBezTo>
                    <a:pt x="255" y="2"/>
                    <a:pt x="257" y="4"/>
                    <a:pt x="258" y="5"/>
                  </a:cubicBezTo>
                  <a:cubicBezTo>
                    <a:pt x="259" y="6"/>
                    <a:pt x="259" y="6"/>
                    <a:pt x="260" y="7"/>
                  </a:cubicBezTo>
                  <a:cubicBezTo>
                    <a:pt x="261" y="8"/>
                    <a:pt x="261" y="10"/>
                    <a:pt x="260" y="11"/>
                  </a:cubicBezTo>
                  <a:cubicBezTo>
                    <a:pt x="259" y="14"/>
                    <a:pt x="259" y="14"/>
                    <a:pt x="259" y="14"/>
                  </a:cubicBezTo>
                  <a:cubicBezTo>
                    <a:pt x="257" y="25"/>
                    <a:pt x="245" y="42"/>
                    <a:pt x="239" y="50"/>
                  </a:cubicBezTo>
                  <a:cubicBezTo>
                    <a:pt x="238" y="51"/>
                    <a:pt x="236" y="52"/>
                    <a:pt x="234" y="51"/>
                  </a:cubicBezTo>
                  <a:cubicBezTo>
                    <a:pt x="232" y="49"/>
                    <a:pt x="232" y="47"/>
                    <a:pt x="233" y="45"/>
                  </a:cubicBezTo>
                  <a:cubicBezTo>
                    <a:pt x="248" y="18"/>
                    <a:pt x="248" y="18"/>
                    <a:pt x="248" y="18"/>
                  </a:cubicBezTo>
                  <a:cubicBezTo>
                    <a:pt x="166" y="54"/>
                    <a:pt x="122" y="106"/>
                    <a:pt x="107" y="156"/>
                  </a:cubicBezTo>
                  <a:cubicBezTo>
                    <a:pt x="124" y="151"/>
                    <a:pt x="142" y="147"/>
                    <a:pt x="163" y="148"/>
                  </a:cubicBezTo>
                  <a:cubicBezTo>
                    <a:pt x="217" y="149"/>
                    <a:pt x="242" y="183"/>
                    <a:pt x="242" y="216"/>
                  </a:cubicBezTo>
                  <a:cubicBezTo>
                    <a:pt x="243" y="250"/>
                    <a:pt x="219" y="285"/>
                    <a:pt x="170" y="289"/>
                  </a:cubicBezTo>
                  <a:cubicBezTo>
                    <a:pt x="168" y="289"/>
                    <a:pt x="167" y="289"/>
                    <a:pt x="165" y="289"/>
                  </a:cubicBezTo>
                  <a:close/>
                  <a:moveTo>
                    <a:pt x="105" y="166"/>
                  </a:moveTo>
                  <a:cubicBezTo>
                    <a:pt x="100" y="186"/>
                    <a:pt x="100" y="206"/>
                    <a:pt x="104" y="224"/>
                  </a:cubicBezTo>
                  <a:cubicBezTo>
                    <a:pt x="113" y="261"/>
                    <a:pt x="139" y="283"/>
                    <a:pt x="169" y="281"/>
                  </a:cubicBezTo>
                  <a:cubicBezTo>
                    <a:pt x="213" y="278"/>
                    <a:pt x="235" y="246"/>
                    <a:pt x="234" y="216"/>
                  </a:cubicBezTo>
                  <a:cubicBezTo>
                    <a:pt x="234" y="187"/>
                    <a:pt x="211" y="157"/>
                    <a:pt x="163" y="156"/>
                  </a:cubicBezTo>
                  <a:cubicBezTo>
                    <a:pt x="141" y="155"/>
                    <a:pt x="122" y="159"/>
                    <a:pt x="105" y="1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造字工房悦圆演示版常规体" pitchFamily="50" charset="-122"/>
                <a:ea typeface="造字工房悦圆演示版常规体" pitchFamily="50" charset="-122"/>
              </a:endParaRPr>
            </a:p>
          </p:txBody>
        </p:sp>
      </p:grpSp>
      <p:grpSp>
        <p:nvGrpSpPr>
          <p:cNvPr id="45" name="Group 27"/>
          <p:cNvGrpSpPr/>
          <p:nvPr/>
        </p:nvGrpSpPr>
        <p:grpSpPr>
          <a:xfrm>
            <a:off x="7153734" y="1901314"/>
            <a:ext cx="1165225" cy="1130301"/>
            <a:chOff x="7063581" y="2711588"/>
            <a:chExt cx="1165225" cy="1130301"/>
          </a:xfrm>
          <a:solidFill>
            <a:srgbClr val="C63E55"/>
          </a:solidFill>
        </p:grpSpPr>
        <p:sp>
          <p:nvSpPr>
            <p:cNvPr id="46" name="Freeform 247"/>
            <p:cNvSpPr>
              <a:spLocks/>
            </p:cNvSpPr>
            <p:nvPr/>
          </p:nvSpPr>
          <p:spPr bwMode="auto">
            <a:xfrm>
              <a:off x="7541418" y="2711588"/>
              <a:ext cx="687388" cy="674688"/>
            </a:xfrm>
            <a:custGeom>
              <a:avLst/>
              <a:gdLst>
                <a:gd name="T0" fmla="*/ 194 w 310"/>
                <a:gd name="T1" fmla="*/ 149 h 304"/>
                <a:gd name="T2" fmla="*/ 258 w 310"/>
                <a:gd name="T3" fmla="*/ 151 h 304"/>
                <a:gd name="T4" fmla="*/ 293 w 310"/>
                <a:gd name="T5" fmla="*/ 118 h 304"/>
                <a:gd name="T6" fmla="*/ 305 w 310"/>
                <a:gd name="T7" fmla="*/ 71 h 304"/>
                <a:gd name="T8" fmla="*/ 303 w 310"/>
                <a:gd name="T9" fmla="*/ 73 h 304"/>
                <a:gd name="T10" fmla="*/ 261 w 310"/>
                <a:gd name="T11" fmla="*/ 112 h 304"/>
                <a:gd name="T12" fmla="*/ 204 w 310"/>
                <a:gd name="T13" fmla="*/ 110 h 304"/>
                <a:gd name="T14" fmla="*/ 203 w 310"/>
                <a:gd name="T15" fmla="*/ 109 h 304"/>
                <a:gd name="T16" fmla="*/ 204 w 310"/>
                <a:gd name="T17" fmla="*/ 50 h 304"/>
                <a:gd name="T18" fmla="*/ 245 w 310"/>
                <a:gd name="T19" fmla="*/ 12 h 304"/>
                <a:gd name="T20" fmla="*/ 249 w 310"/>
                <a:gd name="T21" fmla="*/ 9 h 304"/>
                <a:gd name="T22" fmla="*/ 198 w 310"/>
                <a:gd name="T23" fmla="*/ 16 h 304"/>
                <a:gd name="T24" fmla="*/ 162 w 310"/>
                <a:gd name="T25" fmla="*/ 48 h 304"/>
                <a:gd name="T26" fmla="*/ 161 w 310"/>
                <a:gd name="T27" fmla="*/ 114 h 304"/>
                <a:gd name="T28" fmla="*/ 166 w 310"/>
                <a:gd name="T29" fmla="*/ 120 h 304"/>
                <a:gd name="T30" fmla="*/ 148 w 310"/>
                <a:gd name="T31" fmla="*/ 137 h 304"/>
                <a:gd name="T32" fmla="*/ 66 w 310"/>
                <a:gd name="T33" fmla="*/ 49 h 304"/>
                <a:gd name="T34" fmla="*/ 39 w 310"/>
                <a:gd name="T35" fmla="*/ 41 h 304"/>
                <a:gd name="T36" fmla="*/ 33 w 310"/>
                <a:gd name="T37" fmla="*/ 47 h 304"/>
                <a:gd name="T38" fmla="*/ 41 w 310"/>
                <a:gd name="T39" fmla="*/ 72 h 304"/>
                <a:gd name="T40" fmla="*/ 123 w 310"/>
                <a:gd name="T41" fmla="*/ 160 h 304"/>
                <a:gd name="T42" fmla="*/ 102 w 310"/>
                <a:gd name="T43" fmla="*/ 180 h 304"/>
                <a:gd name="T44" fmla="*/ 70 w 310"/>
                <a:gd name="T45" fmla="*/ 187 h 304"/>
                <a:gd name="T46" fmla="*/ 15 w 310"/>
                <a:gd name="T47" fmla="*/ 238 h 304"/>
                <a:gd name="T48" fmla="*/ 13 w 310"/>
                <a:gd name="T49" fmla="*/ 284 h 304"/>
                <a:gd name="T50" fmla="*/ 14 w 310"/>
                <a:gd name="T51" fmla="*/ 285 h 304"/>
                <a:gd name="T52" fmla="*/ 61 w 310"/>
                <a:gd name="T53" fmla="*/ 288 h 304"/>
                <a:gd name="T54" fmla="*/ 116 w 310"/>
                <a:gd name="T55" fmla="*/ 236 h 304"/>
                <a:gd name="T56" fmla="*/ 124 w 310"/>
                <a:gd name="T57" fmla="*/ 205 h 304"/>
                <a:gd name="T58" fmla="*/ 146 w 310"/>
                <a:gd name="T59" fmla="*/ 185 h 304"/>
                <a:gd name="T60" fmla="*/ 163 w 310"/>
                <a:gd name="T61" fmla="*/ 203 h 304"/>
                <a:gd name="T62" fmla="*/ 170 w 310"/>
                <a:gd name="T63" fmla="*/ 235 h 304"/>
                <a:gd name="T64" fmla="*/ 221 w 310"/>
                <a:gd name="T65" fmla="*/ 290 h 304"/>
                <a:gd name="T66" fmla="*/ 267 w 310"/>
                <a:gd name="T67" fmla="*/ 292 h 304"/>
                <a:gd name="T68" fmla="*/ 268 w 310"/>
                <a:gd name="T69" fmla="*/ 291 h 304"/>
                <a:gd name="T70" fmla="*/ 271 w 310"/>
                <a:gd name="T71" fmla="*/ 244 h 304"/>
                <a:gd name="T72" fmla="*/ 220 w 310"/>
                <a:gd name="T73" fmla="*/ 189 h 304"/>
                <a:gd name="T74" fmla="*/ 189 w 310"/>
                <a:gd name="T75" fmla="*/ 181 h 304"/>
                <a:gd name="T76" fmla="*/ 171 w 310"/>
                <a:gd name="T77" fmla="*/ 162 h 304"/>
                <a:gd name="T78" fmla="*/ 189 w 310"/>
                <a:gd name="T79" fmla="*/ 145 h 304"/>
                <a:gd name="T80" fmla="*/ 194 w 310"/>
                <a:gd name="T81" fmla="*/ 149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0" h="304">
                  <a:moveTo>
                    <a:pt x="194" y="149"/>
                  </a:moveTo>
                  <a:cubicBezTo>
                    <a:pt x="210" y="167"/>
                    <a:pt x="240" y="167"/>
                    <a:pt x="258" y="151"/>
                  </a:cubicBezTo>
                  <a:cubicBezTo>
                    <a:pt x="293" y="118"/>
                    <a:pt x="293" y="118"/>
                    <a:pt x="293" y="118"/>
                  </a:cubicBezTo>
                  <a:cubicBezTo>
                    <a:pt x="306" y="105"/>
                    <a:pt x="310" y="87"/>
                    <a:pt x="305" y="71"/>
                  </a:cubicBezTo>
                  <a:cubicBezTo>
                    <a:pt x="304" y="72"/>
                    <a:pt x="304" y="73"/>
                    <a:pt x="303" y="73"/>
                  </a:cubicBezTo>
                  <a:cubicBezTo>
                    <a:pt x="261" y="112"/>
                    <a:pt x="261" y="112"/>
                    <a:pt x="261" y="112"/>
                  </a:cubicBezTo>
                  <a:cubicBezTo>
                    <a:pt x="245" y="127"/>
                    <a:pt x="219" y="126"/>
                    <a:pt x="204" y="110"/>
                  </a:cubicBezTo>
                  <a:cubicBezTo>
                    <a:pt x="203" y="109"/>
                    <a:pt x="203" y="109"/>
                    <a:pt x="203" y="109"/>
                  </a:cubicBezTo>
                  <a:cubicBezTo>
                    <a:pt x="188" y="93"/>
                    <a:pt x="188" y="65"/>
                    <a:pt x="204" y="50"/>
                  </a:cubicBezTo>
                  <a:cubicBezTo>
                    <a:pt x="245" y="12"/>
                    <a:pt x="245" y="12"/>
                    <a:pt x="245" y="12"/>
                  </a:cubicBezTo>
                  <a:cubicBezTo>
                    <a:pt x="246" y="11"/>
                    <a:pt x="247" y="10"/>
                    <a:pt x="249" y="9"/>
                  </a:cubicBezTo>
                  <a:cubicBezTo>
                    <a:pt x="232" y="0"/>
                    <a:pt x="212" y="2"/>
                    <a:pt x="198" y="16"/>
                  </a:cubicBezTo>
                  <a:cubicBezTo>
                    <a:pt x="162" y="48"/>
                    <a:pt x="162" y="48"/>
                    <a:pt x="162" y="48"/>
                  </a:cubicBezTo>
                  <a:cubicBezTo>
                    <a:pt x="144" y="65"/>
                    <a:pt x="144" y="96"/>
                    <a:pt x="161" y="114"/>
                  </a:cubicBezTo>
                  <a:cubicBezTo>
                    <a:pt x="166" y="120"/>
                    <a:pt x="166" y="120"/>
                    <a:pt x="166" y="120"/>
                  </a:cubicBezTo>
                  <a:cubicBezTo>
                    <a:pt x="148" y="137"/>
                    <a:pt x="148" y="137"/>
                    <a:pt x="148" y="137"/>
                  </a:cubicBezTo>
                  <a:cubicBezTo>
                    <a:pt x="66" y="49"/>
                    <a:pt x="66" y="49"/>
                    <a:pt x="66" y="49"/>
                  </a:cubicBezTo>
                  <a:cubicBezTo>
                    <a:pt x="39" y="41"/>
                    <a:pt x="39" y="41"/>
                    <a:pt x="39" y="41"/>
                  </a:cubicBezTo>
                  <a:cubicBezTo>
                    <a:pt x="33" y="47"/>
                    <a:pt x="33" y="47"/>
                    <a:pt x="33" y="47"/>
                  </a:cubicBezTo>
                  <a:cubicBezTo>
                    <a:pt x="41" y="72"/>
                    <a:pt x="41" y="72"/>
                    <a:pt x="41" y="72"/>
                  </a:cubicBezTo>
                  <a:cubicBezTo>
                    <a:pt x="123" y="160"/>
                    <a:pt x="123" y="160"/>
                    <a:pt x="123" y="160"/>
                  </a:cubicBezTo>
                  <a:cubicBezTo>
                    <a:pt x="102" y="180"/>
                    <a:pt x="102" y="180"/>
                    <a:pt x="102" y="180"/>
                  </a:cubicBezTo>
                  <a:cubicBezTo>
                    <a:pt x="91" y="176"/>
                    <a:pt x="79" y="178"/>
                    <a:pt x="70" y="187"/>
                  </a:cubicBezTo>
                  <a:cubicBezTo>
                    <a:pt x="15" y="238"/>
                    <a:pt x="15" y="238"/>
                    <a:pt x="15" y="238"/>
                  </a:cubicBezTo>
                  <a:cubicBezTo>
                    <a:pt x="1" y="250"/>
                    <a:pt x="0" y="271"/>
                    <a:pt x="13" y="284"/>
                  </a:cubicBezTo>
                  <a:cubicBezTo>
                    <a:pt x="14" y="285"/>
                    <a:pt x="14" y="285"/>
                    <a:pt x="14" y="285"/>
                  </a:cubicBezTo>
                  <a:cubicBezTo>
                    <a:pt x="26" y="298"/>
                    <a:pt x="48" y="300"/>
                    <a:pt x="61" y="288"/>
                  </a:cubicBezTo>
                  <a:cubicBezTo>
                    <a:pt x="116" y="236"/>
                    <a:pt x="116" y="236"/>
                    <a:pt x="116" y="236"/>
                  </a:cubicBezTo>
                  <a:cubicBezTo>
                    <a:pt x="125" y="228"/>
                    <a:pt x="127" y="216"/>
                    <a:pt x="124" y="205"/>
                  </a:cubicBezTo>
                  <a:cubicBezTo>
                    <a:pt x="146" y="185"/>
                    <a:pt x="146" y="185"/>
                    <a:pt x="146" y="185"/>
                  </a:cubicBezTo>
                  <a:cubicBezTo>
                    <a:pt x="163" y="203"/>
                    <a:pt x="163" y="203"/>
                    <a:pt x="163" y="203"/>
                  </a:cubicBezTo>
                  <a:cubicBezTo>
                    <a:pt x="159" y="214"/>
                    <a:pt x="162" y="226"/>
                    <a:pt x="170" y="235"/>
                  </a:cubicBezTo>
                  <a:cubicBezTo>
                    <a:pt x="221" y="290"/>
                    <a:pt x="221" y="290"/>
                    <a:pt x="221" y="290"/>
                  </a:cubicBezTo>
                  <a:cubicBezTo>
                    <a:pt x="234" y="304"/>
                    <a:pt x="254" y="304"/>
                    <a:pt x="267" y="292"/>
                  </a:cubicBezTo>
                  <a:cubicBezTo>
                    <a:pt x="268" y="291"/>
                    <a:pt x="268" y="291"/>
                    <a:pt x="268" y="291"/>
                  </a:cubicBezTo>
                  <a:cubicBezTo>
                    <a:pt x="281" y="279"/>
                    <a:pt x="283" y="257"/>
                    <a:pt x="271" y="244"/>
                  </a:cubicBezTo>
                  <a:cubicBezTo>
                    <a:pt x="220" y="189"/>
                    <a:pt x="220" y="189"/>
                    <a:pt x="220" y="189"/>
                  </a:cubicBezTo>
                  <a:cubicBezTo>
                    <a:pt x="211" y="180"/>
                    <a:pt x="200" y="178"/>
                    <a:pt x="189" y="181"/>
                  </a:cubicBezTo>
                  <a:cubicBezTo>
                    <a:pt x="171" y="162"/>
                    <a:pt x="171" y="162"/>
                    <a:pt x="171" y="162"/>
                  </a:cubicBezTo>
                  <a:cubicBezTo>
                    <a:pt x="189" y="145"/>
                    <a:pt x="189" y="145"/>
                    <a:pt x="189" y="145"/>
                  </a:cubicBezTo>
                  <a:lnTo>
                    <a:pt x="194"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造字工房悦圆演示版常规体" pitchFamily="50" charset="-122"/>
                <a:ea typeface="造字工房悦圆演示版常规体" pitchFamily="50" charset="-122"/>
              </a:endParaRPr>
            </a:p>
          </p:txBody>
        </p:sp>
        <p:sp>
          <p:nvSpPr>
            <p:cNvPr id="47" name="Freeform 252"/>
            <p:cNvSpPr>
              <a:spLocks noEditPoints="1"/>
            </p:cNvSpPr>
            <p:nvPr/>
          </p:nvSpPr>
          <p:spPr bwMode="auto">
            <a:xfrm>
              <a:off x="7063581" y="3173551"/>
              <a:ext cx="533400" cy="668338"/>
            </a:xfrm>
            <a:custGeom>
              <a:avLst/>
              <a:gdLst>
                <a:gd name="T0" fmla="*/ 158 w 240"/>
                <a:gd name="T1" fmla="*/ 301 h 301"/>
                <a:gd name="T2" fmla="*/ 91 w 240"/>
                <a:gd name="T3" fmla="*/ 252 h 301"/>
                <a:gd name="T4" fmla="*/ 79 w 240"/>
                <a:gd name="T5" fmla="*/ 197 h 301"/>
                <a:gd name="T6" fmla="*/ 9 w 240"/>
                <a:gd name="T7" fmla="*/ 291 h 301"/>
                <a:gd name="T8" fmla="*/ 4 w 240"/>
                <a:gd name="T9" fmla="*/ 293 h 301"/>
                <a:gd name="T10" fmla="*/ 1 w 240"/>
                <a:gd name="T11" fmla="*/ 288 h 301"/>
                <a:gd name="T12" fmla="*/ 79 w 240"/>
                <a:gd name="T13" fmla="*/ 187 h 301"/>
                <a:gd name="T14" fmla="*/ 193 w 240"/>
                <a:gd name="T15" fmla="*/ 9 h 301"/>
                <a:gd name="T16" fmla="*/ 160 w 240"/>
                <a:gd name="T17" fmla="*/ 14 h 301"/>
                <a:gd name="T18" fmla="*/ 159 w 240"/>
                <a:gd name="T19" fmla="*/ 6 h 301"/>
                <a:gd name="T20" fmla="*/ 196 w 240"/>
                <a:gd name="T21" fmla="*/ 0 h 301"/>
                <a:gd name="T22" fmla="*/ 204 w 240"/>
                <a:gd name="T23" fmla="*/ 3 h 301"/>
                <a:gd name="T24" fmla="*/ 206 w 240"/>
                <a:gd name="T25" fmla="*/ 3 h 301"/>
                <a:gd name="T26" fmla="*/ 207 w 240"/>
                <a:gd name="T27" fmla="*/ 8 h 301"/>
                <a:gd name="T28" fmla="*/ 206 w 240"/>
                <a:gd name="T29" fmla="*/ 11 h 301"/>
                <a:gd name="T30" fmla="*/ 194 w 240"/>
                <a:gd name="T31" fmla="*/ 50 h 301"/>
                <a:gd name="T32" fmla="*/ 189 w 240"/>
                <a:gd name="T33" fmla="*/ 52 h 301"/>
                <a:gd name="T34" fmla="*/ 187 w 240"/>
                <a:gd name="T35" fmla="*/ 47 h 301"/>
                <a:gd name="T36" fmla="*/ 196 w 240"/>
                <a:gd name="T37" fmla="*/ 17 h 301"/>
                <a:gd name="T38" fmla="*/ 87 w 240"/>
                <a:gd name="T39" fmla="*/ 182 h 301"/>
                <a:gd name="T40" fmla="*/ 140 w 240"/>
                <a:gd name="T41" fmla="*/ 162 h 301"/>
                <a:gd name="T42" fmla="*/ 232 w 240"/>
                <a:gd name="T43" fmla="*/ 212 h 301"/>
                <a:gd name="T44" fmla="*/ 176 w 240"/>
                <a:gd name="T45" fmla="*/ 298 h 301"/>
                <a:gd name="T46" fmla="*/ 158 w 240"/>
                <a:gd name="T47" fmla="*/ 301 h 301"/>
                <a:gd name="T48" fmla="*/ 87 w 240"/>
                <a:gd name="T49" fmla="*/ 191 h 301"/>
                <a:gd name="T50" fmla="*/ 99 w 240"/>
                <a:gd name="T51" fmla="*/ 249 h 301"/>
                <a:gd name="T52" fmla="*/ 174 w 240"/>
                <a:gd name="T53" fmla="*/ 291 h 301"/>
                <a:gd name="T54" fmla="*/ 224 w 240"/>
                <a:gd name="T55" fmla="*/ 214 h 301"/>
                <a:gd name="T56" fmla="*/ 141 w 240"/>
                <a:gd name="T57" fmla="*/ 170 h 301"/>
                <a:gd name="T58" fmla="*/ 87 w 240"/>
                <a:gd name="T59" fmla="*/ 191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0" h="301">
                  <a:moveTo>
                    <a:pt x="158" y="301"/>
                  </a:moveTo>
                  <a:cubicBezTo>
                    <a:pt x="131" y="301"/>
                    <a:pt x="106" y="283"/>
                    <a:pt x="91" y="252"/>
                  </a:cubicBezTo>
                  <a:cubicBezTo>
                    <a:pt x="84" y="236"/>
                    <a:pt x="79" y="217"/>
                    <a:pt x="79" y="197"/>
                  </a:cubicBezTo>
                  <a:cubicBezTo>
                    <a:pt x="29" y="233"/>
                    <a:pt x="9" y="290"/>
                    <a:pt x="9" y="291"/>
                  </a:cubicBezTo>
                  <a:cubicBezTo>
                    <a:pt x="8" y="293"/>
                    <a:pt x="6" y="294"/>
                    <a:pt x="4" y="293"/>
                  </a:cubicBezTo>
                  <a:cubicBezTo>
                    <a:pt x="2" y="293"/>
                    <a:pt x="0" y="290"/>
                    <a:pt x="1" y="288"/>
                  </a:cubicBezTo>
                  <a:cubicBezTo>
                    <a:pt x="1" y="287"/>
                    <a:pt x="23" y="225"/>
                    <a:pt x="79" y="187"/>
                  </a:cubicBezTo>
                  <a:cubicBezTo>
                    <a:pt x="82" y="131"/>
                    <a:pt x="115" y="66"/>
                    <a:pt x="193" y="9"/>
                  </a:cubicBezTo>
                  <a:cubicBezTo>
                    <a:pt x="178" y="11"/>
                    <a:pt x="160" y="14"/>
                    <a:pt x="160" y="14"/>
                  </a:cubicBezTo>
                  <a:cubicBezTo>
                    <a:pt x="159" y="6"/>
                    <a:pt x="159" y="6"/>
                    <a:pt x="159" y="6"/>
                  </a:cubicBezTo>
                  <a:cubicBezTo>
                    <a:pt x="159" y="6"/>
                    <a:pt x="181" y="3"/>
                    <a:pt x="196" y="0"/>
                  </a:cubicBezTo>
                  <a:cubicBezTo>
                    <a:pt x="200" y="0"/>
                    <a:pt x="203" y="1"/>
                    <a:pt x="204" y="3"/>
                  </a:cubicBezTo>
                  <a:cubicBezTo>
                    <a:pt x="204" y="3"/>
                    <a:pt x="205" y="3"/>
                    <a:pt x="206" y="3"/>
                  </a:cubicBezTo>
                  <a:cubicBezTo>
                    <a:pt x="207" y="4"/>
                    <a:pt x="208" y="6"/>
                    <a:pt x="207" y="8"/>
                  </a:cubicBezTo>
                  <a:cubicBezTo>
                    <a:pt x="206" y="11"/>
                    <a:pt x="206" y="11"/>
                    <a:pt x="206" y="11"/>
                  </a:cubicBezTo>
                  <a:cubicBezTo>
                    <a:pt x="207" y="22"/>
                    <a:pt x="199" y="41"/>
                    <a:pt x="194" y="50"/>
                  </a:cubicBezTo>
                  <a:cubicBezTo>
                    <a:pt x="193" y="52"/>
                    <a:pt x="191" y="53"/>
                    <a:pt x="189" y="52"/>
                  </a:cubicBezTo>
                  <a:cubicBezTo>
                    <a:pt x="187" y="51"/>
                    <a:pt x="186" y="49"/>
                    <a:pt x="187" y="47"/>
                  </a:cubicBezTo>
                  <a:cubicBezTo>
                    <a:pt x="196" y="17"/>
                    <a:pt x="196" y="17"/>
                    <a:pt x="196" y="17"/>
                  </a:cubicBezTo>
                  <a:cubicBezTo>
                    <a:pt x="124" y="69"/>
                    <a:pt x="92" y="130"/>
                    <a:pt x="87" y="182"/>
                  </a:cubicBezTo>
                  <a:cubicBezTo>
                    <a:pt x="103" y="173"/>
                    <a:pt x="120" y="165"/>
                    <a:pt x="140" y="162"/>
                  </a:cubicBezTo>
                  <a:cubicBezTo>
                    <a:pt x="193" y="152"/>
                    <a:pt x="224" y="180"/>
                    <a:pt x="232" y="212"/>
                  </a:cubicBezTo>
                  <a:cubicBezTo>
                    <a:pt x="240" y="245"/>
                    <a:pt x="223" y="285"/>
                    <a:pt x="176" y="298"/>
                  </a:cubicBezTo>
                  <a:cubicBezTo>
                    <a:pt x="170" y="300"/>
                    <a:pt x="164" y="301"/>
                    <a:pt x="158" y="301"/>
                  </a:cubicBezTo>
                  <a:close/>
                  <a:moveTo>
                    <a:pt x="87" y="191"/>
                  </a:moveTo>
                  <a:cubicBezTo>
                    <a:pt x="86" y="212"/>
                    <a:pt x="91" y="232"/>
                    <a:pt x="99" y="249"/>
                  </a:cubicBezTo>
                  <a:cubicBezTo>
                    <a:pt x="115" y="283"/>
                    <a:pt x="144" y="299"/>
                    <a:pt x="174" y="291"/>
                  </a:cubicBezTo>
                  <a:cubicBezTo>
                    <a:pt x="216" y="279"/>
                    <a:pt x="231" y="243"/>
                    <a:pt x="224" y="214"/>
                  </a:cubicBezTo>
                  <a:cubicBezTo>
                    <a:pt x="218" y="185"/>
                    <a:pt x="189" y="161"/>
                    <a:pt x="141" y="170"/>
                  </a:cubicBezTo>
                  <a:cubicBezTo>
                    <a:pt x="120" y="174"/>
                    <a:pt x="102" y="181"/>
                    <a:pt x="87"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造字工房悦圆演示版常规体" pitchFamily="50" charset="-122"/>
                <a:ea typeface="造字工房悦圆演示版常规体" pitchFamily="50" charset="-122"/>
              </a:endParaRPr>
            </a:p>
          </p:txBody>
        </p:sp>
      </p:grpSp>
      <p:sp>
        <p:nvSpPr>
          <p:cNvPr id="48" name="Content Placeholder 2"/>
          <p:cNvSpPr txBox="1">
            <a:spLocks/>
          </p:cNvSpPr>
          <p:nvPr/>
        </p:nvSpPr>
        <p:spPr>
          <a:xfrm>
            <a:off x="838622" y="1521742"/>
            <a:ext cx="2736304" cy="136815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2000" dirty="0">
                <a:solidFill>
                  <a:srgbClr val="C63E55"/>
                </a:solidFill>
                <a:latin typeface="造字工房悦圆演示版常规体" pitchFamily="50" charset="-122"/>
                <a:ea typeface="造字工房悦圆演示版常规体" pitchFamily="50" charset="-122"/>
                <a:sym typeface="方正兰亭黑_GBK" pitchFamily="2" charset="-122"/>
              </a:rPr>
              <a:t>添加标题内容</a:t>
            </a:r>
            <a:endParaRPr lang="en-US" altLang="zh-CN" sz="2000" dirty="0">
              <a:solidFill>
                <a:srgbClr val="C63E55"/>
              </a:solidFill>
              <a:latin typeface="造字工房悦圆演示版常规体" pitchFamily="50" charset="-122"/>
              <a:ea typeface="造字工房悦圆演示版常规体" pitchFamily="50" charset="-122"/>
              <a:cs typeface="Arial Unicode MS" panose="020B0604020202020204" pitchFamily="34" charset="-122"/>
              <a:sym typeface="方正兰亭黑_GBK" pitchFamily="2" charset="-122"/>
            </a:endParaRPr>
          </a:p>
          <a:p>
            <a:pPr algn="l">
              <a:lnSpc>
                <a:spcPct val="150000"/>
              </a:lnSpc>
              <a:spcAft>
                <a:spcPts val="1200"/>
              </a:spcAft>
            </a:pPr>
            <a:r>
              <a:rPr lang="zh-CN" altLang="en-US" sz="11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100" dirty="0">
                <a:solidFill>
                  <a:schemeClr val="bg1">
                    <a:lumMod val="65000"/>
                  </a:schemeClr>
                </a:solidFill>
                <a:latin typeface="造字工房悦圆演示版常规体" pitchFamily="50" charset="-122"/>
                <a:ea typeface="造字工房悦圆演示版常规体" pitchFamily="50" charset="-122"/>
              </a:rPr>
              <a:t>您的容打在这里，或者通过复制您的文本后，在此框中选择粘贴。</a:t>
            </a:r>
            <a:endParaRPr lang="en-US" altLang="zh-CN" sz="11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endParaRPr>
          </a:p>
        </p:txBody>
      </p:sp>
      <p:sp>
        <p:nvSpPr>
          <p:cNvPr id="49" name="Content Placeholder 2"/>
          <p:cNvSpPr txBox="1">
            <a:spLocks/>
          </p:cNvSpPr>
          <p:nvPr/>
        </p:nvSpPr>
        <p:spPr>
          <a:xfrm>
            <a:off x="838622" y="2889894"/>
            <a:ext cx="2736304" cy="136815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2000" dirty="0">
                <a:solidFill>
                  <a:srgbClr val="C63E55"/>
                </a:solidFill>
                <a:latin typeface="造字工房悦圆演示版常规体" pitchFamily="50" charset="-122"/>
                <a:ea typeface="造字工房悦圆演示版常规体" pitchFamily="50" charset="-122"/>
                <a:sym typeface="方正兰亭黑_GBK" pitchFamily="2" charset="-122"/>
              </a:rPr>
              <a:t>添加标题内容</a:t>
            </a:r>
            <a:endParaRPr lang="en-US" altLang="zh-CN" sz="2000" dirty="0">
              <a:solidFill>
                <a:srgbClr val="C63E55"/>
              </a:solidFill>
              <a:latin typeface="造字工房悦圆演示版常规体" pitchFamily="50" charset="-122"/>
              <a:ea typeface="造字工房悦圆演示版常规体" pitchFamily="50" charset="-122"/>
              <a:cs typeface="Arial Unicode MS" panose="020B0604020202020204" pitchFamily="34" charset="-122"/>
              <a:sym typeface="方正兰亭黑_GBK" pitchFamily="2" charset="-122"/>
            </a:endParaRPr>
          </a:p>
          <a:p>
            <a:pPr algn="l">
              <a:lnSpc>
                <a:spcPct val="150000"/>
              </a:lnSpc>
              <a:spcAft>
                <a:spcPts val="1200"/>
              </a:spcAft>
            </a:pPr>
            <a:r>
              <a:rPr lang="zh-CN" altLang="en-US" sz="11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100" dirty="0">
                <a:solidFill>
                  <a:schemeClr val="bg1">
                    <a:lumMod val="65000"/>
                  </a:schemeClr>
                </a:solidFill>
                <a:latin typeface="造字工房悦圆演示版常规体" pitchFamily="50" charset="-122"/>
                <a:ea typeface="造字工房悦圆演示版常规体" pitchFamily="50" charset="-122"/>
              </a:rPr>
              <a:t>您的容打在这里，或者通过复制您的文本后，在此框中选择粘贴。</a:t>
            </a:r>
            <a:endParaRPr lang="en-US" altLang="zh-CN" sz="11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endParaRPr>
          </a:p>
        </p:txBody>
      </p:sp>
      <p:sp>
        <p:nvSpPr>
          <p:cNvPr id="50" name="Content Placeholder 2"/>
          <p:cNvSpPr txBox="1">
            <a:spLocks/>
          </p:cNvSpPr>
          <p:nvPr/>
        </p:nvSpPr>
        <p:spPr>
          <a:xfrm>
            <a:off x="8615486" y="1521742"/>
            <a:ext cx="2736304" cy="136815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2000" dirty="0">
                <a:solidFill>
                  <a:srgbClr val="C63E55"/>
                </a:solidFill>
                <a:latin typeface="造字工房悦圆演示版常规体" pitchFamily="50" charset="-122"/>
                <a:ea typeface="造字工房悦圆演示版常规体" pitchFamily="50" charset="-122"/>
                <a:sym typeface="方正兰亭黑_GBK" pitchFamily="2" charset="-122"/>
              </a:rPr>
              <a:t>添加标题内容</a:t>
            </a:r>
            <a:endParaRPr lang="en-US" altLang="zh-CN" sz="2000" dirty="0">
              <a:solidFill>
                <a:srgbClr val="C63E55"/>
              </a:solidFill>
              <a:latin typeface="造字工房悦圆演示版常规体" pitchFamily="50" charset="-122"/>
              <a:ea typeface="造字工房悦圆演示版常规体" pitchFamily="50" charset="-122"/>
              <a:cs typeface="Arial Unicode MS" panose="020B0604020202020204" pitchFamily="34" charset="-122"/>
              <a:sym typeface="方正兰亭黑_GBK" pitchFamily="2" charset="-122"/>
            </a:endParaRPr>
          </a:p>
          <a:p>
            <a:pPr algn="l">
              <a:lnSpc>
                <a:spcPct val="150000"/>
              </a:lnSpc>
              <a:spcAft>
                <a:spcPts val="1200"/>
              </a:spcAft>
            </a:pPr>
            <a:r>
              <a:rPr lang="zh-CN" altLang="en-US" sz="11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100" dirty="0">
                <a:solidFill>
                  <a:schemeClr val="bg1">
                    <a:lumMod val="65000"/>
                  </a:schemeClr>
                </a:solidFill>
                <a:latin typeface="造字工房悦圆演示版常规体" pitchFamily="50" charset="-122"/>
                <a:ea typeface="造字工房悦圆演示版常规体" pitchFamily="50" charset="-122"/>
              </a:rPr>
              <a:t>您的容打在这里，或者通过复制您的文本后，在此框中选择粘贴。</a:t>
            </a:r>
            <a:endParaRPr lang="en-US" altLang="zh-CN" sz="11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endParaRPr>
          </a:p>
        </p:txBody>
      </p:sp>
      <p:sp>
        <p:nvSpPr>
          <p:cNvPr id="51" name="Content Placeholder 2"/>
          <p:cNvSpPr txBox="1">
            <a:spLocks/>
          </p:cNvSpPr>
          <p:nvPr/>
        </p:nvSpPr>
        <p:spPr>
          <a:xfrm>
            <a:off x="8615486" y="2889894"/>
            <a:ext cx="2736304" cy="136815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2000" dirty="0">
                <a:solidFill>
                  <a:srgbClr val="C63E55"/>
                </a:solidFill>
                <a:latin typeface="造字工房悦圆演示版常规体" pitchFamily="50" charset="-122"/>
                <a:ea typeface="造字工房悦圆演示版常规体" pitchFamily="50" charset="-122"/>
                <a:sym typeface="方正兰亭黑_GBK" pitchFamily="2" charset="-122"/>
              </a:rPr>
              <a:t>添加标题内容</a:t>
            </a:r>
            <a:endParaRPr lang="en-US" altLang="zh-CN" sz="2000" dirty="0">
              <a:solidFill>
                <a:srgbClr val="C63E55"/>
              </a:solidFill>
              <a:latin typeface="造字工房悦圆演示版常规体" pitchFamily="50" charset="-122"/>
              <a:ea typeface="造字工房悦圆演示版常规体" pitchFamily="50" charset="-122"/>
              <a:cs typeface="Arial Unicode MS" panose="020B0604020202020204" pitchFamily="34" charset="-122"/>
              <a:sym typeface="方正兰亭黑_GBK" pitchFamily="2" charset="-122"/>
            </a:endParaRPr>
          </a:p>
          <a:p>
            <a:pPr algn="l">
              <a:lnSpc>
                <a:spcPct val="150000"/>
              </a:lnSpc>
              <a:spcAft>
                <a:spcPts val="1200"/>
              </a:spcAft>
            </a:pPr>
            <a:r>
              <a:rPr lang="zh-CN" altLang="en-US" sz="11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rPr>
              <a:t>右键点击图片选择设置图片格式可直接替换图片。</a:t>
            </a:r>
            <a:r>
              <a:rPr lang="zh-CN" altLang="en-US" sz="1100" dirty="0">
                <a:solidFill>
                  <a:schemeClr val="bg1">
                    <a:lumMod val="65000"/>
                  </a:schemeClr>
                </a:solidFill>
                <a:latin typeface="造字工房悦圆演示版常规体" pitchFamily="50" charset="-122"/>
                <a:ea typeface="造字工房悦圆演示版常规体" pitchFamily="50" charset="-122"/>
              </a:rPr>
              <a:t>您的容打在这里，或者通过复制您的文本后，在此框中选择粘贴。</a:t>
            </a:r>
            <a:endParaRPr lang="en-US" altLang="zh-CN" sz="1100" dirty="0">
              <a:solidFill>
                <a:schemeClr val="bg1">
                  <a:lumMod val="65000"/>
                </a:schemeClr>
              </a:solidFill>
              <a:latin typeface="造字工房悦圆演示版常规体" pitchFamily="50" charset="-122"/>
              <a:ea typeface="造字工房悦圆演示版常规体" pitchFamily="50" charset="-122"/>
              <a:sym typeface="微软雅黑" pitchFamily="34" charset="-122"/>
            </a:endParaRPr>
          </a:p>
        </p:txBody>
      </p:sp>
      <p:sp>
        <p:nvSpPr>
          <p:cNvPr id="52" name="TextBox 51"/>
          <p:cNvSpPr txBox="1"/>
          <p:nvPr/>
        </p:nvSpPr>
        <p:spPr>
          <a:xfrm>
            <a:off x="1998944" y="5723964"/>
            <a:ext cx="8172908" cy="369332"/>
          </a:xfrm>
          <a:prstGeom prst="rect">
            <a:avLst/>
          </a:prstGeom>
          <a:noFill/>
        </p:spPr>
        <p:txBody>
          <a:bodyPr wrap="square" lIns="0" tIns="0" rIns="0" bIns="0" rtlCol="0">
            <a:spAutoFit/>
          </a:bodyPr>
          <a:lstStyle/>
          <a:p>
            <a:pPr algn="just"/>
            <a:r>
              <a:rPr lang="zh-CN" altLang="en-US" sz="1200" dirty="0">
                <a:solidFill>
                  <a:schemeClr val="bg1">
                    <a:lumMod val="65000"/>
                  </a:schemeClr>
                </a:solidFill>
                <a:latin typeface="造字工房悦圆演示版常规体" pitchFamily="50" charset="-122"/>
                <a:ea typeface="造字工房悦圆演示版常规体" pitchFamily="50"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53" name="TextBox 52"/>
          <p:cNvSpPr txBox="1"/>
          <p:nvPr/>
        </p:nvSpPr>
        <p:spPr>
          <a:xfrm>
            <a:off x="5052169" y="5289014"/>
            <a:ext cx="2059343" cy="307777"/>
          </a:xfrm>
          <a:prstGeom prst="rect">
            <a:avLst/>
          </a:prstGeom>
          <a:noFill/>
        </p:spPr>
        <p:txBody>
          <a:bodyPr wrap="square" lIns="0" tIns="0" rIns="0" bIns="0" rtlCol="0">
            <a:spAutoFit/>
          </a:bodyPr>
          <a:lstStyle/>
          <a:p>
            <a:r>
              <a:rPr lang="zh-CN" altLang="en-US" sz="2000" dirty="0">
                <a:solidFill>
                  <a:srgbClr val="C63E55"/>
                </a:solidFill>
                <a:latin typeface="造字工房悦圆演示版常规体" pitchFamily="50" charset="-122"/>
                <a:ea typeface="造字工房悦圆演示版常规体" pitchFamily="50" charset="-122"/>
              </a:rPr>
              <a:t>点击输入标题文本</a:t>
            </a:r>
          </a:p>
        </p:txBody>
      </p:sp>
    </p:spTree>
    <p:extLst>
      <p:ext uri="{BB962C8B-B14F-4D97-AF65-F5344CB8AC3E}">
        <p14:creationId xmlns:p14="http://schemas.microsoft.com/office/powerpoint/2010/main" val="76548581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750"/>
                            </p:stCondLst>
                            <p:childTnLst>
                              <p:par>
                                <p:cTn id="17" presetID="42"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anim calcmode="lin" valueType="num">
                                      <p:cBhvr>
                                        <p:cTn id="20" dur="1000" fill="hold"/>
                                        <p:tgtEl>
                                          <p:spTgt spid="26"/>
                                        </p:tgtEl>
                                        <p:attrNameLst>
                                          <p:attrName>ppt_x</p:attrName>
                                        </p:attrNameLst>
                                      </p:cBhvr>
                                      <p:tavLst>
                                        <p:tav tm="0">
                                          <p:val>
                                            <p:strVal val="#ppt_x"/>
                                          </p:val>
                                        </p:tav>
                                        <p:tav tm="100000">
                                          <p:val>
                                            <p:strVal val="#ppt_x"/>
                                          </p:val>
                                        </p:tav>
                                      </p:tavLst>
                                    </p:anim>
                                    <p:anim calcmode="lin" valueType="num">
                                      <p:cBhvr>
                                        <p:cTn id="21" dur="1000" fill="hold"/>
                                        <p:tgtEl>
                                          <p:spTgt spid="26"/>
                                        </p:tgtEl>
                                        <p:attrNameLst>
                                          <p:attrName>ppt_y</p:attrName>
                                        </p:attrNameLst>
                                      </p:cBhvr>
                                      <p:tavLst>
                                        <p:tav tm="0">
                                          <p:val>
                                            <p:strVal val="#ppt_y+.1"/>
                                          </p:val>
                                        </p:tav>
                                        <p:tav tm="100000">
                                          <p:val>
                                            <p:strVal val="#ppt_y"/>
                                          </p:val>
                                        </p:tav>
                                      </p:tavLst>
                                    </p:anim>
                                  </p:childTnLst>
                                </p:cTn>
                              </p:par>
                            </p:childTnLst>
                          </p:cTn>
                        </p:par>
                        <p:par>
                          <p:cTn id="22" fill="hold">
                            <p:stCondLst>
                              <p:cond delay="2750"/>
                            </p:stCondLst>
                            <p:childTnLst>
                              <p:par>
                                <p:cTn id="23" presetID="53" presetClass="entr" presetSubtype="528"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fltVal val="0"/>
                                          </p:val>
                                        </p:tav>
                                        <p:tav tm="100000">
                                          <p:val>
                                            <p:strVal val="#ppt_w"/>
                                          </p:val>
                                        </p:tav>
                                      </p:tavLst>
                                    </p:anim>
                                    <p:anim calcmode="lin" valueType="num">
                                      <p:cBhvr>
                                        <p:cTn id="26" dur="500" fill="hold"/>
                                        <p:tgtEl>
                                          <p:spTgt spid="35"/>
                                        </p:tgtEl>
                                        <p:attrNameLst>
                                          <p:attrName>ppt_h</p:attrName>
                                        </p:attrNameLst>
                                      </p:cBhvr>
                                      <p:tavLst>
                                        <p:tav tm="0">
                                          <p:val>
                                            <p:fltVal val="0"/>
                                          </p:val>
                                        </p:tav>
                                        <p:tav tm="100000">
                                          <p:val>
                                            <p:strVal val="#ppt_h"/>
                                          </p:val>
                                        </p:tav>
                                      </p:tavLst>
                                    </p:anim>
                                    <p:animEffect transition="in" filter="fade">
                                      <p:cBhvr>
                                        <p:cTn id="27" dur="500"/>
                                        <p:tgtEl>
                                          <p:spTgt spid="35"/>
                                        </p:tgtEl>
                                      </p:cBhvr>
                                    </p:animEffect>
                                    <p:anim calcmode="lin" valueType="num">
                                      <p:cBhvr>
                                        <p:cTn id="28" dur="500" fill="hold"/>
                                        <p:tgtEl>
                                          <p:spTgt spid="35"/>
                                        </p:tgtEl>
                                        <p:attrNameLst>
                                          <p:attrName>ppt_x</p:attrName>
                                        </p:attrNameLst>
                                      </p:cBhvr>
                                      <p:tavLst>
                                        <p:tav tm="0">
                                          <p:val>
                                            <p:fltVal val="0.5"/>
                                          </p:val>
                                        </p:tav>
                                        <p:tav tm="100000">
                                          <p:val>
                                            <p:strVal val="#ppt_x"/>
                                          </p:val>
                                        </p:tav>
                                      </p:tavLst>
                                    </p:anim>
                                    <p:anim calcmode="lin" valueType="num">
                                      <p:cBhvr>
                                        <p:cTn id="29" dur="500" fill="hold"/>
                                        <p:tgtEl>
                                          <p:spTgt spid="35"/>
                                        </p:tgtEl>
                                        <p:attrNameLst>
                                          <p:attrName>ppt_y</p:attrName>
                                        </p:attrNameLst>
                                      </p:cBhvr>
                                      <p:tavLst>
                                        <p:tav tm="0">
                                          <p:val>
                                            <p:fltVal val="0.5"/>
                                          </p:val>
                                        </p:tav>
                                        <p:tav tm="100000">
                                          <p:val>
                                            <p:strVal val="#ppt_y"/>
                                          </p:val>
                                        </p:tav>
                                      </p:tavLst>
                                    </p:anim>
                                  </p:childTnLst>
                                </p:cTn>
                              </p:par>
                            </p:childTnLst>
                          </p:cTn>
                        </p:par>
                        <p:par>
                          <p:cTn id="30" fill="hold">
                            <p:stCondLst>
                              <p:cond delay="3250"/>
                            </p:stCondLst>
                            <p:childTnLst>
                              <p:par>
                                <p:cTn id="31" presetID="53" presetClass="entr" presetSubtype="528" fill="hold" nodeType="after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p:cTn id="33" dur="500" fill="hold"/>
                                        <p:tgtEl>
                                          <p:spTgt spid="45"/>
                                        </p:tgtEl>
                                        <p:attrNameLst>
                                          <p:attrName>ppt_w</p:attrName>
                                        </p:attrNameLst>
                                      </p:cBhvr>
                                      <p:tavLst>
                                        <p:tav tm="0">
                                          <p:val>
                                            <p:fltVal val="0"/>
                                          </p:val>
                                        </p:tav>
                                        <p:tav tm="100000">
                                          <p:val>
                                            <p:strVal val="#ppt_w"/>
                                          </p:val>
                                        </p:tav>
                                      </p:tavLst>
                                    </p:anim>
                                    <p:anim calcmode="lin" valueType="num">
                                      <p:cBhvr>
                                        <p:cTn id="34" dur="500" fill="hold"/>
                                        <p:tgtEl>
                                          <p:spTgt spid="45"/>
                                        </p:tgtEl>
                                        <p:attrNameLst>
                                          <p:attrName>ppt_h</p:attrName>
                                        </p:attrNameLst>
                                      </p:cBhvr>
                                      <p:tavLst>
                                        <p:tav tm="0">
                                          <p:val>
                                            <p:fltVal val="0"/>
                                          </p:val>
                                        </p:tav>
                                        <p:tav tm="100000">
                                          <p:val>
                                            <p:strVal val="#ppt_h"/>
                                          </p:val>
                                        </p:tav>
                                      </p:tavLst>
                                    </p:anim>
                                    <p:animEffect transition="in" filter="fade">
                                      <p:cBhvr>
                                        <p:cTn id="35" dur="500"/>
                                        <p:tgtEl>
                                          <p:spTgt spid="45"/>
                                        </p:tgtEl>
                                      </p:cBhvr>
                                    </p:animEffect>
                                    <p:anim calcmode="lin" valueType="num">
                                      <p:cBhvr>
                                        <p:cTn id="36" dur="500" fill="hold"/>
                                        <p:tgtEl>
                                          <p:spTgt spid="45"/>
                                        </p:tgtEl>
                                        <p:attrNameLst>
                                          <p:attrName>ppt_x</p:attrName>
                                        </p:attrNameLst>
                                      </p:cBhvr>
                                      <p:tavLst>
                                        <p:tav tm="0">
                                          <p:val>
                                            <p:fltVal val="0.5"/>
                                          </p:val>
                                        </p:tav>
                                        <p:tav tm="100000">
                                          <p:val>
                                            <p:strVal val="#ppt_x"/>
                                          </p:val>
                                        </p:tav>
                                      </p:tavLst>
                                    </p:anim>
                                    <p:anim calcmode="lin" valueType="num">
                                      <p:cBhvr>
                                        <p:cTn id="37" dur="500" fill="hold"/>
                                        <p:tgtEl>
                                          <p:spTgt spid="45"/>
                                        </p:tgtEl>
                                        <p:attrNameLst>
                                          <p:attrName>ppt_y</p:attrName>
                                        </p:attrNameLst>
                                      </p:cBhvr>
                                      <p:tavLst>
                                        <p:tav tm="0">
                                          <p:val>
                                            <p:fltVal val="0.5"/>
                                          </p:val>
                                        </p:tav>
                                        <p:tav tm="100000">
                                          <p:val>
                                            <p:strVal val="#ppt_y"/>
                                          </p:val>
                                        </p:tav>
                                      </p:tavLst>
                                    </p:anim>
                                  </p:childTnLst>
                                </p:cTn>
                              </p:par>
                            </p:childTnLst>
                          </p:cTn>
                        </p:par>
                        <p:par>
                          <p:cTn id="38" fill="hold">
                            <p:stCondLst>
                              <p:cond delay="3750"/>
                            </p:stCondLst>
                            <p:childTnLst>
                              <p:par>
                                <p:cTn id="39" presetID="53" presetClass="entr" presetSubtype="528"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ppt_w</p:attrName>
                                        </p:attrNameLst>
                                      </p:cBhvr>
                                      <p:tavLst>
                                        <p:tav tm="0">
                                          <p:val>
                                            <p:fltVal val="0"/>
                                          </p:val>
                                        </p:tav>
                                        <p:tav tm="100000">
                                          <p:val>
                                            <p:strVal val="#ppt_w"/>
                                          </p:val>
                                        </p:tav>
                                      </p:tavLst>
                                    </p:anim>
                                    <p:anim calcmode="lin" valueType="num">
                                      <p:cBhvr>
                                        <p:cTn id="42" dur="500" fill="hold"/>
                                        <p:tgtEl>
                                          <p:spTgt spid="27"/>
                                        </p:tgtEl>
                                        <p:attrNameLst>
                                          <p:attrName>ppt_h</p:attrName>
                                        </p:attrNameLst>
                                      </p:cBhvr>
                                      <p:tavLst>
                                        <p:tav tm="0">
                                          <p:val>
                                            <p:fltVal val="0"/>
                                          </p:val>
                                        </p:tav>
                                        <p:tav tm="100000">
                                          <p:val>
                                            <p:strVal val="#ppt_h"/>
                                          </p:val>
                                        </p:tav>
                                      </p:tavLst>
                                    </p:anim>
                                    <p:animEffect transition="in" filter="fade">
                                      <p:cBhvr>
                                        <p:cTn id="43" dur="500"/>
                                        <p:tgtEl>
                                          <p:spTgt spid="27"/>
                                        </p:tgtEl>
                                      </p:cBhvr>
                                    </p:animEffect>
                                    <p:anim calcmode="lin" valueType="num">
                                      <p:cBhvr>
                                        <p:cTn id="44" dur="500" fill="hold"/>
                                        <p:tgtEl>
                                          <p:spTgt spid="27"/>
                                        </p:tgtEl>
                                        <p:attrNameLst>
                                          <p:attrName>ppt_x</p:attrName>
                                        </p:attrNameLst>
                                      </p:cBhvr>
                                      <p:tavLst>
                                        <p:tav tm="0">
                                          <p:val>
                                            <p:fltVal val="0.5"/>
                                          </p:val>
                                        </p:tav>
                                        <p:tav tm="100000">
                                          <p:val>
                                            <p:strVal val="#ppt_x"/>
                                          </p:val>
                                        </p:tav>
                                      </p:tavLst>
                                    </p:anim>
                                    <p:anim calcmode="lin" valueType="num">
                                      <p:cBhvr>
                                        <p:cTn id="45" dur="500" fill="hold"/>
                                        <p:tgtEl>
                                          <p:spTgt spid="27"/>
                                        </p:tgtEl>
                                        <p:attrNameLst>
                                          <p:attrName>ppt_y</p:attrName>
                                        </p:attrNameLst>
                                      </p:cBhvr>
                                      <p:tavLst>
                                        <p:tav tm="0">
                                          <p:val>
                                            <p:fltVal val="0.5"/>
                                          </p:val>
                                        </p:tav>
                                        <p:tav tm="100000">
                                          <p:val>
                                            <p:strVal val="#ppt_y"/>
                                          </p:val>
                                        </p:tav>
                                      </p:tavLst>
                                    </p:anim>
                                  </p:childTnLst>
                                </p:cTn>
                              </p:par>
                            </p:childTnLst>
                          </p:cTn>
                        </p:par>
                        <p:par>
                          <p:cTn id="46" fill="hold">
                            <p:stCondLst>
                              <p:cond delay="4250"/>
                            </p:stCondLst>
                            <p:childTnLst>
                              <p:par>
                                <p:cTn id="47" presetID="53" presetClass="entr" presetSubtype="528"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ppt_w</p:attrName>
                                        </p:attrNameLst>
                                      </p:cBhvr>
                                      <p:tavLst>
                                        <p:tav tm="0">
                                          <p:val>
                                            <p:fltVal val="0"/>
                                          </p:val>
                                        </p:tav>
                                        <p:tav tm="100000">
                                          <p:val>
                                            <p:strVal val="#ppt_w"/>
                                          </p:val>
                                        </p:tav>
                                      </p:tavLst>
                                    </p:anim>
                                    <p:anim calcmode="lin" valueType="num">
                                      <p:cBhvr>
                                        <p:cTn id="50" dur="500" fill="hold"/>
                                        <p:tgtEl>
                                          <p:spTgt spid="41"/>
                                        </p:tgtEl>
                                        <p:attrNameLst>
                                          <p:attrName>ppt_h</p:attrName>
                                        </p:attrNameLst>
                                      </p:cBhvr>
                                      <p:tavLst>
                                        <p:tav tm="0">
                                          <p:val>
                                            <p:fltVal val="0"/>
                                          </p:val>
                                        </p:tav>
                                        <p:tav tm="100000">
                                          <p:val>
                                            <p:strVal val="#ppt_h"/>
                                          </p:val>
                                        </p:tav>
                                      </p:tavLst>
                                    </p:anim>
                                    <p:animEffect transition="in" filter="fade">
                                      <p:cBhvr>
                                        <p:cTn id="51" dur="500"/>
                                        <p:tgtEl>
                                          <p:spTgt spid="41"/>
                                        </p:tgtEl>
                                      </p:cBhvr>
                                    </p:animEffect>
                                    <p:anim calcmode="lin" valueType="num">
                                      <p:cBhvr>
                                        <p:cTn id="52" dur="500" fill="hold"/>
                                        <p:tgtEl>
                                          <p:spTgt spid="41"/>
                                        </p:tgtEl>
                                        <p:attrNameLst>
                                          <p:attrName>ppt_x</p:attrName>
                                        </p:attrNameLst>
                                      </p:cBhvr>
                                      <p:tavLst>
                                        <p:tav tm="0">
                                          <p:val>
                                            <p:fltVal val="0.5"/>
                                          </p:val>
                                        </p:tav>
                                        <p:tav tm="100000">
                                          <p:val>
                                            <p:strVal val="#ppt_x"/>
                                          </p:val>
                                        </p:tav>
                                      </p:tavLst>
                                    </p:anim>
                                    <p:anim calcmode="lin" valueType="num">
                                      <p:cBhvr>
                                        <p:cTn id="53" dur="500" fill="hold"/>
                                        <p:tgtEl>
                                          <p:spTgt spid="41"/>
                                        </p:tgtEl>
                                        <p:attrNameLst>
                                          <p:attrName>ppt_y</p:attrName>
                                        </p:attrNameLst>
                                      </p:cBhvr>
                                      <p:tavLst>
                                        <p:tav tm="0">
                                          <p:val>
                                            <p:fltVal val="0.5"/>
                                          </p:val>
                                        </p:tav>
                                        <p:tav tm="100000">
                                          <p:val>
                                            <p:strVal val="#ppt_y"/>
                                          </p:val>
                                        </p:tav>
                                      </p:tavLst>
                                    </p:anim>
                                  </p:childTnLst>
                                </p:cTn>
                              </p:par>
                            </p:childTnLst>
                          </p:cTn>
                        </p:par>
                        <p:par>
                          <p:cTn id="54" fill="hold">
                            <p:stCondLst>
                              <p:cond delay="4750"/>
                            </p:stCondLst>
                            <p:childTnLst>
                              <p:par>
                                <p:cTn id="55" presetID="53" presetClass="entr" presetSubtype="16" fill="hold" grpId="0" nodeType="afterEffect">
                                  <p:stCondLst>
                                    <p:cond delay="0"/>
                                  </p:stCondLst>
                                  <p:childTnLst>
                                    <p:set>
                                      <p:cBhvr>
                                        <p:cTn id="56" dur="1" fill="hold">
                                          <p:stCondLst>
                                            <p:cond delay="0"/>
                                          </p:stCondLst>
                                        </p:cTn>
                                        <p:tgtEl>
                                          <p:spTgt spid="48"/>
                                        </p:tgtEl>
                                        <p:attrNameLst>
                                          <p:attrName>style.visibility</p:attrName>
                                        </p:attrNameLst>
                                      </p:cBhvr>
                                      <p:to>
                                        <p:strVal val="visible"/>
                                      </p:to>
                                    </p:set>
                                    <p:anim calcmode="lin" valueType="num">
                                      <p:cBhvr>
                                        <p:cTn id="57" dur="500" fill="hold"/>
                                        <p:tgtEl>
                                          <p:spTgt spid="48"/>
                                        </p:tgtEl>
                                        <p:attrNameLst>
                                          <p:attrName>ppt_w</p:attrName>
                                        </p:attrNameLst>
                                      </p:cBhvr>
                                      <p:tavLst>
                                        <p:tav tm="0">
                                          <p:val>
                                            <p:fltVal val="0"/>
                                          </p:val>
                                        </p:tav>
                                        <p:tav tm="100000">
                                          <p:val>
                                            <p:strVal val="#ppt_w"/>
                                          </p:val>
                                        </p:tav>
                                      </p:tavLst>
                                    </p:anim>
                                    <p:anim calcmode="lin" valueType="num">
                                      <p:cBhvr>
                                        <p:cTn id="58" dur="500" fill="hold"/>
                                        <p:tgtEl>
                                          <p:spTgt spid="48"/>
                                        </p:tgtEl>
                                        <p:attrNameLst>
                                          <p:attrName>ppt_h</p:attrName>
                                        </p:attrNameLst>
                                      </p:cBhvr>
                                      <p:tavLst>
                                        <p:tav tm="0">
                                          <p:val>
                                            <p:fltVal val="0"/>
                                          </p:val>
                                        </p:tav>
                                        <p:tav tm="100000">
                                          <p:val>
                                            <p:strVal val="#ppt_h"/>
                                          </p:val>
                                        </p:tav>
                                      </p:tavLst>
                                    </p:anim>
                                    <p:animEffect transition="in" filter="fade">
                                      <p:cBhvr>
                                        <p:cTn id="59" dur="500"/>
                                        <p:tgtEl>
                                          <p:spTgt spid="48"/>
                                        </p:tgtEl>
                                      </p:cBhvr>
                                    </p:animEffect>
                                  </p:childTnLst>
                                </p:cTn>
                              </p:par>
                            </p:childTnLst>
                          </p:cTn>
                        </p:par>
                        <p:par>
                          <p:cTn id="60" fill="hold">
                            <p:stCondLst>
                              <p:cond delay="5250"/>
                            </p:stCondLst>
                            <p:childTnLst>
                              <p:par>
                                <p:cTn id="61" presetID="53" presetClass="entr" presetSubtype="16" fill="hold" grpId="0" nodeType="afterEffect">
                                  <p:stCondLst>
                                    <p:cond delay="0"/>
                                  </p:stCondLst>
                                  <p:childTnLst>
                                    <p:set>
                                      <p:cBhvr>
                                        <p:cTn id="62" dur="1" fill="hold">
                                          <p:stCondLst>
                                            <p:cond delay="0"/>
                                          </p:stCondLst>
                                        </p:cTn>
                                        <p:tgtEl>
                                          <p:spTgt spid="49"/>
                                        </p:tgtEl>
                                        <p:attrNameLst>
                                          <p:attrName>style.visibility</p:attrName>
                                        </p:attrNameLst>
                                      </p:cBhvr>
                                      <p:to>
                                        <p:strVal val="visible"/>
                                      </p:to>
                                    </p:set>
                                    <p:anim calcmode="lin" valueType="num">
                                      <p:cBhvr>
                                        <p:cTn id="63" dur="500" fill="hold"/>
                                        <p:tgtEl>
                                          <p:spTgt spid="49"/>
                                        </p:tgtEl>
                                        <p:attrNameLst>
                                          <p:attrName>ppt_w</p:attrName>
                                        </p:attrNameLst>
                                      </p:cBhvr>
                                      <p:tavLst>
                                        <p:tav tm="0">
                                          <p:val>
                                            <p:fltVal val="0"/>
                                          </p:val>
                                        </p:tav>
                                        <p:tav tm="100000">
                                          <p:val>
                                            <p:strVal val="#ppt_w"/>
                                          </p:val>
                                        </p:tav>
                                      </p:tavLst>
                                    </p:anim>
                                    <p:anim calcmode="lin" valueType="num">
                                      <p:cBhvr>
                                        <p:cTn id="64" dur="500" fill="hold"/>
                                        <p:tgtEl>
                                          <p:spTgt spid="49"/>
                                        </p:tgtEl>
                                        <p:attrNameLst>
                                          <p:attrName>ppt_h</p:attrName>
                                        </p:attrNameLst>
                                      </p:cBhvr>
                                      <p:tavLst>
                                        <p:tav tm="0">
                                          <p:val>
                                            <p:fltVal val="0"/>
                                          </p:val>
                                        </p:tav>
                                        <p:tav tm="100000">
                                          <p:val>
                                            <p:strVal val="#ppt_h"/>
                                          </p:val>
                                        </p:tav>
                                      </p:tavLst>
                                    </p:anim>
                                    <p:animEffect transition="in" filter="fade">
                                      <p:cBhvr>
                                        <p:cTn id="65" dur="500"/>
                                        <p:tgtEl>
                                          <p:spTgt spid="49"/>
                                        </p:tgtEl>
                                      </p:cBhvr>
                                    </p:animEffect>
                                  </p:childTnLst>
                                </p:cTn>
                              </p:par>
                            </p:childTnLst>
                          </p:cTn>
                        </p:par>
                        <p:par>
                          <p:cTn id="66" fill="hold">
                            <p:stCondLst>
                              <p:cond delay="5750"/>
                            </p:stCondLst>
                            <p:childTnLst>
                              <p:par>
                                <p:cTn id="67" presetID="53" presetClass="entr" presetSubtype="16" fill="hold" grpId="0" nodeType="afterEffect">
                                  <p:stCondLst>
                                    <p:cond delay="0"/>
                                  </p:stCondLst>
                                  <p:childTnLst>
                                    <p:set>
                                      <p:cBhvr>
                                        <p:cTn id="68" dur="1" fill="hold">
                                          <p:stCondLst>
                                            <p:cond delay="0"/>
                                          </p:stCondLst>
                                        </p:cTn>
                                        <p:tgtEl>
                                          <p:spTgt spid="50"/>
                                        </p:tgtEl>
                                        <p:attrNameLst>
                                          <p:attrName>style.visibility</p:attrName>
                                        </p:attrNameLst>
                                      </p:cBhvr>
                                      <p:to>
                                        <p:strVal val="visible"/>
                                      </p:to>
                                    </p:set>
                                    <p:anim calcmode="lin" valueType="num">
                                      <p:cBhvr>
                                        <p:cTn id="69" dur="500" fill="hold"/>
                                        <p:tgtEl>
                                          <p:spTgt spid="50"/>
                                        </p:tgtEl>
                                        <p:attrNameLst>
                                          <p:attrName>ppt_w</p:attrName>
                                        </p:attrNameLst>
                                      </p:cBhvr>
                                      <p:tavLst>
                                        <p:tav tm="0">
                                          <p:val>
                                            <p:fltVal val="0"/>
                                          </p:val>
                                        </p:tav>
                                        <p:tav tm="100000">
                                          <p:val>
                                            <p:strVal val="#ppt_w"/>
                                          </p:val>
                                        </p:tav>
                                      </p:tavLst>
                                    </p:anim>
                                    <p:anim calcmode="lin" valueType="num">
                                      <p:cBhvr>
                                        <p:cTn id="70" dur="500" fill="hold"/>
                                        <p:tgtEl>
                                          <p:spTgt spid="50"/>
                                        </p:tgtEl>
                                        <p:attrNameLst>
                                          <p:attrName>ppt_h</p:attrName>
                                        </p:attrNameLst>
                                      </p:cBhvr>
                                      <p:tavLst>
                                        <p:tav tm="0">
                                          <p:val>
                                            <p:fltVal val="0"/>
                                          </p:val>
                                        </p:tav>
                                        <p:tav tm="100000">
                                          <p:val>
                                            <p:strVal val="#ppt_h"/>
                                          </p:val>
                                        </p:tav>
                                      </p:tavLst>
                                    </p:anim>
                                    <p:animEffect transition="in" filter="fade">
                                      <p:cBhvr>
                                        <p:cTn id="71" dur="500"/>
                                        <p:tgtEl>
                                          <p:spTgt spid="50"/>
                                        </p:tgtEl>
                                      </p:cBhvr>
                                    </p:animEffect>
                                  </p:childTnLst>
                                </p:cTn>
                              </p:par>
                            </p:childTnLst>
                          </p:cTn>
                        </p:par>
                        <p:par>
                          <p:cTn id="72" fill="hold">
                            <p:stCondLst>
                              <p:cond delay="6250"/>
                            </p:stCondLst>
                            <p:childTnLst>
                              <p:par>
                                <p:cTn id="73" presetID="53" presetClass="entr" presetSubtype="16"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p:cTn id="75" dur="500" fill="hold"/>
                                        <p:tgtEl>
                                          <p:spTgt spid="51"/>
                                        </p:tgtEl>
                                        <p:attrNameLst>
                                          <p:attrName>ppt_w</p:attrName>
                                        </p:attrNameLst>
                                      </p:cBhvr>
                                      <p:tavLst>
                                        <p:tav tm="0">
                                          <p:val>
                                            <p:fltVal val="0"/>
                                          </p:val>
                                        </p:tav>
                                        <p:tav tm="100000">
                                          <p:val>
                                            <p:strVal val="#ppt_w"/>
                                          </p:val>
                                        </p:tav>
                                      </p:tavLst>
                                    </p:anim>
                                    <p:anim calcmode="lin" valueType="num">
                                      <p:cBhvr>
                                        <p:cTn id="76" dur="500" fill="hold"/>
                                        <p:tgtEl>
                                          <p:spTgt spid="51"/>
                                        </p:tgtEl>
                                        <p:attrNameLst>
                                          <p:attrName>ppt_h</p:attrName>
                                        </p:attrNameLst>
                                      </p:cBhvr>
                                      <p:tavLst>
                                        <p:tav tm="0">
                                          <p:val>
                                            <p:fltVal val="0"/>
                                          </p:val>
                                        </p:tav>
                                        <p:tav tm="100000">
                                          <p:val>
                                            <p:strVal val="#ppt_h"/>
                                          </p:val>
                                        </p:tav>
                                      </p:tavLst>
                                    </p:anim>
                                    <p:animEffect transition="in" filter="fade">
                                      <p:cBhvr>
                                        <p:cTn id="77" dur="500"/>
                                        <p:tgtEl>
                                          <p:spTgt spid="51"/>
                                        </p:tgtEl>
                                      </p:cBhvr>
                                    </p:animEffect>
                                  </p:childTnLst>
                                </p:cTn>
                              </p:par>
                            </p:childTnLst>
                          </p:cTn>
                        </p:par>
                        <p:par>
                          <p:cTn id="78" fill="hold">
                            <p:stCondLst>
                              <p:cond delay="6750"/>
                            </p:stCondLst>
                            <p:childTnLst>
                              <p:par>
                                <p:cTn id="79" presetID="42" presetClass="entr" presetSubtype="0" fill="hold" grpId="0" nodeType="afterEffect">
                                  <p:stCondLst>
                                    <p:cond delay="0"/>
                                  </p:stCondLst>
                                  <p:childTnLst>
                                    <p:set>
                                      <p:cBhvr>
                                        <p:cTn id="80" dur="1" fill="hold">
                                          <p:stCondLst>
                                            <p:cond delay="0"/>
                                          </p:stCondLst>
                                        </p:cTn>
                                        <p:tgtEl>
                                          <p:spTgt spid="53"/>
                                        </p:tgtEl>
                                        <p:attrNameLst>
                                          <p:attrName>style.visibility</p:attrName>
                                        </p:attrNameLst>
                                      </p:cBhvr>
                                      <p:to>
                                        <p:strVal val="visible"/>
                                      </p:to>
                                    </p:set>
                                    <p:animEffect transition="in" filter="fade">
                                      <p:cBhvr>
                                        <p:cTn id="81" dur="1000"/>
                                        <p:tgtEl>
                                          <p:spTgt spid="53"/>
                                        </p:tgtEl>
                                      </p:cBhvr>
                                    </p:animEffect>
                                    <p:anim calcmode="lin" valueType="num">
                                      <p:cBhvr>
                                        <p:cTn id="82" dur="1000" fill="hold"/>
                                        <p:tgtEl>
                                          <p:spTgt spid="53"/>
                                        </p:tgtEl>
                                        <p:attrNameLst>
                                          <p:attrName>ppt_x</p:attrName>
                                        </p:attrNameLst>
                                      </p:cBhvr>
                                      <p:tavLst>
                                        <p:tav tm="0">
                                          <p:val>
                                            <p:strVal val="#ppt_x"/>
                                          </p:val>
                                        </p:tav>
                                        <p:tav tm="100000">
                                          <p:val>
                                            <p:strVal val="#ppt_x"/>
                                          </p:val>
                                        </p:tav>
                                      </p:tavLst>
                                    </p:anim>
                                    <p:anim calcmode="lin" valueType="num">
                                      <p:cBhvr>
                                        <p:cTn id="83" dur="1000" fill="hold"/>
                                        <p:tgtEl>
                                          <p:spTgt spid="53"/>
                                        </p:tgtEl>
                                        <p:attrNameLst>
                                          <p:attrName>ppt_y</p:attrName>
                                        </p:attrNameLst>
                                      </p:cBhvr>
                                      <p:tavLst>
                                        <p:tav tm="0">
                                          <p:val>
                                            <p:strVal val="#ppt_y+.1"/>
                                          </p:val>
                                        </p:tav>
                                        <p:tav tm="100000">
                                          <p:val>
                                            <p:strVal val="#ppt_y"/>
                                          </p:val>
                                        </p:tav>
                                      </p:tavLst>
                                    </p:anim>
                                  </p:childTnLst>
                                </p:cTn>
                              </p:par>
                            </p:childTnLst>
                          </p:cTn>
                        </p:par>
                        <p:par>
                          <p:cTn id="84" fill="hold">
                            <p:stCondLst>
                              <p:cond delay="7750"/>
                            </p:stCondLst>
                            <p:childTnLst>
                              <p:par>
                                <p:cTn id="85" presetID="42" presetClass="entr" presetSubtype="0" fill="hold" grpId="0" nodeType="afterEffect">
                                  <p:stCondLst>
                                    <p:cond delay="0"/>
                                  </p:stCondLst>
                                  <p:childTnLst>
                                    <p:set>
                                      <p:cBhvr>
                                        <p:cTn id="86" dur="1" fill="hold">
                                          <p:stCondLst>
                                            <p:cond delay="0"/>
                                          </p:stCondLst>
                                        </p:cTn>
                                        <p:tgtEl>
                                          <p:spTgt spid="52"/>
                                        </p:tgtEl>
                                        <p:attrNameLst>
                                          <p:attrName>style.visibility</p:attrName>
                                        </p:attrNameLst>
                                      </p:cBhvr>
                                      <p:to>
                                        <p:strVal val="visible"/>
                                      </p:to>
                                    </p:set>
                                    <p:animEffect transition="in" filter="fade">
                                      <p:cBhvr>
                                        <p:cTn id="87" dur="1000"/>
                                        <p:tgtEl>
                                          <p:spTgt spid="52"/>
                                        </p:tgtEl>
                                      </p:cBhvr>
                                    </p:animEffect>
                                    <p:anim calcmode="lin" valueType="num">
                                      <p:cBhvr>
                                        <p:cTn id="88" dur="1000" fill="hold"/>
                                        <p:tgtEl>
                                          <p:spTgt spid="52"/>
                                        </p:tgtEl>
                                        <p:attrNameLst>
                                          <p:attrName>ppt_x</p:attrName>
                                        </p:attrNameLst>
                                      </p:cBhvr>
                                      <p:tavLst>
                                        <p:tav tm="0">
                                          <p:val>
                                            <p:strVal val="#ppt_x"/>
                                          </p:val>
                                        </p:tav>
                                        <p:tav tm="100000">
                                          <p:val>
                                            <p:strVal val="#ppt_x"/>
                                          </p:val>
                                        </p:tav>
                                      </p:tavLst>
                                    </p:anim>
                                    <p:anim calcmode="lin" valueType="num">
                                      <p:cBhvr>
                                        <p:cTn id="8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8" grpId="0"/>
      <p:bldP spid="49" grpId="0"/>
      <p:bldP spid="50" grpId="0"/>
      <p:bldP spid="51" grpId="0"/>
      <p:bldP spid="52" grpId="0"/>
      <p:bldP spid="5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2EFDC"/>
        </a:solidFill>
        <a:effectLst/>
      </p:bgPr>
    </p:bg>
    <p:spTree>
      <p:nvGrpSpPr>
        <p:cNvPr id="1" name=""/>
        <p:cNvGrpSpPr/>
        <p:nvPr/>
      </p:nvGrpSpPr>
      <p:grpSpPr>
        <a:xfrm>
          <a:off x="0" y="0"/>
          <a:ext cx="0" cy="0"/>
          <a:chOff x="0" y="0"/>
          <a:chExt cx="0" cy="0"/>
        </a:xfrm>
      </p:grpSpPr>
      <p:pic>
        <p:nvPicPr>
          <p:cNvPr id="2" name="Picture 7" descr="C:\Users\Administrator\Desktop\16suca45i_201501190911 [转换].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5820" y="0"/>
            <a:ext cx="3528737" cy="1210424"/>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6"/>
          <p:cNvSpPr txBox="1"/>
          <p:nvPr/>
        </p:nvSpPr>
        <p:spPr>
          <a:xfrm>
            <a:off x="1630710" y="476672"/>
            <a:ext cx="1728191" cy="674031"/>
          </a:xfrm>
          <a:prstGeom prst="rect">
            <a:avLst/>
          </a:prstGeom>
          <a:noFill/>
          <a:ln>
            <a:noFill/>
          </a:ln>
        </p:spPr>
        <p:txBody>
          <a:bodyPr wrap="square" rtlCol="0">
            <a:spAutoFit/>
          </a:bodyPr>
          <a:lstStyle/>
          <a:p>
            <a:pPr>
              <a:lnSpc>
                <a:spcPct val="120000"/>
              </a:lnSpc>
            </a:pPr>
            <a:r>
              <a:rPr lang="zh-CN" altLang="en-US" sz="2000" dirty="0">
                <a:latin typeface="造字工房悦圆演示版常规体" pitchFamily="50" charset="-122"/>
                <a:ea typeface="造字工房悦圆演示版常规体" pitchFamily="50" charset="-122"/>
                <a:sym typeface="微软雅黑" pitchFamily="34" charset="-122"/>
              </a:rPr>
              <a:t>添加标题内容</a:t>
            </a:r>
            <a:endParaRPr lang="en-US" altLang="zh-CN" sz="2000" dirty="0">
              <a:latin typeface="造字工房悦圆演示版常规体" pitchFamily="50" charset="-122"/>
              <a:ea typeface="造字工房悦圆演示版常规体" pitchFamily="50" charset="-122"/>
              <a:sym typeface="微软雅黑" pitchFamily="34" charset="-122"/>
            </a:endParaRPr>
          </a:p>
          <a:p>
            <a:pPr>
              <a:lnSpc>
                <a:spcPct val="120000"/>
              </a:lnSpc>
            </a:pPr>
            <a:r>
              <a:rPr lang="en-US" altLang="zh-CN" sz="1200" dirty="0">
                <a:latin typeface="造字工房悦圆演示版常规体" pitchFamily="50" charset="-122"/>
                <a:ea typeface="造字工房悦圆演示版常规体" pitchFamily="50" charset="-122"/>
                <a:sym typeface="微软雅黑" pitchFamily="34" charset="-122"/>
              </a:rPr>
              <a:t>Add a title Content</a:t>
            </a:r>
            <a:endParaRPr lang="zh-CN" altLang="en-US" sz="1200" dirty="0">
              <a:latin typeface="造字工房悦圆演示版常规体" pitchFamily="50" charset="-122"/>
              <a:ea typeface="造字工房悦圆演示版常规体" pitchFamily="50" charset="-122"/>
              <a:sym typeface="微软雅黑" pitchFamily="34" charset="-122"/>
            </a:endParaRPr>
          </a:p>
        </p:txBody>
      </p:sp>
      <p:sp>
        <p:nvSpPr>
          <p:cNvPr id="4" name="Rectangle 24"/>
          <p:cNvSpPr/>
          <p:nvPr/>
        </p:nvSpPr>
        <p:spPr>
          <a:xfrm>
            <a:off x="1474381" y="1412776"/>
            <a:ext cx="9517369" cy="1197162"/>
          </a:xfrm>
          <a:prstGeom prst="rect">
            <a:avLst/>
          </a:prstGeom>
          <a:no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造字工房悦圆演示版常规体" pitchFamily="50" charset="-122"/>
              <a:ea typeface="造字工房悦圆演示版常规体" pitchFamily="50" charset="-122"/>
            </a:endParaRPr>
          </a:p>
        </p:txBody>
      </p:sp>
      <p:sp>
        <p:nvSpPr>
          <p:cNvPr id="5" name="Oval 4"/>
          <p:cNvSpPr/>
          <p:nvPr/>
        </p:nvSpPr>
        <p:spPr>
          <a:xfrm>
            <a:off x="1136273" y="1614178"/>
            <a:ext cx="676215" cy="676215"/>
          </a:xfrm>
          <a:prstGeom prst="ellipse">
            <a:avLst/>
          </a:prstGeom>
          <a:solidFill>
            <a:srgbClr val="C63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造字工房悦圆演示版常规体" pitchFamily="50" charset="-122"/>
                <a:ea typeface="造字工房悦圆演示版常规体" pitchFamily="50" charset="-122"/>
              </a:rPr>
              <a:t>01</a:t>
            </a:r>
            <a:endParaRPr lang="id-ID" dirty="0">
              <a:latin typeface="造字工房悦圆演示版常规体" pitchFamily="50" charset="-122"/>
              <a:ea typeface="造字工房悦圆演示版常规体" pitchFamily="50" charset="-122"/>
            </a:endParaRPr>
          </a:p>
        </p:txBody>
      </p:sp>
      <p:sp>
        <p:nvSpPr>
          <p:cNvPr id="6" name="文本框 1"/>
          <p:cNvSpPr txBox="1"/>
          <p:nvPr/>
        </p:nvSpPr>
        <p:spPr>
          <a:xfrm>
            <a:off x="1990750" y="1551780"/>
            <a:ext cx="2160240" cy="346249"/>
          </a:xfrm>
          <a:prstGeom prst="rect">
            <a:avLst/>
          </a:prstGeom>
          <a:noFill/>
        </p:spPr>
        <p:txBody>
          <a:bodyPr wrap="square" lIns="68580" tIns="34290" rIns="68580" bIns="34290" rtlCol="0">
            <a:spAutoFit/>
          </a:bodyPr>
          <a:lstStyle/>
          <a:p>
            <a:r>
              <a:rPr lang="zh-CN" altLang="en-US" dirty="0">
                <a:solidFill>
                  <a:srgbClr val="C63E55"/>
                </a:solidFill>
                <a:latin typeface="造字工房悦圆演示版常规体" pitchFamily="50" charset="-122"/>
                <a:ea typeface="造字工房悦圆演示版常规体" pitchFamily="50" charset="-122"/>
              </a:rPr>
              <a:t>添加标题内容</a:t>
            </a:r>
          </a:p>
        </p:txBody>
      </p:sp>
      <p:sp>
        <p:nvSpPr>
          <p:cNvPr id="7" name="矩形 6"/>
          <p:cNvSpPr/>
          <p:nvPr/>
        </p:nvSpPr>
        <p:spPr>
          <a:xfrm>
            <a:off x="1990750" y="1890584"/>
            <a:ext cx="8784976" cy="530913"/>
          </a:xfrm>
          <a:prstGeom prst="rect">
            <a:avLst/>
          </a:prstGeom>
        </p:spPr>
        <p:txBody>
          <a:bodyPr wrap="square" lIns="68578" tIns="34289" rIns="68578" bIns="34289">
            <a:spAutoFit/>
          </a:bodyPr>
          <a:lstStyle/>
          <a:p>
            <a:pPr>
              <a:lnSpc>
                <a:spcPct val="150000"/>
              </a:lnSpc>
              <a:defRPr/>
            </a:pP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此处添加详细文本描述，建议与标题相关并符合整体语言风格，语言描述尽量简洁生动。尽量将每页幻灯片的字数控制在 </a:t>
            </a:r>
            <a:r>
              <a:rPr lang="en-US" altLang="zh-CN" sz="1000" dirty="0">
                <a:solidFill>
                  <a:schemeClr val="bg1">
                    <a:lumMod val="65000"/>
                  </a:schemeClr>
                </a:solidFill>
                <a:latin typeface="造字工房悦圆演示版常规体" pitchFamily="50" charset="-122"/>
                <a:ea typeface="造字工房悦圆演示版常规体" pitchFamily="50" charset="-122"/>
                <a:sym typeface="Gill Sans" charset="0"/>
              </a:rPr>
              <a:t>200</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字以内，据统计每页幻灯片的最好控制在  </a:t>
            </a:r>
            <a:r>
              <a:rPr lang="en-US" altLang="zh-CN" sz="100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分钟之内。此处添加详细文本描述</a:t>
            </a:r>
            <a:r>
              <a:rPr lang="en-US" altLang="zh-CN" sz="1000" dirty="0">
                <a:solidFill>
                  <a:schemeClr val="bg1">
                    <a:lumMod val="65000"/>
                  </a:schemeClr>
                </a:solidFill>
                <a:latin typeface="造字工房悦圆演示版常规体" pitchFamily="50" charset="-122"/>
                <a:ea typeface="造字工房悦圆演示版常规体" pitchFamily="50" charset="-122"/>
                <a:sym typeface="Gill Sans" charset="0"/>
              </a:rPr>
              <a:t> </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，建议与标题相关并符合整体语言风格，语言描述尽量简洁生动。此处添加详细文本整体语风格</a:t>
            </a:r>
            <a:r>
              <a:rPr lang="en-US" altLang="zh-CN" sz="1000" dirty="0">
                <a:solidFill>
                  <a:schemeClr val="bg1">
                    <a:lumMod val="65000"/>
                  </a:schemeClr>
                </a:solidFill>
                <a:latin typeface="造字工房悦圆演示版常规体" pitchFamily="50" charset="-122"/>
                <a:ea typeface="造字工房悦圆演示版常规体" pitchFamily="50" charset="-122"/>
                <a:sym typeface="Gill Sans" charset="0"/>
              </a:rPr>
              <a:t>.</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a:t>
            </a:r>
            <a:endParaRPr lang="en-US" altLang="zh-CN" sz="1000" dirty="0">
              <a:solidFill>
                <a:schemeClr val="bg1">
                  <a:lumMod val="65000"/>
                </a:schemeClr>
              </a:solidFill>
              <a:latin typeface="造字工房悦圆演示版常规体" pitchFamily="50" charset="-122"/>
              <a:ea typeface="造字工房悦圆演示版常规体" pitchFamily="50" charset="-122"/>
              <a:cs typeface="Lato Light" charset="0"/>
              <a:sym typeface="Lato Light" charset="0"/>
            </a:endParaRPr>
          </a:p>
        </p:txBody>
      </p:sp>
      <p:sp>
        <p:nvSpPr>
          <p:cNvPr id="8" name="Rectangle 24"/>
          <p:cNvSpPr/>
          <p:nvPr/>
        </p:nvSpPr>
        <p:spPr>
          <a:xfrm>
            <a:off x="1464762" y="3023926"/>
            <a:ext cx="9517369" cy="1197162"/>
          </a:xfrm>
          <a:prstGeom prst="rect">
            <a:avLst/>
          </a:prstGeom>
          <a:no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造字工房悦圆演示版常规体" pitchFamily="50" charset="-122"/>
              <a:ea typeface="造字工房悦圆演示版常规体" pitchFamily="50" charset="-122"/>
            </a:endParaRPr>
          </a:p>
        </p:txBody>
      </p:sp>
      <p:sp>
        <p:nvSpPr>
          <p:cNvPr id="9" name="Oval 4"/>
          <p:cNvSpPr/>
          <p:nvPr/>
        </p:nvSpPr>
        <p:spPr>
          <a:xfrm>
            <a:off x="1126654" y="3225328"/>
            <a:ext cx="676215" cy="676215"/>
          </a:xfrm>
          <a:prstGeom prst="ellipse">
            <a:avLst/>
          </a:prstGeom>
          <a:solidFill>
            <a:srgbClr val="C63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造字工房悦圆演示版常规体" pitchFamily="50" charset="-122"/>
                <a:ea typeface="造字工房悦圆演示版常规体" pitchFamily="50" charset="-122"/>
              </a:rPr>
              <a:t>02</a:t>
            </a:r>
            <a:endParaRPr lang="id-ID" dirty="0">
              <a:latin typeface="造字工房悦圆演示版常规体" pitchFamily="50" charset="-122"/>
              <a:ea typeface="造字工房悦圆演示版常规体" pitchFamily="50" charset="-122"/>
            </a:endParaRPr>
          </a:p>
        </p:txBody>
      </p:sp>
      <p:sp>
        <p:nvSpPr>
          <p:cNvPr id="10" name="文本框 1"/>
          <p:cNvSpPr txBox="1"/>
          <p:nvPr/>
        </p:nvSpPr>
        <p:spPr>
          <a:xfrm>
            <a:off x="1981131" y="3162930"/>
            <a:ext cx="2160240" cy="346249"/>
          </a:xfrm>
          <a:prstGeom prst="rect">
            <a:avLst/>
          </a:prstGeom>
          <a:noFill/>
        </p:spPr>
        <p:txBody>
          <a:bodyPr wrap="square" lIns="68580" tIns="34290" rIns="68580" bIns="34290" rtlCol="0">
            <a:spAutoFit/>
          </a:bodyPr>
          <a:lstStyle/>
          <a:p>
            <a:r>
              <a:rPr lang="zh-CN" altLang="en-US" dirty="0">
                <a:solidFill>
                  <a:srgbClr val="C63E55"/>
                </a:solidFill>
                <a:latin typeface="造字工房悦圆演示版常规体" pitchFamily="50" charset="-122"/>
                <a:ea typeface="造字工房悦圆演示版常规体" pitchFamily="50" charset="-122"/>
              </a:rPr>
              <a:t>添加标题内容</a:t>
            </a:r>
          </a:p>
        </p:txBody>
      </p:sp>
      <p:sp>
        <p:nvSpPr>
          <p:cNvPr id="11" name="矩形 10"/>
          <p:cNvSpPr/>
          <p:nvPr/>
        </p:nvSpPr>
        <p:spPr>
          <a:xfrm>
            <a:off x="1981131" y="3501734"/>
            <a:ext cx="8784976" cy="530913"/>
          </a:xfrm>
          <a:prstGeom prst="rect">
            <a:avLst/>
          </a:prstGeom>
        </p:spPr>
        <p:txBody>
          <a:bodyPr wrap="square" lIns="68578" tIns="34289" rIns="68578" bIns="34289">
            <a:spAutoFit/>
          </a:bodyPr>
          <a:lstStyle/>
          <a:p>
            <a:pPr>
              <a:lnSpc>
                <a:spcPct val="150000"/>
              </a:lnSpc>
              <a:defRPr/>
            </a:pP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此处添加详细文本描述，建议与标题相关并符合整体语言风格，语言描述尽量简洁生动。尽量将每页幻灯片的字数控制在 </a:t>
            </a:r>
            <a:r>
              <a:rPr lang="en-US" altLang="zh-CN" sz="1000" dirty="0">
                <a:solidFill>
                  <a:schemeClr val="bg1">
                    <a:lumMod val="65000"/>
                  </a:schemeClr>
                </a:solidFill>
                <a:latin typeface="造字工房悦圆演示版常规体" pitchFamily="50" charset="-122"/>
                <a:ea typeface="造字工房悦圆演示版常规体" pitchFamily="50" charset="-122"/>
                <a:sym typeface="Gill Sans" charset="0"/>
              </a:rPr>
              <a:t>200</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字以内，据统计每页幻灯片的最好控制在  </a:t>
            </a:r>
            <a:r>
              <a:rPr lang="en-US" altLang="zh-CN" sz="100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分钟之内。此处添加详细文本描述</a:t>
            </a:r>
            <a:r>
              <a:rPr lang="en-US" altLang="zh-CN" sz="1000" dirty="0">
                <a:solidFill>
                  <a:schemeClr val="bg1">
                    <a:lumMod val="65000"/>
                  </a:schemeClr>
                </a:solidFill>
                <a:latin typeface="造字工房悦圆演示版常规体" pitchFamily="50" charset="-122"/>
                <a:ea typeface="造字工房悦圆演示版常规体" pitchFamily="50" charset="-122"/>
                <a:sym typeface="Gill Sans" charset="0"/>
              </a:rPr>
              <a:t> </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，建议与标题相关并符合整体语言风格，语言描述尽量简洁生动。此处添加详细文本整体语风格</a:t>
            </a:r>
            <a:r>
              <a:rPr lang="en-US" altLang="zh-CN" sz="1000" dirty="0">
                <a:solidFill>
                  <a:schemeClr val="bg1">
                    <a:lumMod val="65000"/>
                  </a:schemeClr>
                </a:solidFill>
                <a:latin typeface="造字工房悦圆演示版常规体" pitchFamily="50" charset="-122"/>
                <a:ea typeface="造字工房悦圆演示版常规体" pitchFamily="50" charset="-122"/>
                <a:sym typeface="Gill Sans" charset="0"/>
              </a:rPr>
              <a:t>.</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a:t>
            </a:r>
            <a:endParaRPr lang="en-US" altLang="zh-CN" sz="1000" dirty="0">
              <a:solidFill>
                <a:schemeClr val="bg1">
                  <a:lumMod val="65000"/>
                </a:schemeClr>
              </a:solidFill>
              <a:latin typeface="造字工房悦圆演示版常规体" pitchFamily="50" charset="-122"/>
              <a:ea typeface="造字工房悦圆演示版常规体" pitchFamily="50" charset="-122"/>
              <a:cs typeface="Lato Light" charset="0"/>
              <a:sym typeface="Lato Light" charset="0"/>
            </a:endParaRPr>
          </a:p>
        </p:txBody>
      </p:sp>
      <p:sp>
        <p:nvSpPr>
          <p:cNvPr id="12" name="Rectangle 24"/>
          <p:cNvSpPr/>
          <p:nvPr/>
        </p:nvSpPr>
        <p:spPr>
          <a:xfrm>
            <a:off x="1464762" y="4608102"/>
            <a:ext cx="9517369" cy="1197162"/>
          </a:xfrm>
          <a:prstGeom prst="rect">
            <a:avLst/>
          </a:prstGeom>
          <a:no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latin typeface="造字工房悦圆演示版常规体" pitchFamily="50" charset="-122"/>
              <a:ea typeface="造字工房悦圆演示版常规体" pitchFamily="50" charset="-122"/>
            </a:endParaRPr>
          </a:p>
        </p:txBody>
      </p:sp>
      <p:sp>
        <p:nvSpPr>
          <p:cNvPr id="13" name="Oval 4"/>
          <p:cNvSpPr/>
          <p:nvPr/>
        </p:nvSpPr>
        <p:spPr>
          <a:xfrm>
            <a:off x="1126654" y="4809504"/>
            <a:ext cx="676215" cy="676215"/>
          </a:xfrm>
          <a:prstGeom prst="ellipse">
            <a:avLst/>
          </a:prstGeom>
          <a:solidFill>
            <a:srgbClr val="C63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造字工房悦圆演示版常规体" pitchFamily="50" charset="-122"/>
                <a:ea typeface="造字工房悦圆演示版常规体" pitchFamily="50" charset="-122"/>
              </a:rPr>
              <a:t>03</a:t>
            </a:r>
            <a:endParaRPr lang="id-ID" dirty="0">
              <a:latin typeface="造字工房悦圆演示版常规体" pitchFamily="50" charset="-122"/>
              <a:ea typeface="造字工房悦圆演示版常规体" pitchFamily="50" charset="-122"/>
            </a:endParaRPr>
          </a:p>
        </p:txBody>
      </p:sp>
      <p:sp>
        <p:nvSpPr>
          <p:cNvPr id="14" name="文本框 1"/>
          <p:cNvSpPr txBox="1"/>
          <p:nvPr/>
        </p:nvSpPr>
        <p:spPr>
          <a:xfrm>
            <a:off x="1981131" y="4747106"/>
            <a:ext cx="2160240" cy="346249"/>
          </a:xfrm>
          <a:prstGeom prst="rect">
            <a:avLst/>
          </a:prstGeom>
          <a:noFill/>
        </p:spPr>
        <p:txBody>
          <a:bodyPr wrap="square" lIns="68580" tIns="34290" rIns="68580" bIns="34290" rtlCol="0">
            <a:spAutoFit/>
          </a:bodyPr>
          <a:lstStyle/>
          <a:p>
            <a:r>
              <a:rPr lang="zh-CN" altLang="en-US" dirty="0">
                <a:solidFill>
                  <a:srgbClr val="C63E55"/>
                </a:solidFill>
                <a:latin typeface="造字工房悦圆演示版常规体" pitchFamily="50" charset="-122"/>
                <a:ea typeface="造字工房悦圆演示版常规体" pitchFamily="50" charset="-122"/>
              </a:rPr>
              <a:t>添加标题内容</a:t>
            </a:r>
          </a:p>
        </p:txBody>
      </p:sp>
      <p:sp>
        <p:nvSpPr>
          <p:cNvPr id="15" name="矩形 14"/>
          <p:cNvSpPr/>
          <p:nvPr/>
        </p:nvSpPr>
        <p:spPr>
          <a:xfrm>
            <a:off x="1981131" y="5085910"/>
            <a:ext cx="8784976" cy="530913"/>
          </a:xfrm>
          <a:prstGeom prst="rect">
            <a:avLst/>
          </a:prstGeom>
        </p:spPr>
        <p:txBody>
          <a:bodyPr wrap="square" lIns="68578" tIns="34289" rIns="68578" bIns="34289">
            <a:spAutoFit/>
          </a:bodyPr>
          <a:lstStyle/>
          <a:p>
            <a:pPr>
              <a:lnSpc>
                <a:spcPct val="150000"/>
              </a:lnSpc>
              <a:defRPr/>
            </a:pP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此处添加详细文本描述，建议与标题相关并符合整体语言风格，语言描述尽量简洁生动。尽量将每页幻灯片的字数控制在 </a:t>
            </a:r>
            <a:r>
              <a:rPr lang="en-US" altLang="zh-CN" sz="1000" dirty="0">
                <a:solidFill>
                  <a:schemeClr val="bg1">
                    <a:lumMod val="65000"/>
                  </a:schemeClr>
                </a:solidFill>
                <a:latin typeface="造字工房悦圆演示版常规体" pitchFamily="50" charset="-122"/>
                <a:ea typeface="造字工房悦圆演示版常规体" pitchFamily="50" charset="-122"/>
                <a:sym typeface="Gill Sans" charset="0"/>
              </a:rPr>
              <a:t>200</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字以内，据统计每页幻灯片的最好控制在  </a:t>
            </a:r>
            <a:r>
              <a:rPr lang="en-US" altLang="zh-CN" sz="1000" dirty="0">
                <a:solidFill>
                  <a:schemeClr val="bg1">
                    <a:lumMod val="65000"/>
                  </a:schemeClr>
                </a:solidFill>
                <a:latin typeface="造字工房悦圆演示版常规体" pitchFamily="50" charset="-122"/>
                <a:ea typeface="造字工房悦圆演示版常规体" pitchFamily="50" charset="-122"/>
                <a:sym typeface="Gill Sans" charset="0"/>
              </a:rPr>
              <a:t>5</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分钟之内。此处添加详细文本描述</a:t>
            </a:r>
            <a:r>
              <a:rPr lang="en-US" altLang="zh-CN" sz="1000" dirty="0">
                <a:solidFill>
                  <a:schemeClr val="bg1">
                    <a:lumMod val="65000"/>
                  </a:schemeClr>
                </a:solidFill>
                <a:latin typeface="造字工房悦圆演示版常规体" pitchFamily="50" charset="-122"/>
                <a:ea typeface="造字工房悦圆演示版常规体" pitchFamily="50" charset="-122"/>
                <a:sym typeface="Gill Sans" charset="0"/>
              </a:rPr>
              <a:t> </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，建议与标题相关并符合整体语言风格，语言描述尽量简洁生动。此处添加详细文本整体语风格</a:t>
            </a:r>
            <a:r>
              <a:rPr lang="en-US" altLang="zh-CN" sz="1000" dirty="0">
                <a:solidFill>
                  <a:schemeClr val="bg1">
                    <a:lumMod val="65000"/>
                  </a:schemeClr>
                </a:solidFill>
                <a:latin typeface="造字工房悦圆演示版常规体" pitchFamily="50" charset="-122"/>
                <a:ea typeface="造字工房悦圆演示版常规体" pitchFamily="50" charset="-122"/>
                <a:sym typeface="Gill Sans" charset="0"/>
              </a:rPr>
              <a:t>.</a:t>
            </a:r>
            <a:r>
              <a:rPr lang="zh-CN" altLang="en-US" sz="1000" dirty="0">
                <a:solidFill>
                  <a:schemeClr val="bg1">
                    <a:lumMod val="65000"/>
                  </a:schemeClr>
                </a:solidFill>
                <a:latin typeface="造字工房悦圆演示版常规体" pitchFamily="50" charset="-122"/>
                <a:ea typeface="造字工房悦圆演示版常规体" pitchFamily="50" charset="-122"/>
                <a:sym typeface="Gill Sans" charset="0"/>
              </a:rPr>
              <a:t>。</a:t>
            </a:r>
            <a:endParaRPr lang="en-US" altLang="zh-CN" sz="1000" dirty="0">
              <a:solidFill>
                <a:schemeClr val="bg1">
                  <a:lumMod val="65000"/>
                </a:schemeClr>
              </a:solidFill>
              <a:latin typeface="造字工房悦圆演示版常规体" pitchFamily="50" charset="-122"/>
              <a:ea typeface="造字工房悦圆演示版常规体" pitchFamily="50" charset="-122"/>
              <a:cs typeface="Lato Light" charset="0"/>
              <a:sym typeface="Lato Light" charset="0"/>
            </a:endParaRPr>
          </a:p>
        </p:txBody>
      </p:sp>
    </p:spTree>
    <p:extLst>
      <p:ext uri="{BB962C8B-B14F-4D97-AF65-F5344CB8AC3E}">
        <p14:creationId xmlns:p14="http://schemas.microsoft.com/office/powerpoint/2010/main" val="209391045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750"/>
                            </p:stCondLst>
                            <p:childTnLst>
                              <p:par>
                                <p:cTn id="17" presetID="16" presetClass="entr" presetSubtype="21"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par>
                          <p:cTn id="20" fill="hold">
                            <p:stCondLst>
                              <p:cond delay="225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750"/>
                            </p:stCondLst>
                            <p:childTnLst>
                              <p:par>
                                <p:cTn id="25" presetID="42"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3750"/>
                            </p:stCondLst>
                            <p:childTnLst>
                              <p:par>
                                <p:cTn id="31" presetID="42"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par>
                          <p:cTn id="36" fill="hold">
                            <p:stCondLst>
                              <p:cond delay="4750"/>
                            </p:stCondLst>
                            <p:childTnLst>
                              <p:par>
                                <p:cTn id="37" presetID="16" presetClass="entr" presetSubtype="21"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inVertical)">
                                      <p:cBhvr>
                                        <p:cTn id="39" dur="500"/>
                                        <p:tgtEl>
                                          <p:spTgt spid="8"/>
                                        </p:tgtEl>
                                      </p:cBhvr>
                                    </p:animEffect>
                                  </p:childTnLst>
                                </p:cTn>
                              </p:par>
                            </p:childTnLst>
                          </p:cTn>
                        </p:par>
                        <p:par>
                          <p:cTn id="40" fill="hold">
                            <p:stCondLst>
                              <p:cond delay="525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par>
                          <p:cTn id="44" fill="hold">
                            <p:stCondLst>
                              <p:cond delay="5750"/>
                            </p:stCondLst>
                            <p:childTnLst>
                              <p:par>
                                <p:cTn id="45" presetID="42" presetClass="entr" presetSubtype="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childTnLst>
                          </p:cTn>
                        </p:par>
                        <p:par>
                          <p:cTn id="50" fill="hold">
                            <p:stCondLst>
                              <p:cond delay="6750"/>
                            </p:stCondLst>
                            <p:childTnLst>
                              <p:par>
                                <p:cTn id="51" presetID="42" presetClass="entr" presetSubtype="0"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childTnLst>
                          </p:cTn>
                        </p:par>
                        <p:par>
                          <p:cTn id="56" fill="hold">
                            <p:stCondLst>
                              <p:cond delay="7750"/>
                            </p:stCondLst>
                            <p:childTnLst>
                              <p:par>
                                <p:cTn id="57" presetID="16" presetClass="entr" presetSubtype="21"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barn(inVertical)">
                                      <p:cBhvr>
                                        <p:cTn id="59" dur="500"/>
                                        <p:tgtEl>
                                          <p:spTgt spid="12"/>
                                        </p:tgtEl>
                                      </p:cBhvr>
                                    </p:animEffect>
                                  </p:childTnLst>
                                </p:cTn>
                              </p:par>
                            </p:childTnLst>
                          </p:cTn>
                        </p:par>
                        <p:par>
                          <p:cTn id="60" fill="hold">
                            <p:stCondLst>
                              <p:cond delay="8250"/>
                            </p:stCondLst>
                            <p:childTnLst>
                              <p:par>
                                <p:cTn id="61" presetID="10" presetClass="entr" presetSubtype="0"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500"/>
                                        <p:tgtEl>
                                          <p:spTgt spid="13"/>
                                        </p:tgtEl>
                                      </p:cBhvr>
                                    </p:animEffect>
                                  </p:childTnLst>
                                </p:cTn>
                              </p:par>
                            </p:childTnLst>
                          </p:cTn>
                        </p:par>
                        <p:par>
                          <p:cTn id="64" fill="hold">
                            <p:stCondLst>
                              <p:cond delay="8750"/>
                            </p:stCondLst>
                            <p:childTnLst>
                              <p:par>
                                <p:cTn id="65" presetID="42" presetClass="entr" presetSubtype="0"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1000"/>
                                        <p:tgtEl>
                                          <p:spTgt spid="14"/>
                                        </p:tgtEl>
                                      </p:cBhvr>
                                    </p:animEffect>
                                    <p:anim calcmode="lin" valueType="num">
                                      <p:cBhvr>
                                        <p:cTn id="68" dur="1000" fill="hold"/>
                                        <p:tgtEl>
                                          <p:spTgt spid="14"/>
                                        </p:tgtEl>
                                        <p:attrNameLst>
                                          <p:attrName>ppt_x</p:attrName>
                                        </p:attrNameLst>
                                      </p:cBhvr>
                                      <p:tavLst>
                                        <p:tav tm="0">
                                          <p:val>
                                            <p:strVal val="#ppt_x"/>
                                          </p:val>
                                        </p:tav>
                                        <p:tav tm="100000">
                                          <p:val>
                                            <p:strVal val="#ppt_x"/>
                                          </p:val>
                                        </p:tav>
                                      </p:tavLst>
                                    </p:anim>
                                    <p:anim calcmode="lin" valueType="num">
                                      <p:cBhvr>
                                        <p:cTn id="69" dur="1000" fill="hold"/>
                                        <p:tgtEl>
                                          <p:spTgt spid="14"/>
                                        </p:tgtEl>
                                        <p:attrNameLst>
                                          <p:attrName>ppt_y</p:attrName>
                                        </p:attrNameLst>
                                      </p:cBhvr>
                                      <p:tavLst>
                                        <p:tav tm="0">
                                          <p:val>
                                            <p:strVal val="#ppt_y+.1"/>
                                          </p:val>
                                        </p:tav>
                                        <p:tav tm="100000">
                                          <p:val>
                                            <p:strVal val="#ppt_y"/>
                                          </p:val>
                                        </p:tav>
                                      </p:tavLst>
                                    </p:anim>
                                  </p:childTnLst>
                                </p:cTn>
                              </p:par>
                            </p:childTnLst>
                          </p:cTn>
                        </p:par>
                        <p:par>
                          <p:cTn id="70" fill="hold">
                            <p:stCondLst>
                              <p:cond delay="9750"/>
                            </p:stCondLst>
                            <p:childTnLst>
                              <p:par>
                                <p:cTn id="71" presetID="42" presetClass="entr" presetSubtype="0" fill="hold" grpId="0" nodeType="after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fade">
                                      <p:cBhvr>
                                        <p:cTn id="73" dur="1000"/>
                                        <p:tgtEl>
                                          <p:spTgt spid="15"/>
                                        </p:tgtEl>
                                      </p:cBhvr>
                                    </p:animEffect>
                                    <p:anim calcmode="lin" valueType="num">
                                      <p:cBhvr>
                                        <p:cTn id="74" dur="1000" fill="hold"/>
                                        <p:tgtEl>
                                          <p:spTgt spid="15"/>
                                        </p:tgtEl>
                                        <p:attrNameLst>
                                          <p:attrName>ppt_x</p:attrName>
                                        </p:attrNameLst>
                                      </p:cBhvr>
                                      <p:tavLst>
                                        <p:tav tm="0">
                                          <p:val>
                                            <p:strVal val="#ppt_x"/>
                                          </p:val>
                                        </p:tav>
                                        <p:tav tm="100000">
                                          <p:val>
                                            <p:strVal val="#ppt_x"/>
                                          </p:val>
                                        </p:tav>
                                      </p:tavLst>
                                    </p:anim>
                                    <p:anim calcmode="lin" valueType="num">
                                      <p:cBhvr>
                                        <p:cTn id="7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P spid="7" grpId="0"/>
      <p:bldP spid="8" grpId="0" animBg="1"/>
      <p:bldP spid="9" grpId="0" animBg="1"/>
      <p:bldP spid="10" grpId="0"/>
      <p:bldP spid="11" grpId="0"/>
      <p:bldP spid="12" grpId="0" animBg="1"/>
      <p:bldP spid="13" grpId="0" animBg="1"/>
      <p:bldP spid="14"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6e5359b2b9e4df4ab9e2c32a8ebe3f8e18d4fc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TotalTime>
  <Words>4814</Words>
  <Application>Microsoft Office PowerPoint</Application>
  <PresentationFormat>自定义</PresentationFormat>
  <Paragraphs>341</Paragraphs>
  <Slides>31</Slides>
  <Notes>31</Notes>
  <HiddenSlides>0</HiddenSlides>
  <MMClips>1</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46" baseType="lpstr">
      <vt:lpstr>Arial Unicode MS</vt:lpstr>
      <vt:lpstr>Gill Sans</vt:lpstr>
      <vt:lpstr>Impact MT Std</vt:lpstr>
      <vt:lpstr>Lato Light</vt:lpstr>
      <vt:lpstr>Lato Regular</vt:lpstr>
      <vt:lpstr>Open Sans Light</vt:lpstr>
      <vt:lpstr>方正兰亭黑_GBK</vt:lpstr>
      <vt:lpstr>宋体</vt:lpstr>
      <vt:lpstr>微软雅黑</vt:lpstr>
      <vt:lpstr>造字工房悦圆演示版常规体</vt:lpstr>
      <vt:lpstr>Arial</vt:lpstr>
      <vt:lpstr>Calibri</vt:lpstr>
      <vt:lpstr>Segoe UI</vt:lpstr>
      <vt:lpstr>Office 主题​​</vt:lpstr>
      <vt:lpstr>包装程序外壳对象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深度联盟http://www.deepbbs.org</dc:creator>
  <cp:lastModifiedBy>阳 亮</cp:lastModifiedBy>
  <cp:revision>44</cp:revision>
  <dcterms:created xsi:type="dcterms:W3CDTF">2016-09-02T01:23:01Z</dcterms:created>
  <dcterms:modified xsi:type="dcterms:W3CDTF">2018-05-02T02:26:46Z</dcterms:modified>
</cp:coreProperties>
</file>